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D80D5-40D5-46BC-B1FB-C45B46C565B8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9AA9A1-AE26-4371-84CA-DD940CC42552}">
      <dgm:prSet phldrT="[Text]"/>
      <dgm:spPr/>
      <dgm:t>
        <a:bodyPr/>
        <a:lstStyle/>
        <a:p>
          <a:r>
            <a:rPr lang="en-US" dirty="0" smtClean="0"/>
            <a:t>dashML Operation</a:t>
          </a:r>
          <a:endParaRPr lang="en-US" dirty="0"/>
        </a:p>
      </dgm:t>
    </dgm:pt>
    <dgm:pt modelId="{5886E06B-675B-455D-9900-DC141F9E0B66}" type="parTrans" cxnId="{034F7217-BA2B-44B6-9190-C22481B93B08}">
      <dgm:prSet/>
      <dgm:spPr/>
      <dgm:t>
        <a:bodyPr/>
        <a:lstStyle/>
        <a:p>
          <a:endParaRPr lang="en-US"/>
        </a:p>
      </dgm:t>
    </dgm:pt>
    <dgm:pt modelId="{8C1649B9-A930-4225-B584-2125D4092898}" type="sibTrans" cxnId="{034F7217-BA2B-44B6-9190-C22481B93B08}">
      <dgm:prSet/>
      <dgm:spPr/>
      <dgm:t>
        <a:bodyPr/>
        <a:lstStyle/>
        <a:p>
          <a:endParaRPr lang="en-US"/>
        </a:p>
      </dgm:t>
    </dgm:pt>
    <dgm:pt modelId="{E2FF091E-20F0-41F8-B7F9-FE3A0F3CE22A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A1D08754-8046-4C18-91F7-79B4182CA3D9}" type="parTrans" cxnId="{55F89FC6-526E-4500-BD74-A8F0DD9858E5}">
      <dgm:prSet/>
      <dgm:spPr/>
      <dgm:t>
        <a:bodyPr/>
        <a:lstStyle/>
        <a:p>
          <a:endParaRPr lang="en-US" dirty="0"/>
        </a:p>
      </dgm:t>
    </dgm:pt>
    <dgm:pt modelId="{ECCEF040-1EB6-4374-B656-DCBD4F52AE27}" type="sibTrans" cxnId="{55F89FC6-526E-4500-BD74-A8F0DD9858E5}">
      <dgm:prSet/>
      <dgm:spPr/>
      <dgm:t>
        <a:bodyPr/>
        <a:lstStyle/>
        <a:p>
          <a:endParaRPr lang="en-US"/>
        </a:p>
      </dgm:t>
    </dgm:pt>
    <dgm:pt modelId="{FDEB1DFC-87C1-4BE6-90E4-35C8549F7B58}">
      <dgm:prSet phldrT="[Text]"/>
      <dgm:spPr/>
      <dgm:t>
        <a:bodyPr/>
        <a:lstStyle/>
        <a:p>
          <a:r>
            <a:rPr lang="en-US" dirty="0" smtClean="0"/>
            <a:t>Server </a:t>
          </a:r>
          <a:r>
            <a:rPr lang="en-US" dirty="0" smtClean="0"/>
            <a:t>responses</a:t>
          </a:r>
          <a:endParaRPr lang="en-US" dirty="0"/>
        </a:p>
      </dgm:t>
    </dgm:pt>
    <dgm:pt modelId="{587306CD-FDF8-45AF-BB5E-FB359C441674}" type="parTrans" cxnId="{5CC07526-B4DE-4FB6-8332-7699A59E7C50}">
      <dgm:prSet/>
      <dgm:spPr/>
      <dgm:t>
        <a:bodyPr/>
        <a:lstStyle/>
        <a:p>
          <a:endParaRPr lang="en-US" dirty="0"/>
        </a:p>
      </dgm:t>
    </dgm:pt>
    <dgm:pt modelId="{58546F86-1911-4A8E-8AEF-5E917A2E8E6B}" type="sibTrans" cxnId="{5CC07526-B4DE-4FB6-8332-7699A59E7C50}">
      <dgm:prSet/>
      <dgm:spPr/>
      <dgm:t>
        <a:bodyPr/>
        <a:lstStyle/>
        <a:p>
          <a:endParaRPr lang="en-US"/>
        </a:p>
      </dgm:t>
    </dgm:pt>
    <dgm:pt modelId="{37AF5DA4-A354-4152-8490-15A90CF08807}">
      <dgm:prSet phldrT="[Text]"/>
      <dgm:spPr/>
      <dgm:t>
        <a:bodyPr/>
        <a:lstStyle/>
        <a:p>
          <a:r>
            <a:rPr lang="en-US" dirty="0" smtClean="0"/>
            <a:t>Register</a:t>
          </a:r>
          <a:endParaRPr lang="en-US" dirty="0"/>
        </a:p>
      </dgm:t>
    </dgm:pt>
    <dgm:pt modelId="{055AC96E-E840-46A0-9A3B-AA34165248EF}" type="parTrans" cxnId="{6ABCFE32-B636-44E4-8BEA-EB6070FF470B}">
      <dgm:prSet/>
      <dgm:spPr/>
      <dgm:t>
        <a:bodyPr/>
        <a:lstStyle/>
        <a:p>
          <a:endParaRPr lang="en-US" dirty="0"/>
        </a:p>
      </dgm:t>
    </dgm:pt>
    <dgm:pt modelId="{B4B491B4-3BF8-4004-A0D5-C7A52716D819}" type="sibTrans" cxnId="{6ABCFE32-B636-44E4-8BEA-EB6070FF470B}">
      <dgm:prSet/>
      <dgm:spPr/>
      <dgm:t>
        <a:bodyPr/>
        <a:lstStyle/>
        <a:p>
          <a:endParaRPr lang="en-US"/>
        </a:p>
      </dgm:t>
    </dgm:pt>
    <dgm:pt modelId="{50639FEC-160F-4421-A2B4-D42389E51105}">
      <dgm:prSet phldrT="[Text]"/>
      <dgm:spPr/>
      <dgm:t>
        <a:bodyPr/>
        <a:lstStyle/>
        <a:p>
          <a:r>
            <a:rPr lang="en-US" dirty="0" smtClean="0"/>
            <a:t>Update</a:t>
          </a:r>
          <a:endParaRPr lang="en-US" dirty="0"/>
        </a:p>
      </dgm:t>
    </dgm:pt>
    <dgm:pt modelId="{C6F7BE27-F9F0-4E6C-A4F7-76904E9B7FD7}" type="parTrans" cxnId="{DFDBFC1E-A9C1-453E-A816-24BA9AD6343E}">
      <dgm:prSet/>
      <dgm:spPr/>
      <dgm:t>
        <a:bodyPr/>
        <a:lstStyle/>
        <a:p>
          <a:endParaRPr lang="en-US" dirty="0"/>
        </a:p>
      </dgm:t>
    </dgm:pt>
    <dgm:pt modelId="{EFE4EB55-65DE-4F68-B98C-5BC79EF7B866}" type="sibTrans" cxnId="{DFDBFC1E-A9C1-453E-A816-24BA9AD6343E}">
      <dgm:prSet/>
      <dgm:spPr/>
      <dgm:t>
        <a:bodyPr/>
        <a:lstStyle/>
        <a:p>
          <a:endParaRPr lang="en-US"/>
        </a:p>
      </dgm:t>
    </dgm:pt>
    <dgm:pt modelId="{6FA1C4AD-416A-46E0-8551-E978C9F165FB}">
      <dgm:prSet phldrT="[Text]"/>
      <dgm:spPr/>
      <dgm:t>
        <a:bodyPr/>
        <a:lstStyle/>
        <a:p>
          <a:r>
            <a:rPr lang="en-US" dirty="0" smtClean="0"/>
            <a:t>List users</a:t>
          </a:r>
          <a:endParaRPr lang="en-US" dirty="0"/>
        </a:p>
      </dgm:t>
    </dgm:pt>
    <dgm:pt modelId="{8E011841-5E54-4DB3-B49B-893888F46EFD}" type="parTrans" cxnId="{A509033B-47FA-4CB0-A3FD-774D71470CB6}">
      <dgm:prSet/>
      <dgm:spPr/>
      <dgm:t>
        <a:bodyPr/>
        <a:lstStyle/>
        <a:p>
          <a:endParaRPr lang="en-US" dirty="0"/>
        </a:p>
      </dgm:t>
    </dgm:pt>
    <dgm:pt modelId="{80C44C99-E949-4320-9E5C-B36FCC93A59C}" type="sibTrans" cxnId="{A509033B-47FA-4CB0-A3FD-774D71470CB6}">
      <dgm:prSet/>
      <dgm:spPr/>
      <dgm:t>
        <a:bodyPr/>
        <a:lstStyle/>
        <a:p>
          <a:endParaRPr lang="en-US"/>
        </a:p>
      </dgm:t>
    </dgm:pt>
    <dgm:pt modelId="{4A2CCC45-5800-4CD6-88A5-9B9B6C2D716B}">
      <dgm:prSet phldrT="[Text]"/>
      <dgm:spPr/>
      <dgm:t>
        <a:bodyPr/>
        <a:lstStyle/>
        <a:p>
          <a:r>
            <a:rPr lang="en-US" dirty="0" smtClean="0"/>
            <a:t>User name</a:t>
          </a:r>
          <a:endParaRPr lang="en-US" dirty="0"/>
        </a:p>
      </dgm:t>
    </dgm:pt>
    <dgm:pt modelId="{5FD52F01-B7CD-4686-B839-8CDC8CFDE36B}" type="parTrans" cxnId="{E5DEA9BF-6E44-4B14-AE8A-046F0A617C1C}">
      <dgm:prSet/>
      <dgm:spPr/>
      <dgm:t>
        <a:bodyPr/>
        <a:lstStyle/>
        <a:p>
          <a:endParaRPr lang="en-US" dirty="0"/>
        </a:p>
      </dgm:t>
    </dgm:pt>
    <dgm:pt modelId="{298DCC15-5AC9-479E-8F4C-AAFF87E3A722}" type="sibTrans" cxnId="{E5DEA9BF-6E44-4B14-AE8A-046F0A617C1C}">
      <dgm:prSet/>
      <dgm:spPr/>
      <dgm:t>
        <a:bodyPr/>
        <a:lstStyle/>
        <a:p>
          <a:endParaRPr lang="en-US"/>
        </a:p>
      </dgm:t>
    </dgm:pt>
    <dgm:pt modelId="{3E67FDFD-52DE-4B2E-9BFB-986F47B0E227}">
      <dgm:prSet phldrT="[Text]"/>
      <dgm:spPr/>
      <dgm:t>
        <a:bodyPr/>
        <a:lstStyle/>
        <a:p>
          <a:r>
            <a:rPr lang="en-US" dirty="0" smtClean="0"/>
            <a:t>User password</a:t>
          </a:r>
          <a:endParaRPr lang="en-US" dirty="0"/>
        </a:p>
      </dgm:t>
    </dgm:pt>
    <dgm:pt modelId="{A60EF3AE-79BC-41D3-B824-A7584341809A}" type="parTrans" cxnId="{6313A3CD-938A-4431-A276-A596C58F7190}">
      <dgm:prSet/>
      <dgm:spPr/>
      <dgm:t>
        <a:bodyPr/>
        <a:lstStyle/>
        <a:p>
          <a:endParaRPr lang="en-US" dirty="0"/>
        </a:p>
      </dgm:t>
    </dgm:pt>
    <dgm:pt modelId="{B184CC59-46BB-4E39-9EB0-F1D0AF8DF009}" type="sibTrans" cxnId="{6313A3CD-938A-4431-A276-A596C58F7190}">
      <dgm:prSet/>
      <dgm:spPr/>
      <dgm:t>
        <a:bodyPr/>
        <a:lstStyle/>
        <a:p>
          <a:endParaRPr lang="en-US"/>
        </a:p>
      </dgm:t>
    </dgm:pt>
    <dgm:pt modelId="{52730F8A-607F-41F0-9271-F5D050D79C07}">
      <dgm:prSet phldrT="[Text]"/>
      <dgm:spPr/>
      <dgm:t>
        <a:bodyPr/>
        <a:lstStyle/>
        <a:p>
          <a:r>
            <a:rPr lang="en-US" dirty="0" smtClean="0"/>
            <a:t>Logout</a:t>
          </a:r>
          <a:endParaRPr lang="en-US" dirty="0"/>
        </a:p>
      </dgm:t>
    </dgm:pt>
    <dgm:pt modelId="{29D5EAE6-08B4-4716-9373-4D6FD89E1C64}" type="parTrans" cxnId="{4C954D71-0460-4152-BE47-C02C98F1E5DA}">
      <dgm:prSet/>
      <dgm:spPr/>
      <dgm:t>
        <a:bodyPr/>
        <a:lstStyle/>
        <a:p>
          <a:endParaRPr lang="en-US" dirty="0"/>
        </a:p>
      </dgm:t>
    </dgm:pt>
    <dgm:pt modelId="{08CBB7AB-963A-4ACB-9EA6-B50B06576EA8}" type="sibTrans" cxnId="{4C954D71-0460-4152-BE47-C02C98F1E5DA}">
      <dgm:prSet/>
      <dgm:spPr/>
      <dgm:t>
        <a:bodyPr/>
        <a:lstStyle/>
        <a:p>
          <a:endParaRPr lang="en-US"/>
        </a:p>
      </dgm:t>
    </dgm:pt>
    <dgm:pt modelId="{6A4A702E-2B3B-4F1A-A0E7-240F77F1968B}">
      <dgm:prSet phldrT="[Text]"/>
      <dgm:spPr/>
      <dgm:t>
        <a:bodyPr/>
        <a:lstStyle/>
        <a:p>
          <a:r>
            <a:rPr lang="en-US" dirty="0" smtClean="0"/>
            <a:t>User name</a:t>
          </a:r>
          <a:endParaRPr lang="en-US" dirty="0"/>
        </a:p>
      </dgm:t>
    </dgm:pt>
    <dgm:pt modelId="{6EC198A6-0E8B-490F-A1D5-F3B0B708FE3D}" type="parTrans" cxnId="{37F24F2C-C03A-4B20-8D16-CB482D414FD2}">
      <dgm:prSet/>
      <dgm:spPr/>
      <dgm:t>
        <a:bodyPr/>
        <a:lstStyle/>
        <a:p>
          <a:endParaRPr lang="en-US" dirty="0"/>
        </a:p>
      </dgm:t>
    </dgm:pt>
    <dgm:pt modelId="{8BBA33E5-C10E-4D2A-B940-567B7AB6393A}" type="sibTrans" cxnId="{37F24F2C-C03A-4B20-8D16-CB482D414FD2}">
      <dgm:prSet/>
      <dgm:spPr/>
      <dgm:t>
        <a:bodyPr/>
        <a:lstStyle/>
        <a:p>
          <a:endParaRPr lang="en-US"/>
        </a:p>
      </dgm:t>
    </dgm:pt>
    <dgm:pt modelId="{13212AD4-FFC3-401C-92CD-7D3B878B0801}">
      <dgm:prSet phldrT="[Text]"/>
      <dgm:spPr/>
      <dgm:t>
        <a:bodyPr/>
        <a:lstStyle/>
        <a:p>
          <a:r>
            <a:rPr lang="en-US" dirty="0" smtClean="0"/>
            <a:t>User name</a:t>
          </a:r>
          <a:endParaRPr lang="en-US" dirty="0"/>
        </a:p>
      </dgm:t>
    </dgm:pt>
    <dgm:pt modelId="{51873B7C-13A5-4945-A280-7A4163396ABF}" type="parTrans" cxnId="{1AFFEDDB-E288-4D07-BF23-8CB38A5EAB34}">
      <dgm:prSet/>
      <dgm:spPr/>
      <dgm:t>
        <a:bodyPr/>
        <a:lstStyle/>
        <a:p>
          <a:endParaRPr lang="en-US" dirty="0"/>
        </a:p>
      </dgm:t>
    </dgm:pt>
    <dgm:pt modelId="{AC15E4B4-2146-4CAC-A9CD-FBB6435CA0D9}" type="sibTrans" cxnId="{1AFFEDDB-E288-4D07-BF23-8CB38A5EAB34}">
      <dgm:prSet/>
      <dgm:spPr/>
      <dgm:t>
        <a:bodyPr/>
        <a:lstStyle/>
        <a:p>
          <a:endParaRPr lang="en-US"/>
        </a:p>
      </dgm:t>
    </dgm:pt>
    <dgm:pt modelId="{2CCF2943-5347-4B78-8B35-B0B251CCFA99}">
      <dgm:prSet phldrT="[Text]"/>
      <dgm:spPr/>
      <dgm:t>
        <a:bodyPr/>
        <a:lstStyle/>
        <a:p>
          <a:r>
            <a:rPr lang="en-US" dirty="0" smtClean="0"/>
            <a:t>First name</a:t>
          </a:r>
          <a:endParaRPr lang="en-US" dirty="0"/>
        </a:p>
      </dgm:t>
    </dgm:pt>
    <dgm:pt modelId="{D6F6616F-F45B-4908-A49C-7A390FBDF0CE}" type="parTrans" cxnId="{AD25A3F5-DEA5-41FD-84CD-A6F90919535E}">
      <dgm:prSet/>
      <dgm:spPr/>
      <dgm:t>
        <a:bodyPr/>
        <a:lstStyle/>
        <a:p>
          <a:endParaRPr lang="en-US" dirty="0"/>
        </a:p>
      </dgm:t>
    </dgm:pt>
    <dgm:pt modelId="{A7B70E4F-AD18-4F03-899B-3D1442BD0554}" type="sibTrans" cxnId="{AD25A3F5-DEA5-41FD-84CD-A6F90919535E}">
      <dgm:prSet/>
      <dgm:spPr/>
      <dgm:t>
        <a:bodyPr/>
        <a:lstStyle/>
        <a:p>
          <a:endParaRPr lang="en-US"/>
        </a:p>
      </dgm:t>
    </dgm:pt>
    <dgm:pt modelId="{214C39D8-15F2-48E2-8BDE-51C1D31CA4DA}">
      <dgm:prSet phldrT="[Text]"/>
      <dgm:spPr/>
      <dgm:t>
        <a:bodyPr/>
        <a:lstStyle/>
        <a:p>
          <a:r>
            <a:rPr lang="en-US" dirty="0" smtClean="0"/>
            <a:t>Last name</a:t>
          </a:r>
          <a:endParaRPr lang="en-US" dirty="0"/>
        </a:p>
      </dgm:t>
    </dgm:pt>
    <dgm:pt modelId="{8676F380-743B-4687-914C-8C1C8F9AF72C}" type="parTrans" cxnId="{4AD826B5-42E8-4C48-8741-AF286894C761}">
      <dgm:prSet/>
      <dgm:spPr/>
      <dgm:t>
        <a:bodyPr/>
        <a:lstStyle/>
        <a:p>
          <a:endParaRPr lang="en-US" dirty="0"/>
        </a:p>
      </dgm:t>
    </dgm:pt>
    <dgm:pt modelId="{568D466F-5525-4885-A34B-C172E1D15F08}" type="sibTrans" cxnId="{4AD826B5-42E8-4C48-8741-AF286894C761}">
      <dgm:prSet/>
      <dgm:spPr/>
      <dgm:t>
        <a:bodyPr/>
        <a:lstStyle/>
        <a:p>
          <a:endParaRPr lang="en-US"/>
        </a:p>
      </dgm:t>
    </dgm:pt>
    <dgm:pt modelId="{E4374E86-B758-48A8-A533-CD6840B3F143}">
      <dgm:prSet phldrT="[Text]"/>
      <dgm:spPr/>
      <dgm:t>
        <a:bodyPr/>
        <a:lstStyle/>
        <a:p>
          <a:r>
            <a:rPr lang="en-US" dirty="0" smtClean="0"/>
            <a:t>Email</a:t>
          </a:r>
          <a:endParaRPr lang="en-US" dirty="0"/>
        </a:p>
      </dgm:t>
    </dgm:pt>
    <dgm:pt modelId="{369A9FF0-3ACA-45FB-858D-500DACB201B9}" type="parTrans" cxnId="{7DD2ABDF-215A-4C62-8502-E4E6404C7FD4}">
      <dgm:prSet/>
      <dgm:spPr/>
      <dgm:t>
        <a:bodyPr/>
        <a:lstStyle/>
        <a:p>
          <a:endParaRPr lang="en-US" dirty="0"/>
        </a:p>
      </dgm:t>
    </dgm:pt>
    <dgm:pt modelId="{6D42486A-F8DC-4725-AA97-A31AEE08CA8A}" type="sibTrans" cxnId="{7DD2ABDF-215A-4C62-8502-E4E6404C7FD4}">
      <dgm:prSet/>
      <dgm:spPr/>
      <dgm:t>
        <a:bodyPr/>
        <a:lstStyle/>
        <a:p>
          <a:endParaRPr lang="en-US"/>
        </a:p>
      </dgm:t>
    </dgm:pt>
    <dgm:pt modelId="{768ED185-9196-4204-B211-9E2530693476}">
      <dgm:prSet phldrT="[Text]"/>
      <dgm:spPr/>
      <dgm:t>
        <a:bodyPr/>
        <a:lstStyle/>
        <a:p>
          <a:r>
            <a:rPr lang="en-US" dirty="0" smtClean="0"/>
            <a:t>User password</a:t>
          </a:r>
          <a:endParaRPr lang="en-US" dirty="0"/>
        </a:p>
      </dgm:t>
    </dgm:pt>
    <dgm:pt modelId="{2E893931-9FE3-47A0-91A2-A55B18D5E997}" type="parTrans" cxnId="{49AC454D-0F2B-4CB9-9F11-9C08279C3C1C}">
      <dgm:prSet/>
      <dgm:spPr/>
      <dgm:t>
        <a:bodyPr/>
        <a:lstStyle/>
        <a:p>
          <a:endParaRPr lang="en-US" dirty="0"/>
        </a:p>
      </dgm:t>
    </dgm:pt>
    <dgm:pt modelId="{BA3B5D45-C911-4CE7-A5A8-AAEF3D73F292}" type="sibTrans" cxnId="{49AC454D-0F2B-4CB9-9F11-9C08279C3C1C}">
      <dgm:prSet/>
      <dgm:spPr/>
      <dgm:t>
        <a:bodyPr/>
        <a:lstStyle/>
        <a:p>
          <a:endParaRPr lang="en-US"/>
        </a:p>
      </dgm:t>
    </dgm:pt>
    <dgm:pt modelId="{9656A877-CF6A-4EB2-B8F8-99E7B2744E67}">
      <dgm:prSet phldrT="[Text]"/>
      <dgm:spPr/>
      <dgm:t>
        <a:bodyPr/>
        <a:lstStyle/>
        <a:p>
          <a:r>
            <a:rPr lang="en-US" dirty="0" smtClean="0"/>
            <a:t>List data sets</a:t>
          </a:r>
          <a:endParaRPr lang="en-US" dirty="0"/>
        </a:p>
      </dgm:t>
    </dgm:pt>
    <dgm:pt modelId="{3645ED89-709C-4FAA-A1D1-74DBA5BDE7E1}" type="parTrans" cxnId="{D7167C05-350B-48DE-BCEA-7DD1BF1ACCB3}">
      <dgm:prSet/>
      <dgm:spPr/>
      <dgm:t>
        <a:bodyPr/>
        <a:lstStyle/>
        <a:p>
          <a:endParaRPr lang="en-US" dirty="0"/>
        </a:p>
      </dgm:t>
    </dgm:pt>
    <dgm:pt modelId="{879F7C23-D7D9-4374-B502-EBC30471D871}" type="sibTrans" cxnId="{D7167C05-350B-48DE-BCEA-7DD1BF1ACCB3}">
      <dgm:prSet/>
      <dgm:spPr/>
      <dgm:t>
        <a:bodyPr/>
        <a:lstStyle/>
        <a:p>
          <a:endParaRPr lang="en-US"/>
        </a:p>
      </dgm:t>
    </dgm:pt>
    <dgm:pt modelId="{B6E75B6C-A857-4E23-AB66-A0D3687B836A}">
      <dgm:prSet phldrT="[Text]"/>
      <dgm:spPr/>
      <dgm:t>
        <a:bodyPr/>
        <a:lstStyle/>
        <a:p>
          <a:r>
            <a:rPr lang="en-US" dirty="0" smtClean="0"/>
            <a:t>Data set</a:t>
          </a:r>
          <a:endParaRPr lang="en-US" dirty="0"/>
        </a:p>
      </dgm:t>
    </dgm:pt>
    <dgm:pt modelId="{2EF99BB0-2128-427E-A642-AD34646EE5ED}" type="parTrans" cxnId="{3C8B9541-3B4A-45B1-8801-97E60D6764CF}">
      <dgm:prSet/>
      <dgm:spPr/>
      <dgm:t>
        <a:bodyPr/>
        <a:lstStyle/>
        <a:p>
          <a:endParaRPr lang="en-US" dirty="0"/>
        </a:p>
      </dgm:t>
    </dgm:pt>
    <dgm:pt modelId="{ECCFE5AD-AC29-46B4-BFC1-E7DD81A4BE90}" type="sibTrans" cxnId="{3C8B9541-3B4A-45B1-8801-97E60D6764CF}">
      <dgm:prSet/>
      <dgm:spPr/>
      <dgm:t>
        <a:bodyPr/>
        <a:lstStyle/>
        <a:p>
          <a:endParaRPr lang="en-US"/>
        </a:p>
      </dgm:t>
    </dgm:pt>
    <dgm:pt modelId="{ABB37FD2-0B3B-4D81-B424-2ABCB6144EB3}">
      <dgm:prSet phldrT="[Text]"/>
      <dgm:spPr/>
      <dgm:t>
        <a:bodyPr/>
        <a:lstStyle/>
        <a:p>
          <a:r>
            <a:rPr lang="en-US" dirty="0" smtClean="0"/>
            <a:t>Known times</a:t>
          </a:r>
          <a:endParaRPr lang="en-US" dirty="0"/>
        </a:p>
      </dgm:t>
    </dgm:pt>
    <dgm:pt modelId="{8BB2D16E-3225-4D96-A379-6C3A3E670F26}" type="parTrans" cxnId="{A66D6530-0718-4DB5-BA3D-E87AEE0985E8}">
      <dgm:prSet/>
      <dgm:spPr/>
      <dgm:t>
        <a:bodyPr/>
        <a:lstStyle/>
        <a:p>
          <a:endParaRPr lang="en-US" dirty="0"/>
        </a:p>
      </dgm:t>
    </dgm:pt>
    <dgm:pt modelId="{6A72D426-309B-46E1-B619-8C0C5655C5F3}" type="sibTrans" cxnId="{A66D6530-0718-4DB5-BA3D-E87AEE0985E8}">
      <dgm:prSet/>
      <dgm:spPr/>
      <dgm:t>
        <a:bodyPr/>
        <a:lstStyle/>
        <a:p>
          <a:endParaRPr lang="en-US"/>
        </a:p>
      </dgm:t>
    </dgm:pt>
    <dgm:pt modelId="{14708FF9-8B9B-4B12-B8AD-7C97AA23B418}">
      <dgm:prSet phldrT="[Text]"/>
      <dgm:spPr/>
      <dgm:t>
        <a:bodyPr/>
        <a:lstStyle/>
        <a:p>
          <a:r>
            <a:rPr lang="en-US" dirty="0" smtClean="0"/>
            <a:t>List  dashboards</a:t>
          </a:r>
          <a:endParaRPr lang="en-US" dirty="0"/>
        </a:p>
      </dgm:t>
    </dgm:pt>
    <dgm:pt modelId="{690C23BB-B76B-4001-B359-B48FC6686B17}" type="parTrans" cxnId="{EE93F802-CEB8-440A-AD6A-1ADCE7293204}">
      <dgm:prSet/>
      <dgm:spPr/>
      <dgm:t>
        <a:bodyPr/>
        <a:lstStyle/>
        <a:p>
          <a:endParaRPr lang="en-US" dirty="0"/>
        </a:p>
      </dgm:t>
    </dgm:pt>
    <dgm:pt modelId="{2E65A952-1208-4400-99F8-41D28DE4E194}" type="sibTrans" cxnId="{EE93F802-CEB8-440A-AD6A-1ADCE7293204}">
      <dgm:prSet/>
      <dgm:spPr/>
      <dgm:t>
        <a:bodyPr/>
        <a:lstStyle/>
        <a:p>
          <a:endParaRPr lang="en-US"/>
        </a:p>
      </dgm:t>
    </dgm:pt>
    <dgm:pt modelId="{2B6E1D4A-C44F-49F2-9158-9CA2169410D7}" type="pres">
      <dgm:prSet presAssocID="{CAED80D5-40D5-46BC-B1FB-C45B46C565B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0C4364-8139-425B-8FCD-9EC33C74312F}" type="pres">
      <dgm:prSet presAssocID="{CAED80D5-40D5-46BC-B1FB-C45B46C565B8}" presName="hierFlow" presStyleCnt="0"/>
      <dgm:spPr/>
    </dgm:pt>
    <dgm:pt modelId="{48B7890A-0202-42D8-AA54-B70FA863C146}" type="pres">
      <dgm:prSet presAssocID="{CAED80D5-40D5-46BC-B1FB-C45B46C565B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D319010-16BE-43C0-A579-DA882B74732B}" type="pres">
      <dgm:prSet presAssocID="{379AA9A1-AE26-4371-84CA-DD940CC42552}" presName="Name14" presStyleCnt="0"/>
      <dgm:spPr/>
    </dgm:pt>
    <dgm:pt modelId="{0ACDBF3E-A9EF-4133-992B-906B4198FA8A}" type="pres">
      <dgm:prSet presAssocID="{379AA9A1-AE26-4371-84CA-DD940CC42552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837595-6A82-4E76-AB98-EEE04CE45E70}" type="pres">
      <dgm:prSet presAssocID="{379AA9A1-AE26-4371-84CA-DD940CC42552}" presName="hierChild2" presStyleCnt="0"/>
      <dgm:spPr/>
    </dgm:pt>
    <dgm:pt modelId="{99A8F378-B86F-4157-A6AD-99CCC3E5B8DB}" type="pres">
      <dgm:prSet presAssocID="{A1D08754-8046-4C18-91F7-79B4182CA3D9}" presName="Name19" presStyleLbl="parChTrans1D2" presStyleIdx="0" presStyleCnt="8"/>
      <dgm:spPr/>
      <dgm:t>
        <a:bodyPr/>
        <a:lstStyle/>
        <a:p>
          <a:endParaRPr lang="en-US"/>
        </a:p>
      </dgm:t>
    </dgm:pt>
    <dgm:pt modelId="{DDC7CA8E-BD56-4D51-9141-2633B1D2DF2D}" type="pres">
      <dgm:prSet presAssocID="{E2FF091E-20F0-41F8-B7F9-FE3A0F3CE22A}" presName="Name21" presStyleCnt="0"/>
      <dgm:spPr/>
    </dgm:pt>
    <dgm:pt modelId="{52AD5CE2-A86F-4C03-A0B4-0E8BC05E22E2}" type="pres">
      <dgm:prSet presAssocID="{E2FF091E-20F0-41F8-B7F9-FE3A0F3CE22A}" presName="level2Shape" presStyleLbl="node2" presStyleIdx="0" presStyleCnt="8"/>
      <dgm:spPr/>
      <dgm:t>
        <a:bodyPr/>
        <a:lstStyle/>
        <a:p>
          <a:endParaRPr lang="en-US"/>
        </a:p>
      </dgm:t>
    </dgm:pt>
    <dgm:pt modelId="{C7C03976-5D01-4881-8179-703C3A06F8AF}" type="pres">
      <dgm:prSet presAssocID="{E2FF091E-20F0-41F8-B7F9-FE3A0F3CE22A}" presName="hierChild3" presStyleCnt="0"/>
      <dgm:spPr/>
    </dgm:pt>
    <dgm:pt modelId="{C131501C-A9F5-4EA7-8699-071112C8B459}" type="pres">
      <dgm:prSet presAssocID="{5FD52F01-B7CD-4686-B839-8CDC8CFDE36B}" presName="Name19" presStyleLbl="parChTrans1D3" presStyleIdx="0" presStyleCnt="10"/>
      <dgm:spPr/>
      <dgm:t>
        <a:bodyPr/>
        <a:lstStyle/>
        <a:p>
          <a:endParaRPr lang="en-US"/>
        </a:p>
      </dgm:t>
    </dgm:pt>
    <dgm:pt modelId="{FEDB7D85-7E8C-4135-B6C5-4ACB6670A49D}" type="pres">
      <dgm:prSet presAssocID="{4A2CCC45-5800-4CD6-88A5-9B9B6C2D716B}" presName="Name21" presStyleCnt="0"/>
      <dgm:spPr/>
    </dgm:pt>
    <dgm:pt modelId="{561498B9-70A5-41F4-8615-039FC523D514}" type="pres">
      <dgm:prSet presAssocID="{4A2CCC45-5800-4CD6-88A5-9B9B6C2D716B}" presName="level2Shape" presStyleLbl="node3" presStyleIdx="0" presStyleCnt="10"/>
      <dgm:spPr/>
      <dgm:t>
        <a:bodyPr/>
        <a:lstStyle/>
        <a:p>
          <a:endParaRPr lang="en-US"/>
        </a:p>
      </dgm:t>
    </dgm:pt>
    <dgm:pt modelId="{24CE35BC-7F69-4883-B34D-30C127DC9369}" type="pres">
      <dgm:prSet presAssocID="{4A2CCC45-5800-4CD6-88A5-9B9B6C2D716B}" presName="hierChild3" presStyleCnt="0"/>
      <dgm:spPr/>
    </dgm:pt>
    <dgm:pt modelId="{03C91441-567E-4E34-A0F2-CEA0E1DEBBFB}" type="pres">
      <dgm:prSet presAssocID="{A60EF3AE-79BC-41D3-B824-A7584341809A}" presName="Name19" presStyleLbl="parChTrans1D3" presStyleIdx="1" presStyleCnt="10"/>
      <dgm:spPr/>
      <dgm:t>
        <a:bodyPr/>
        <a:lstStyle/>
        <a:p>
          <a:endParaRPr lang="en-US"/>
        </a:p>
      </dgm:t>
    </dgm:pt>
    <dgm:pt modelId="{990F26DF-8797-4992-90FB-BFC1F1FF756E}" type="pres">
      <dgm:prSet presAssocID="{3E67FDFD-52DE-4B2E-9BFB-986F47B0E227}" presName="Name21" presStyleCnt="0"/>
      <dgm:spPr/>
    </dgm:pt>
    <dgm:pt modelId="{DA8D6CF0-E233-4B2F-8EE1-EBCDDC014BF3}" type="pres">
      <dgm:prSet presAssocID="{3E67FDFD-52DE-4B2E-9BFB-986F47B0E227}" presName="level2Shape" presStyleLbl="node3" presStyleIdx="1" presStyleCnt="10"/>
      <dgm:spPr/>
      <dgm:t>
        <a:bodyPr/>
        <a:lstStyle/>
        <a:p>
          <a:endParaRPr lang="en-US"/>
        </a:p>
      </dgm:t>
    </dgm:pt>
    <dgm:pt modelId="{0DB7E5D2-ECD5-4ABC-A9EC-81F535C14B18}" type="pres">
      <dgm:prSet presAssocID="{3E67FDFD-52DE-4B2E-9BFB-986F47B0E227}" presName="hierChild3" presStyleCnt="0"/>
      <dgm:spPr/>
    </dgm:pt>
    <dgm:pt modelId="{5512D5AB-C1BC-441A-A7B8-18A5DA6D2332}" type="pres">
      <dgm:prSet presAssocID="{29D5EAE6-08B4-4716-9373-4D6FD89E1C64}" presName="Name19" presStyleLbl="parChTrans1D2" presStyleIdx="1" presStyleCnt="8"/>
      <dgm:spPr/>
      <dgm:t>
        <a:bodyPr/>
        <a:lstStyle/>
        <a:p>
          <a:endParaRPr lang="en-US"/>
        </a:p>
      </dgm:t>
    </dgm:pt>
    <dgm:pt modelId="{0AB4BA73-771F-4318-B810-D770951E505D}" type="pres">
      <dgm:prSet presAssocID="{52730F8A-607F-41F0-9271-F5D050D79C07}" presName="Name21" presStyleCnt="0"/>
      <dgm:spPr/>
    </dgm:pt>
    <dgm:pt modelId="{BE973A37-BC96-45EA-8D07-211ADA110586}" type="pres">
      <dgm:prSet presAssocID="{52730F8A-607F-41F0-9271-F5D050D79C07}" presName="level2Shape" presStyleLbl="node2" presStyleIdx="1" presStyleCnt="8"/>
      <dgm:spPr/>
      <dgm:t>
        <a:bodyPr/>
        <a:lstStyle/>
        <a:p>
          <a:endParaRPr lang="en-US"/>
        </a:p>
      </dgm:t>
    </dgm:pt>
    <dgm:pt modelId="{BD746AD5-5F56-49D3-9733-1C805828A5C8}" type="pres">
      <dgm:prSet presAssocID="{52730F8A-607F-41F0-9271-F5D050D79C07}" presName="hierChild3" presStyleCnt="0"/>
      <dgm:spPr/>
    </dgm:pt>
    <dgm:pt modelId="{35973C6A-3E46-41EF-971C-96B8FDAF54A3}" type="pres">
      <dgm:prSet presAssocID="{6EC198A6-0E8B-490F-A1D5-F3B0B708FE3D}" presName="Name19" presStyleLbl="parChTrans1D3" presStyleIdx="2" presStyleCnt="10"/>
      <dgm:spPr/>
      <dgm:t>
        <a:bodyPr/>
        <a:lstStyle/>
        <a:p>
          <a:endParaRPr lang="en-US"/>
        </a:p>
      </dgm:t>
    </dgm:pt>
    <dgm:pt modelId="{0B9BFF60-E888-477B-BF2F-2AD0EE3859A7}" type="pres">
      <dgm:prSet presAssocID="{6A4A702E-2B3B-4F1A-A0E7-240F77F1968B}" presName="Name21" presStyleCnt="0"/>
      <dgm:spPr/>
    </dgm:pt>
    <dgm:pt modelId="{84BF8F68-274B-4ED8-BBB1-40B4C8B88B8E}" type="pres">
      <dgm:prSet presAssocID="{6A4A702E-2B3B-4F1A-A0E7-240F77F1968B}" presName="level2Shape" presStyleLbl="node3" presStyleIdx="2" presStyleCnt="10"/>
      <dgm:spPr/>
      <dgm:t>
        <a:bodyPr/>
        <a:lstStyle/>
        <a:p>
          <a:endParaRPr lang="en-US"/>
        </a:p>
      </dgm:t>
    </dgm:pt>
    <dgm:pt modelId="{A69D6BAB-A009-463D-A2FE-6313F3B810A0}" type="pres">
      <dgm:prSet presAssocID="{6A4A702E-2B3B-4F1A-A0E7-240F77F1968B}" presName="hierChild3" presStyleCnt="0"/>
      <dgm:spPr/>
    </dgm:pt>
    <dgm:pt modelId="{6EE2BEBB-0611-4D51-8DC1-75BA8A551036}" type="pres">
      <dgm:prSet presAssocID="{055AC96E-E840-46A0-9A3B-AA34165248EF}" presName="Name19" presStyleLbl="parChTrans1D2" presStyleIdx="2" presStyleCnt="8"/>
      <dgm:spPr/>
      <dgm:t>
        <a:bodyPr/>
        <a:lstStyle/>
        <a:p>
          <a:endParaRPr lang="en-US"/>
        </a:p>
      </dgm:t>
    </dgm:pt>
    <dgm:pt modelId="{5599CF7A-6762-43F4-9733-949CD1C7586D}" type="pres">
      <dgm:prSet presAssocID="{37AF5DA4-A354-4152-8490-15A90CF08807}" presName="Name21" presStyleCnt="0"/>
      <dgm:spPr/>
    </dgm:pt>
    <dgm:pt modelId="{1C448D8E-85D3-4663-9FC4-6CA61A1457F7}" type="pres">
      <dgm:prSet presAssocID="{37AF5DA4-A354-4152-8490-15A90CF08807}" presName="level2Shape" presStyleLbl="node2" presStyleIdx="2" presStyleCnt="8"/>
      <dgm:spPr/>
      <dgm:t>
        <a:bodyPr/>
        <a:lstStyle/>
        <a:p>
          <a:endParaRPr lang="en-US"/>
        </a:p>
      </dgm:t>
    </dgm:pt>
    <dgm:pt modelId="{6A530141-2BF1-45B3-BECB-1077AC3EC22E}" type="pres">
      <dgm:prSet presAssocID="{37AF5DA4-A354-4152-8490-15A90CF08807}" presName="hierChild3" presStyleCnt="0"/>
      <dgm:spPr/>
    </dgm:pt>
    <dgm:pt modelId="{A497D4E4-EA55-4564-B0B1-05636767DEB6}" type="pres">
      <dgm:prSet presAssocID="{51873B7C-13A5-4945-A280-7A4163396ABF}" presName="Name19" presStyleLbl="parChTrans1D3" presStyleIdx="3" presStyleCnt="10"/>
      <dgm:spPr/>
      <dgm:t>
        <a:bodyPr/>
        <a:lstStyle/>
        <a:p>
          <a:endParaRPr lang="en-US"/>
        </a:p>
      </dgm:t>
    </dgm:pt>
    <dgm:pt modelId="{8215912A-861D-42D3-8A48-460C0962FDAA}" type="pres">
      <dgm:prSet presAssocID="{13212AD4-FFC3-401C-92CD-7D3B878B0801}" presName="Name21" presStyleCnt="0"/>
      <dgm:spPr/>
    </dgm:pt>
    <dgm:pt modelId="{24F076D5-8D84-4ED4-9B7B-64CAC6E3D894}" type="pres">
      <dgm:prSet presAssocID="{13212AD4-FFC3-401C-92CD-7D3B878B0801}" presName="level2Shape" presStyleLbl="node3" presStyleIdx="3" presStyleCnt="10"/>
      <dgm:spPr/>
      <dgm:t>
        <a:bodyPr/>
        <a:lstStyle/>
        <a:p>
          <a:endParaRPr lang="en-US"/>
        </a:p>
      </dgm:t>
    </dgm:pt>
    <dgm:pt modelId="{C10DA312-CA1B-4950-A67C-D6A169B77E7B}" type="pres">
      <dgm:prSet presAssocID="{13212AD4-FFC3-401C-92CD-7D3B878B0801}" presName="hierChild3" presStyleCnt="0"/>
      <dgm:spPr/>
    </dgm:pt>
    <dgm:pt modelId="{9DE8AB4D-AF94-40B1-A4C4-748F5AB1174C}" type="pres">
      <dgm:prSet presAssocID="{2E893931-9FE3-47A0-91A2-A55B18D5E997}" presName="Name19" presStyleLbl="parChTrans1D3" presStyleIdx="4" presStyleCnt="10"/>
      <dgm:spPr/>
      <dgm:t>
        <a:bodyPr/>
        <a:lstStyle/>
        <a:p>
          <a:endParaRPr lang="en-US"/>
        </a:p>
      </dgm:t>
    </dgm:pt>
    <dgm:pt modelId="{85AA8011-0058-48C6-98A3-F5A1A4A2111E}" type="pres">
      <dgm:prSet presAssocID="{768ED185-9196-4204-B211-9E2530693476}" presName="Name21" presStyleCnt="0"/>
      <dgm:spPr/>
    </dgm:pt>
    <dgm:pt modelId="{D4040133-9A84-4075-B81B-B95245A96578}" type="pres">
      <dgm:prSet presAssocID="{768ED185-9196-4204-B211-9E2530693476}" presName="level2Shape" presStyleLbl="node3" presStyleIdx="4" presStyleCnt="10"/>
      <dgm:spPr/>
      <dgm:t>
        <a:bodyPr/>
        <a:lstStyle/>
        <a:p>
          <a:endParaRPr lang="en-US"/>
        </a:p>
      </dgm:t>
    </dgm:pt>
    <dgm:pt modelId="{0A1273DE-DEE7-4493-8ADC-5073FDE284C4}" type="pres">
      <dgm:prSet presAssocID="{768ED185-9196-4204-B211-9E2530693476}" presName="hierChild3" presStyleCnt="0"/>
      <dgm:spPr/>
    </dgm:pt>
    <dgm:pt modelId="{EC2AB627-0649-4929-B9CE-F7B3ABD0F497}" type="pres">
      <dgm:prSet presAssocID="{D6F6616F-F45B-4908-A49C-7A390FBDF0CE}" presName="Name19" presStyleLbl="parChTrans1D3" presStyleIdx="5" presStyleCnt="10"/>
      <dgm:spPr/>
      <dgm:t>
        <a:bodyPr/>
        <a:lstStyle/>
        <a:p>
          <a:endParaRPr lang="en-US"/>
        </a:p>
      </dgm:t>
    </dgm:pt>
    <dgm:pt modelId="{92CE8204-B92C-4801-A25D-A7561AC77E76}" type="pres">
      <dgm:prSet presAssocID="{2CCF2943-5347-4B78-8B35-B0B251CCFA99}" presName="Name21" presStyleCnt="0"/>
      <dgm:spPr/>
    </dgm:pt>
    <dgm:pt modelId="{594B2A6A-8AE3-4C07-A701-AE7D7801D47D}" type="pres">
      <dgm:prSet presAssocID="{2CCF2943-5347-4B78-8B35-B0B251CCFA99}" presName="level2Shape" presStyleLbl="node3" presStyleIdx="5" presStyleCnt="10"/>
      <dgm:spPr/>
      <dgm:t>
        <a:bodyPr/>
        <a:lstStyle/>
        <a:p>
          <a:endParaRPr lang="en-US"/>
        </a:p>
      </dgm:t>
    </dgm:pt>
    <dgm:pt modelId="{E941B528-60F9-4865-BC4E-23E0207A3D37}" type="pres">
      <dgm:prSet presAssocID="{2CCF2943-5347-4B78-8B35-B0B251CCFA99}" presName="hierChild3" presStyleCnt="0"/>
      <dgm:spPr/>
    </dgm:pt>
    <dgm:pt modelId="{8A18F8A5-F2A0-4AA9-9D2D-193F6D9B687A}" type="pres">
      <dgm:prSet presAssocID="{8676F380-743B-4687-914C-8C1C8F9AF72C}" presName="Name19" presStyleLbl="parChTrans1D3" presStyleIdx="6" presStyleCnt="10"/>
      <dgm:spPr/>
      <dgm:t>
        <a:bodyPr/>
        <a:lstStyle/>
        <a:p>
          <a:endParaRPr lang="en-US"/>
        </a:p>
      </dgm:t>
    </dgm:pt>
    <dgm:pt modelId="{364D9399-2B9E-4001-9C1D-EF60169610ED}" type="pres">
      <dgm:prSet presAssocID="{214C39D8-15F2-48E2-8BDE-51C1D31CA4DA}" presName="Name21" presStyleCnt="0"/>
      <dgm:spPr/>
    </dgm:pt>
    <dgm:pt modelId="{9AC6D315-3BA4-442E-AD11-A3F4E2C51034}" type="pres">
      <dgm:prSet presAssocID="{214C39D8-15F2-48E2-8BDE-51C1D31CA4DA}" presName="level2Shape" presStyleLbl="node3" presStyleIdx="6" presStyleCnt="10"/>
      <dgm:spPr/>
      <dgm:t>
        <a:bodyPr/>
        <a:lstStyle/>
        <a:p>
          <a:endParaRPr lang="en-US"/>
        </a:p>
      </dgm:t>
    </dgm:pt>
    <dgm:pt modelId="{0022CDFF-D83F-467C-9F7A-C16F27012E3A}" type="pres">
      <dgm:prSet presAssocID="{214C39D8-15F2-48E2-8BDE-51C1D31CA4DA}" presName="hierChild3" presStyleCnt="0"/>
      <dgm:spPr/>
    </dgm:pt>
    <dgm:pt modelId="{C8FBB115-F6EC-45BA-B4CA-8BDA06CFD890}" type="pres">
      <dgm:prSet presAssocID="{369A9FF0-3ACA-45FB-858D-500DACB201B9}" presName="Name19" presStyleLbl="parChTrans1D3" presStyleIdx="7" presStyleCnt="10"/>
      <dgm:spPr/>
      <dgm:t>
        <a:bodyPr/>
        <a:lstStyle/>
        <a:p>
          <a:endParaRPr lang="en-US"/>
        </a:p>
      </dgm:t>
    </dgm:pt>
    <dgm:pt modelId="{A5E55E15-35C9-4C0C-8951-5B47B2D82EA4}" type="pres">
      <dgm:prSet presAssocID="{E4374E86-B758-48A8-A533-CD6840B3F143}" presName="Name21" presStyleCnt="0"/>
      <dgm:spPr/>
    </dgm:pt>
    <dgm:pt modelId="{4488E06B-3E14-418C-996E-DE45EC8BCC25}" type="pres">
      <dgm:prSet presAssocID="{E4374E86-B758-48A8-A533-CD6840B3F143}" presName="level2Shape" presStyleLbl="node3" presStyleIdx="7" presStyleCnt="10"/>
      <dgm:spPr/>
      <dgm:t>
        <a:bodyPr/>
        <a:lstStyle/>
        <a:p>
          <a:endParaRPr lang="en-US"/>
        </a:p>
      </dgm:t>
    </dgm:pt>
    <dgm:pt modelId="{FD0AA207-B739-46AC-955B-A507F16D3860}" type="pres">
      <dgm:prSet presAssocID="{E4374E86-B758-48A8-A533-CD6840B3F143}" presName="hierChild3" presStyleCnt="0"/>
      <dgm:spPr/>
    </dgm:pt>
    <dgm:pt modelId="{EACA460B-D7FC-40D5-8059-BB8C0BD2EA06}" type="pres">
      <dgm:prSet presAssocID="{C6F7BE27-F9F0-4E6C-A4F7-76904E9B7FD7}" presName="Name19" presStyleLbl="parChTrans1D2" presStyleIdx="3" presStyleCnt="8"/>
      <dgm:spPr/>
      <dgm:t>
        <a:bodyPr/>
        <a:lstStyle/>
        <a:p>
          <a:endParaRPr lang="en-US"/>
        </a:p>
      </dgm:t>
    </dgm:pt>
    <dgm:pt modelId="{CDB74AFE-995E-4DBF-B8C5-B4106A89FBB5}" type="pres">
      <dgm:prSet presAssocID="{50639FEC-160F-4421-A2B4-D42389E51105}" presName="Name21" presStyleCnt="0"/>
      <dgm:spPr/>
    </dgm:pt>
    <dgm:pt modelId="{1C833C82-3520-49BE-A047-2A17120643E7}" type="pres">
      <dgm:prSet presAssocID="{50639FEC-160F-4421-A2B4-D42389E51105}" presName="level2Shape" presStyleLbl="node2" presStyleIdx="3" presStyleCnt="8"/>
      <dgm:spPr/>
      <dgm:t>
        <a:bodyPr/>
        <a:lstStyle/>
        <a:p>
          <a:endParaRPr lang="en-US"/>
        </a:p>
      </dgm:t>
    </dgm:pt>
    <dgm:pt modelId="{CC090FA8-F552-47C4-8972-39BEA80DD775}" type="pres">
      <dgm:prSet presAssocID="{50639FEC-160F-4421-A2B4-D42389E51105}" presName="hierChild3" presStyleCnt="0"/>
      <dgm:spPr/>
    </dgm:pt>
    <dgm:pt modelId="{5BA28013-72AB-4959-A16A-894A31E70340}" type="pres">
      <dgm:prSet presAssocID="{2EF99BB0-2128-427E-A642-AD34646EE5ED}" presName="Name19" presStyleLbl="parChTrans1D3" presStyleIdx="8" presStyleCnt="10"/>
      <dgm:spPr/>
      <dgm:t>
        <a:bodyPr/>
        <a:lstStyle/>
        <a:p>
          <a:endParaRPr lang="en-US"/>
        </a:p>
      </dgm:t>
    </dgm:pt>
    <dgm:pt modelId="{12B7098F-5002-490E-8888-86AEAAD73C83}" type="pres">
      <dgm:prSet presAssocID="{B6E75B6C-A857-4E23-AB66-A0D3687B836A}" presName="Name21" presStyleCnt="0"/>
      <dgm:spPr/>
    </dgm:pt>
    <dgm:pt modelId="{9317CB4A-4391-4880-83C8-0C5ADBABE9A0}" type="pres">
      <dgm:prSet presAssocID="{B6E75B6C-A857-4E23-AB66-A0D3687B836A}" presName="level2Shape" presStyleLbl="node3" presStyleIdx="8" presStyleCnt="10"/>
      <dgm:spPr/>
      <dgm:t>
        <a:bodyPr/>
        <a:lstStyle/>
        <a:p>
          <a:endParaRPr lang="en-US"/>
        </a:p>
      </dgm:t>
    </dgm:pt>
    <dgm:pt modelId="{349F7493-D6FF-4413-A577-8967DE215847}" type="pres">
      <dgm:prSet presAssocID="{B6E75B6C-A857-4E23-AB66-A0D3687B836A}" presName="hierChild3" presStyleCnt="0"/>
      <dgm:spPr/>
    </dgm:pt>
    <dgm:pt modelId="{D9E9BBDC-794A-40D2-8F7B-139F4CFB587B}" type="pres">
      <dgm:prSet presAssocID="{8BB2D16E-3225-4D96-A379-6C3A3E670F26}" presName="Name19" presStyleLbl="parChTrans1D3" presStyleIdx="9" presStyleCnt="10"/>
      <dgm:spPr/>
      <dgm:t>
        <a:bodyPr/>
        <a:lstStyle/>
        <a:p>
          <a:endParaRPr lang="en-US"/>
        </a:p>
      </dgm:t>
    </dgm:pt>
    <dgm:pt modelId="{31AAEA41-86B8-4BF4-87BF-3AA2A0660613}" type="pres">
      <dgm:prSet presAssocID="{ABB37FD2-0B3B-4D81-B424-2ABCB6144EB3}" presName="Name21" presStyleCnt="0"/>
      <dgm:spPr/>
    </dgm:pt>
    <dgm:pt modelId="{A9DB95E2-1F7A-4C06-BE71-9DF232F6614F}" type="pres">
      <dgm:prSet presAssocID="{ABB37FD2-0B3B-4D81-B424-2ABCB6144EB3}" presName="level2Shape" presStyleLbl="node3" presStyleIdx="9" presStyleCnt="10"/>
      <dgm:spPr/>
      <dgm:t>
        <a:bodyPr/>
        <a:lstStyle/>
        <a:p>
          <a:endParaRPr lang="en-US"/>
        </a:p>
      </dgm:t>
    </dgm:pt>
    <dgm:pt modelId="{C373CC70-DBE2-407A-9717-2B62E658F4EC}" type="pres">
      <dgm:prSet presAssocID="{ABB37FD2-0B3B-4D81-B424-2ABCB6144EB3}" presName="hierChild3" presStyleCnt="0"/>
      <dgm:spPr/>
    </dgm:pt>
    <dgm:pt modelId="{A18FA835-CBB4-472E-8790-B1B28A21140C}" type="pres">
      <dgm:prSet presAssocID="{8E011841-5E54-4DB3-B49B-893888F46EFD}" presName="Name19" presStyleLbl="parChTrans1D2" presStyleIdx="4" presStyleCnt="8"/>
      <dgm:spPr/>
      <dgm:t>
        <a:bodyPr/>
        <a:lstStyle/>
        <a:p>
          <a:endParaRPr lang="en-US"/>
        </a:p>
      </dgm:t>
    </dgm:pt>
    <dgm:pt modelId="{5FEDBCE0-D157-4EF1-9F45-1B7EC6DCE64B}" type="pres">
      <dgm:prSet presAssocID="{6FA1C4AD-416A-46E0-8551-E978C9F165FB}" presName="Name21" presStyleCnt="0"/>
      <dgm:spPr/>
    </dgm:pt>
    <dgm:pt modelId="{F9F0CF38-4D8E-49B8-9D9A-9C6B71E0B1DD}" type="pres">
      <dgm:prSet presAssocID="{6FA1C4AD-416A-46E0-8551-E978C9F165FB}" presName="level2Shape" presStyleLbl="node2" presStyleIdx="4" presStyleCnt="8"/>
      <dgm:spPr/>
      <dgm:t>
        <a:bodyPr/>
        <a:lstStyle/>
        <a:p>
          <a:endParaRPr lang="en-US"/>
        </a:p>
      </dgm:t>
    </dgm:pt>
    <dgm:pt modelId="{1A532BB4-E6E2-499A-AD07-6DD4D23F8904}" type="pres">
      <dgm:prSet presAssocID="{6FA1C4AD-416A-46E0-8551-E978C9F165FB}" presName="hierChild3" presStyleCnt="0"/>
      <dgm:spPr/>
    </dgm:pt>
    <dgm:pt modelId="{421203BA-A4D7-41BC-BC8A-60AC8B702635}" type="pres">
      <dgm:prSet presAssocID="{3645ED89-709C-4FAA-A1D1-74DBA5BDE7E1}" presName="Name19" presStyleLbl="parChTrans1D2" presStyleIdx="5" presStyleCnt="8"/>
      <dgm:spPr/>
      <dgm:t>
        <a:bodyPr/>
        <a:lstStyle/>
        <a:p>
          <a:endParaRPr lang="en-US"/>
        </a:p>
      </dgm:t>
    </dgm:pt>
    <dgm:pt modelId="{A6A8A4B8-B9D2-4190-A926-141951488BDC}" type="pres">
      <dgm:prSet presAssocID="{9656A877-CF6A-4EB2-B8F8-99E7B2744E67}" presName="Name21" presStyleCnt="0"/>
      <dgm:spPr/>
    </dgm:pt>
    <dgm:pt modelId="{6ECBC5E8-150D-4533-99E5-198B52232B04}" type="pres">
      <dgm:prSet presAssocID="{9656A877-CF6A-4EB2-B8F8-99E7B2744E67}" presName="level2Shape" presStyleLbl="node2" presStyleIdx="5" presStyleCnt="8"/>
      <dgm:spPr/>
      <dgm:t>
        <a:bodyPr/>
        <a:lstStyle/>
        <a:p>
          <a:endParaRPr lang="en-US"/>
        </a:p>
      </dgm:t>
    </dgm:pt>
    <dgm:pt modelId="{9F32EB07-DA65-453D-BBD4-98FC436D8BD9}" type="pres">
      <dgm:prSet presAssocID="{9656A877-CF6A-4EB2-B8F8-99E7B2744E67}" presName="hierChild3" presStyleCnt="0"/>
      <dgm:spPr/>
    </dgm:pt>
    <dgm:pt modelId="{CAA0CFB2-6A16-45EF-A9BE-B62B70A35F8F}" type="pres">
      <dgm:prSet presAssocID="{690C23BB-B76B-4001-B359-B48FC6686B17}" presName="Name19" presStyleLbl="parChTrans1D2" presStyleIdx="6" presStyleCnt="8"/>
      <dgm:spPr/>
      <dgm:t>
        <a:bodyPr/>
        <a:lstStyle/>
        <a:p>
          <a:endParaRPr lang="en-US"/>
        </a:p>
      </dgm:t>
    </dgm:pt>
    <dgm:pt modelId="{102AFD23-4C2D-4FE7-928A-2CD6DEF40DAB}" type="pres">
      <dgm:prSet presAssocID="{14708FF9-8B9B-4B12-B8AD-7C97AA23B418}" presName="Name21" presStyleCnt="0"/>
      <dgm:spPr/>
    </dgm:pt>
    <dgm:pt modelId="{D069FE19-88B2-4C94-9250-2D5DA676A926}" type="pres">
      <dgm:prSet presAssocID="{14708FF9-8B9B-4B12-B8AD-7C97AA23B418}" presName="level2Shape" presStyleLbl="node2" presStyleIdx="6" presStyleCnt="8"/>
      <dgm:spPr/>
      <dgm:t>
        <a:bodyPr/>
        <a:lstStyle/>
        <a:p>
          <a:endParaRPr lang="en-US"/>
        </a:p>
      </dgm:t>
    </dgm:pt>
    <dgm:pt modelId="{3218E111-D60B-4F3F-BE0A-DA9A306EF3E7}" type="pres">
      <dgm:prSet presAssocID="{14708FF9-8B9B-4B12-B8AD-7C97AA23B418}" presName="hierChild3" presStyleCnt="0"/>
      <dgm:spPr/>
    </dgm:pt>
    <dgm:pt modelId="{8932615D-B600-4C29-BB2C-26AD0E4375EA}" type="pres">
      <dgm:prSet presAssocID="{587306CD-FDF8-45AF-BB5E-FB359C441674}" presName="Name19" presStyleLbl="parChTrans1D2" presStyleIdx="7" presStyleCnt="8"/>
      <dgm:spPr/>
      <dgm:t>
        <a:bodyPr/>
        <a:lstStyle/>
        <a:p>
          <a:endParaRPr lang="en-US"/>
        </a:p>
      </dgm:t>
    </dgm:pt>
    <dgm:pt modelId="{7E5DDC6E-3299-4C6A-8092-CE016A23D3AF}" type="pres">
      <dgm:prSet presAssocID="{FDEB1DFC-87C1-4BE6-90E4-35C8549F7B58}" presName="Name21" presStyleCnt="0"/>
      <dgm:spPr/>
    </dgm:pt>
    <dgm:pt modelId="{12908C97-4B65-472B-B35B-27D029204760}" type="pres">
      <dgm:prSet presAssocID="{FDEB1DFC-87C1-4BE6-90E4-35C8549F7B58}" presName="level2Shape" presStyleLbl="node2" presStyleIdx="7" presStyleCnt="8"/>
      <dgm:spPr/>
      <dgm:t>
        <a:bodyPr/>
        <a:lstStyle/>
        <a:p>
          <a:endParaRPr lang="en-US"/>
        </a:p>
      </dgm:t>
    </dgm:pt>
    <dgm:pt modelId="{9E9936DA-2CA9-4D84-A454-53FEC7F3BE7D}" type="pres">
      <dgm:prSet presAssocID="{FDEB1DFC-87C1-4BE6-90E4-35C8549F7B58}" presName="hierChild3" presStyleCnt="0"/>
      <dgm:spPr/>
    </dgm:pt>
    <dgm:pt modelId="{B931AA08-C899-4DE2-B96C-A99F0ED201E2}" type="pres">
      <dgm:prSet presAssocID="{CAED80D5-40D5-46BC-B1FB-C45B46C565B8}" presName="bgShapesFlow" presStyleCnt="0"/>
      <dgm:spPr/>
    </dgm:pt>
  </dgm:ptLst>
  <dgm:cxnLst>
    <dgm:cxn modelId="{5CC07526-B4DE-4FB6-8332-7699A59E7C50}" srcId="{379AA9A1-AE26-4371-84CA-DD940CC42552}" destId="{FDEB1DFC-87C1-4BE6-90E4-35C8549F7B58}" srcOrd="7" destOrd="0" parTransId="{587306CD-FDF8-45AF-BB5E-FB359C441674}" sibTransId="{58546F86-1911-4A8E-8AEF-5E917A2E8E6B}"/>
    <dgm:cxn modelId="{F10C1795-B69F-4470-B3BA-345CF88B4950}" type="presOf" srcId="{6A4A702E-2B3B-4F1A-A0E7-240F77F1968B}" destId="{84BF8F68-274B-4ED8-BBB1-40B4C8B88B8E}" srcOrd="0" destOrd="0" presId="urn:microsoft.com/office/officeart/2005/8/layout/hierarchy6"/>
    <dgm:cxn modelId="{88DB4001-21A2-451B-A1F8-DC52A4C26D43}" type="presOf" srcId="{8E011841-5E54-4DB3-B49B-893888F46EFD}" destId="{A18FA835-CBB4-472E-8790-B1B28A21140C}" srcOrd="0" destOrd="0" presId="urn:microsoft.com/office/officeart/2005/8/layout/hierarchy6"/>
    <dgm:cxn modelId="{1AFFEDDB-E288-4D07-BF23-8CB38A5EAB34}" srcId="{37AF5DA4-A354-4152-8490-15A90CF08807}" destId="{13212AD4-FFC3-401C-92CD-7D3B878B0801}" srcOrd="0" destOrd="0" parTransId="{51873B7C-13A5-4945-A280-7A4163396ABF}" sibTransId="{AC15E4B4-2146-4CAC-A9CD-FBB6435CA0D9}"/>
    <dgm:cxn modelId="{30CC395E-B995-4A60-B8B2-D79827631E30}" type="presOf" srcId="{369A9FF0-3ACA-45FB-858D-500DACB201B9}" destId="{C8FBB115-F6EC-45BA-B4CA-8BDA06CFD890}" srcOrd="0" destOrd="0" presId="urn:microsoft.com/office/officeart/2005/8/layout/hierarchy6"/>
    <dgm:cxn modelId="{877E07AF-BED8-400E-BB11-1FD35A249A5B}" type="presOf" srcId="{FDEB1DFC-87C1-4BE6-90E4-35C8549F7B58}" destId="{12908C97-4B65-472B-B35B-27D029204760}" srcOrd="0" destOrd="0" presId="urn:microsoft.com/office/officeart/2005/8/layout/hierarchy6"/>
    <dgm:cxn modelId="{F1C5B8E3-79F0-4395-91AD-330E38BE5681}" type="presOf" srcId="{E2FF091E-20F0-41F8-B7F9-FE3A0F3CE22A}" destId="{52AD5CE2-A86F-4C03-A0B4-0E8BC05E22E2}" srcOrd="0" destOrd="0" presId="urn:microsoft.com/office/officeart/2005/8/layout/hierarchy6"/>
    <dgm:cxn modelId="{6313A3CD-938A-4431-A276-A596C58F7190}" srcId="{E2FF091E-20F0-41F8-B7F9-FE3A0F3CE22A}" destId="{3E67FDFD-52DE-4B2E-9BFB-986F47B0E227}" srcOrd="1" destOrd="0" parTransId="{A60EF3AE-79BC-41D3-B824-A7584341809A}" sibTransId="{B184CC59-46BB-4E39-9EB0-F1D0AF8DF009}"/>
    <dgm:cxn modelId="{A947F330-E5D3-42C1-B7F5-5FEFBDDCABE9}" type="presOf" srcId="{37AF5DA4-A354-4152-8490-15A90CF08807}" destId="{1C448D8E-85D3-4663-9FC4-6CA61A1457F7}" srcOrd="0" destOrd="0" presId="urn:microsoft.com/office/officeart/2005/8/layout/hierarchy6"/>
    <dgm:cxn modelId="{E5DEA9BF-6E44-4B14-AE8A-046F0A617C1C}" srcId="{E2FF091E-20F0-41F8-B7F9-FE3A0F3CE22A}" destId="{4A2CCC45-5800-4CD6-88A5-9B9B6C2D716B}" srcOrd="0" destOrd="0" parTransId="{5FD52F01-B7CD-4686-B839-8CDC8CFDE36B}" sibTransId="{298DCC15-5AC9-479E-8F4C-AAFF87E3A722}"/>
    <dgm:cxn modelId="{76D70EA7-2A2C-424F-BAF9-8B0D459DE23D}" type="presOf" srcId="{587306CD-FDF8-45AF-BB5E-FB359C441674}" destId="{8932615D-B600-4C29-BB2C-26AD0E4375EA}" srcOrd="0" destOrd="0" presId="urn:microsoft.com/office/officeart/2005/8/layout/hierarchy6"/>
    <dgm:cxn modelId="{A46CE014-DCB3-43F7-9442-A65E369FBFB9}" type="presOf" srcId="{2EF99BB0-2128-427E-A642-AD34646EE5ED}" destId="{5BA28013-72AB-4959-A16A-894A31E70340}" srcOrd="0" destOrd="0" presId="urn:microsoft.com/office/officeart/2005/8/layout/hierarchy6"/>
    <dgm:cxn modelId="{A07892DE-373C-4C42-8355-EC806258FC22}" type="presOf" srcId="{8676F380-743B-4687-914C-8C1C8F9AF72C}" destId="{8A18F8A5-F2A0-4AA9-9D2D-193F6D9B687A}" srcOrd="0" destOrd="0" presId="urn:microsoft.com/office/officeart/2005/8/layout/hierarchy6"/>
    <dgm:cxn modelId="{DFDBFC1E-A9C1-453E-A816-24BA9AD6343E}" srcId="{379AA9A1-AE26-4371-84CA-DD940CC42552}" destId="{50639FEC-160F-4421-A2B4-D42389E51105}" srcOrd="3" destOrd="0" parTransId="{C6F7BE27-F9F0-4E6C-A4F7-76904E9B7FD7}" sibTransId="{EFE4EB55-65DE-4F68-B98C-5BC79EF7B866}"/>
    <dgm:cxn modelId="{A41B7C75-D6AF-4DAE-935A-E1D32ED8D6C7}" type="presOf" srcId="{2CCF2943-5347-4B78-8B35-B0B251CCFA99}" destId="{594B2A6A-8AE3-4C07-A701-AE7D7801D47D}" srcOrd="0" destOrd="0" presId="urn:microsoft.com/office/officeart/2005/8/layout/hierarchy6"/>
    <dgm:cxn modelId="{55F89FC6-526E-4500-BD74-A8F0DD9858E5}" srcId="{379AA9A1-AE26-4371-84CA-DD940CC42552}" destId="{E2FF091E-20F0-41F8-B7F9-FE3A0F3CE22A}" srcOrd="0" destOrd="0" parTransId="{A1D08754-8046-4C18-91F7-79B4182CA3D9}" sibTransId="{ECCEF040-1EB6-4374-B656-DCBD4F52AE27}"/>
    <dgm:cxn modelId="{5DF5FFFE-1322-4657-91C1-B888ED05271C}" type="presOf" srcId="{8BB2D16E-3225-4D96-A379-6C3A3E670F26}" destId="{D9E9BBDC-794A-40D2-8F7B-139F4CFB587B}" srcOrd="0" destOrd="0" presId="urn:microsoft.com/office/officeart/2005/8/layout/hierarchy6"/>
    <dgm:cxn modelId="{4A861431-A62B-4A27-B574-36BE463C8A95}" type="presOf" srcId="{D6F6616F-F45B-4908-A49C-7A390FBDF0CE}" destId="{EC2AB627-0649-4929-B9CE-F7B3ABD0F497}" srcOrd="0" destOrd="0" presId="urn:microsoft.com/office/officeart/2005/8/layout/hierarchy6"/>
    <dgm:cxn modelId="{59CC1E2B-CF29-4BAB-A2BE-017BA25C0093}" type="presOf" srcId="{6FA1C4AD-416A-46E0-8551-E978C9F165FB}" destId="{F9F0CF38-4D8E-49B8-9D9A-9C6B71E0B1DD}" srcOrd="0" destOrd="0" presId="urn:microsoft.com/office/officeart/2005/8/layout/hierarchy6"/>
    <dgm:cxn modelId="{AD25A3F5-DEA5-41FD-84CD-A6F90919535E}" srcId="{37AF5DA4-A354-4152-8490-15A90CF08807}" destId="{2CCF2943-5347-4B78-8B35-B0B251CCFA99}" srcOrd="2" destOrd="0" parTransId="{D6F6616F-F45B-4908-A49C-7A390FBDF0CE}" sibTransId="{A7B70E4F-AD18-4F03-899B-3D1442BD0554}"/>
    <dgm:cxn modelId="{49AC454D-0F2B-4CB9-9F11-9C08279C3C1C}" srcId="{37AF5DA4-A354-4152-8490-15A90CF08807}" destId="{768ED185-9196-4204-B211-9E2530693476}" srcOrd="1" destOrd="0" parTransId="{2E893931-9FE3-47A0-91A2-A55B18D5E997}" sibTransId="{BA3B5D45-C911-4CE7-A5A8-AAEF3D73F292}"/>
    <dgm:cxn modelId="{984AA82B-D9FF-4A73-A9DB-CCE79735E408}" type="presOf" srcId="{A1D08754-8046-4C18-91F7-79B4182CA3D9}" destId="{99A8F378-B86F-4157-A6AD-99CCC3E5B8DB}" srcOrd="0" destOrd="0" presId="urn:microsoft.com/office/officeart/2005/8/layout/hierarchy6"/>
    <dgm:cxn modelId="{0BCADC07-1B01-4AA0-971D-7A4FF66C0580}" type="presOf" srcId="{055AC96E-E840-46A0-9A3B-AA34165248EF}" destId="{6EE2BEBB-0611-4D51-8DC1-75BA8A551036}" srcOrd="0" destOrd="0" presId="urn:microsoft.com/office/officeart/2005/8/layout/hierarchy6"/>
    <dgm:cxn modelId="{76F36D12-20B8-4C01-A856-BB6D843552E4}" type="presOf" srcId="{B6E75B6C-A857-4E23-AB66-A0D3687B836A}" destId="{9317CB4A-4391-4880-83C8-0C5ADBABE9A0}" srcOrd="0" destOrd="0" presId="urn:microsoft.com/office/officeart/2005/8/layout/hierarchy6"/>
    <dgm:cxn modelId="{D6729457-5843-4188-BE4C-C87709CD4106}" type="presOf" srcId="{2E893931-9FE3-47A0-91A2-A55B18D5E997}" destId="{9DE8AB4D-AF94-40B1-A4C4-748F5AB1174C}" srcOrd="0" destOrd="0" presId="urn:microsoft.com/office/officeart/2005/8/layout/hierarchy6"/>
    <dgm:cxn modelId="{53C800A4-D3C5-45CA-ACD4-33A75E2CBAEA}" type="presOf" srcId="{CAED80D5-40D5-46BC-B1FB-C45B46C565B8}" destId="{2B6E1D4A-C44F-49F2-9158-9CA2169410D7}" srcOrd="0" destOrd="0" presId="urn:microsoft.com/office/officeart/2005/8/layout/hierarchy6"/>
    <dgm:cxn modelId="{8D9C9C12-9D6B-4157-9DFE-7BA385B0CED5}" type="presOf" srcId="{14708FF9-8B9B-4B12-B8AD-7C97AA23B418}" destId="{D069FE19-88B2-4C94-9250-2D5DA676A926}" srcOrd="0" destOrd="0" presId="urn:microsoft.com/office/officeart/2005/8/layout/hierarchy6"/>
    <dgm:cxn modelId="{DC5791F3-00C3-4EBA-94EA-519225CB24A1}" type="presOf" srcId="{52730F8A-607F-41F0-9271-F5D050D79C07}" destId="{BE973A37-BC96-45EA-8D07-211ADA110586}" srcOrd="0" destOrd="0" presId="urn:microsoft.com/office/officeart/2005/8/layout/hierarchy6"/>
    <dgm:cxn modelId="{EE399EB4-FB6A-40D0-8752-75BC7C7DE33F}" type="presOf" srcId="{3E67FDFD-52DE-4B2E-9BFB-986F47B0E227}" destId="{DA8D6CF0-E233-4B2F-8EE1-EBCDDC014BF3}" srcOrd="0" destOrd="0" presId="urn:microsoft.com/office/officeart/2005/8/layout/hierarchy6"/>
    <dgm:cxn modelId="{9FD1D5FC-F34D-42BC-BAA1-C31EC497A4E4}" type="presOf" srcId="{13212AD4-FFC3-401C-92CD-7D3B878B0801}" destId="{24F076D5-8D84-4ED4-9B7B-64CAC6E3D894}" srcOrd="0" destOrd="0" presId="urn:microsoft.com/office/officeart/2005/8/layout/hierarchy6"/>
    <dgm:cxn modelId="{CD020491-8922-414B-B320-B88A43B6DF6C}" type="presOf" srcId="{A60EF3AE-79BC-41D3-B824-A7584341809A}" destId="{03C91441-567E-4E34-A0F2-CEA0E1DEBBFB}" srcOrd="0" destOrd="0" presId="urn:microsoft.com/office/officeart/2005/8/layout/hierarchy6"/>
    <dgm:cxn modelId="{28748035-DB7B-4C61-A0E6-75D8A4FF5450}" type="presOf" srcId="{9656A877-CF6A-4EB2-B8F8-99E7B2744E67}" destId="{6ECBC5E8-150D-4533-99E5-198B52232B04}" srcOrd="0" destOrd="0" presId="urn:microsoft.com/office/officeart/2005/8/layout/hierarchy6"/>
    <dgm:cxn modelId="{7DD2ABDF-215A-4C62-8502-E4E6404C7FD4}" srcId="{37AF5DA4-A354-4152-8490-15A90CF08807}" destId="{E4374E86-B758-48A8-A533-CD6840B3F143}" srcOrd="4" destOrd="0" parTransId="{369A9FF0-3ACA-45FB-858D-500DACB201B9}" sibTransId="{6D42486A-F8DC-4725-AA97-A31AEE08CA8A}"/>
    <dgm:cxn modelId="{198846CE-2BC0-4FDF-B6E2-495E73988E1A}" type="presOf" srcId="{51873B7C-13A5-4945-A280-7A4163396ABF}" destId="{A497D4E4-EA55-4564-B0B1-05636767DEB6}" srcOrd="0" destOrd="0" presId="urn:microsoft.com/office/officeart/2005/8/layout/hierarchy6"/>
    <dgm:cxn modelId="{37F24F2C-C03A-4B20-8D16-CB482D414FD2}" srcId="{52730F8A-607F-41F0-9271-F5D050D79C07}" destId="{6A4A702E-2B3B-4F1A-A0E7-240F77F1968B}" srcOrd="0" destOrd="0" parTransId="{6EC198A6-0E8B-490F-A1D5-F3B0B708FE3D}" sibTransId="{8BBA33E5-C10E-4D2A-B940-567B7AB6393A}"/>
    <dgm:cxn modelId="{6838414F-24F9-47DE-AD8D-273542F5872A}" type="presOf" srcId="{5FD52F01-B7CD-4686-B839-8CDC8CFDE36B}" destId="{C131501C-A9F5-4EA7-8699-071112C8B459}" srcOrd="0" destOrd="0" presId="urn:microsoft.com/office/officeart/2005/8/layout/hierarchy6"/>
    <dgm:cxn modelId="{EE93F802-CEB8-440A-AD6A-1ADCE7293204}" srcId="{379AA9A1-AE26-4371-84CA-DD940CC42552}" destId="{14708FF9-8B9B-4B12-B8AD-7C97AA23B418}" srcOrd="6" destOrd="0" parTransId="{690C23BB-B76B-4001-B359-B48FC6686B17}" sibTransId="{2E65A952-1208-4400-99F8-41D28DE4E194}"/>
    <dgm:cxn modelId="{6ABCFE32-B636-44E4-8BEA-EB6070FF470B}" srcId="{379AA9A1-AE26-4371-84CA-DD940CC42552}" destId="{37AF5DA4-A354-4152-8490-15A90CF08807}" srcOrd="2" destOrd="0" parTransId="{055AC96E-E840-46A0-9A3B-AA34165248EF}" sibTransId="{B4B491B4-3BF8-4004-A0D5-C7A52716D819}"/>
    <dgm:cxn modelId="{FD5BBD3B-EC71-4B09-B1CA-C09517423B02}" type="presOf" srcId="{50639FEC-160F-4421-A2B4-D42389E51105}" destId="{1C833C82-3520-49BE-A047-2A17120643E7}" srcOrd="0" destOrd="0" presId="urn:microsoft.com/office/officeart/2005/8/layout/hierarchy6"/>
    <dgm:cxn modelId="{F4F0BA4D-2450-429E-8971-1085735B4CCF}" type="presOf" srcId="{3645ED89-709C-4FAA-A1D1-74DBA5BDE7E1}" destId="{421203BA-A4D7-41BC-BC8A-60AC8B702635}" srcOrd="0" destOrd="0" presId="urn:microsoft.com/office/officeart/2005/8/layout/hierarchy6"/>
    <dgm:cxn modelId="{034F7217-BA2B-44B6-9190-C22481B93B08}" srcId="{CAED80D5-40D5-46BC-B1FB-C45B46C565B8}" destId="{379AA9A1-AE26-4371-84CA-DD940CC42552}" srcOrd="0" destOrd="0" parTransId="{5886E06B-675B-455D-9900-DC141F9E0B66}" sibTransId="{8C1649B9-A930-4225-B584-2125D4092898}"/>
    <dgm:cxn modelId="{55ED4A95-9D21-43E8-8EC8-8D1C63B4D609}" type="presOf" srcId="{214C39D8-15F2-48E2-8BDE-51C1D31CA4DA}" destId="{9AC6D315-3BA4-442E-AD11-A3F4E2C51034}" srcOrd="0" destOrd="0" presId="urn:microsoft.com/office/officeart/2005/8/layout/hierarchy6"/>
    <dgm:cxn modelId="{A509033B-47FA-4CB0-A3FD-774D71470CB6}" srcId="{379AA9A1-AE26-4371-84CA-DD940CC42552}" destId="{6FA1C4AD-416A-46E0-8551-E978C9F165FB}" srcOrd="4" destOrd="0" parTransId="{8E011841-5E54-4DB3-B49B-893888F46EFD}" sibTransId="{80C44C99-E949-4320-9E5C-B36FCC93A59C}"/>
    <dgm:cxn modelId="{3619D039-745B-438B-A3CD-8BE5DECDD430}" type="presOf" srcId="{29D5EAE6-08B4-4716-9373-4D6FD89E1C64}" destId="{5512D5AB-C1BC-441A-A7B8-18A5DA6D2332}" srcOrd="0" destOrd="0" presId="urn:microsoft.com/office/officeart/2005/8/layout/hierarchy6"/>
    <dgm:cxn modelId="{99CBC521-3EF0-44A5-A1F0-CC661B0B617D}" type="presOf" srcId="{4A2CCC45-5800-4CD6-88A5-9B9B6C2D716B}" destId="{561498B9-70A5-41F4-8615-039FC523D514}" srcOrd="0" destOrd="0" presId="urn:microsoft.com/office/officeart/2005/8/layout/hierarchy6"/>
    <dgm:cxn modelId="{8CE73C72-C15D-4238-ADE5-AE329216A1F7}" type="presOf" srcId="{6EC198A6-0E8B-490F-A1D5-F3B0B708FE3D}" destId="{35973C6A-3E46-41EF-971C-96B8FDAF54A3}" srcOrd="0" destOrd="0" presId="urn:microsoft.com/office/officeart/2005/8/layout/hierarchy6"/>
    <dgm:cxn modelId="{21BC14BC-8E06-4A22-9B0E-8B2D46DBCF2D}" type="presOf" srcId="{ABB37FD2-0B3B-4D81-B424-2ABCB6144EB3}" destId="{A9DB95E2-1F7A-4C06-BE71-9DF232F6614F}" srcOrd="0" destOrd="0" presId="urn:microsoft.com/office/officeart/2005/8/layout/hierarchy6"/>
    <dgm:cxn modelId="{52ECE6E1-1085-4488-860C-F0C2096E4133}" type="presOf" srcId="{379AA9A1-AE26-4371-84CA-DD940CC42552}" destId="{0ACDBF3E-A9EF-4133-992B-906B4198FA8A}" srcOrd="0" destOrd="0" presId="urn:microsoft.com/office/officeart/2005/8/layout/hierarchy6"/>
    <dgm:cxn modelId="{7CBF35A6-EA83-4DA1-91DA-92447E59B776}" type="presOf" srcId="{768ED185-9196-4204-B211-9E2530693476}" destId="{D4040133-9A84-4075-B81B-B95245A96578}" srcOrd="0" destOrd="0" presId="urn:microsoft.com/office/officeart/2005/8/layout/hierarchy6"/>
    <dgm:cxn modelId="{9A97C9C7-8036-430F-B4EF-C45F36D84258}" type="presOf" srcId="{C6F7BE27-F9F0-4E6C-A4F7-76904E9B7FD7}" destId="{EACA460B-D7FC-40D5-8059-BB8C0BD2EA06}" srcOrd="0" destOrd="0" presId="urn:microsoft.com/office/officeart/2005/8/layout/hierarchy6"/>
    <dgm:cxn modelId="{D7167C05-350B-48DE-BCEA-7DD1BF1ACCB3}" srcId="{379AA9A1-AE26-4371-84CA-DD940CC42552}" destId="{9656A877-CF6A-4EB2-B8F8-99E7B2744E67}" srcOrd="5" destOrd="0" parTransId="{3645ED89-709C-4FAA-A1D1-74DBA5BDE7E1}" sibTransId="{879F7C23-D7D9-4374-B502-EBC30471D871}"/>
    <dgm:cxn modelId="{1F662B80-5EF5-41C7-B6BC-1C0E25C996F7}" type="presOf" srcId="{E4374E86-B758-48A8-A533-CD6840B3F143}" destId="{4488E06B-3E14-418C-996E-DE45EC8BCC25}" srcOrd="0" destOrd="0" presId="urn:microsoft.com/office/officeart/2005/8/layout/hierarchy6"/>
    <dgm:cxn modelId="{07124AFB-A55F-4915-88CA-085DA8585B7F}" type="presOf" srcId="{690C23BB-B76B-4001-B359-B48FC6686B17}" destId="{CAA0CFB2-6A16-45EF-A9BE-B62B70A35F8F}" srcOrd="0" destOrd="0" presId="urn:microsoft.com/office/officeart/2005/8/layout/hierarchy6"/>
    <dgm:cxn modelId="{3C8B9541-3B4A-45B1-8801-97E60D6764CF}" srcId="{50639FEC-160F-4421-A2B4-D42389E51105}" destId="{B6E75B6C-A857-4E23-AB66-A0D3687B836A}" srcOrd="0" destOrd="0" parTransId="{2EF99BB0-2128-427E-A642-AD34646EE5ED}" sibTransId="{ECCFE5AD-AC29-46B4-BFC1-E7DD81A4BE90}"/>
    <dgm:cxn modelId="{4C954D71-0460-4152-BE47-C02C98F1E5DA}" srcId="{379AA9A1-AE26-4371-84CA-DD940CC42552}" destId="{52730F8A-607F-41F0-9271-F5D050D79C07}" srcOrd="1" destOrd="0" parTransId="{29D5EAE6-08B4-4716-9373-4D6FD89E1C64}" sibTransId="{08CBB7AB-963A-4ACB-9EA6-B50B06576EA8}"/>
    <dgm:cxn modelId="{A66D6530-0718-4DB5-BA3D-E87AEE0985E8}" srcId="{50639FEC-160F-4421-A2B4-D42389E51105}" destId="{ABB37FD2-0B3B-4D81-B424-2ABCB6144EB3}" srcOrd="1" destOrd="0" parTransId="{8BB2D16E-3225-4D96-A379-6C3A3E670F26}" sibTransId="{6A72D426-309B-46E1-B619-8C0C5655C5F3}"/>
    <dgm:cxn modelId="{4AD826B5-42E8-4C48-8741-AF286894C761}" srcId="{37AF5DA4-A354-4152-8490-15A90CF08807}" destId="{214C39D8-15F2-48E2-8BDE-51C1D31CA4DA}" srcOrd="3" destOrd="0" parTransId="{8676F380-743B-4687-914C-8C1C8F9AF72C}" sibTransId="{568D466F-5525-4885-A34B-C172E1D15F08}"/>
    <dgm:cxn modelId="{BD04B3F1-5332-41B5-AD4D-C1C768455CA1}" type="presParOf" srcId="{2B6E1D4A-C44F-49F2-9158-9CA2169410D7}" destId="{260C4364-8139-425B-8FCD-9EC33C74312F}" srcOrd="0" destOrd="0" presId="urn:microsoft.com/office/officeart/2005/8/layout/hierarchy6"/>
    <dgm:cxn modelId="{313C608B-5088-45D8-97C3-18267F55E6CA}" type="presParOf" srcId="{260C4364-8139-425B-8FCD-9EC33C74312F}" destId="{48B7890A-0202-42D8-AA54-B70FA863C146}" srcOrd="0" destOrd="0" presId="urn:microsoft.com/office/officeart/2005/8/layout/hierarchy6"/>
    <dgm:cxn modelId="{A4852A72-471D-4739-9FB0-96B4D4FF026B}" type="presParOf" srcId="{48B7890A-0202-42D8-AA54-B70FA863C146}" destId="{6D319010-16BE-43C0-A579-DA882B74732B}" srcOrd="0" destOrd="0" presId="urn:microsoft.com/office/officeart/2005/8/layout/hierarchy6"/>
    <dgm:cxn modelId="{3CD187EB-10E9-45F6-BF06-73F55C002123}" type="presParOf" srcId="{6D319010-16BE-43C0-A579-DA882B74732B}" destId="{0ACDBF3E-A9EF-4133-992B-906B4198FA8A}" srcOrd="0" destOrd="0" presId="urn:microsoft.com/office/officeart/2005/8/layout/hierarchy6"/>
    <dgm:cxn modelId="{F2328DA8-2A03-4858-87D6-4E1EE27A2A92}" type="presParOf" srcId="{6D319010-16BE-43C0-A579-DA882B74732B}" destId="{79837595-6A82-4E76-AB98-EEE04CE45E70}" srcOrd="1" destOrd="0" presId="urn:microsoft.com/office/officeart/2005/8/layout/hierarchy6"/>
    <dgm:cxn modelId="{D607C79B-04C5-478C-9F97-66909C62015F}" type="presParOf" srcId="{79837595-6A82-4E76-AB98-EEE04CE45E70}" destId="{99A8F378-B86F-4157-A6AD-99CCC3E5B8DB}" srcOrd="0" destOrd="0" presId="urn:microsoft.com/office/officeart/2005/8/layout/hierarchy6"/>
    <dgm:cxn modelId="{8F37AD2B-6FAD-4266-B7EE-1FFE71D3500F}" type="presParOf" srcId="{79837595-6A82-4E76-AB98-EEE04CE45E70}" destId="{DDC7CA8E-BD56-4D51-9141-2633B1D2DF2D}" srcOrd="1" destOrd="0" presId="urn:microsoft.com/office/officeart/2005/8/layout/hierarchy6"/>
    <dgm:cxn modelId="{DE4F21D4-C984-45FA-AC17-3043F28917BF}" type="presParOf" srcId="{DDC7CA8E-BD56-4D51-9141-2633B1D2DF2D}" destId="{52AD5CE2-A86F-4C03-A0B4-0E8BC05E22E2}" srcOrd="0" destOrd="0" presId="urn:microsoft.com/office/officeart/2005/8/layout/hierarchy6"/>
    <dgm:cxn modelId="{9114AB97-659A-4F0F-AFBE-44D71DE7F5A6}" type="presParOf" srcId="{DDC7CA8E-BD56-4D51-9141-2633B1D2DF2D}" destId="{C7C03976-5D01-4881-8179-703C3A06F8AF}" srcOrd="1" destOrd="0" presId="urn:microsoft.com/office/officeart/2005/8/layout/hierarchy6"/>
    <dgm:cxn modelId="{EEBF3155-3B25-4502-B911-DEB8D3B70981}" type="presParOf" srcId="{C7C03976-5D01-4881-8179-703C3A06F8AF}" destId="{C131501C-A9F5-4EA7-8699-071112C8B459}" srcOrd="0" destOrd="0" presId="urn:microsoft.com/office/officeart/2005/8/layout/hierarchy6"/>
    <dgm:cxn modelId="{A5D761AE-13A9-4667-B723-896DAC970934}" type="presParOf" srcId="{C7C03976-5D01-4881-8179-703C3A06F8AF}" destId="{FEDB7D85-7E8C-4135-B6C5-4ACB6670A49D}" srcOrd="1" destOrd="0" presId="urn:microsoft.com/office/officeart/2005/8/layout/hierarchy6"/>
    <dgm:cxn modelId="{F8B46AFF-2590-44B9-B6A3-9F20F7AAE47C}" type="presParOf" srcId="{FEDB7D85-7E8C-4135-B6C5-4ACB6670A49D}" destId="{561498B9-70A5-41F4-8615-039FC523D514}" srcOrd="0" destOrd="0" presId="urn:microsoft.com/office/officeart/2005/8/layout/hierarchy6"/>
    <dgm:cxn modelId="{91049F23-DE1A-48B6-921A-085BF394A585}" type="presParOf" srcId="{FEDB7D85-7E8C-4135-B6C5-4ACB6670A49D}" destId="{24CE35BC-7F69-4883-B34D-30C127DC9369}" srcOrd="1" destOrd="0" presId="urn:microsoft.com/office/officeart/2005/8/layout/hierarchy6"/>
    <dgm:cxn modelId="{BB4D3182-4288-4065-9116-6712CAE47CB2}" type="presParOf" srcId="{C7C03976-5D01-4881-8179-703C3A06F8AF}" destId="{03C91441-567E-4E34-A0F2-CEA0E1DEBBFB}" srcOrd="2" destOrd="0" presId="urn:microsoft.com/office/officeart/2005/8/layout/hierarchy6"/>
    <dgm:cxn modelId="{78247229-7A79-43EF-9AAD-324325B80F18}" type="presParOf" srcId="{C7C03976-5D01-4881-8179-703C3A06F8AF}" destId="{990F26DF-8797-4992-90FB-BFC1F1FF756E}" srcOrd="3" destOrd="0" presId="urn:microsoft.com/office/officeart/2005/8/layout/hierarchy6"/>
    <dgm:cxn modelId="{68E92822-1DF8-48E3-8DEA-F8E9466D6417}" type="presParOf" srcId="{990F26DF-8797-4992-90FB-BFC1F1FF756E}" destId="{DA8D6CF0-E233-4B2F-8EE1-EBCDDC014BF3}" srcOrd="0" destOrd="0" presId="urn:microsoft.com/office/officeart/2005/8/layout/hierarchy6"/>
    <dgm:cxn modelId="{CD59B84F-A5EB-4534-AE17-087815ED1335}" type="presParOf" srcId="{990F26DF-8797-4992-90FB-BFC1F1FF756E}" destId="{0DB7E5D2-ECD5-4ABC-A9EC-81F535C14B18}" srcOrd="1" destOrd="0" presId="urn:microsoft.com/office/officeart/2005/8/layout/hierarchy6"/>
    <dgm:cxn modelId="{0CB016C5-828B-4036-9128-40D76794A6DE}" type="presParOf" srcId="{79837595-6A82-4E76-AB98-EEE04CE45E70}" destId="{5512D5AB-C1BC-441A-A7B8-18A5DA6D2332}" srcOrd="2" destOrd="0" presId="urn:microsoft.com/office/officeart/2005/8/layout/hierarchy6"/>
    <dgm:cxn modelId="{88A59463-3A25-4B0A-A392-7BEDA141C0CE}" type="presParOf" srcId="{79837595-6A82-4E76-AB98-EEE04CE45E70}" destId="{0AB4BA73-771F-4318-B810-D770951E505D}" srcOrd="3" destOrd="0" presId="urn:microsoft.com/office/officeart/2005/8/layout/hierarchy6"/>
    <dgm:cxn modelId="{92DC53DE-A1AD-4DDB-B040-2DF4BB104BB9}" type="presParOf" srcId="{0AB4BA73-771F-4318-B810-D770951E505D}" destId="{BE973A37-BC96-45EA-8D07-211ADA110586}" srcOrd="0" destOrd="0" presId="urn:microsoft.com/office/officeart/2005/8/layout/hierarchy6"/>
    <dgm:cxn modelId="{E8046DE2-D950-45B0-8229-391736E72EC2}" type="presParOf" srcId="{0AB4BA73-771F-4318-B810-D770951E505D}" destId="{BD746AD5-5F56-49D3-9733-1C805828A5C8}" srcOrd="1" destOrd="0" presId="urn:microsoft.com/office/officeart/2005/8/layout/hierarchy6"/>
    <dgm:cxn modelId="{A979E8B4-FB09-4941-8CE2-90B1575B69A9}" type="presParOf" srcId="{BD746AD5-5F56-49D3-9733-1C805828A5C8}" destId="{35973C6A-3E46-41EF-971C-96B8FDAF54A3}" srcOrd="0" destOrd="0" presId="urn:microsoft.com/office/officeart/2005/8/layout/hierarchy6"/>
    <dgm:cxn modelId="{27B3411E-FFB4-4D14-8E9B-74789C7816AB}" type="presParOf" srcId="{BD746AD5-5F56-49D3-9733-1C805828A5C8}" destId="{0B9BFF60-E888-477B-BF2F-2AD0EE3859A7}" srcOrd="1" destOrd="0" presId="urn:microsoft.com/office/officeart/2005/8/layout/hierarchy6"/>
    <dgm:cxn modelId="{27CA90B1-C8D8-4C33-A439-EFB0D1F01CEC}" type="presParOf" srcId="{0B9BFF60-E888-477B-BF2F-2AD0EE3859A7}" destId="{84BF8F68-274B-4ED8-BBB1-40B4C8B88B8E}" srcOrd="0" destOrd="0" presId="urn:microsoft.com/office/officeart/2005/8/layout/hierarchy6"/>
    <dgm:cxn modelId="{A1DC1F13-01E8-451D-9F57-23374E7A6E36}" type="presParOf" srcId="{0B9BFF60-E888-477B-BF2F-2AD0EE3859A7}" destId="{A69D6BAB-A009-463D-A2FE-6313F3B810A0}" srcOrd="1" destOrd="0" presId="urn:microsoft.com/office/officeart/2005/8/layout/hierarchy6"/>
    <dgm:cxn modelId="{396BC53E-B7C8-405A-912C-82DBC933D59E}" type="presParOf" srcId="{79837595-6A82-4E76-AB98-EEE04CE45E70}" destId="{6EE2BEBB-0611-4D51-8DC1-75BA8A551036}" srcOrd="4" destOrd="0" presId="urn:microsoft.com/office/officeart/2005/8/layout/hierarchy6"/>
    <dgm:cxn modelId="{E8254566-70A3-425A-B0E3-BF5FEE0D529C}" type="presParOf" srcId="{79837595-6A82-4E76-AB98-EEE04CE45E70}" destId="{5599CF7A-6762-43F4-9733-949CD1C7586D}" srcOrd="5" destOrd="0" presId="urn:microsoft.com/office/officeart/2005/8/layout/hierarchy6"/>
    <dgm:cxn modelId="{57A97454-97B6-4307-972C-4C29B6EED739}" type="presParOf" srcId="{5599CF7A-6762-43F4-9733-949CD1C7586D}" destId="{1C448D8E-85D3-4663-9FC4-6CA61A1457F7}" srcOrd="0" destOrd="0" presId="urn:microsoft.com/office/officeart/2005/8/layout/hierarchy6"/>
    <dgm:cxn modelId="{77274DC6-FA92-4AD1-A0E5-4AE29B1CB591}" type="presParOf" srcId="{5599CF7A-6762-43F4-9733-949CD1C7586D}" destId="{6A530141-2BF1-45B3-BECB-1077AC3EC22E}" srcOrd="1" destOrd="0" presId="urn:microsoft.com/office/officeart/2005/8/layout/hierarchy6"/>
    <dgm:cxn modelId="{7BCFBA5F-8618-43E3-A221-F7AE13D98D76}" type="presParOf" srcId="{6A530141-2BF1-45B3-BECB-1077AC3EC22E}" destId="{A497D4E4-EA55-4564-B0B1-05636767DEB6}" srcOrd="0" destOrd="0" presId="urn:microsoft.com/office/officeart/2005/8/layout/hierarchy6"/>
    <dgm:cxn modelId="{B692E613-2501-4FE9-8E0C-C21448B6DAE5}" type="presParOf" srcId="{6A530141-2BF1-45B3-BECB-1077AC3EC22E}" destId="{8215912A-861D-42D3-8A48-460C0962FDAA}" srcOrd="1" destOrd="0" presId="urn:microsoft.com/office/officeart/2005/8/layout/hierarchy6"/>
    <dgm:cxn modelId="{3E81A6AD-EFC4-4F81-A290-5D4BAFEDD0CC}" type="presParOf" srcId="{8215912A-861D-42D3-8A48-460C0962FDAA}" destId="{24F076D5-8D84-4ED4-9B7B-64CAC6E3D894}" srcOrd="0" destOrd="0" presId="urn:microsoft.com/office/officeart/2005/8/layout/hierarchy6"/>
    <dgm:cxn modelId="{27331EBD-5233-4F14-AD2E-D7FBEE66F9F1}" type="presParOf" srcId="{8215912A-861D-42D3-8A48-460C0962FDAA}" destId="{C10DA312-CA1B-4950-A67C-D6A169B77E7B}" srcOrd="1" destOrd="0" presId="urn:microsoft.com/office/officeart/2005/8/layout/hierarchy6"/>
    <dgm:cxn modelId="{7AFBD312-3946-48C3-AE2A-94C8088CE1A3}" type="presParOf" srcId="{6A530141-2BF1-45B3-BECB-1077AC3EC22E}" destId="{9DE8AB4D-AF94-40B1-A4C4-748F5AB1174C}" srcOrd="2" destOrd="0" presId="urn:microsoft.com/office/officeart/2005/8/layout/hierarchy6"/>
    <dgm:cxn modelId="{009C0CC8-8A29-426F-822B-E1D8753E7578}" type="presParOf" srcId="{6A530141-2BF1-45B3-BECB-1077AC3EC22E}" destId="{85AA8011-0058-48C6-98A3-F5A1A4A2111E}" srcOrd="3" destOrd="0" presId="urn:microsoft.com/office/officeart/2005/8/layout/hierarchy6"/>
    <dgm:cxn modelId="{9DA2EBBE-6EA6-416B-86A4-58BB3131FCE8}" type="presParOf" srcId="{85AA8011-0058-48C6-98A3-F5A1A4A2111E}" destId="{D4040133-9A84-4075-B81B-B95245A96578}" srcOrd="0" destOrd="0" presId="urn:microsoft.com/office/officeart/2005/8/layout/hierarchy6"/>
    <dgm:cxn modelId="{B4846D78-991B-4014-A0CC-BBB3E7A4FDA4}" type="presParOf" srcId="{85AA8011-0058-48C6-98A3-F5A1A4A2111E}" destId="{0A1273DE-DEE7-4493-8ADC-5073FDE284C4}" srcOrd="1" destOrd="0" presId="urn:microsoft.com/office/officeart/2005/8/layout/hierarchy6"/>
    <dgm:cxn modelId="{B21C5E59-8C65-4F2D-BAFE-AA5A2C5903E4}" type="presParOf" srcId="{6A530141-2BF1-45B3-BECB-1077AC3EC22E}" destId="{EC2AB627-0649-4929-B9CE-F7B3ABD0F497}" srcOrd="4" destOrd="0" presId="urn:microsoft.com/office/officeart/2005/8/layout/hierarchy6"/>
    <dgm:cxn modelId="{17416871-BACF-40CA-AF13-17769708D749}" type="presParOf" srcId="{6A530141-2BF1-45B3-BECB-1077AC3EC22E}" destId="{92CE8204-B92C-4801-A25D-A7561AC77E76}" srcOrd="5" destOrd="0" presId="urn:microsoft.com/office/officeart/2005/8/layout/hierarchy6"/>
    <dgm:cxn modelId="{4AE89003-F4D6-4FA9-8F37-221BE21602B3}" type="presParOf" srcId="{92CE8204-B92C-4801-A25D-A7561AC77E76}" destId="{594B2A6A-8AE3-4C07-A701-AE7D7801D47D}" srcOrd="0" destOrd="0" presId="urn:microsoft.com/office/officeart/2005/8/layout/hierarchy6"/>
    <dgm:cxn modelId="{5D9690C3-5EC5-4919-915E-75CB95A1CB87}" type="presParOf" srcId="{92CE8204-B92C-4801-A25D-A7561AC77E76}" destId="{E941B528-60F9-4865-BC4E-23E0207A3D37}" srcOrd="1" destOrd="0" presId="urn:microsoft.com/office/officeart/2005/8/layout/hierarchy6"/>
    <dgm:cxn modelId="{9DF48E54-C9E7-45EF-9E16-76BD30F2CDB8}" type="presParOf" srcId="{6A530141-2BF1-45B3-BECB-1077AC3EC22E}" destId="{8A18F8A5-F2A0-4AA9-9D2D-193F6D9B687A}" srcOrd="6" destOrd="0" presId="urn:microsoft.com/office/officeart/2005/8/layout/hierarchy6"/>
    <dgm:cxn modelId="{A4BFA2E6-098B-4EB0-BC31-770877CE069E}" type="presParOf" srcId="{6A530141-2BF1-45B3-BECB-1077AC3EC22E}" destId="{364D9399-2B9E-4001-9C1D-EF60169610ED}" srcOrd="7" destOrd="0" presId="urn:microsoft.com/office/officeart/2005/8/layout/hierarchy6"/>
    <dgm:cxn modelId="{1F101C68-1524-4AFA-B884-2AAFCD25AE39}" type="presParOf" srcId="{364D9399-2B9E-4001-9C1D-EF60169610ED}" destId="{9AC6D315-3BA4-442E-AD11-A3F4E2C51034}" srcOrd="0" destOrd="0" presId="urn:microsoft.com/office/officeart/2005/8/layout/hierarchy6"/>
    <dgm:cxn modelId="{5B3C559D-8177-4679-B44C-1CC507EB615E}" type="presParOf" srcId="{364D9399-2B9E-4001-9C1D-EF60169610ED}" destId="{0022CDFF-D83F-467C-9F7A-C16F27012E3A}" srcOrd="1" destOrd="0" presId="urn:microsoft.com/office/officeart/2005/8/layout/hierarchy6"/>
    <dgm:cxn modelId="{33B7D816-E44A-4B41-AE06-7F89F5E401AD}" type="presParOf" srcId="{6A530141-2BF1-45B3-BECB-1077AC3EC22E}" destId="{C8FBB115-F6EC-45BA-B4CA-8BDA06CFD890}" srcOrd="8" destOrd="0" presId="urn:microsoft.com/office/officeart/2005/8/layout/hierarchy6"/>
    <dgm:cxn modelId="{6028068F-78A7-48CA-8B14-73624A8474B5}" type="presParOf" srcId="{6A530141-2BF1-45B3-BECB-1077AC3EC22E}" destId="{A5E55E15-35C9-4C0C-8951-5B47B2D82EA4}" srcOrd="9" destOrd="0" presId="urn:microsoft.com/office/officeart/2005/8/layout/hierarchy6"/>
    <dgm:cxn modelId="{0DCB7AF7-A15C-41ED-862C-AD133CBF7116}" type="presParOf" srcId="{A5E55E15-35C9-4C0C-8951-5B47B2D82EA4}" destId="{4488E06B-3E14-418C-996E-DE45EC8BCC25}" srcOrd="0" destOrd="0" presId="urn:microsoft.com/office/officeart/2005/8/layout/hierarchy6"/>
    <dgm:cxn modelId="{6815483C-A47A-43D3-A247-C4623F29DF04}" type="presParOf" srcId="{A5E55E15-35C9-4C0C-8951-5B47B2D82EA4}" destId="{FD0AA207-B739-46AC-955B-A507F16D3860}" srcOrd="1" destOrd="0" presId="urn:microsoft.com/office/officeart/2005/8/layout/hierarchy6"/>
    <dgm:cxn modelId="{A64244E0-CE61-4BDE-8A2F-995B1F733955}" type="presParOf" srcId="{79837595-6A82-4E76-AB98-EEE04CE45E70}" destId="{EACA460B-D7FC-40D5-8059-BB8C0BD2EA06}" srcOrd="6" destOrd="0" presId="urn:microsoft.com/office/officeart/2005/8/layout/hierarchy6"/>
    <dgm:cxn modelId="{CB1DAB96-FA1E-4C33-9287-510C7D1AA809}" type="presParOf" srcId="{79837595-6A82-4E76-AB98-EEE04CE45E70}" destId="{CDB74AFE-995E-4DBF-B8C5-B4106A89FBB5}" srcOrd="7" destOrd="0" presId="urn:microsoft.com/office/officeart/2005/8/layout/hierarchy6"/>
    <dgm:cxn modelId="{216BD9A7-4506-4835-8CCE-7433D26632C5}" type="presParOf" srcId="{CDB74AFE-995E-4DBF-B8C5-B4106A89FBB5}" destId="{1C833C82-3520-49BE-A047-2A17120643E7}" srcOrd="0" destOrd="0" presId="urn:microsoft.com/office/officeart/2005/8/layout/hierarchy6"/>
    <dgm:cxn modelId="{FB093018-218B-43DE-926E-34B9E1497A99}" type="presParOf" srcId="{CDB74AFE-995E-4DBF-B8C5-B4106A89FBB5}" destId="{CC090FA8-F552-47C4-8972-39BEA80DD775}" srcOrd="1" destOrd="0" presId="urn:microsoft.com/office/officeart/2005/8/layout/hierarchy6"/>
    <dgm:cxn modelId="{F042D47A-5D76-4EC6-9C82-8E46F3FD7747}" type="presParOf" srcId="{CC090FA8-F552-47C4-8972-39BEA80DD775}" destId="{5BA28013-72AB-4959-A16A-894A31E70340}" srcOrd="0" destOrd="0" presId="urn:microsoft.com/office/officeart/2005/8/layout/hierarchy6"/>
    <dgm:cxn modelId="{79FE20E1-1DB2-4E2D-A80C-28197E4CAB60}" type="presParOf" srcId="{CC090FA8-F552-47C4-8972-39BEA80DD775}" destId="{12B7098F-5002-490E-8888-86AEAAD73C83}" srcOrd="1" destOrd="0" presId="urn:microsoft.com/office/officeart/2005/8/layout/hierarchy6"/>
    <dgm:cxn modelId="{A8A76CB2-BB22-4A6E-AB9A-049AB101423A}" type="presParOf" srcId="{12B7098F-5002-490E-8888-86AEAAD73C83}" destId="{9317CB4A-4391-4880-83C8-0C5ADBABE9A0}" srcOrd="0" destOrd="0" presId="urn:microsoft.com/office/officeart/2005/8/layout/hierarchy6"/>
    <dgm:cxn modelId="{9BD7AE61-817F-4D37-9BEC-386D7BEA89CD}" type="presParOf" srcId="{12B7098F-5002-490E-8888-86AEAAD73C83}" destId="{349F7493-D6FF-4413-A577-8967DE215847}" srcOrd="1" destOrd="0" presId="urn:microsoft.com/office/officeart/2005/8/layout/hierarchy6"/>
    <dgm:cxn modelId="{8E84A395-70A7-4CDA-9277-10A4633B3D2D}" type="presParOf" srcId="{CC090FA8-F552-47C4-8972-39BEA80DD775}" destId="{D9E9BBDC-794A-40D2-8F7B-139F4CFB587B}" srcOrd="2" destOrd="0" presId="urn:microsoft.com/office/officeart/2005/8/layout/hierarchy6"/>
    <dgm:cxn modelId="{E7FAAC5E-015A-4449-AFA7-DE26956257F0}" type="presParOf" srcId="{CC090FA8-F552-47C4-8972-39BEA80DD775}" destId="{31AAEA41-86B8-4BF4-87BF-3AA2A0660613}" srcOrd="3" destOrd="0" presId="urn:microsoft.com/office/officeart/2005/8/layout/hierarchy6"/>
    <dgm:cxn modelId="{1C4A30E8-CAAC-4064-8761-2DADBC1AB58A}" type="presParOf" srcId="{31AAEA41-86B8-4BF4-87BF-3AA2A0660613}" destId="{A9DB95E2-1F7A-4C06-BE71-9DF232F6614F}" srcOrd="0" destOrd="0" presId="urn:microsoft.com/office/officeart/2005/8/layout/hierarchy6"/>
    <dgm:cxn modelId="{AB602A6C-31B6-470D-8397-558AE84D69D1}" type="presParOf" srcId="{31AAEA41-86B8-4BF4-87BF-3AA2A0660613}" destId="{C373CC70-DBE2-407A-9717-2B62E658F4EC}" srcOrd="1" destOrd="0" presId="urn:microsoft.com/office/officeart/2005/8/layout/hierarchy6"/>
    <dgm:cxn modelId="{F6019F57-05C8-488D-BF20-F5890AB916F9}" type="presParOf" srcId="{79837595-6A82-4E76-AB98-EEE04CE45E70}" destId="{A18FA835-CBB4-472E-8790-B1B28A21140C}" srcOrd="8" destOrd="0" presId="urn:microsoft.com/office/officeart/2005/8/layout/hierarchy6"/>
    <dgm:cxn modelId="{1C22D2DA-1210-4960-9909-5FE1CDDDC355}" type="presParOf" srcId="{79837595-6A82-4E76-AB98-EEE04CE45E70}" destId="{5FEDBCE0-D157-4EF1-9F45-1B7EC6DCE64B}" srcOrd="9" destOrd="0" presId="urn:microsoft.com/office/officeart/2005/8/layout/hierarchy6"/>
    <dgm:cxn modelId="{234CD6F5-8E0E-4A6B-81F6-45B8CEAEDC16}" type="presParOf" srcId="{5FEDBCE0-D157-4EF1-9F45-1B7EC6DCE64B}" destId="{F9F0CF38-4D8E-49B8-9D9A-9C6B71E0B1DD}" srcOrd="0" destOrd="0" presId="urn:microsoft.com/office/officeart/2005/8/layout/hierarchy6"/>
    <dgm:cxn modelId="{59E48011-BF40-4A60-8DEC-4E954CF581BE}" type="presParOf" srcId="{5FEDBCE0-D157-4EF1-9F45-1B7EC6DCE64B}" destId="{1A532BB4-E6E2-499A-AD07-6DD4D23F8904}" srcOrd="1" destOrd="0" presId="urn:microsoft.com/office/officeart/2005/8/layout/hierarchy6"/>
    <dgm:cxn modelId="{BB3CDD4E-8F75-49B9-834B-F89C88115F76}" type="presParOf" srcId="{79837595-6A82-4E76-AB98-EEE04CE45E70}" destId="{421203BA-A4D7-41BC-BC8A-60AC8B702635}" srcOrd="10" destOrd="0" presId="urn:microsoft.com/office/officeart/2005/8/layout/hierarchy6"/>
    <dgm:cxn modelId="{0E4E3ED6-746B-4411-BD9C-633A797D567B}" type="presParOf" srcId="{79837595-6A82-4E76-AB98-EEE04CE45E70}" destId="{A6A8A4B8-B9D2-4190-A926-141951488BDC}" srcOrd="11" destOrd="0" presId="urn:microsoft.com/office/officeart/2005/8/layout/hierarchy6"/>
    <dgm:cxn modelId="{4B6FB69A-BA18-49F4-BCAA-3AC82FCB66A9}" type="presParOf" srcId="{A6A8A4B8-B9D2-4190-A926-141951488BDC}" destId="{6ECBC5E8-150D-4533-99E5-198B52232B04}" srcOrd="0" destOrd="0" presId="urn:microsoft.com/office/officeart/2005/8/layout/hierarchy6"/>
    <dgm:cxn modelId="{6DCDEE97-5E2E-4899-9D90-9C8416F9D98A}" type="presParOf" srcId="{A6A8A4B8-B9D2-4190-A926-141951488BDC}" destId="{9F32EB07-DA65-453D-BBD4-98FC436D8BD9}" srcOrd="1" destOrd="0" presId="urn:microsoft.com/office/officeart/2005/8/layout/hierarchy6"/>
    <dgm:cxn modelId="{81F7D3C6-2DD2-40E4-AD5F-8164A23EE00C}" type="presParOf" srcId="{79837595-6A82-4E76-AB98-EEE04CE45E70}" destId="{CAA0CFB2-6A16-45EF-A9BE-B62B70A35F8F}" srcOrd="12" destOrd="0" presId="urn:microsoft.com/office/officeart/2005/8/layout/hierarchy6"/>
    <dgm:cxn modelId="{1CDDFADA-D983-4F53-B5D3-FE1BB477B798}" type="presParOf" srcId="{79837595-6A82-4E76-AB98-EEE04CE45E70}" destId="{102AFD23-4C2D-4FE7-928A-2CD6DEF40DAB}" srcOrd="13" destOrd="0" presId="urn:microsoft.com/office/officeart/2005/8/layout/hierarchy6"/>
    <dgm:cxn modelId="{E297D1D9-D234-45C5-86AF-20528E55BF55}" type="presParOf" srcId="{102AFD23-4C2D-4FE7-928A-2CD6DEF40DAB}" destId="{D069FE19-88B2-4C94-9250-2D5DA676A926}" srcOrd="0" destOrd="0" presId="urn:microsoft.com/office/officeart/2005/8/layout/hierarchy6"/>
    <dgm:cxn modelId="{6E8010ED-A25F-4829-8158-EECCB7BF1566}" type="presParOf" srcId="{102AFD23-4C2D-4FE7-928A-2CD6DEF40DAB}" destId="{3218E111-D60B-4F3F-BE0A-DA9A306EF3E7}" srcOrd="1" destOrd="0" presId="urn:microsoft.com/office/officeart/2005/8/layout/hierarchy6"/>
    <dgm:cxn modelId="{5690A491-A6C4-44D8-811D-A2CF9220AC8B}" type="presParOf" srcId="{79837595-6A82-4E76-AB98-EEE04CE45E70}" destId="{8932615D-B600-4C29-BB2C-26AD0E4375EA}" srcOrd="14" destOrd="0" presId="urn:microsoft.com/office/officeart/2005/8/layout/hierarchy6"/>
    <dgm:cxn modelId="{F904F80D-4CA2-4357-BBFF-9F06B72C297E}" type="presParOf" srcId="{79837595-6A82-4E76-AB98-EEE04CE45E70}" destId="{7E5DDC6E-3299-4C6A-8092-CE016A23D3AF}" srcOrd="15" destOrd="0" presId="urn:microsoft.com/office/officeart/2005/8/layout/hierarchy6"/>
    <dgm:cxn modelId="{4DE5FD85-15EC-4A19-B027-96FA932AB685}" type="presParOf" srcId="{7E5DDC6E-3299-4C6A-8092-CE016A23D3AF}" destId="{12908C97-4B65-472B-B35B-27D029204760}" srcOrd="0" destOrd="0" presId="urn:microsoft.com/office/officeart/2005/8/layout/hierarchy6"/>
    <dgm:cxn modelId="{8C37F934-37BC-43CE-AB17-E7AAE05C8008}" type="presParOf" srcId="{7E5DDC6E-3299-4C6A-8092-CE016A23D3AF}" destId="{9E9936DA-2CA9-4D84-A454-53FEC7F3BE7D}" srcOrd="1" destOrd="0" presId="urn:microsoft.com/office/officeart/2005/8/layout/hierarchy6"/>
    <dgm:cxn modelId="{3CD00A13-0FAD-4DC4-A96B-13A7E884A5B7}" type="presParOf" srcId="{2B6E1D4A-C44F-49F2-9158-9CA2169410D7}" destId="{B931AA08-C899-4DE2-B96C-A99F0ED201E2}" srcOrd="1" destOrd="0" presId="urn:microsoft.com/office/officeart/2005/8/layout/hierarchy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9827D-DA10-4F40-B2E5-0B14721D9FFC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4B85-7F65-43F2-A4A8-172CD7F8E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4B85-7F65-43F2-A4A8-172CD7F8EB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84B85-7F65-43F2-A4A8-172CD7F8EBB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ADD8-294F-4523-AB57-F1EBEF415B3D}" type="datetimeFigureOut">
              <a:rPr lang="en-US" smtClean="0"/>
              <a:pPr/>
              <a:t>8/11/2008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4E5C-1A31-4614-B511-341CDD1543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 0.2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Fullmer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41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Dashboard 0.2</vt:lpstr>
      <vt:lpstr>Protocol</vt:lpstr>
    </vt:vector>
  </TitlesOfParts>
  <Company>ASDL, 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0.2</dc:title>
  <dc:creator>David Fullmer</dc:creator>
  <cp:lastModifiedBy>David Fullmer</cp:lastModifiedBy>
  <cp:revision>2</cp:revision>
  <dcterms:created xsi:type="dcterms:W3CDTF">2008-08-07T15:07:51Z</dcterms:created>
  <dcterms:modified xsi:type="dcterms:W3CDTF">2008-08-12T02:40:55Z</dcterms:modified>
</cp:coreProperties>
</file>