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2" autoAdjust="0"/>
    <p:restoredTop sz="94660"/>
  </p:normalViewPr>
  <p:slideViewPr>
    <p:cSldViewPr>
      <p:cViewPr varScale="1">
        <p:scale>
          <a:sx n="79" d="100"/>
          <a:sy n="79" d="100"/>
        </p:scale>
        <p:origin x="-11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D895-C68C-4C64-8E14-5276D772D854}" type="datetimeFigureOut">
              <a:rPr lang="en-US" smtClean="0"/>
              <a:pPr/>
              <a:t>20-Jul-21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149-41D0-4C8E-B3C6-CE88CBFBAB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D895-C68C-4C64-8E14-5276D772D854}" type="datetimeFigureOut">
              <a:rPr lang="en-US" smtClean="0"/>
              <a:pPr/>
              <a:t>20-Jul-21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149-41D0-4C8E-B3C6-CE88CBFBAB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D895-C68C-4C64-8E14-5276D772D854}" type="datetimeFigureOut">
              <a:rPr lang="en-US" smtClean="0"/>
              <a:pPr/>
              <a:t>20-Jul-21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149-41D0-4C8E-B3C6-CE88CBFBAB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D895-C68C-4C64-8E14-5276D772D854}" type="datetimeFigureOut">
              <a:rPr lang="en-US" smtClean="0"/>
              <a:pPr/>
              <a:t>20-Jul-21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149-41D0-4C8E-B3C6-CE88CBFBAB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D895-C68C-4C64-8E14-5276D772D854}" type="datetimeFigureOut">
              <a:rPr lang="en-US" smtClean="0"/>
              <a:pPr/>
              <a:t>20-Jul-21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149-41D0-4C8E-B3C6-CE88CBFBAB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D895-C68C-4C64-8E14-5276D772D854}" type="datetimeFigureOut">
              <a:rPr lang="en-US" smtClean="0"/>
              <a:pPr/>
              <a:t>20-Jul-21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149-41D0-4C8E-B3C6-CE88CBFBAB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D895-C68C-4C64-8E14-5276D772D854}" type="datetimeFigureOut">
              <a:rPr lang="en-US" smtClean="0"/>
              <a:pPr/>
              <a:t>20-Jul-21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149-41D0-4C8E-B3C6-CE88CBFBAB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D895-C68C-4C64-8E14-5276D772D854}" type="datetimeFigureOut">
              <a:rPr lang="en-US" smtClean="0"/>
              <a:pPr/>
              <a:t>20-Jul-21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149-41D0-4C8E-B3C6-CE88CBFBAB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D895-C68C-4C64-8E14-5276D772D854}" type="datetimeFigureOut">
              <a:rPr lang="en-US" smtClean="0"/>
              <a:pPr/>
              <a:t>20-Jul-21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149-41D0-4C8E-B3C6-CE88CBFBAB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D895-C68C-4C64-8E14-5276D772D854}" type="datetimeFigureOut">
              <a:rPr lang="en-US" smtClean="0"/>
              <a:pPr/>
              <a:t>20-Jul-21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149-41D0-4C8E-B3C6-CE88CBFBAB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D895-C68C-4C64-8E14-5276D772D854}" type="datetimeFigureOut">
              <a:rPr lang="en-US" smtClean="0"/>
              <a:pPr/>
              <a:t>20-Jul-21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149-41D0-4C8E-B3C6-CE88CBFBAB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7D895-C68C-4C64-8E14-5276D772D854}" type="datetimeFigureOut">
              <a:rPr lang="en-US" smtClean="0"/>
              <a:pPr/>
              <a:t>20-Jul-21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9E149-41D0-4C8E-B3C6-CE88CBFBAB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5867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2000" b="1" dirty="0" smtClean="0">
              <a:latin typeface="Cinzel Black" pitchFamily="2" charset="0"/>
            </a:endParaRPr>
          </a:p>
          <a:p>
            <a:pPr>
              <a:buNone/>
            </a:pPr>
            <a:r>
              <a:rPr lang="en-US" sz="2000" b="1" dirty="0" smtClean="0">
                <a:latin typeface="Cinzel Black" pitchFamily="2" charset="0"/>
              </a:rPr>
              <a:t>UNIVERSITY OF RWANDA </a:t>
            </a:r>
          </a:p>
          <a:p>
            <a:pPr>
              <a:buNone/>
            </a:pPr>
            <a:r>
              <a:rPr lang="en-US" sz="2000" b="1" dirty="0" smtClean="0">
                <a:latin typeface="Cinzel Black" pitchFamily="2" charset="0"/>
              </a:rPr>
              <a:t>COMPUTER SCIENCE AND TECHNOLOGY</a:t>
            </a:r>
          </a:p>
          <a:p>
            <a:pPr>
              <a:buNone/>
            </a:pPr>
            <a:r>
              <a:rPr lang="en-US" sz="2000" b="1" dirty="0" smtClean="0">
                <a:latin typeface="Cinzel Black" pitchFamily="2" charset="0"/>
              </a:rPr>
              <a:t>ICT DEPARTMENT</a:t>
            </a:r>
          </a:p>
          <a:p>
            <a:pPr>
              <a:buNone/>
            </a:pPr>
            <a:r>
              <a:rPr lang="en-US" sz="2000" b="1" dirty="0" smtClean="0">
                <a:latin typeface="Cinzel Black" pitchFamily="2" charset="0"/>
              </a:rPr>
              <a:t>ICT LEVEL III</a:t>
            </a:r>
          </a:p>
          <a:p>
            <a:pPr>
              <a:buNone/>
            </a:pPr>
            <a:endParaRPr lang="en-US" sz="2000" b="1" dirty="0" smtClean="0">
              <a:latin typeface="Algerian" pitchFamily="82" charset="0"/>
            </a:endParaRPr>
          </a:p>
          <a:p>
            <a:pPr>
              <a:buNone/>
            </a:pPr>
            <a:r>
              <a:rPr lang="en-US" sz="2000" b="1" dirty="0" smtClean="0">
                <a:latin typeface="Algerian" pitchFamily="82" charset="0"/>
              </a:rPr>
              <a:t>                                                  LINK  </a:t>
            </a:r>
          </a:p>
          <a:p>
            <a:pPr>
              <a:buNone/>
            </a:pPr>
            <a:r>
              <a:rPr lang="en-US" sz="2000" b="1" dirty="0" smtClean="0"/>
              <a:t>     https://github.com/GRP4npc/grp4npc.io</a:t>
            </a:r>
            <a:r>
              <a:rPr lang="en-US" altLang="en-US" sz="2000" dirty="0" smtClean="0">
                <a:latin typeface="Comic Sans MS" pitchFamily="66" charset="0"/>
              </a:rPr>
              <a:t>     </a:t>
            </a:r>
            <a:endParaRPr lang="en-US" altLang="en-US" sz="2000" dirty="0" smtClean="0">
              <a:solidFill>
                <a:schemeClr val="tx2">
                  <a:lumMod val="50000"/>
                </a:schemeClr>
              </a:solidFill>
              <a:latin typeface="Comic Sans MS" pitchFamily="66" charset="0"/>
            </a:endParaRP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b="1" u="sng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b="1" u="sng" dirty="0" smtClean="0">
                <a:latin typeface="Segoe Print" pitchFamily="2" charset="0"/>
              </a:rPr>
              <a:t>GROUP 4 MEMBERS</a:t>
            </a:r>
            <a:endParaRPr lang="en-US" sz="2000" b="1" u="sng" dirty="0" smtClean="0">
              <a:latin typeface="Segoe Print" pitchFamily="2" charset="0"/>
            </a:endParaRPr>
          </a:p>
          <a:p>
            <a:pPr>
              <a:buNone/>
            </a:pPr>
            <a:r>
              <a:rPr lang="en-US" sz="2400" dirty="0" smtClean="0">
                <a:latin typeface="Fugaz One" pitchFamily="2" charset="0"/>
                <a:cs typeface="Shrikhand" pitchFamily="2" charset="0"/>
              </a:rPr>
              <a:t>NIGAMAKWANDI Yves  219006848</a:t>
            </a:r>
          </a:p>
          <a:p>
            <a:pPr>
              <a:buNone/>
            </a:pPr>
            <a:r>
              <a:rPr lang="en-US" sz="2400" dirty="0" smtClean="0">
                <a:latin typeface="Fugaz One" pitchFamily="2" charset="0"/>
                <a:cs typeface="Shrikhand" pitchFamily="2" charset="0"/>
              </a:rPr>
              <a:t>KABANDA Derrick  219006351</a:t>
            </a:r>
          </a:p>
          <a:p>
            <a:pPr>
              <a:buNone/>
            </a:pPr>
            <a:r>
              <a:rPr lang="en-US" sz="2400" dirty="0" smtClean="0">
                <a:latin typeface="Fugaz One" pitchFamily="2" charset="0"/>
                <a:cs typeface="Shrikhand" pitchFamily="2" charset="0"/>
              </a:rPr>
              <a:t>MURAGIJIMANA </a:t>
            </a:r>
            <a:r>
              <a:rPr lang="en-US" sz="2400" dirty="0" err="1" smtClean="0">
                <a:latin typeface="Fugaz One" pitchFamily="2" charset="0"/>
                <a:cs typeface="Shrikhand" pitchFamily="2" charset="0"/>
              </a:rPr>
              <a:t>Theogene</a:t>
            </a:r>
            <a:r>
              <a:rPr lang="en-US" sz="2400" dirty="0" smtClean="0">
                <a:latin typeface="Fugaz One" pitchFamily="2" charset="0"/>
                <a:cs typeface="Shrikhand" pitchFamily="2" charset="0"/>
              </a:rPr>
              <a:t>  219005984</a:t>
            </a:r>
          </a:p>
          <a:p>
            <a:pPr>
              <a:buNone/>
            </a:pPr>
            <a:r>
              <a:rPr lang="en-US" sz="2400" dirty="0" smtClean="0">
                <a:latin typeface="Fugaz One" pitchFamily="2" charset="0"/>
                <a:cs typeface="Shrikhand" pitchFamily="2" charset="0"/>
              </a:rPr>
              <a:t>MUROKOZI Jackson  219006148</a:t>
            </a:r>
          </a:p>
          <a:p>
            <a:pPr>
              <a:buNone/>
            </a:pPr>
            <a:r>
              <a:rPr lang="en-US" sz="2400" dirty="0" smtClean="0">
                <a:latin typeface="Fugaz One" pitchFamily="2" charset="0"/>
                <a:cs typeface="Shrikhand" pitchFamily="2" charset="0"/>
              </a:rPr>
              <a:t>KANANI </a:t>
            </a:r>
            <a:r>
              <a:rPr lang="en-US" sz="2400" dirty="0" err="1" smtClean="0">
                <a:latin typeface="Fugaz One" pitchFamily="2" charset="0"/>
                <a:cs typeface="Shrikhand" pitchFamily="2" charset="0"/>
              </a:rPr>
              <a:t>Fulgence</a:t>
            </a:r>
            <a:r>
              <a:rPr lang="en-US" sz="2400" dirty="0" smtClean="0">
                <a:latin typeface="Fugaz One" pitchFamily="2" charset="0"/>
                <a:cs typeface="Shrikhand" pitchFamily="2" charset="0"/>
              </a:rPr>
              <a:t>  219003358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57C523C-64BD-452F-A4E7-B93D73F37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1600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36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Rockfella</dc:creator>
  <cp:lastModifiedBy>Rockfella</cp:lastModifiedBy>
  <cp:revision>35</cp:revision>
  <dcterms:created xsi:type="dcterms:W3CDTF">2021-07-11T20:46:31Z</dcterms:created>
  <dcterms:modified xsi:type="dcterms:W3CDTF">2021-07-20T21:32:13Z</dcterms:modified>
</cp:coreProperties>
</file>