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6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7903-7605-6441-A85A-71E78620D88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7935-7444-9B41-91F9-F38FE8D6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LandLordScore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Journey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2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prompted by introduction to the app</a:t>
            </a:r>
          </a:p>
          <a:p>
            <a:pPr lvl="1"/>
            <a:r>
              <a:rPr lang="en-US" dirty="0" smtClean="0"/>
              <a:t>Should clearly state the purpose and how it works</a:t>
            </a:r>
          </a:p>
          <a:p>
            <a:r>
              <a:rPr lang="en-US" dirty="0" smtClean="0"/>
              <a:t>Users can choose to:</a:t>
            </a:r>
          </a:p>
          <a:p>
            <a:pPr lvl="1"/>
            <a:r>
              <a:rPr lang="en-US" dirty="0" smtClean="0"/>
              <a:t>View their profile</a:t>
            </a:r>
          </a:p>
          <a:p>
            <a:pPr lvl="1"/>
            <a:r>
              <a:rPr lang="en-US" dirty="0" smtClean="0"/>
              <a:t>Search by address or Landlord</a:t>
            </a:r>
          </a:p>
          <a:p>
            <a:pPr lvl="1"/>
            <a:r>
              <a:rPr lang="en-US" dirty="0" smtClean="0"/>
              <a:t>Log-in</a:t>
            </a:r>
          </a:p>
          <a:p>
            <a:pPr lvl="1"/>
            <a:r>
              <a:rPr lang="en-US" dirty="0" smtClean="0"/>
              <a:t>Sign-up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can view their information</a:t>
            </a:r>
          </a:p>
          <a:p>
            <a:pPr lvl="1"/>
            <a:r>
              <a:rPr lang="en-US" dirty="0" smtClean="0"/>
              <a:t>User can click to be taken to page to update information or remove profile</a:t>
            </a:r>
          </a:p>
          <a:p>
            <a:r>
              <a:rPr lang="en-US" dirty="0" smtClean="0"/>
              <a:t>User can see entries they’ve made or added to</a:t>
            </a:r>
          </a:p>
          <a:p>
            <a:pPr lvl="1"/>
            <a:r>
              <a:rPr lang="en-US" dirty="0" smtClean="0"/>
              <a:t>User can go to these entries</a:t>
            </a:r>
          </a:p>
          <a:p>
            <a:r>
              <a:rPr lang="en-US" dirty="0" smtClean="0"/>
              <a:t>User has option to create new entry and is taken to that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7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4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4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Macintosh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LandLordScore</vt:lpstr>
      <vt:lpstr>Splash Page</vt:lpstr>
      <vt:lpstr>Profile Page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LandLordScore</dc:title>
  <dc:creator>Max Fulgoni</dc:creator>
  <cp:lastModifiedBy>Max Fulgoni</cp:lastModifiedBy>
  <cp:revision>2</cp:revision>
  <dcterms:created xsi:type="dcterms:W3CDTF">2018-03-27T17:30:10Z</dcterms:created>
  <dcterms:modified xsi:type="dcterms:W3CDTF">2018-03-27T17:43:12Z</dcterms:modified>
</cp:coreProperties>
</file>