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3" r:id="rId9"/>
    <p:sldId id="268" r:id="rId10"/>
    <p:sldId id="274" r:id="rId11"/>
    <p:sldId id="275" r:id="rId12"/>
    <p:sldId id="276" r:id="rId13"/>
    <p:sldId id="288" r:id="rId14"/>
    <p:sldId id="272" r:id="rId15"/>
    <p:sldId id="278" r:id="rId16"/>
    <p:sldId id="277" r:id="rId17"/>
    <p:sldId id="279" r:id="rId18"/>
    <p:sldId id="281" r:id="rId19"/>
    <p:sldId id="280" r:id="rId20"/>
    <p:sldId id="282" r:id="rId21"/>
    <p:sldId id="283" r:id="rId22"/>
    <p:sldId id="284" r:id="rId23"/>
    <p:sldId id="286" r:id="rId24"/>
    <p:sldId id="28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0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1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9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EC52-F4C6-4F63-A53B-A6CA4CDE23C3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02E4-A66F-45D8-A9DD-7FD54EF3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Clean </a:t>
            </a:r>
            <a:r>
              <a:rPr lang="en-US" altLang="zh-CN" dirty="0" err="1" smtClean="0"/>
              <a:t>Architeture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46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66" y="805502"/>
            <a:ext cx="5744622" cy="528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81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 Entity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Rich, not anemic.</a:t>
            </a:r>
          </a:p>
          <a:p>
            <a:r>
              <a:rPr lang="zh-CN" altLang="en-US" dirty="0" smtClean="0"/>
              <a:t>避免业务逻辑四处分布在应用层。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7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group </a:t>
            </a:r>
            <a:r>
              <a:rPr lang="en-US" altLang="zh-CN" dirty="0"/>
              <a:t>of entities and behaviors that can be treated as a cohesive </a:t>
            </a:r>
            <a:r>
              <a:rPr lang="en-US" altLang="zh-CN" dirty="0" smtClean="0"/>
              <a:t>unit.</a:t>
            </a:r>
          </a:p>
          <a:p>
            <a:r>
              <a:rPr lang="en-US" altLang="zh-CN" dirty="0" smtClean="0"/>
              <a:t>Aggregate root, invariants.</a:t>
            </a:r>
          </a:p>
          <a:p>
            <a:r>
              <a:rPr lang="en-US" altLang="zh-CN" dirty="0" smtClean="0"/>
              <a:t>Disallow </a:t>
            </a:r>
            <a:r>
              <a:rPr lang="en-US" altLang="zh-CN" dirty="0"/>
              <a:t>direct navigation between </a:t>
            </a:r>
            <a:r>
              <a:rPr lang="en-US" altLang="zh-CN" dirty="0" smtClean="0"/>
              <a:t>aggregates.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1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CQS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Queries</a:t>
            </a:r>
          </a:p>
          <a:p>
            <a:pPr lvl="1"/>
            <a:r>
              <a:rPr lang="en-US" altLang="zh-CN" dirty="0"/>
              <a:t>Query </a:t>
            </a:r>
            <a:r>
              <a:rPr lang="en-US" altLang="zh-CN" dirty="0" smtClean="0"/>
              <a:t>database </a:t>
            </a:r>
            <a:r>
              <a:rPr lang="en-US" altLang="zh-CN" dirty="0"/>
              <a:t>and return </a:t>
            </a:r>
            <a:r>
              <a:rPr lang="en-US" altLang="zh-CN" dirty="0" smtClean="0"/>
              <a:t>result to </a:t>
            </a:r>
            <a:r>
              <a:rPr lang="en-US" altLang="zh-CN" dirty="0"/>
              <a:t>client.</a:t>
            </a:r>
          </a:p>
          <a:p>
            <a:pPr lvl="1"/>
            <a:r>
              <a:rPr lang="en-US" altLang="zh-CN" dirty="0"/>
              <a:t>Do not change </a:t>
            </a:r>
            <a:r>
              <a:rPr lang="en-US" altLang="zh-CN" dirty="0" smtClean="0"/>
              <a:t>system state, no side effects.</a:t>
            </a:r>
          </a:p>
          <a:p>
            <a:pPr lvl="1"/>
            <a:r>
              <a:rPr lang="en-US" altLang="zh-CN" dirty="0" smtClean="0"/>
              <a:t>View model.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ot restricted by aggregate.</a:t>
            </a:r>
          </a:p>
          <a:p>
            <a:r>
              <a:rPr lang="en-US" altLang="zh-CN" dirty="0" smtClean="0"/>
              <a:t>Command</a:t>
            </a:r>
          </a:p>
          <a:p>
            <a:pPr lvl="1"/>
            <a:r>
              <a:rPr lang="en-US" altLang="zh-CN" dirty="0" smtClean="0"/>
              <a:t>Change system state.</a:t>
            </a:r>
          </a:p>
          <a:p>
            <a:pPr lvl="1"/>
            <a:r>
              <a:rPr lang="en-US" altLang="zh-CN" dirty="0" smtClean="0"/>
              <a:t>Domain model.</a:t>
            </a:r>
          </a:p>
          <a:p>
            <a:pPr lvl="1"/>
            <a:r>
              <a:rPr lang="en-US" altLang="zh-CN" dirty="0" smtClean="0"/>
              <a:t>Restricted by aggregate.</a:t>
            </a:r>
          </a:p>
          <a:p>
            <a:pPr lvl="1"/>
            <a:r>
              <a:rPr lang="en-US" altLang="zh-CN" dirty="0" smtClean="0"/>
              <a:t>Immutable.</a:t>
            </a:r>
          </a:p>
          <a:p>
            <a:r>
              <a:rPr lang="en-US" altLang="zh-CN" dirty="0" smtClean="0"/>
              <a:t>Either query or command, not both.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6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CQS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124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0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2204864"/>
            <a:ext cx="7995047" cy="284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08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Handler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It receives the command object, like a </a:t>
            </a:r>
            <a:r>
              <a:rPr lang="en-US" altLang="zh-CN" dirty="0" smtClean="0"/>
              <a:t>DTO.</a:t>
            </a:r>
          </a:p>
          <a:p>
            <a:r>
              <a:rPr lang="en-US" altLang="zh-CN" dirty="0"/>
              <a:t>It validates that the command is </a:t>
            </a:r>
            <a:r>
              <a:rPr lang="en-US" altLang="zh-CN" dirty="0" smtClean="0"/>
              <a:t>valid.</a:t>
            </a:r>
          </a:p>
          <a:p>
            <a:r>
              <a:rPr lang="en-US" altLang="zh-CN" dirty="0"/>
              <a:t>It instantiates the aggregate root instance that is the target of the current command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 executes the method on the aggregate root instance, getting the required data from the command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 persists the new state of the aggregate to its related database. This last operation is the actual transaction.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83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Mediator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79678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89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Cross-cutting Concerns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92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Idempotent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7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未使用正确的分层架构设计</a:t>
            </a:r>
            <a:endParaRPr lang="en-US" altLang="zh-CN" dirty="0" smtClean="0"/>
          </a:p>
          <a:p>
            <a:r>
              <a:rPr lang="zh-CN" altLang="en-US" dirty="0" smtClean="0"/>
              <a:t>代码重复，难以扩展</a:t>
            </a:r>
            <a:endParaRPr lang="en-US" altLang="zh-CN" dirty="0" smtClean="0"/>
          </a:p>
          <a:p>
            <a:r>
              <a:rPr lang="zh-CN" altLang="en-US" dirty="0" smtClean="0"/>
              <a:t>易出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，且难以定位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12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 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omething happened </a:t>
            </a:r>
            <a:r>
              <a:rPr lang="en-US" altLang="zh-CN" dirty="0"/>
              <a:t>in the domain that you want other parts of the same domain (in-process) to be aware of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Be used to propagate </a:t>
            </a:r>
            <a:r>
              <a:rPr lang="en-US" altLang="zh-CN" dirty="0"/>
              <a:t>state changes across multiple aggregates within the same domain model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Side effects are expressed explicit.</a:t>
            </a:r>
          </a:p>
          <a:p>
            <a:r>
              <a:rPr lang="en-US" altLang="zh-CN" dirty="0" smtClean="0"/>
              <a:t>Single responsibility </a:t>
            </a:r>
            <a:r>
              <a:rPr lang="en-US" altLang="zh-CN" dirty="0"/>
              <a:t>principle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Open / close principle.</a:t>
            </a:r>
          </a:p>
          <a:p>
            <a:r>
              <a:rPr lang="en-US" altLang="zh-CN" dirty="0" smtClean="0"/>
              <a:t>Same domain, transaction.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7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Repository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Encapsulate, centralize common data access logic.</a:t>
            </a:r>
          </a:p>
          <a:p>
            <a:r>
              <a:rPr lang="en-US" altLang="zh-CN" dirty="0" smtClean="0"/>
              <a:t>The only </a:t>
            </a:r>
            <a:r>
              <a:rPr lang="en-US" altLang="zh-CN" dirty="0"/>
              <a:t>channel </a:t>
            </a:r>
            <a:r>
              <a:rPr lang="en-US" altLang="zh-CN" dirty="0" smtClean="0"/>
              <a:t>to </a:t>
            </a:r>
            <a:r>
              <a:rPr lang="en-US" altLang="zh-CN" dirty="0"/>
              <a:t>update </a:t>
            </a:r>
            <a:r>
              <a:rPr lang="en-US" altLang="zh-CN" dirty="0" smtClean="0"/>
              <a:t>database.</a:t>
            </a:r>
          </a:p>
          <a:p>
            <a:r>
              <a:rPr lang="en-US" altLang="zh-CN" dirty="0" smtClean="0"/>
              <a:t>One </a:t>
            </a:r>
            <a:r>
              <a:rPr lang="en-US" altLang="zh-CN" dirty="0"/>
              <a:t>repository per </a:t>
            </a:r>
            <a:r>
              <a:rPr lang="en-US" altLang="zh-CN" dirty="0" smtClean="0"/>
              <a:t>aggregate.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ontrol aggregate's invariants </a:t>
            </a:r>
            <a:r>
              <a:rPr lang="en-US" altLang="zh-CN" dirty="0"/>
              <a:t>and transactional </a:t>
            </a:r>
            <a:r>
              <a:rPr lang="en-US" altLang="zh-CN" dirty="0" smtClean="0"/>
              <a:t>consistency.</a:t>
            </a:r>
          </a:p>
          <a:p>
            <a:r>
              <a:rPr lang="en-US" altLang="zh-CN" dirty="0" smtClean="0"/>
              <a:t>Decouple infrastructure from domain model layer, easier to unit test.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9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664305" cy="60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6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 VS DAL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</a:p>
          <a:p>
            <a:pPr lvl="1"/>
            <a:r>
              <a:rPr lang="en-US" altLang="zh-CN" dirty="0"/>
              <a:t>Directly operation on </a:t>
            </a:r>
            <a:r>
              <a:rPr lang="en-US" altLang="zh-CN" dirty="0" smtClean="0"/>
              <a:t>database.</a:t>
            </a:r>
          </a:p>
          <a:p>
            <a:r>
              <a:rPr lang="en-US" altLang="zh-CN" dirty="0" smtClean="0"/>
              <a:t>Repository</a:t>
            </a:r>
          </a:p>
          <a:p>
            <a:pPr lvl="1"/>
            <a:r>
              <a:rPr lang="en-US" altLang="zh-CN" dirty="0" smtClean="0"/>
              <a:t>In-memory change, UOW.</a:t>
            </a:r>
          </a:p>
          <a:p>
            <a:pPr lvl="1"/>
            <a:r>
              <a:rPr lang="en-US" altLang="zh-CN" dirty="0" smtClean="0"/>
              <a:t>Increase performance.</a:t>
            </a:r>
          </a:p>
          <a:p>
            <a:pPr lvl="1"/>
            <a:r>
              <a:rPr lang="en-US" altLang="zh-CN" dirty="0" smtClean="0"/>
              <a:t>Reduce transaction blocking.</a:t>
            </a:r>
          </a:p>
          <a:p>
            <a:pPr lvl="1"/>
            <a:r>
              <a:rPr lang="en-US" altLang="zh-CN" dirty="0" smtClean="0"/>
              <a:t>Reduce inconsistencies.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.NET </a:t>
            </a:r>
            <a:r>
              <a:rPr lang="en-US" altLang="zh-CN" dirty="0" err="1" smtClean="0"/>
              <a:t>Microservices</a:t>
            </a:r>
            <a:r>
              <a:rPr lang="en-US" altLang="zh-CN" dirty="0" smtClean="0"/>
              <a:t>: Architecture for Containerized .NET Applications</a:t>
            </a:r>
          </a:p>
          <a:p>
            <a:pPr lvl="1"/>
            <a:r>
              <a:rPr lang="en-US" altLang="zh-CN" dirty="0"/>
              <a:t>https://docs.microsoft.com/en-us/dotnet/architecture/microservices/</a:t>
            </a:r>
            <a:endParaRPr lang="en-US" altLang="zh-CN" dirty="0" smtClean="0"/>
          </a:p>
          <a:p>
            <a:r>
              <a:rPr lang="en-US" altLang="zh-CN" dirty="0" err="1"/>
              <a:t>Microservices</a:t>
            </a:r>
            <a:r>
              <a:rPr lang="en-US" altLang="zh-CN" dirty="0"/>
              <a:t> Patterns: With examples in </a:t>
            </a:r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/>
              <a:t>https://www.amazon.com/Microservices-Patterns-examples-Chris-Richardson/dp/1617294543</a:t>
            </a:r>
            <a:endParaRPr lang="en-US" altLang="zh-CN" dirty="0" smtClean="0"/>
          </a:p>
          <a:p>
            <a:r>
              <a:rPr lang="en-US" altLang="zh-CN" dirty="0"/>
              <a:t>Effective Aggregate </a:t>
            </a:r>
            <a:r>
              <a:rPr lang="en-US" altLang="zh-CN" dirty="0" smtClean="0"/>
              <a:t>Design</a:t>
            </a:r>
          </a:p>
          <a:p>
            <a:pPr lvl="1"/>
            <a:r>
              <a:rPr lang="en-US" altLang="zh-CN" dirty="0"/>
              <a:t>https://www.dddcommunity.org/wp-content/uploads/files/pdf_articles/Vernon_2011_1.pdf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53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一</a:t>
            </a:r>
            <a:r>
              <a:rPr lang="zh-CN" altLang="en-US" dirty="0" smtClean="0"/>
              <a:t>个好的架构设计方案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 Architecture, DDD</a:t>
            </a:r>
          </a:p>
          <a:p>
            <a:pPr lvl="2"/>
            <a:r>
              <a:rPr lang="en-US" altLang="zh-CN" dirty="0" smtClean="0"/>
              <a:t>Separation </a:t>
            </a:r>
            <a:r>
              <a:rPr lang="en-US" altLang="zh-CN" dirty="0"/>
              <a:t>of Concerns</a:t>
            </a:r>
          </a:p>
          <a:p>
            <a:pPr lvl="2"/>
            <a:r>
              <a:rPr lang="en-US" altLang="zh-CN" dirty="0"/>
              <a:t>Encapsulation</a:t>
            </a:r>
          </a:p>
          <a:p>
            <a:pPr lvl="2"/>
            <a:r>
              <a:rPr lang="en-US" altLang="zh-CN" dirty="0"/>
              <a:t>Dependency Inversion</a:t>
            </a:r>
          </a:p>
          <a:p>
            <a:pPr lvl="2"/>
            <a:r>
              <a:rPr lang="en-US" altLang="zh-CN" dirty="0"/>
              <a:t>Explicit Dependencies</a:t>
            </a:r>
          </a:p>
          <a:p>
            <a:pPr lvl="2"/>
            <a:r>
              <a:rPr lang="en-US" altLang="zh-CN" dirty="0"/>
              <a:t>Single Responsibility</a:t>
            </a:r>
          </a:p>
          <a:p>
            <a:pPr lvl="2"/>
            <a:r>
              <a:rPr lang="en-US" altLang="zh-CN" dirty="0"/>
              <a:t>DRY</a:t>
            </a:r>
          </a:p>
          <a:p>
            <a:pPr lvl="2"/>
            <a:r>
              <a:rPr lang="en-US" altLang="zh-CN" dirty="0"/>
              <a:t>Persistence Ignorance</a:t>
            </a:r>
          </a:p>
          <a:p>
            <a:pPr lvl="2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57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All-in-one</a:t>
            </a:r>
          </a:p>
          <a:p>
            <a:r>
              <a:rPr lang="en-US" altLang="zh-CN" dirty="0" smtClean="0"/>
              <a:t>N-Layers</a:t>
            </a:r>
          </a:p>
          <a:p>
            <a:r>
              <a:rPr lang="zh-CN" altLang="en-US" dirty="0"/>
              <a:t>干净架构</a:t>
            </a:r>
          </a:p>
        </p:txBody>
      </p:sp>
    </p:spTree>
    <p:extLst>
      <p:ext uri="{BB962C8B-B14F-4D97-AF65-F5344CB8AC3E}">
        <p14:creationId xmlns:p14="http://schemas.microsoft.com/office/powerpoint/2010/main" val="11885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传统三层架构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49294" cy="439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41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干净架构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2928"/>
            <a:ext cx="5326559" cy="314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7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干净架构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960343" cy="342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Clean Architecture VS DDD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74203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Clean Architecture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 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Domain Model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Infrastructure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1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干净架构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0260"/>
            <a:ext cx="5465812" cy="321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63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415</Words>
  <Application>Microsoft Office PowerPoint</Application>
  <PresentationFormat>全屏显示(4:3)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Clean Architeture</vt:lpstr>
      <vt:lpstr>现状</vt:lpstr>
      <vt:lpstr>解决方案</vt:lpstr>
      <vt:lpstr>应用程序架构</vt:lpstr>
      <vt:lpstr>传统三层架构</vt:lpstr>
      <vt:lpstr>干净架构</vt:lpstr>
      <vt:lpstr>干净架构</vt:lpstr>
      <vt:lpstr>Clean Architecture VS DDD</vt:lpstr>
      <vt:lpstr>干净架构</vt:lpstr>
      <vt:lpstr>PowerPoint 演示文稿</vt:lpstr>
      <vt:lpstr>Domain Entity Pattern</vt:lpstr>
      <vt:lpstr>Aggregate Pattern</vt:lpstr>
      <vt:lpstr>CQS</vt:lpstr>
      <vt:lpstr>CQS</vt:lpstr>
      <vt:lpstr>Command Pattern</vt:lpstr>
      <vt:lpstr>Command Handler</vt:lpstr>
      <vt:lpstr>Mediator Pattern</vt:lpstr>
      <vt:lpstr>Cross-cutting Concerns</vt:lpstr>
      <vt:lpstr>Idempotent Command</vt:lpstr>
      <vt:lpstr>Domain Event</vt:lpstr>
      <vt:lpstr>Repository Pattern</vt:lpstr>
      <vt:lpstr>PowerPoint 演示文稿</vt:lpstr>
      <vt:lpstr>Repository VS DAL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Architeture</dc:title>
  <dc:creator>fu li</dc:creator>
  <cp:lastModifiedBy>fu li</cp:lastModifiedBy>
  <cp:revision>79</cp:revision>
  <dcterms:created xsi:type="dcterms:W3CDTF">2021-03-25T00:15:22Z</dcterms:created>
  <dcterms:modified xsi:type="dcterms:W3CDTF">2021-04-02T00:06:15Z</dcterms:modified>
</cp:coreProperties>
</file>