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1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0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1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021D-6185-4288-8842-1F0CF665FEDD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83E0-84EB-4A1F-896E-36C828CCA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8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06" y="59931"/>
            <a:ext cx="2766594" cy="5847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12700">
                  <a:solidFill>
                    <a:schemeClr val="accent5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人事管理系统</a:t>
            </a:r>
          </a:p>
        </p:txBody>
      </p:sp>
    </p:spTree>
    <p:extLst>
      <p:ext uri="{BB962C8B-B14F-4D97-AF65-F5344CB8AC3E}">
        <p14:creationId xmlns:p14="http://schemas.microsoft.com/office/powerpoint/2010/main" val="315967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1640" y="980728"/>
            <a:ext cx="4339650" cy="224676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人事管理系统</a:t>
            </a:r>
            <a:endParaRPr lang="en-US" altLang="zh-CN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Personnel management system</a:t>
            </a:r>
          </a:p>
          <a:p>
            <a:pPr algn="ctr"/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4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7689</TotalTime>
  <Words>7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华文行楷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4</cp:revision>
  <dcterms:created xsi:type="dcterms:W3CDTF">2020-02-24T02:10:10Z</dcterms:created>
  <dcterms:modified xsi:type="dcterms:W3CDTF">2020-02-29T10:20:23Z</dcterms:modified>
</cp:coreProperties>
</file>