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2701-2555-407B-8A4C-E6E0379AB09D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764-6C1B-4FB0-BD62-B3B335A827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61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2701-2555-407B-8A4C-E6E0379AB09D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764-6C1B-4FB0-BD62-B3B335A827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97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2701-2555-407B-8A4C-E6E0379AB09D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764-6C1B-4FB0-BD62-B3B335A827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81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2701-2555-407B-8A4C-E6E0379AB09D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764-6C1B-4FB0-BD62-B3B335A827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34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2701-2555-407B-8A4C-E6E0379AB09D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764-6C1B-4FB0-BD62-B3B335A827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8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2701-2555-407B-8A4C-E6E0379AB09D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764-6C1B-4FB0-BD62-B3B335A827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68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2701-2555-407B-8A4C-E6E0379AB09D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764-6C1B-4FB0-BD62-B3B335A827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33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2701-2555-407B-8A4C-E6E0379AB09D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764-6C1B-4FB0-BD62-B3B335A827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2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2701-2555-407B-8A4C-E6E0379AB09D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764-6C1B-4FB0-BD62-B3B335A827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63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2701-2555-407B-8A4C-E6E0379AB09D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764-6C1B-4FB0-BD62-B3B335A827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72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2701-2555-407B-8A4C-E6E0379AB09D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764-6C1B-4FB0-BD62-B3B335A827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95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C2701-2555-407B-8A4C-E6E0379AB09D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28764-6C1B-4FB0-BD62-B3B335A827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06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0980714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5536" y="2884130"/>
            <a:ext cx="43396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 smtClean="0">
                <a:ln w="18415" cmpd="sng">
                  <a:solidFill>
                    <a:schemeClr val="bg2"/>
                  </a:solidFill>
                  <a:prstDash val="solid"/>
                </a:ln>
                <a:solidFill>
                  <a:schemeClr val="bg2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企业进销存管理系统</a:t>
            </a:r>
            <a:endParaRPr lang="zh-CN" altLang="en-US" sz="3600" b="0" cap="none" spc="0" dirty="0">
              <a:ln w="18415" cmpd="sng">
                <a:solidFill>
                  <a:schemeClr val="bg2"/>
                </a:solidFill>
                <a:prstDash val="solid"/>
              </a:ln>
              <a:solidFill>
                <a:schemeClr val="bg2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311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26501" y="1772816"/>
            <a:ext cx="2302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系统登录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31662" y="1505408"/>
            <a:ext cx="4536504" cy="27876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09394" y="1505408"/>
            <a:ext cx="453650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系统登录</a:t>
            </a:r>
            <a:endParaRPr lang="zh-CN" altLang="en-US" sz="3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21207" y="2419147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用户名：</a:t>
            </a:r>
            <a:endParaRPr lang="zh-CN" altLang="en-US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21207" y="3057696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密  码：</a:t>
            </a:r>
            <a:endParaRPr lang="zh-CN" altLang="en-US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931662" y="2095981"/>
            <a:ext cx="45365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347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14</Words>
  <Application>Microsoft Office PowerPoint</Application>
  <PresentationFormat>全屏显示(4:3)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6</cp:revision>
  <dcterms:created xsi:type="dcterms:W3CDTF">2020-03-06T08:41:55Z</dcterms:created>
  <dcterms:modified xsi:type="dcterms:W3CDTF">2020-03-06T09:38:15Z</dcterms:modified>
</cp:coreProperties>
</file>