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9EE2-9BA7-4250-9F4D-CF7EBDF17B75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28EC-BF02-44B3-AEC3-3088AD5BE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50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9EE2-9BA7-4250-9F4D-CF7EBDF17B75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28EC-BF02-44B3-AEC3-3088AD5BE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57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9EE2-9BA7-4250-9F4D-CF7EBDF17B75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28EC-BF02-44B3-AEC3-3088AD5BE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07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9EE2-9BA7-4250-9F4D-CF7EBDF17B75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28EC-BF02-44B3-AEC3-3088AD5BE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99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9EE2-9BA7-4250-9F4D-CF7EBDF17B75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28EC-BF02-44B3-AEC3-3088AD5BE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64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9EE2-9BA7-4250-9F4D-CF7EBDF17B75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28EC-BF02-44B3-AEC3-3088AD5BE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55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9EE2-9BA7-4250-9F4D-CF7EBDF17B75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28EC-BF02-44B3-AEC3-3088AD5BE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7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9EE2-9BA7-4250-9F4D-CF7EBDF17B75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28EC-BF02-44B3-AEC3-3088AD5BE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90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9EE2-9BA7-4250-9F4D-CF7EBDF17B75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28EC-BF02-44B3-AEC3-3088AD5BE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17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9EE2-9BA7-4250-9F4D-CF7EBDF17B75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28EC-BF02-44B3-AEC3-3088AD5BE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18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9EE2-9BA7-4250-9F4D-CF7EBDF17B75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28EC-BF02-44B3-AEC3-3088AD5BE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83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49EE2-9BA7-4250-9F4D-CF7EBDF17B75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228EC-BF02-44B3-AEC3-3088AD5BE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26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0" y="2888940"/>
            <a:ext cx="1080120" cy="10801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579" y="3010292"/>
            <a:ext cx="1080000" cy="8374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03648" y="3847707"/>
            <a:ext cx="1387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权限管理</a:t>
            </a:r>
            <a:endParaRPr lang="zh-CN" altLang="en-US" sz="2000" b="1" dirty="0"/>
          </a:p>
        </p:txBody>
      </p:sp>
      <p:sp>
        <p:nvSpPr>
          <p:cNvPr id="9" name="左箭头 8"/>
          <p:cNvSpPr/>
          <p:nvPr/>
        </p:nvSpPr>
        <p:spPr>
          <a:xfrm>
            <a:off x="2987823" y="3186684"/>
            <a:ext cx="781469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60648"/>
            <a:ext cx="1080000" cy="1080000"/>
          </a:xfrm>
          <a:prstGeom prst="rect">
            <a:avLst/>
          </a:prstGeom>
        </p:spPr>
      </p:pic>
      <p:sp>
        <p:nvSpPr>
          <p:cNvPr id="11" name="上箭头 10"/>
          <p:cNvSpPr/>
          <p:nvPr/>
        </p:nvSpPr>
        <p:spPr>
          <a:xfrm>
            <a:off x="4329684" y="1955531"/>
            <a:ext cx="484632" cy="7163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31064" y="134064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用户管理</a:t>
            </a:r>
            <a:endParaRPr lang="zh-CN" altLang="en-US" sz="2000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708920"/>
            <a:ext cx="994771" cy="994771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>
            <a:off x="5364088" y="3186684"/>
            <a:ext cx="72008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228184" y="3676962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更改密码</a:t>
            </a:r>
            <a:endParaRPr lang="zh-CN" altLang="en-US" sz="2000" b="1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64" y="5085184"/>
            <a:ext cx="1080000" cy="1080000"/>
          </a:xfrm>
          <a:prstGeom prst="rect">
            <a:avLst/>
          </a:prstGeom>
        </p:spPr>
      </p:pic>
      <p:sp>
        <p:nvSpPr>
          <p:cNvPr id="17" name="下箭头 16"/>
          <p:cNvSpPr/>
          <p:nvPr/>
        </p:nvSpPr>
        <p:spPr>
          <a:xfrm>
            <a:off x="4375400" y="4231085"/>
            <a:ext cx="484632" cy="7674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075080" y="594928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退出系统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6722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02" y="2636912"/>
            <a:ext cx="1172796" cy="108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1920" y="3717032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供应商管理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995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00" y="2809761"/>
            <a:ext cx="1080000" cy="12384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00" y="679816"/>
            <a:ext cx="1080000" cy="948984"/>
          </a:xfrm>
          <a:prstGeom prst="rect">
            <a:avLst/>
          </a:prstGeom>
        </p:spPr>
      </p:pic>
      <p:sp>
        <p:nvSpPr>
          <p:cNvPr id="8" name="上箭头 7"/>
          <p:cNvSpPr/>
          <p:nvPr/>
        </p:nvSpPr>
        <p:spPr>
          <a:xfrm>
            <a:off x="4302000" y="2025424"/>
            <a:ext cx="540000" cy="540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23928" y="158873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商品入库</a:t>
            </a:r>
            <a:endParaRPr lang="zh-CN" altLang="en-US" sz="2000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708920"/>
            <a:ext cx="1080000" cy="1080000"/>
          </a:xfrm>
          <a:prstGeom prst="rect">
            <a:avLst/>
          </a:prstGeom>
        </p:spPr>
      </p:pic>
      <p:sp>
        <p:nvSpPr>
          <p:cNvPr id="11" name="左箭头 10"/>
          <p:cNvSpPr/>
          <p:nvPr/>
        </p:nvSpPr>
        <p:spPr>
          <a:xfrm>
            <a:off x="3059832" y="3159000"/>
            <a:ext cx="720080" cy="54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619672" y="3717032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商品出售</a:t>
            </a:r>
            <a:endParaRPr lang="zh-CN" altLang="en-US" sz="2000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708920"/>
            <a:ext cx="1080000" cy="993600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>
            <a:off x="5364088" y="3186684"/>
            <a:ext cx="72008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163312" y="3645024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商品退货</a:t>
            </a:r>
            <a:endParaRPr lang="zh-CN" altLang="en-US" sz="2000" b="1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00" y="4941168"/>
            <a:ext cx="1080000" cy="1080000"/>
          </a:xfrm>
          <a:prstGeom prst="rect">
            <a:avLst/>
          </a:prstGeom>
        </p:spPr>
      </p:pic>
      <p:sp>
        <p:nvSpPr>
          <p:cNvPr id="17" name="下箭头 16"/>
          <p:cNvSpPr/>
          <p:nvPr/>
        </p:nvSpPr>
        <p:spPr>
          <a:xfrm>
            <a:off x="4302000" y="4329160"/>
            <a:ext cx="540000" cy="54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923928" y="594928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商品库存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0927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00" y="2887920"/>
            <a:ext cx="1080000" cy="108216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135" y="4227260"/>
            <a:ext cx="1080000" cy="1045108"/>
          </a:xfrm>
          <a:prstGeom prst="rect">
            <a:avLst/>
          </a:prstGeom>
        </p:spPr>
      </p:pic>
      <p:sp>
        <p:nvSpPr>
          <p:cNvPr id="7" name="左箭头 6"/>
          <p:cNvSpPr/>
          <p:nvPr/>
        </p:nvSpPr>
        <p:spPr>
          <a:xfrm rot="19201374">
            <a:off x="3222591" y="3957260"/>
            <a:ext cx="720080" cy="54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86848" y="527236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销售记录</a:t>
            </a:r>
            <a:endParaRPr lang="zh-CN" altLang="en-US" sz="2000" b="1" dirty="0"/>
          </a:p>
        </p:txBody>
      </p:sp>
      <p:sp>
        <p:nvSpPr>
          <p:cNvPr id="9" name="左箭头 8"/>
          <p:cNvSpPr/>
          <p:nvPr/>
        </p:nvSpPr>
        <p:spPr>
          <a:xfrm rot="13469142">
            <a:off x="5198019" y="3963955"/>
            <a:ext cx="720080" cy="54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 rot="5400000">
            <a:off x="4211960" y="1988321"/>
            <a:ext cx="720080" cy="54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733" y="4268775"/>
            <a:ext cx="1080000" cy="1069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68144" y="5337975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退货记录</a:t>
            </a:r>
            <a:endParaRPr lang="zh-CN" altLang="en-US" sz="2000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99" y="450600"/>
            <a:ext cx="1080000" cy="10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23928" y="141277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入库记录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3202</TotalTime>
  <Words>24</Words>
  <Application>Microsoft Office PowerPoint</Application>
  <PresentationFormat>全屏显示(4:3)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8</cp:revision>
  <dcterms:created xsi:type="dcterms:W3CDTF">2020-02-09T04:43:11Z</dcterms:created>
  <dcterms:modified xsi:type="dcterms:W3CDTF">2020-02-11T10:05:21Z</dcterms:modified>
</cp:coreProperties>
</file>