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8" roundtripDataSignature="AMtx7mj5QUhg9XauSw86ApzhHijEamun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2351CC3-33CE-45BA-9CDF-FD40A60873EE}">
  <a:tblStyle styleId="{82351CC3-33CE-45BA-9CDF-FD40A60873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C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b2915bb6a_2_3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 name="Google Shape;58;g5b2915bb6a_2_3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g5b2915bb6a_2_3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b2e5633d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b2e5633d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5b2e5633d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b2915bb6a_0_1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b2915bb6a_0_1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5b2915bb6a_0_1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b2915bb6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 name="Google Shape;66;g5b2915bb6a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g5b2915bb6a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b2915bb6a_3_4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 name="Google Shape;73;g5b2915bb6a_3_4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5b2915bb6a_3_4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b2915bb6a_0_7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2" name="Google Shape;82;g5b2915bb6a_0_7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g5b2915bb6a_0_7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b2915bb6a_0_10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5b2915bb6a_0_10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5b2915bb6a_0_10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b2915bb6a_0_10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 name="Google Shape;96;g5b2915bb6a_0_10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5b2915bb6a_0_10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b2e5633d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b2e5633d7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5b2e5633d7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b2915bb6a_0_10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b2915bb6a_0_10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5b2915bb6a_0_10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b2915bb6a_0_10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b2915bb6a_0_10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5b2915bb6a_0_10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13" name="Shape 13"/>
        <p:cNvGrpSpPr/>
        <p:nvPr/>
      </p:nvGrpSpPr>
      <p:grpSpPr>
        <a:xfrm>
          <a:off x="0" y="0"/>
          <a:ext cx="0" cy="0"/>
          <a:chOff x="0" y="0"/>
          <a:chExt cx="0" cy="0"/>
        </a:xfrm>
      </p:grpSpPr>
      <p:sp>
        <p:nvSpPr>
          <p:cNvPr id="14" name="Google Shape;14;g5b2915bb6a_0_1034"/>
          <p:cNvSpPr/>
          <p:nvPr/>
        </p:nvSpPr>
        <p:spPr>
          <a:xfrm>
            <a:off x="0" y="0"/>
            <a:ext cx="12192000" cy="45720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5b2915bb6a_0_1034"/>
          <p:cNvSpPr txBox="1"/>
          <p:nvPr>
            <p:ph type="ctrTitle"/>
          </p:nvPr>
        </p:nvSpPr>
        <p:spPr>
          <a:xfrm>
            <a:off x="415600" y="522867"/>
            <a:ext cx="11360700" cy="3587100"/>
          </a:xfrm>
          <a:prstGeom prst="rect">
            <a:avLst/>
          </a:prstGeom>
        </p:spPr>
        <p:txBody>
          <a:bodyPr anchorCtr="0" anchor="ctr" bIns="121900" lIns="121900" spcFirstLastPara="1" rIns="121900" wrap="square" tIns="121900"/>
          <a:lstStyle>
            <a:lvl1pPr lvl="0" rtl="0" algn="ctr">
              <a:spcBef>
                <a:spcPts val="0"/>
              </a:spcBef>
              <a:spcAft>
                <a:spcPts val="0"/>
              </a:spcAft>
              <a:buSzPts val="10700"/>
              <a:buNone/>
              <a:defRPr sz="10700"/>
            </a:lvl1pPr>
            <a:lvl2pPr lvl="1" rtl="0" algn="ctr">
              <a:spcBef>
                <a:spcPts val="0"/>
              </a:spcBef>
              <a:spcAft>
                <a:spcPts val="0"/>
              </a:spcAft>
              <a:buSzPts val="10700"/>
              <a:buNone/>
              <a:defRPr sz="10700"/>
            </a:lvl2pPr>
            <a:lvl3pPr lvl="2" rtl="0" algn="ctr">
              <a:spcBef>
                <a:spcPts val="0"/>
              </a:spcBef>
              <a:spcAft>
                <a:spcPts val="0"/>
              </a:spcAft>
              <a:buSzPts val="10700"/>
              <a:buNone/>
              <a:defRPr sz="10700"/>
            </a:lvl3pPr>
            <a:lvl4pPr lvl="3" rtl="0" algn="ctr">
              <a:spcBef>
                <a:spcPts val="0"/>
              </a:spcBef>
              <a:spcAft>
                <a:spcPts val="0"/>
              </a:spcAft>
              <a:buSzPts val="10700"/>
              <a:buNone/>
              <a:defRPr sz="10700"/>
            </a:lvl4pPr>
            <a:lvl5pPr lvl="4" rtl="0" algn="ctr">
              <a:spcBef>
                <a:spcPts val="0"/>
              </a:spcBef>
              <a:spcAft>
                <a:spcPts val="0"/>
              </a:spcAft>
              <a:buSzPts val="10700"/>
              <a:buNone/>
              <a:defRPr sz="10700"/>
            </a:lvl5pPr>
            <a:lvl6pPr lvl="5" rtl="0" algn="ctr">
              <a:spcBef>
                <a:spcPts val="0"/>
              </a:spcBef>
              <a:spcAft>
                <a:spcPts val="0"/>
              </a:spcAft>
              <a:buSzPts val="10700"/>
              <a:buNone/>
              <a:defRPr sz="10700"/>
            </a:lvl6pPr>
            <a:lvl7pPr lvl="6" rtl="0" algn="ctr">
              <a:spcBef>
                <a:spcPts val="0"/>
              </a:spcBef>
              <a:spcAft>
                <a:spcPts val="0"/>
              </a:spcAft>
              <a:buSzPts val="10700"/>
              <a:buNone/>
              <a:defRPr sz="10700"/>
            </a:lvl7pPr>
            <a:lvl8pPr lvl="7" rtl="0" algn="ctr">
              <a:spcBef>
                <a:spcPts val="0"/>
              </a:spcBef>
              <a:spcAft>
                <a:spcPts val="0"/>
              </a:spcAft>
              <a:buSzPts val="10700"/>
              <a:buNone/>
              <a:defRPr sz="10700"/>
            </a:lvl8pPr>
            <a:lvl9pPr lvl="8" rtl="0" algn="ctr">
              <a:spcBef>
                <a:spcPts val="0"/>
              </a:spcBef>
              <a:spcAft>
                <a:spcPts val="0"/>
              </a:spcAft>
              <a:buSzPts val="10700"/>
              <a:buNone/>
              <a:defRPr sz="10700"/>
            </a:lvl9pPr>
          </a:lstStyle>
          <a:p/>
        </p:txBody>
      </p:sp>
      <p:sp>
        <p:nvSpPr>
          <p:cNvPr id="16" name="Google Shape;16;g5b2915bb6a_0_1034"/>
          <p:cNvSpPr txBox="1"/>
          <p:nvPr>
            <p:ph idx="1" type="subTitle"/>
          </p:nvPr>
        </p:nvSpPr>
        <p:spPr>
          <a:xfrm>
            <a:off x="415600" y="5187200"/>
            <a:ext cx="11360700" cy="941700"/>
          </a:xfrm>
          <a:prstGeom prst="rect">
            <a:avLst/>
          </a:prstGeom>
        </p:spPr>
        <p:txBody>
          <a:bodyPr anchorCtr="0" anchor="ctr" bIns="121900" lIns="121900" spcFirstLastPara="1" rIns="121900" wrap="square" tIns="121900"/>
          <a:lstStyle>
            <a:lvl1pPr lvl="0" rtl="0" algn="ctr">
              <a:lnSpc>
                <a:spcPct val="100000"/>
              </a:lnSpc>
              <a:spcBef>
                <a:spcPts val="0"/>
              </a:spcBef>
              <a:spcAft>
                <a:spcPts val="0"/>
              </a:spcAft>
              <a:buClr>
                <a:schemeClr val="accent1"/>
              </a:buClr>
              <a:buSzPts val="2800"/>
              <a:buNone/>
              <a:defRPr b="1" sz="2800">
                <a:solidFill>
                  <a:schemeClr val="accent1"/>
                </a:solidFill>
              </a:defRPr>
            </a:lvl1pPr>
            <a:lvl2pPr lvl="1" rtl="0" algn="ctr">
              <a:lnSpc>
                <a:spcPct val="100000"/>
              </a:lnSpc>
              <a:spcBef>
                <a:spcPts val="0"/>
              </a:spcBef>
              <a:spcAft>
                <a:spcPts val="0"/>
              </a:spcAft>
              <a:buClr>
                <a:schemeClr val="accent1"/>
              </a:buClr>
              <a:buSzPts val="2800"/>
              <a:buNone/>
              <a:defRPr b="1" sz="2800">
                <a:solidFill>
                  <a:schemeClr val="accent1"/>
                </a:solidFill>
              </a:defRPr>
            </a:lvl2pPr>
            <a:lvl3pPr lvl="2" rtl="0" algn="ctr">
              <a:lnSpc>
                <a:spcPct val="100000"/>
              </a:lnSpc>
              <a:spcBef>
                <a:spcPts val="0"/>
              </a:spcBef>
              <a:spcAft>
                <a:spcPts val="0"/>
              </a:spcAft>
              <a:buClr>
                <a:schemeClr val="accent1"/>
              </a:buClr>
              <a:buSzPts val="2800"/>
              <a:buNone/>
              <a:defRPr b="1" sz="2800">
                <a:solidFill>
                  <a:schemeClr val="accent1"/>
                </a:solidFill>
              </a:defRPr>
            </a:lvl3pPr>
            <a:lvl4pPr lvl="3" rtl="0" algn="ctr">
              <a:lnSpc>
                <a:spcPct val="100000"/>
              </a:lnSpc>
              <a:spcBef>
                <a:spcPts val="0"/>
              </a:spcBef>
              <a:spcAft>
                <a:spcPts val="0"/>
              </a:spcAft>
              <a:buClr>
                <a:schemeClr val="accent1"/>
              </a:buClr>
              <a:buSzPts val="2800"/>
              <a:buNone/>
              <a:defRPr b="1" sz="2800">
                <a:solidFill>
                  <a:schemeClr val="accent1"/>
                </a:solidFill>
              </a:defRPr>
            </a:lvl4pPr>
            <a:lvl5pPr lvl="4" rtl="0" algn="ctr">
              <a:lnSpc>
                <a:spcPct val="100000"/>
              </a:lnSpc>
              <a:spcBef>
                <a:spcPts val="0"/>
              </a:spcBef>
              <a:spcAft>
                <a:spcPts val="0"/>
              </a:spcAft>
              <a:buClr>
                <a:schemeClr val="accent1"/>
              </a:buClr>
              <a:buSzPts val="2800"/>
              <a:buNone/>
              <a:defRPr b="1" sz="2800">
                <a:solidFill>
                  <a:schemeClr val="accent1"/>
                </a:solidFill>
              </a:defRPr>
            </a:lvl5pPr>
            <a:lvl6pPr lvl="5" rtl="0" algn="ctr">
              <a:lnSpc>
                <a:spcPct val="100000"/>
              </a:lnSpc>
              <a:spcBef>
                <a:spcPts val="0"/>
              </a:spcBef>
              <a:spcAft>
                <a:spcPts val="0"/>
              </a:spcAft>
              <a:buClr>
                <a:schemeClr val="accent1"/>
              </a:buClr>
              <a:buSzPts val="2800"/>
              <a:buNone/>
              <a:defRPr b="1" sz="2800">
                <a:solidFill>
                  <a:schemeClr val="accent1"/>
                </a:solidFill>
              </a:defRPr>
            </a:lvl6pPr>
            <a:lvl7pPr lvl="6" rtl="0" algn="ctr">
              <a:lnSpc>
                <a:spcPct val="100000"/>
              </a:lnSpc>
              <a:spcBef>
                <a:spcPts val="0"/>
              </a:spcBef>
              <a:spcAft>
                <a:spcPts val="0"/>
              </a:spcAft>
              <a:buClr>
                <a:schemeClr val="accent1"/>
              </a:buClr>
              <a:buSzPts val="2800"/>
              <a:buNone/>
              <a:defRPr b="1" sz="2800">
                <a:solidFill>
                  <a:schemeClr val="accent1"/>
                </a:solidFill>
              </a:defRPr>
            </a:lvl7pPr>
            <a:lvl8pPr lvl="7" rtl="0" algn="ctr">
              <a:lnSpc>
                <a:spcPct val="100000"/>
              </a:lnSpc>
              <a:spcBef>
                <a:spcPts val="0"/>
              </a:spcBef>
              <a:spcAft>
                <a:spcPts val="0"/>
              </a:spcAft>
              <a:buClr>
                <a:schemeClr val="accent1"/>
              </a:buClr>
              <a:buSzPts val="2800"/>
              <a:buNone/>
              <a:defRPr b="1" sz="2800">
                <a:solidFill>
                  <a:schemeClr val="accent1"/>
                </a:solidFill>
              </a:defRPr>
            </a:lvl8pPr>
            <a:lvl9pPr lvl="8" rtl="0" algn="ctr">
              <a:lnSpc>
                <a:spcPct val="100000"/>
              </a:lnSpc>
              <a:spcBef>
                <a:spcPts val="0"/>
              </a:spcBef>
              <a:spcAft>
                <a:spcPts val="0"/>
              </a:spcAft>
              <a:buClr>
                <a:schemeClr val="accent1"/>
              </a:buClr>
              <a:buSzPts val="2800"/>
              <a:buNone/>
              <a:defRPr b="1" sz="2800">
                <a:solidFill>
                  <a:schemeClr val="accent1"/>
                </a:solidFill>
              </a:defRPr>
            </a:lvl9pPr>
          </a:lstStyle>
          <a:p/>
        </p:txBody>
      </p:sp>
      <p:sp>
        <p:nvSpPr>
          <p:cNvPr id="17" name="Google Shape;17;g5b2915bb6a_0_103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0" name="Shape 50"/>
        <p:cNvGrpSpPr/>
        <p:nvPr/>
      </p:nvGrpSpPr>
      <p:grpSpPr>
        <a:xfrm>
          <a:off x="0" y="0"/>
          <a:ext cx="0" cy="0"/>
          <a:chOff x="0" y="0"/>
          <a:chExt cx="0" cy="0"/>
        </a:xfrm>
      </p:grpSpPr>
      <p:sp>
        <p:nvSpPr>
          <p:cNvPr id="51" name="Google Shape;51;g5b2915bb6a_0_1071"/>
          <p:cNvSpPr txBox="1"/>
          <p:nvPr>
            <p:ph hasCustomPrompt="1" type="title"/>
          </p:nvPr>
        </p:nvSpPr>
        <p:spPr>
          <a:xfrm>
            <a:off x="415600" y="1653700"/>
            <a:ext cx="11360700" cy="2642400"/>
          </a:xfrm>
          <a:prstGeom prst="rect">
            <a:avLst/>
          </a:prstGeom>
        </p:spPr>
        <p:txBody>
          <a:bodyPr anchorCtr="0" anchor="b" bIns="121900" lIns="121900" spcFirstLastPara="1" rIns="121900" wrap="square" tIns="121900"/>
          <a:lstStyle>
            <a:lvl1pPr lvl="0" rtl="0" algn="ctr">
              <a:spcBef>
                <a:spcPts val="0"/>
              </a:spcBef>
              <a:spcAft>
                <a:spcPts val="0"/>
              </a:spcAft>
              <a:buClr>
                <a:schemeClr val="lt1"/>
              </a:buClr>
              <a:buSzPts val="16000"/>
              <a:buNone/>
              <a:defRPr sz="16000">
                <a:solidFill>
                  <a:schemeClr val="lt1"/>
                </a:solidFill>
                <a:highlight>
                  <a:schemeClr val="accent1"/>
                </a:highlight>
              </a:defRPr>
            </a:lvl1pPr>
            <a:lvl2pPr lvl="1" rtl="0" algn="ctr">
              <a:spcBef>
                <a:spcPts val="0"/>
              </a:spcBef>
              <a:spcAft>
                <a:spcPts val="0"/>
              </a:spcAft>
              <a:buClr>
                <a:schemeClr val="lt1"/>
              </a:buClr>
              <a:buSzPts val="16000"/>
              <a:buNone/>
              <a:defRPr sz="16000">
                <a:solidFill>
                  <a:schemeClr val="lt1"/>
                </a:solidFill>
                <a:highlight>
                  <a:schemeClr val="accent1"/>
                </a:highlight>
              </a:defRPr>
            </a:lvl2pPr>
            <a:lvl3pPr lvl="2" rtl="0" algn="ctr">
              <a:spcBef>
                <a:spcPts val="0"/>
              </a:spcBef>
              <a:spcAft>
                <a:spcPts val="0"/>
              </a:spcAft>
              <a:buClr>
                <a:schemeClr val="lt1"/>
              </a:buClr>
              <a:buSzPts val="16000"/>
              <a:buNone/>
              <a:defRPr sz="16000">
                <a:solidFill>
                  <a:schemeClr val="lt1"/>
                </a:solidFill>
                <a:highlight>
                  <a:schemeClr val="accent1"/>
                </a:highlight>
              </a:defRPr>
            </a:lvl3pPr>
            <a:lvl4pPr lvl="3" rtl="0" algn="ctr">
              <a:spcBef>
                <a:spcPts val="0"/>
              </a:spcBef>
              <a:spcAft>
                <a:spcPts val="0"/>
              </a:spcAft>
              <a:buClr>
                <a:schemeClr val="lt1"/>
              </a:buClr>
              <a:buSzPts val="16000"/>
              <a:buNone/>
              <a:defRPr sz="16000">
                <a:solidFill>
                  <a:schemeClr val="lt1"/>
                </a:solidFill>
                <a:highlight>
                  <a:schemeClr val="accent1"/>
                </a:highlight>
              </a:defRPr>
            </a:lvl4pPr>
            <a:lvl5pPr lvl="4" rtl="0" algn="ctr">
              <a:spcBef>
                <a:spcPts val="0"/>
              </a:spcBef>
              <a:spcAft>
                <a:spcPts val="0"/>
              </a:spcAft>
              <a:buClr>
                <a:schemeClr val="lt1"/>
              </a:buClr>
              <a:buSzPts val="16000"/>
              <a:buNone/>
              <a:defRPr sz="16000">
                <a:solidFill>
                  <a:schemeClr val="lt1"/>
                </a:solidFill>
                <a:highlight>
                  <a:schemeClr val="accent1"/>
                </a:highlight>
              </a:defRPr>
            </a:lvl5pPr>
            <a:lvl6pPr lvl="5" rtl="0" algn="ctr">
              <a:spcBef>
                <a:spcPts val="0"/>
              </a:spcBef>
              <a:spcAft>
                <a:spcPts val="0"/>
              </a:spcAft>
              <a:buClr>
                <a:schemeClr val="lt1"/>
              </a:buClr>
              <a:buSzPts val="16000"/>
              <a:buNone/>
              <a:defRPr sz="16000">
                <a:solidFill>
                  <a:schemeClr val="lt1"/>
                </a:solidFill>
                <a:highlight>
                  <a:schemeClr val="accent1"/>
                </a:highlight>
              </a:defRPr>
            </a:lvl6pPr>
            <a:lvl7pPr lvl="6" rtl="0" algn="ctr">
              <a:spcBef>
                <a:spcPts val="0"/>
              </a:spcBef>
              <a:spcAft>
                <a:spcPts val="0"/>
              </a:spcAft>
              <a:buClr>
                <a:schemeClr val="lt1"/>
              </a:buClr>
              <a:buSzPts val="16000"/>
              <a:buNone/>
              <a:defRPr sz="16000">
                <a:solidFill>
                  <a:schemeClr val="lt1"/>
                </a:solidFill>
                <a:highlight>
                  <a:schemeClr val="accent1"/>
                </a:highlight>
              </a:defRPr>
            </a:lvl7pPr>
            <a:lvl8pPr lvl="7" rtl="0" algn="ctr">
              <a:spcBef>
                <a:spcPts val="0"/>
              </a:spcBef>
              <a:spcAft>
                <a:spcPts val="0"/>
              </a:spcAft>
              <a:buClr>
                <a:schemeClr val="lt1"/>
              </a:buClr>
              <a:buSzPts val="16000"/>
              <a:buNone/>
              <a:defRPr sz="16000">
                <a:solidFill>
                  <a:schemeClr val="lt1"/>
                </a:solidFill>
                <a:highlight>
                  <a:schemeClr val="accent1"/>
                </a:highlight>
              </a:defRPr>
            </a:lvl8pPr>
            <a:lvl9pPr lvl="8" rtl="0" algn="ctr">
              <a:spcBef>
                <a:spcPts val="0"/>
              </a:spcBef>
              <a:spcAft>
                <a:spcPts val="0"/>
              </a:spcAft>
              <a:buClr>
                <a:schemeClr val="lt1"/>
              </a:buClr>
              <a:buSzPts val="16000"/>
              <a:buNone/>
              <a:defRPr sz="16000">
                <a:solidFill>
                  <a:schemeClr val="lt1"/>
                </a:solidFill>
                <a:highlight>
                  <a:schemeClr val="accent1"/>
                </a:highlight>
              </a:defRPr>
            </a:lvl9pPr>
          </a:lstStyle>
          <a:p>
            <a:r>
              <a:t>xx%</a:t>
            </a:r>
          </a:p>
        </p:txBody>
      </p:sp>
      <p:sp>
        <p:nvSpPr>
          <p:cNvPr id="52" name="Google Shape;52;g5b2915bb6a_0_1071"/>
          <p:cNvSpPr txBox="1"/>
          <p:nvPr>
            <p:ph idx="1" type="body"/>
          </p:nvPr>
        </p:nvSpPr>
        <p:spPr>
          <a:xfrm>
            <a:off x="415600" y="4406167"/>
            <a:ext cx="11360700" cy="1734300"/>
          </a:xfrm>
          <a:prstGeom prst="rect">
            <a:avLst/>
          </a:prstGeom>
        </p:spPr>
        <p:txBody>
          <a:bodyPr anchorCtr="0" anchor="t" bIns="121900" lIns="121900" spcFirstLastPara="1" rIns="121900" wrap="square" tIns="121900"/>
          <a:lstStyle>
            <a:lvl1pPr indent="-381000" lvl="0" marL="457200" rtl="0" algn="ctr">
              <a:spcBef>
                <a:spcPts val="0"/>
              </a:spcBef>
              <a:spcAft>
                <a:spcPts val="0"/>
              </a:spcAft>
              <a:buClr>
                <a:schemeClr val="accent1"/>
              </a:buClr>
              <a:buSzPts val="2400"/>
              <a:buChar char="●"/>
              <a:defRPr>
                <a:solidFill>
                  <a:schemeClr val="accent1"/>
                </a:solidFill>
                <a:highlight>
                  <a:schemeClr val="dk1"/>
                </a:highlight>
              </a:defRPr>
            </a:lvl1pPr>
            <a:lvl2pPr indent="-349250" lvl="1" marL="914400" rtl="0" algn="ctr">
              <a:spcBef>
                <a:spcPts val="2100"/>
              </a:spcBef>
              <a:spcAft>
                <a:spcPts val="0"/>
              </a:spcAft>
              <a:buClr>
                <a:schemeClr val="accent1"/>
              </a:buClr>
              <a:buSzPts val="1900"/>
              <a:buChar char="○"/>
              <a:defRPr>
                <a:solidFill>
                  <a:schemeClr val="accent1"/>
                </a:solidFill>
                <a:highlight>
                  <a:schemeClr val="dk1"/>
                </a:highlight>
              </a:defRPr>
            </a:lvl2pPr>
            <a:lvl3pPr indent="-349250" lvl="2" marL="1371600" rtl="0" algn="ctr">
              <a:spcBef>
                <a:spcPts val="2100"/>
              </a:spcBef>
              <a:spcAft>
                <a:spcPts val="0"/>
              </a:spcAft>
              <a:buClr>
                <a:schemeClr val="accent1"/>
              </a:buClr>
              <a:buSzPts val="1900"/>
              <a:buChar char="■"/>
              <a:defRPr>
                <a:solidFill>
                  <a:schemeClr val="accent1"/>
                </a:solidFill>
                <a:highlight>
                  <a:schemeClr val="dk1"/>
                </a:highlight>
              </a:defRPr>
            </a:lvl3pPr>
            <a:lvl4pPr indent="-349250" lvl="3" marL="1828800" rtl="0" algn="ctr">
              <a:spcBef>
                <a:spcPts val="2100"/>
              </a:spcBef>
              <a:spcAft>
                <a:spcPts val="0"/>
              </a:spcAft>
              <a:buClr>
                <a:schemeClr val="accent1"/>
              </a:buClr>
              <a:buSzPts val="1900"/>
              <a:buChar char="●"/>
              <a:defRPr>
                <a:solidFill>
                  <a:schemeClr val="accent1"/>
                </a:solidFill>
                <a:highlight>
                  <a:schemeClr val="dk1"/>
                </a:highlight>
              </a:defRPr>
            </a:lvl4pPr>
            <a:lvl5pPr indent="-349250" lvl="4" marL="2286000" rtl="0" algn="ctr">
              <a:spcBef>
                <a:spcPts val="2100"/>
              </a:spcBef>
              <a:spcAft>
                <a:spcPts val="0"/>
              </a:spcAft>
              <a:buClr>
                <a:schemeClr val="accent1"/>
              </a:buClr>
              <a:buSzPts val="1900"/>
              <a:buChar char="○"/>
              <a:defRPr>
                <a:solidFill>
                  <a:schemeClr val="accent1"/>
                </a:solidFill>
                <a:highlight>
                  <a:schemeClr val="dk1"/>
                </a:highlight>
              </a:defRPr>
            </a:lvl5pPr>
            <a:lvl6pPr indent="-349250" lvl="5" marL="2743200" rtl="0" algn="ctr">
              <a:spcBef>
                <a:spcPts val="2100"/>
              </a:spcBef>
              <a:spcAft>
                <a:spcPts val="0"/>
              </a:spcAft>
              <a:buClr>
                <a:schemeClr val="accent1"/>
              </a:buClr>
              <a:buSzPts val="1900"/>
              <a:buChar char="■"/>
              <a:defRPr>
                <a:solidFill>
                  <a:schemeClr val="accent1"/>
                </a:solidFill>
                <a:highlight>
                  <a:schemeClr val="dk1"/>
                </a:highlight>
              </a:defRPr>
            </a:lvl6pPr>
            <a:lvl7pPr indent="-349250" lvl="6" marL="3200400" rtl="0" algn="ctr">
              <a:spcBef>
                <a:spcPts val="2100"/>
              </a:spcBef>
              <a:spcAft>
                <a:spcPts val="0"/>
              </a:spcAft>
              <a:buClr>
                <a:schemeClr val="accent1"/>
              </a:buClr>
              <a:buSzPts val="1900"/>
              <a:buChar char="●"/>
              <a:defRPr>
                <a:solidFill>
                  <a:schemeClr val="accent1"/>
                </a:solidFill>
                <a:highlight>
                  <a:schemeClr val="dk1"/>
                </a:highlight>
              </a:defRPr>
            </a:lvl7pPr>
            <a:lvl8pPr indent="-349250" lvl="7" marL="3657600" rtl="0" algn="ctr">
              <a:spcBef>
                <a:spcPts val="2100"/>
              </a:spcBef>
              <a:spcAft>
                <a:spcPts val="0"/>
              </a:spcAft>
              <a:buClr>
                <a:schemeClr val="accent1"/>
              </a:buClr>
              <a:buSzPts val="1900"/>
              <a:buChar char="○"/>
              <a:defRPr>
                <a:solidFill>
                  <a:schemeClr val="accent1"/>
                </a:solidFill>
                <a:highlight>
                  <a:schemeClr val="dk1"/>
                </a:highlight>
              </a:defRPr>
            </a:lvl8pPr>
            <a:lvl9pPr indent="-349250" lvl="8" marL="4114800" rtl="0" algn="ctr">
              <a:spcBef>
                <a:spcPts val="2100"/>
              </a:spcBef>
              <a:spcAft>
                <a:spcPts val="2100"/>
              </a:spcAft>
              <a:buClr>
                <a:schemeClr val="accent1"/>
              </a:buClr>
              <a:buSzPts val="1900"/>
              <a:buChar char="■"/>
              <a:defRPr>
                <a:solidFill>
                  <a:schemeClr val="accent1"/>
                </a:solidFill>
                <a:highlight>
                  <a:schemeClr val="dk1"/>
                </a:highlight>
              </a:defRPr>
            </a:lvl9pPr>
          </a:lstStyle>
          <a:p/>
        </p:txBody>
      </p:sp>
      <p:sp>
        <p:nvSpPr>
          <p:cNvPr id="53" name="Google Shape;53;g5b2915bb6a_0_107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g5b2915bb6a_0_107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g5b2915bb6a_0_1039"/>
          <p:cNvSpPr txBox="1"/>
          <p:nvPr>
            <p:ph type="title"/>
          </p:nvPr>
        </p:nvSpPr>
        <p:spPr>
          <a:xfrm>
            <a:off x="3737000" y="1070000"/>
            <a:ext cx="4718100" cy="4718100"/>
          </a:xfrm>
          <a:prstGeom prst="rect">
            <a:avLst/>
          </a:prstGeom>
          <a:solidFill>
            <a:srgbClr val="FFFFFF"/>
          </a:solidFill>
        </p:spPr>
        <p:txBody>
          <a:bodyPr anchorCtr="0" anchor="ctr" bIns="121900" lIns="121900" spcFirstLastPara="1" rIns="121900" wrap="square" tIns="121900"/>
          <a:lstStyle>
            <a:lvl1pPr lvl="0" rtl="0" algn="ctr">
              <a:spcBef>
                <a:spcPts val="0"/>
              </a:spcBef>
              <a:spcAft>
                <a:spcPts val="0"/>
              </a:spcAft>
              <a:buSzPts val="6400"/>
              <a:buNone/>
              <a:defRPr sz="6400"/>
            </a:lvl1pPr>
            <a:lvl2pPr lvl="1" rtl="0" algn="ctr">
              <a:spcBef>
                <a:spcPts val="0"/>
              </a:spcBef>
              <a:spcAft>
                <a:spcPts val="0"/>
              </a:spcAft>
              <a:buSzPts val="6400"/>
              <a:buNone/>
              <a:defRPr sz="6400"/>
            </a:lvl2pPr>
            <a:lvl3pPr lvl="2" rtl="0" algn="ctr">
              <a:spcBef>
                <a:spcPts val="0"/>
              </a:spcBef>
              <a:spcAft>
                <a:spcPts val="0"/>
              </a:spcAft>
              <a:buSzPts val="6400"/>
              <a:buNone/>
              <a:defRPr sz="6400"/>
            </a:lvl3pPr>
            <a:lvl4pPr lvl="3" rtl="0" algn="ctr">
              <a:spcBef>
                <a:spcPts val="0"/>
              </a:spcBef>
              <a:spcAft>
                <a:spcPts val="0"/>
              </a:spcAft>
              <a:buSzPts val="6400"/>
              <a:buNone/>
              <a:defRPr sz="6400"/>
            </a:lvl4pPr>
            <a:lvl5pPr lvl="4" rtl="0" algn="ctr">
              <a:spcBef>
                <a:spcPts val="0"/>
              </a:spcBef>
              <a:spcAft>
                <a:spcPts val="0"/>
              </a:spcAft>
              <a:buSzPts val="6400"/>
              <a:buNone/>
              <a:defRPr sz="6400"/>
            </a:lvl5pPr>
            <a:lvl6pPr lvl="5" rtl="0" algn="ctr">
              <a:spcBef>
                <a:spcPts val="0"/>
              </a:spcBef>
              <a:spcAft>
                <a:spcPts val="0"/>
              </a:spcAft>
              <a:buSzPts val="6400"/>
              <a:buNone/>
              <a:defRPr sz="6400"/>
            </a:lvl6pPr>
            <a:lvl7pPr lvl="6" rtl="0" algn="ctr">
              <a:spcBef>
                <a:spcPts val="0"/>
              </a:spcBef>
              <a:spcAft>
                <a:spcPts val="0"/>
              </a:spcAft>
              <a:buSzPts val="6400"/>
              <a:buNone/>
              <a:defRPr sz="6400"/>
            </a:lvl7pPr>
            <a:lvl8pPr lvl="7" rtl="0" algn="ctr">
              <a:spcBef>
                <a:spcPts val="0"/>
              </a:spcBef>
              <a:spcAft>
                <a:spcPts val="0"/>
              </a:spcAft>
              <a:buSzPts val="6400"/>
              <a:buNone/>
              <a:defRPr sz="6400"/>
            </a:lvl8pPr>
            <a:lvl9pPr lvl="8" rtl="0" algn="ctr">
              <a:spcBef>
                <a:spcPts val="0"/>
              </a:spcBef>
              <a:spcAft>
                <a:spcPts val="0"/>
              </a:spcAft>
              <a:buSzPts val="6400"/>
              <a:buNone/>
              <a:defRPr sz="6400"/>
            </a:lvl9pPr>
          </a:lstStyle>
          <a:p/>
        </p:txBody>
      </p:sp>
      <p:sp>
        <p:nvSpPr>
          <p:cNvPr id="20" name="Google Shape;20;g5b2915bb6a_0_10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g5b2915bb6a_0_1042"/>
          <p:cNvSpPr txBox="1"/>
          <p:nvPr>
            <p:ph type="title"/>
          </p:nvPr>
        </p:nvSpPr>
        <p:spPr>
          <a:xfrm>
            <a:off x="415600" y="390467"/>
            <a:ext cx="11360700" cy="1068000"/>
          </a:xfrm>
          <a:prstGeom prst="rect">
            <a:avLst/>
          </a:prstGeom>
        </p:spPr>
        <p:txBody>
          <a:bodyPr anchorCtr="0" anchor="t" bIns="121900" lIns="121900" spcFirstLastPara="1" rIns="121900" wrap="square" tIns="121900"/>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23" name="Google Shape;23;g5b2915bb6a_0_1042"/>
          <p:cNvSpPr txBox="1"/>
          <p:nvPr>
            <p:ph idx="1" type="body"/>
          </p:nvPr>
        </p:nvSpPr>
        <p:spPr>
          <a:xfrm>
            <a:off x="415600" y="1638233"/>
            <a:ext cx="11360700" cy="4453500"/>
          </a:xfrm>
          <a:prstGeom prst="rect">
            <a:avLst/>
          </a:prstGeom>
        </p:spPr>
        <p:txBody>
          <a:bodyPr anchorCtr="0" anchor="t" bIns="121900" lIns="121900" spcFirstLastPara="1" rIns="121900" wrap="square" tIns="121900"/>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24" name="Google Shape;24;g5b2915bb6a_0_104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g5b2915bb6a_0_1046"/>
          <p:cNvSpPr txBox="1"/>
          <p:nvPr>
            <p:ph type="title"/>
          </p:nvPr>
        </p:nvSpPr>
        <p:spPr>
          <a:xfrm>
            <a:off x="415600" y="390467"/>
            <a:ext cx="11360700" cy="1068000"/>
          </a:xfrm>
          <a:prstGeom prst="rect">
            <a:avLst/>
          </a:prstGeom>
        </p:spPr>
        <p:txBody>
          <a:bodyPr anchorCtr="0" anchor="t" bIns="121900" lIns="121900" spcFirstLastPara="1" rIns="121900" wrap="square" tIns="121900"/>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27" name="Google Shape;27;g5b2915bb6a_0_1046"/>
          <p:cNvSpPr txBox="1"/>
          <p:nvPr>
            <p:ph idx="1" type="body"/>
          </p:nvPr>
        </p:nvSpPr>
        <p:spPr>
          <a:xfrm>
            <a:off x="415600" y="1638233"/>
            <a:ext cx="5333100" cy="4453500"/>
          </a:xfrm>
          <a:prstGeom prst="rect">
            <a:avLst/>
          </a:prstGeom>
        </p:spPr>
        <p:txBody>
          <a:bodyPr anchorCtr="0" anchor="t" bIns="121900" lIns="121900" spcFirstLastPara="1" rIns="121900" wrap="square" tIns="121900"/>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8" name="Google Shape;28;g5b2915bb6a_0_1046"/>
          <p:cNvSpPr txBox="1"/>
          <p:nvPr>
            <p:ph idx="2" type="body"/>
          </p:nvPr>
        </p:nvSpPr>
        <p:spPr>
          <a:xfrm>
            <a:off x="6443200" y="1638233"/>
            <a:ext cx="5333100" cy="4453500"/>
          </a:xfrm>
          <a:prstGeom prst="rect">
            <a:avLst/>
          </a:prstGeom>
        </p:spPr>
        <p:txBody>
          <a:bodyPr anchorCtr="0" anchor="t" bIns="121900" lIns="121900" spcFirstLastPara="1" rIns="121900" wrap="square" tIns="121900"/>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9" name="Google Shape;29;g5b2915bb6a_0_104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g5b2915bb6a_0_1051"/>
          <p:cNvSpPr txBox="1"/>
          <p:nvPr>
            <p:ph type="title"/>
          </p:nvPr>
        </p:nvSpPr>
        <p:spPr>
          <a:xfrm>
            <a:off x="406400" y="412467"/>
            <a:ext cx="11383500" cy="997500"/>
          </a:xfrm>
          <a:prstGeom prst="rect">
            <a:avLst/>
          </a:prstGeom>
        </p:spPr>
        <p:txBody>
          <a:bodyPr anchorCtr="0" anchor="t" bIns="121900" lIns="121900" spcFirstLastPara="1" rIns="121900" wrap="square" tIns="121900"/>
          <a:lstStyle>
            <a:lvl1pPr lvl="0" rtl="0">
              <a:spcBef>
                <a:spcPts val="0"/>
              </a:spcBef>
              <a:spcAft>
                <a:spcPts val="0"/>
              </a:spcAft>
              <a:buSzPts val="5300"/>
              <a:buNone/>
              <a:defRPr sz="5300"/>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p:txBody>
      </p:sp>
      <p:sp>
        <p:nvSpPr>
          <p:cNvPr id="32" name="Google Shape;32;g5b2915bb6a_0_105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g5b2915bb6a_0_1054"/>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rtl="0">
              <a:spcBef>
                <a:spcPts val="0"/>
              </a:spcBef>
              <a:spcAft>
                <a:spcPts val="0"/>
              </a:spcAft>
              <a:buSzPts val="4000"/>
              <a:buNone/>
              <a:defRPr sz="4000">
                <a:highlight>
                  <a:schemeClr val="dk1"/>
                </a:highlight>
              </a:defRPr>
            </a:lvl1pPr>
            <a:lvl2pPr lvl="1" rtl="0">
              <a:spcBef>
                <a:spcPts val="0"/>
              </a:spcBef>
              <a:spcAft>
                <a:spcPts val="0"/>
              </a:spcAft>
              <a:buSzPts val="4000"/>
              <a:buNone/>
              <a:defRPr sz="4000">
                <a:highlight>
                  <a:schemeClr val="dk1"/>
                </a:highlight>
              </a:defRPr>
            </a:lvl2pPr>
            <a:lvl3pPr lvl="2" rtl="0">
              <a:spcBef>
                <a:spcPts val="0"/>
              </a:spcBef>
              <a:spcAft>
                <a:spcPts val="0"/>
              </a:spcAft>
              <a:buSzPts val="4000"/>
              <a:buNone/>
              <a:defRPr sz="4000">
                <a:highlight>
                  <a:schemeClr val="dk1"/>
                </a:highlight>
              </a:defRPr>
            </a:lvl3pPr>
            <a:lvl4pPr lvl="3" rtl="0">
              <a:spcBef>
                <a:spcPts val="0"/>
              </a:spcBef>
              <a:spcAft>
                <a:spcPts val="0"/>
              </a:spcAft>
              <a:buSzPts val="4000"/>
              <a:buNone/>
              <a:defRPr sz="4000">
                <a:highlight>
                  <a:schemeClr val="dk1"/>
                </a:highlight>
              </a:defRPr>
            </a:lvl4pPr>
            <a:lvl5pPr lvl="4" rtl="0">
              <a:spcBef>
                <a:spcPts val="0"/>
              </a:spcBef>
              <a:spcAft>
                <a:spcPts val="0"/>
              </a:spcAft>
              <a:buSzPts val="4000"/>
              <a:buNone/>
              <a:defRPr sz="4000">
                <a:highlight>
                  <a:schemeClr val="dk1"/>
                </a:highlight>
              </a:defRPr>
            </a:lvl5pPr>
            <a:lvl6pPr lvl="5" rtl="0">
              <a:spcBef>
                <a:spcPts val="0"/>
              </a:spcBef>
              <a:spcAft>
                <a:spcPts val="0"/>
              </a:spcAft>
              <a:buSzPts val="4000"/>
              <a:buNone/>
              <a:defRPr sz="4000">
                <a:highlight>
                  <a:schemeClr val="dk1"/>
                </a:highlight>
              </a:defRPr>
            </a:lvl6pPr>
            <a:lvl7pPr lvl="6" rtl="0">
              <a:spcBef>
                <a:spcPts val="0"/>
              </a:spcBef>
              <a:spcAft>
                <a:spcPts val="0"/>
              </a:spcAft>
              <a:buSzPts val="4000"/>
              <a:buNone/>
              <a:defRPr sz="4000">
                <a:highlight>
                  <a:schemeClr val="dk1"/>
                </a:highlight>
              </a:defRPr>
            </a:lvl7pPr>
            <a:lvl8pPr lvl="7" rtl="0">
              <a:spcBef>
                <a:spcPts val="0"/>
              </a:spcBef>
              <a:spcAft>
                <a:spcPts val="0"/>
              </a:spcAft>
              <a:buSzPts val="4000"/>
              <a:buNone/>
              <a:defRPr sz="4000">
                <a:highlight>
                  <a:schemeClr val="dk1"/>
                </a:highlight>
              </a:defRPr>
            </a:lvl8pPr>
            <a:lvl9pPr lvl="8" rtl="0">
              <a:spcBef>
                <a:spcPts val="0"/>
              </a:spcBef>
              <a:spcAft>
                <a:spcPts val="0"/>
              </a:spcAft>
              <a:buSzPts val="4000"/>
              <a:buNone/>
              <a:defRPr sz="4000">
                <a:highlight>
                  <a:schemeClr val="dk1"/>
                </a:highlight>
              </a:defRPr>
            </a:lvl9pPr>
          </a:lstStyle>
          <a:p/>
        </p:txBody>
      </p:sp>
      <p:sp>
        <p:nvSpPr>
          <p:cNvPr id="35" name="Google Shape;35;g5b2915bb6a_0_1054"/>
          <p:cNvSpPr txBox="1"/>
          <p:nvPr>
            <p:ph idx="1" type="body"/>
          </p:nvPr>
        </p:nvSpPr>
        <p:spPr>
          <a:xfrm>
            <a:off x="415600" y="1852800"/>
            <a:ext cx="3744000" cy="4239300"/>
          </a:xfrm>
          <a:prstGeom prst="rect">
            <a:avLst/>
          </a:prstGeom>
        </p:spPr>
        <p:txBody>
          <a:bodyPr anchorCtr="0" anchor="t" bIns="121900" lIns="121900" spcFirstLastPara="1" rIns="121900" wrap="square" tIns="121900"/>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6" name="Google Shape;36;g5b2915bb6a_0_105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7" name="Shape 37"/>
        <p:cNvGrpSpPr/>
        <p:nvPr/>
      </p:nvGrpSpPr>
      <p:grpSpPr>
        <a:xfrm>
          <a:off x="0" y="0"/>
          <a:ext cx="0" cy="0"/>
          <a:chOff x="0" y="0"/>
          <a:chExt cx="0" cy="0"/>
        </a:xfrm>
      </p:grpSpPr>
      <p:sp>
        <p:nvSpPr>
          <p:cNvPr id="38" name="Google Shape;38;g5b2915bb6a_0_1058"/>
          <p:cNvSpPr txBox="1"/>
          <p:nvPr>
            <p:ph type="title"/>
          </p:nvPr>
        </p:nvSpPr>
        <p:spPr>
          <a:xfrm>
            <a:off x="653667" y="701800"/>
            <a:ext cx="7491600" cy="5454300"/>
          </a:xfrm>
          <a:prstGeom prst="rect">
            <a:avLst/>
          </a:prstGeom>
        </p:spPr>
        <p:txBody>
          <a:bodyPr anchorCtr="0" anchor="ctr" bIns="121900" lIns="121900" spcFirstLastPara="1" rIns="121900" wrap="square" tIns="121900"/>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p:txBody>
      </p:sp>
      <p:sp>
        <p:nvSpPr>
          <p:cNvPr id="39" name="Google Shape;39;g5b2915bb6a_0_105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g5b2915bb6a_0_1061"/>
          <p:cNvSpPr/>
          <p:nvPr/>
        </p:nvSpPr>
        <p:spPr>
          <a:xfrm>
            <a:off x="6096000" y="-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2" name="Google Shape;42;g5b2915bb6a_0_1061"/>
          <p:cNvCxnSpPr/>
          <p:nvPr/>
        </p:nvCxnSpPr>
        <p:spPr>
          <a:xfrm>
            <a:off x="6706233" y="5994000"/>
            <a:ext cx="624300" cy="0"/>
          </a:xfrm>
          <a:prstGeom prst="straightConnector1">
            <a:avLst/>
          </a:prstGeom>
          <a:noFill/>
          <a:ln cap="flat" cmpd="sng" w="28575">
            <a:solidFill>
              <a:schemeClr val="lt1"/>
            </a:solidFill>
            <a:prstDash val="solid"/>
            <a:round/>
            <a:headEnd len="sm" w="sm" type="none"/>
            <a:tailEnd len="sm" w="sm" type="none"/>
          </a:ln>
        </p:spPr>
      </p:cxnSp>
      <p:sp>
        <p:nvSpPr>
          <p:cNvPr id="43" name="Google Shape;43;g5b2915bb6a_0_1061"/>
          <p:cNvSpPr txBox="1"/>
          <p:nvPr>
            <p:ph type="title"/>
          </p:nvPr>
        </p:nvSpPr>
        <p:spPr>
          <a:xfrm>
            <a:off x="354000" y="1441867"/>
            <a:ext cx="5393700" cy="2280300"/>
          </a:xfrm>
          <a:prstGeom prst="rect">
            <a:avLst/>
          </a:prstGeom>
        </p:spPr>
        <p:txBody>
          <a:bodyPr anchorCtr="0" anchor="b" bIns="121900" lIns="121900" spcFirstLastPara="1" rIns="121900" wrap="square" tIns="121900"/>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p:txBody>
      </p:sp>
      <p:sp>
        <p:nvSpPr>
          <p:cNvPr id="44" name="Google Shape;44;g5b2915bb6a_0_1061"/>
          <p:cNvSpPr txBox="1"/>
          <p:nvPr>
            <p:ph idx="1" type="subTitle"/>
          </p:nvPr>
        </p:nvSpPr>
        <p:spPr>
          <a:xfrm>
            <a:off x="354000" y="3793630"/>
            <a:ext cx="5393700" cy="1794000"/>
          </a:xfrm>
          <a:prstGeom prst="rect">
            <a:avLst/>
          </a:prstGeom>
        </p:spPr>
        <p:txBody>
          <a:bodyPr anchorCtr="0" anchor="t" bIns="121900" lIns="121900" spcFirstLastPara="1" rIns="121900" wrap="square" tIns="121900"/>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45" name="Google Shape;45;g5b2915bb6a_0_1061"/>
          <p:cNvSpPr txBox="1"/>
          <p:nvPr>
            <p:ph idx="2" type="body"/>
          </p:nvPr>
        </p:nvSpPr>
        <p:spPr>
          <a:xfrm>
            <a:off x="6586000" y="965600"/>
            <a:ext cx="5115900" cy="4926900"/>
          </a:xfrm>
          <a:prstGeom prst="rect">
            <a:avLst/>
          </a:prstGeom>
        </p:spPr>
        <p:txBody>
          <a:bodyPr anchorCtr="0" anchor="ctr" bIns="121900" lIns="121900" spcFirstLastPara="1" rIns="121900" wrap="square" tIns="121900"/>
          <a:lstStyle>
            <a:lvl1pPr indent="-381000" lvl="0" marL="457200" rtl="0">
              <a:spcBef>
                <a:spcPts val="0"/>
              </a:spcBef>
              <a:spcAft>
                <a:spcPts val="0"/>
              </a:spcAft>
              <a:buClr>
                <a:schemeClr val="accent1"/>
              </a:buClr>
              <a:buSzPts val="2400"/>
              <a:buChar char="●"/>
              <a:defRPr>
                <a:solidFill>
                  <a:schemeClr val="accent1"/>
                </a:solidFill>
                <a:highlight>
                  <a:schemeClr val="lt1"/>
                </a:highlight>
              </a:defRPr>
            </a:lvl1pPr>
            <a:lvl2pPr indent="-349250" lvl="1" marL="914400" rtl="0">
              <a:spcBef>
                <a:spcPts val="2100"/>
              </a:spcBef>
              <a:spcAft>
                <a:spcPts val="0"/>
              </a:spcAft>
              <a:buClr>
                <a:schemeClr val="accent1"/>
              </a:buClr>
              <a:buSzPts val="1900"/>
              <a:buChar char="○"/>
              <a:defRPr>
                <a:solidFill>
                  <a:schemeClr val="accent1"/>
                </a:solidFill>
                <a:highlight>
                  <a:schemeClr val="lt1"/>
                </a:highlight>
              </a:defRPr>
            </a:lvl2pPr>
            <a:lvl3pPr indent="-349250" lvl="2" marL="1371600" rtl="0">
              <a:spcBef>
                <a:spcPts val="2100"/>
              </a:spcBef>
              <a:spcAft>
                <a:spcPts val="0"/>
              </a:spcAft>
              <a:buClr>
                <a:schemeClr val="accent1"/>
              </a:buClr>
              <a:buSzPts val="1900"/>
              <a:buChar char="■"/>
              <a:defRPr>
                <a:solidFill>
                  <a:schemeClr val="accent1"/>
                </a:solidFill>
                <a:highlight>
                  <a:schemeClr val="lt1"/>
                </a:highlight>
              </a:defRPr>
            </a:lvl3pPr>
            <a:lvl4pPr indent="-349250" lvl="3" marL="1828800" rtl="0">
              <a:spcBef>
                <a:spcPts val="2100"/>
              </a:spcBef>
              <a:spcAft>
                <a:spcPts val="0"/>
              </a:spcAft>
              <a:buClr>
                <a:schemeClr val="accent1"/>
              </a:buClr>
              <a:buSzPts val="1900"/>
              <a:buChar char="●"/>
              <a:defRPr>
                <a:solidFill>
                  <a:schemeClr val="accent1"/>
                </a:solidFill>
                <a:highlight>
                  <a:schemeClr val="lt1"/>
                </a:highlight>
              </a:defRPr>
            </a:lvl4pPr>
            <a:lvl5pPr indent="-349250" lvl="4" marL="2286000" rtl="0">
              <a:spcBef>
                <a:spcPts val="2100"/>
              </a:spcBef>
              <a:spcAft>
                <a:spcPts val="0"/>
              </a:spcAft>
              <a:buClr>
                <a:schemeClr val="accent1"/>
              </a:buClr>
              <a:buSzPts val="1900"/>
              <a:buChar char="○"/>
              <a:defRPr>
                <a:solidFill>
                  <a:schemeClr val="accent1"/>
                </a:solidFill>
                <a:highlight>
                  <a:schemeClr val="lt1"/>
                </a:highlight>
              </a:defRPr>
            </a:lvl5pPr>
            <a:lvl6pPr indent="-349250" lvl="5" marL="2743200" rtl="0">
              <a:spcBef>
                <a:spcPts val="2100"/>
              </a:spcBef>
              <a:spcAft>
                <a:spcPts val="0"/>
              </a:spcAft>
              <a:buClr>
                <a:schemeClr val="accent1"/>
              </a:buClr>
              <a:buSzPts val="1900"/>
              <a:buChar char="■"/>
              <a:defRPr>
                <a:solidFill>
                  <a:schemeClr val="accent1"/>
                </a:solidFill>
                <a:highlight>
                  <a:schemeClr val="lt1"/>
                </a:highlight>
              </a:defRPr>
            </a:lvl6pPr>
            <a:lvl7pPr indent="-349250" lvl="6" marL="3200400" rtl="0">
              <a:spcBef>
                <a:spcPts val="2100"/>
              </a:spcBef>
              <a:spcAft>
                <a:spcPts val="0"/>
              </a:spcAft>
              <a:buClr>
                <a:schemeClr val="accent1"/>
              </a:buClr>
              <a:buSzPts val="1900"/>
              <a:buChar char="●"/>
              <a:defRPr>
                <a:solidFill>
                  <a:schemeClr val="accent1"/>
                </a:solidFill>
                <a:highlight>
                  <a:schemeClr val="lt1"/>
                </a:highlight>
              </a:defRPr>
            </a:lvl7pPr>
            <a:lvl8pPr indent="-349250" lvl="7" marL="3657600" rtl="0">
              <a:spcBef>
                <a:spcPts val="2100"/>
              </a:spcBef>
              <a:spcAft>
                <a:spcPts val="0"/>
              </a:spcAft>
              <a:buClr>
                <a:schemeClr val="accent1"/>
              </a:buClr>
              <a:buSzPts val="1900"/>
              <a:buChar char="○"/>
              <a:defRPr>
                <a:solidFill>
                  <a:schemeClr val="accent1"/>
                </a:solidFill>
                <a:highlight>
                  <a:schemeClr val="lt1"/>
                </a:highlight>
              </a:defRPr>
            </a:lvl8pPr>
            <a:lvl9pPr indent="-349250" lvl="8" marL="4114800" rtl="0">
              <a:spcBef>
                <a:spcPts val="2100"/>
              </a:spcBef>
              <a:spcAft>
                <a:spcPts val="2100"/>
              </a:spcAft>
              <a:buClr>
                <a:schemeClr val="accent1"/>
              </a:buClr>
              <a:buSzPts val="1900"/>
              <a:buChar char="■"/>
              <a:defRPr>
                <a:solidFill>
                  <a:schemeClr val="accent1"/>
                </a:solidFill>
                <a:highlight>
                  <a:schemeClr val="lt1"/>
                </a:highlight>
              </a:defRPr>
            </a:lvl9pPr>
          </a:lstStyle>
          <a:p/>
        </p:txBody>
      </p:sp>
      <p:sp>
        <p:nvSpPr>
          <p:cNvPr id="46" name="Google Shape;46;g5b2915bb6a_0_106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7" name="Shape 47"/>
        <p:cNvGrpSpPr/>
        <p:nvPr/>
      </p:nvGrpSpPr>
      <p:grpSpPr>
        <a:xfrm>
          <a:off x="0" y="0"/>
          <a:ext cx="0" cy="0"/>
          <a:chOff x="0" y="0"/>
          <a:chExt cx="0" cy="0"/>
        </a:xfrm>
      </p:grpSpPr>
      <p:sp>
        <p:nvSpPr>
          <p:cNvPr id="48" name="Google Shape;48;g5b2915bb6a_0_1068"/>
          <p:cNvSpPr txBox="1"/>
          <p:nvPr>
            <p:ph idx="1" type="body"/>
          </p:nvPr>
        </p:nvSpPr>
        <p:spPr>
          <a:xfrm>
            <a:off x="426000" y="5640767"/>
            <a:ext cx="7998300" cy="798300"/>
          </a:xfrm>
          <a:prstGeom prst="rect">
            <a:avLst/>
          </a:prstGeom>
        </p:spPr>
        <p:txBody>
          <a:bodyPr anchorCtr="0" anchor="ctr" bIns="121900" lIns="121900" spcFirstLastPara="1" rIns="121900" wrap="square" tIns="121900"/>
          <a:lstStyle>
            <a:lvl1pPr indent="-228600" lvl="0" marL="457200" rtl="0">
              <a:lnSpc>
                <a:spcPct val="100000"/>
              </a:lnSpc>
              <a:spcBef>
                <a:spcPts val="0"/>
              </a:spcBef>
              <a:spcAft>
                <a:spcPts val="0"/>
              </a:spcAft>
              <a:buClr>
                <a:schemeClr val="accent1"/>
              </a:buClr>
              <a:buSzPts val="3200"/>
              <a:buFont typeface="Amatic SC"/>
              <a:buNone/>
              <a:defRPr b="1" sz="3200">
                <a:solidFill>
                  <a:schemeClr val="accent1"/>
                </a:solidFill>
                <a:latin typeface="Amatic SC"/>
                <a:ea typeface="Amatic SC"/>
                <a:cs typeface="Amatic SC"/>
                <a:sym typeface="Amatic SC"/>
              </a:defRPr>
            </a:lvl1pPr>
          </a:lstStyle>
          <a:p/>
        </p:txBody>
      </p:sp>
      <p:sp>
        <p:nvSpPr>
          <p:cNvPr id="49" name="Google Shape;49;g5b2915bb6a_0_106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9" name="Shape 9"/>
        <p:cNvGrpSpPr/>
        <p:nvPr/>
      </p:nvGrpSpPr>
      <p:grpSpPr>
        <a:xfrm>
          <a:off x="0" y="0"/>
          <a:ext cx="0" cy="0"/>
          <a:chOff x="0" y="0"/>
          <a:chExt cx="0" cy="0"/>
        </a:xfrm>
      </p:grpSpPr>
      <p:sp>
        <p:nvSpPr>
          <p:cNvPr id="10" name="Google Shape;10;g5b2915bb6a_0_1030"/>
          <p:cNvSpPr txBox="1"/>
          <p:nvPr>
            <p:ph type="title"/>
          </p:nvPr>
        </p:nvSpPr>
        <p:spPr>
          <a:xfrm>
            <a:off x="415600" y="390467"/>
            <a:ext cx="11360700" cy="1068000"/>
          </a:xfrm>
          <a:prstGeom prst="rect">
            <a:avLst/>
          </a:prstGeom>
          <a:noFill/>
          <a:ln>
            <a:noFill/>
          </a:ln>
        </p:spPr>
        <p:txBody>
          <a:bodyPr anchorCtr="0" anchor="t" bIns="121900" lIns="121900" spcFirstLastPara="1" rIns="121900" wrap="square" tIns="121900"/>
          <a:lstStyle>
            <a:lvl1pPr lvl="0" rtl="0">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1pPr>
            <a:lvl2pPr lvl="1" rtl="0">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2pPr>
            <a:lvl3pPr lvl="2" rtl="0">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3pPr>
            <a:lvl4pPr lvl="3" rtl="0">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4pPr>
            <a:lvl5pPr lvl="4" rtl="0">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5pPr>
            <a:lvl6pPr lvl="5" rtl="0">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6pPr>
            <a:lvl7pPr lvl="6" rtl="0">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7pPr>
            <a:lvl8pPr lvl="7" rtl="0">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8pPr>
            <a:lvl9pPr lvl="8" rtl="0">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9pPr>
          </a:lstStyle>
          <a:p/>
        </p:txBody>
      </p:sp>
      <p:sp>
        <p:nvSpPr>
          <p:cNvPr id="11" name="Google Shape;11;g5b2915bb6a_0_1030"/>
          <p:cNvSpPr txBox="1"/>
          <p:nvPr>
            <p:ph idx="1" type="body"/>
          </p:nvPr>
        </p:nvSpPr>
        <p:spPr>
          <a:xfrm>
            <a:off x="415600" y="1638233"/>
            <a:ext cx="11360700" cy="4453500"/>
          </a:xfrm>
          <a:prstGeom prst="rect">
            <a:avLst/>
          </a:prstGeom>
          <a:noFill/>
          <a:ln>
            <a:noFill/>
          </a:ln>
        </p:spPr>
        <p:txBody>
          <a:bodyPr anchorCtr="0" anchor="t" bIns="121900" lIns="121900" spcFirstLastPara="1" rIns="121900" wrap="square" tIns="121900"/>
          <a:lstStyle>
            <a:lvl1pPr indent="-381000" lvl="0" marL="457200" rtl="0">
              <a:lnSpc>
                <a:spcPct val="115000"/>
              </a:lnSpc>
              <a:spcBef>
                <a:spcPts val="0"/>
              </a:spcBef>
              <a:spcAft>
                <a:spcPts val="0"/>
              </a:spcAft>
              <a:buClr>
                <a:schemeClr val="dk2"/>
              </a:buClr>
              <a:buSzPts val="2400"/>
              <a:buFont typeface="Source Code Pro"/>
              <a:buChar char="●"/>
              <a:defRPr sz="2400">
                <a:solidFill>
                  <a:schemeClr val="dk2"/>
                </a:solidFill>
                <a:latin typeface="Source Code Pro"/>
                <a:ea typeface="Source Code Pro"/>
                <a:cs typeface="Source Code Pro"/>
                <a:sym typeface="Source Code Pro"/>
              </a:defRPr>
            </a:lvl1pPr>
            <a:lvl2pPr indent="-349250" lvl="1" marL="914400" rtl="0">
              <a:lnSpc>
                <a:spcPct val="115000"/>
              </a:lnSpc>
              <a:spcBef>
                <a:spcPts val="210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2pPr>
            <a:lvl3pPr indent="-349250" lvl="2" marL="1371600" rtl="0">
              <a:lnSpc>
                <a:spcPct val="115000"/>
              </a:lnSpc>
              <a:spcBef>
                <a:spcPts val="210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3pPr>
            <a:lvl4pPr indent="-349250" lvl="3" marL="1828800" rtl="0">
              <a:lnSpc>
                <a:spcPct val="115000"/>
              </a:lnSpc>
              <a:spcBef>
                <a:spcPts val="210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4pPr>
            <a:lvl5pPr indent="-349250" lvl="4" marL="2286000" rtl="0">
              <a:lnSpc>
                <a:spcPct val="115000"/>
              </a:lnSpc>
              <a:spcBef>
                <a:spcPts val="210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5pPr>
            <a:lvl6pPr indent="-349250" lvl="5" marL="2743200" rtl="0">
              <a:lnSpc>
                <a:spcPct val="115000"/>
              </a:lnSpc>
              <a:spcBef>
                <a:spcPts val="210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6pPr>
            <a:lvl7pPr indent="-349250" lvl="6" marL="3200400" rtl="0">
              <a:lnSpc>
                <a:spcPct val="115000"/>
              </a:lnSpc>
              <a:spcBef>
                <a:spcPts val="210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7pPr>
            <a:lvl8pPr indent="-349250" lvl="7" marL="3657600" rtl="0">
              <a:lnSpc>
                <a:spcPct val="115000"/>
              </a:lnSpc>
              <a:spcBef>
                <a:spcPts val="210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8pPr>
            <a:lvl9pPr indent="-349250" lvl="8" marL="4114800" rtl="0">
              <a:lnSpc>
                <a:spcPct val="115000"/>
              </a:lnSpc>
              <a:spcBef>
                <a:spcPts val="2100"/>
              </a:spcBef>
              <a:spcAft>
                <a:spcPts val="210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9pPr>
          </a:lstStyle>
          <a:p/>
        </p:txBody>
      </p:sp>
      <p:sp>
        <p:nvSpPr>
          <p:cNvPr id="12" name="Google Shape;12;g5b2915bb6a_0_103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lgn="r">
              <a:buNone/>
              <a:defRPr sz="1300">
                <a:solidFill>
                  <a:schemeClr val="accent1"/>
                </a:solidFill>
                <a:latin typeface="Source Code Pro"/>
                <a:ea typeface="Source Code Pro"/>
                <a:cs typeface="Source Code Pro"/>
                <a:sym typeface="Source Code Pro"/>
              </a:defRPr>
            </a:lvl1pPr>
            <a:lvl2pPr lvl="1" rtl="0" algn="r">
              <a:buNone/>
              <a:defRPr sz="1300">
                <a:solidFill>
                  <a:schemeClr val="accent1"/>
                </a:solidFill>
                <a:latin typeface="Source Code Pro"/>
                <a:ea typeface="Source Code Pro"/>
                <a:cs typeface="Source Code Pro"/>
                <a:sym typeface="Source Code Pro"/>
              </a:defRPr>
            </a:lvl2pPr>
            <a:lvl3pPr lvl="2" rtl="0" algn="r">
              <a:buNone/>
              <a:defRPr sz="1300">
                <a:solidFill>
                  <a:schemeClr val="accent1"/>
                </a:solidFill>
                <a:latin typeface="Source Code Pro"/>
                <a:ea typeface="Source Code Pro"/>
                <a:cs typeface="Source Code Pro"/>
                <a:sym typeface="Source Code Pro"/>
              </a:defRPr>
            </a:lvl3pPr>
            <a:lvl4pPr lvl="3" rtl="0" algn="r">
              <a:buNone/>
              <a:defRPr sz="1300">
                <a:solidFill>
                  <a:schemeClr val="accent1"/>
                </a:solidFill>
                <a:latin typeface="Source Code Pro"/>
                <a:ea typeface="Source Code Pro"/>
                <a:cs typeface="Source Code Pro"/>
                <a:sym typeface="Source Code Pro"/>
              </a:defRPr>
            </a:lvl4pPr>
            <a:lvl5pPr lvl="4" rtl="0" algn="r">
              <a:buNone/>
              <a:defRPr sz="1300">
                <a:solidFill>
                  <a:schemeClr val="accent1"/>
                </a:solidFill>
                <a:latin typeface="Source Code Pro"/>
                <a:ea typeface="Source Code Pro"/>
                <a:cs typeface="Source Code Pro"/>
                <a:sym typeface="Source Code Pro"/>
              </a:defRPr>
            </a:lvl5pPr>
            <a:lvl6pPr lvl="5" rtl="0" algn="r">
              <a:buNone/>
              <a:defRPr sz="1300">
                <a:solidFill>
                  <a:schemeClr val="accent1"/>
                </a:solidFill>
                <a:latin typeface="Source Code Pro"/>
                <a:ea typeface="Source Code Pro"/>
                <a:cs typeface="Source Code Pro"/>
                <a:sym typeface="Source Code Pro"/>
              </a:defRPr>
            </a:lvl6pPr>
            <a:lvl7pPr lvl="6" rtl="0" algn="r">
              <a:buNone/>
              <a:defRPr sz="1300">
                <a:solidFill>
                  <a:schemeClr val="accent1"/>
                </a:solidFill>
                <a:latin typeface="Source Code Pro"/>
                <a:ea typeface="Source Code Pro"/>
                <a:cs typeface="Source Code Pro"/>
                <a:sym typeface="Source Code Pro"/>
              </a:defRPr>
            </a:lvl7pPr>
            <a:lvl8pPr lvl="7" rtl="0" algn="r">
              <a:buNone/>
              <a:defRPr sz="1300">
                <a:solidFill>
                  <a:schemeClr val="accent1"/>
                </a:solidFill>
                <a:latin typeface="Source Code Pro"/>
                <a:ea typeface="Source Code Pro"/>
                <a:cs typeface="Source Code Pro"/>
                <a:sym typeface="Source Code Pro"/>
              </a:defRPr>
            </a:lvl8pPr>
            <a:lvl9pPr lvl="8" rtl="0" algn="r">
              <a:buNone/>
              <a:defRPr sz="13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aimotion.blogspot.com/2012/08/introduction-to-recommendations-with.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00"/>
        </a:solidFill>
      </p:bgPr>
    </p:bg>
    <p:spTree>
      <p:nvGrpSpPr>
        <p:cNvPr id="60" name="Shape 60"/>
        <p:cNvGrpSpPr/>
        <p:nvPr/>
      </p:nvGrpSpPr>
      <p:grpSpPr>
        <a:xfrm>
          <a:off x="0" y="0"/>
          <a:ext cx="0" cy="0"/>
          <a:chOff x="0" y="0"/>
          <a:chExt cx="0" cy="0"/>
        </a:xfrm>
      </p:grpSpPr>
      <p:sp>
        <p:nvSpPr>
          <p:cNvPr id="61" name="Google Shape;61;g5b2915bb6a_2_328"/>
          <p:cNvSpPr txBox="1"/>
          <p:nvPr>
            <p:ph type="ctrTitle"/>
          </p:nvPr>
        </p:nvSpPr>
        <p:spPr>
          <a:xfrm>
            <a:off x="415600" y="522867"/>
            <a:ext cx="11360700" cy="35871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zh-CN" sz="9600"/>
              <a:t>Yelp Recommendation</a:t>
            </a:r>
            <a:endParaRPr sz="9600"/>
          </a:p>
        </p:txBody>
      </p:sp>
      <p:sp>
        <p:nvSpPr>
          <p:cNvPr id="62" name="Google Shape;62;g5b2915bb6a_2_328"/>
          <p:cNvSpPr txBox="1"/>
          <p:nvPr>
            <p:ph idx="1" type="subTitle"/>
          </p:nvPr>
        </p:nvSpPr>
        <p:spPr>
          <a:xfrm>
            <a:off x="415650" y="3098225"/>
            <a:ext cx="11360700" cy="941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b="0" lang="zh-CN">
                <a:latin typeface="Montserrat"/>
                <a:ea typeface="Montserrat"/>
                <a:cs typeface="Montserrat"/>
                <a:sym typeface="Montserrat"/>
              </a:rPr>
              <a:t>A Comparision of Cluster and User-to-User Algorithm</a:t>
            </a:r>
            <a:r>
              <a:rPr lang="zh-CN"/>
              <a:t> </a:t>
            </a:r>
            <a:endParaRPr/>
          </a:p>
        </p:txBody>
      </p:sp>
      <p:sp>
        <p:nvSpPr>
          <p:cNvPr id="63" name="Google Shape;63;g5b2915bb6a_2_328"/>
          <p:cNvSpPr txBox="1"/>
          <p:nvPr/>
        </p:nvSpPr>
        <p:spPr>
          <a:xfrm>
            <a:off x="473375" y="5357100"/>
            <a:ext cx="11427300" cy="808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zh-CN" sz="1800">
                <a:solidFill>
                  <a:srgbClr val="FFFFFF"/>
                </a:solidFill>
                <a:latin typeface="Montserrat"/>
                <a:ea typeface="Montserrat"/>
                <a:cs typeface="Montserrat"/>
                <a:sym typeface="Montserrat"/>
              </a:rPr>
              <a:t>Ellen Hsieh, Fulin Guo, Jiaxu Han, Ying Sun</a:t>
            </a:r>
            <a:br>
              <a:rPr lang="zh-CN" sz="1800">
                <a:solidFill>
                  <a:srgbClr val="FFFFFF"/>
                </a:solidFill>
                <a:latin typeface="Montserrat"/>
                <a:ea typeface="Montserrat"/>
                <a:cs typeface="Montserrat"/>
                <a:sym typeface="Montserrat"/>
              </a:rPr>
            </a:br>
            <a:r>
              <a:rPr lang="zh-CN" sz="1800">
                <a:solidFill>
                  <a:srgbClr val="FFFFFF"/>
                </a:solidFill>
                <a:latin typeface="Montserrat"/>
                <a:ea typeface="Montserrat"/>
                <a:cs typeface="Montserrat"/>
                <a:sym typeface="Montserrat"/>
              </a:rPr>
              <a:t>Computational Social Science</a:t>
            </a:r>
            <a:br>
              <a:rPr lang="zh-CN" sz="1800">
                <a:solidFill>
                  <a:srgbClr val="FFFFFF"/>
                </a:solidFill>
                <a:latin typeface="Montserrat"/>
                <a:ea typeface="Montserrat"/>
                <a:cs typeface="Montserrat"/>
                <a:sym typeface="Montserrat"/>
              </a:rPr>
            </a:br>
            <a:r>
              <a:rPr lang="zh-CN" sz="1800">
                <a:solidFill>
                  <a:srgbClr val="FFFFFF"/>
                </a:solidFill>
                <a:latin typeface="Montserrat"/>
                <a:ea typeface="Montserrat"/>
                <a:cs typeface="Montserrat"/>
                <a:sym typeface="Montserrat"/>
              </a:rPr>
              <a:t>University of Chicago</a:t>
            </a:r>
            <a:endParaRPr sz="1800">
              <a:solidFill>
                <a:srgbClr val="FFFFF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g5b2e5633d7_0_0"/>
          <p:cNvSpPr txBox="1"/>
          <p:nvPr>
            <p:ph type="title"/>
          </p:nvPr>
        </p:nvSpPr>
        <p:spPr>
          <a:xfrm>
            <a:off x="415600" y="390467"/>
            <a:ext cx="11360700" cy="1068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zh-CN"/>
              <a:t>Results-Friend recommendation</a:t>
            </a:r>
            <a:endParaRPr/>
          </a:p>
        </p:txBody>
      </p:sp>
      <p:sp>
        <p:nvSpPr>
          <p:cNvPr id="128" name="Google Shape;128;g5b2e5633d7_0_0"/>
          <p:cNvSpPr txBox="1"/>
          <p:nvPr>
            <p:ph idx="1" type="body"/>
          </p:nvPr>
        </p:nvSpPr>
        <p:spPr>
          <a:xfrm>
            <a:off x="415600" y="1638233"/>
            <a:ext cx="11360700" cy="445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br>
              <a:rPr lang="zh-CN">
                <a:latin typeface="Montserrat"/>
                <a:ea typeface="Montserrat"/>
                <a:cs typeface="Montserrat"/>
                <a:sym typeface="Montserrat"/>
              </a:rPr>
            </a:br>
            <a:r>
              <a:rPr lang="zh-CN">
                <a:latin typeface="Montserrat"/>
                <a:ea typeface="Montserrat"/>
                <a:cs typeface="Montserrat"/>
                <a:sym typeface="Montserrat"/>
              </a:rPr>
              <a:t>- apply the model on the whole dataset </a:t>
            </a:r>
            <a:endParaRPr>
              <a:latin typeface="Montserrat"/>
              <a:ea typeface="Montserrat"/>
              <a:cs typeface="Montserrat"/>
              <a:sym typeface="Montserrat"/>
            </a:endParaRPr>
          </a:p>
          <a:p>
            <a:pPr indent="0" lvl="0" marL="0" rtl="0" algn="l">
              <a:spcBef>
                <a:spcPts val="2100"/>
              </a:spcBef>
              <a:spcAft>
                <a:spcPts val="2100"/>
              </a:spcAft>
              <a:buNone/>
            </a:pPr>
            <a:r>
              <a:rPr lang="zh-CN">
                <a:latin typeface="Montserrat"/>
                <a:ea typeface="Montserrat"/>
                <a:cs typeface="Montserrat"/>
                <a:sym typeface="Montserrat"/>
              </a:rPr>
              <a:t>- a user and his/her most </a:t>
            </a:r>
            <a:br>
              <a:rPr lang="zh-CN">
                <a:latin typeface="Montserrat"/>
                <a:ea typeface="Montserrat"/>
                <a:cs typeface="Montserrat"/>
                <a:sym typeface="Montserrat"/>
              </a:rPr>
            </a:br>
            <a:r>
              <a:rPr lang="zh-CN">
                <a:latin typeface="Montserrat"/>
                <a:ea typeface="Montserrat"/>
                <a:cs typeface="Montserrat"/>
                <a:sym typeface="Montserrat"/>
              </a:rPr>
              <a:t>   similar user (recommend friend)</a:t>
            </a:r>
            <a:br>
              <a:rPr lang="zh-CN">
                <a:latin typeface="Montserrat"/>
                <a:ea typeface="Montserrat"/>
                <a:cs typeface="Montserrat"/>
                <a:sym typeface="Montserrat"/>
              </a:rPr>
            </a:br>
            <a:endParaRPr>
              <a:latin typeface="Montserrat"/>
              <a:ea typeface="Montserrat"/>
              <a:cs typeface="Montserrat"/>
              <a:sym typeface="Montserrat"/>
            </a:endParaRPr>
          </a:p>
        </p:txBody>
      </p:sp>
      <p:pic>
        <p:nvPicPr>
          <p:cNvPr id="129" name="Google Shape;129;g5b2e5633d7_0_0"/>
          <p:cNvPicPr preferRelativeResize="0"/>
          <p:nvPr/>
        </p:nvPicPr>
        <p:blipFill>
          <a:blip r:embed="rId3">
            <a:alphaModFix/>
          </a:blip>
          <a:stretch>
            <a:fillRect/>
          </a:stretch>
        </p:blipFill>
        <p:spPr>
          <a:xfrm>
            <a:off x="7297551" y="1393850"/>
            <a:ext cx="4045825" cy="49422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g5b2915bb6a_0_1101"/>
          <p:cNvSpPr txBox="1"/>
          <p:nvPr>
            <p:ph type="title"/>
          </p:nvPr>
        </p:nvSpPr>
        <p:spPr>
          <a:xfrm>
            <a:off x="415600" y="390467"/>
            <a:ext cx="11360700" cy="1068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zh-CN"/>
              <a:t>references</a:t>
            </a:r>
            <a:endParaRPr/>
          </a:p>
        </p:txBody>
      </p:sp>
      <p:sp>
        <p:nvSpPr>
          <p:cNvPr id="136" name="Google Shape;136;g5b2915bb6a_0_1101"/>
          <p:cNvSpPr txBox="1"/>
          <p:nvPr>
            <p:ph idx="1" type="body"/>
          </p:nvPr>
        </p:nvSpPr>
        <p:spPr>
          <a:xfrm>
            <a:off x="415600" y="1638233"/>
            <a:ext cx="11360700" cy="44535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Clr>
                <a:srgbClr val="434343"/>
              </a:buClr>
              <a:buSzPts val="2400"/>
              <a:buFont typeface="Montserrat"/>
              <a:buChar char="❖"/>
            </a:pPr>
            <a:r>
              <a:rPr lang="zh-CN">
                <a:solidFill>
                  <a:srgbClr val="434343"/>
                </a:solidFill>
                <a:uFill>
                  <a:noFill/>
                </a:uFill>
                <a:latin typeface="Montserrat"/>
                <a:ea typeface="Montserrat"/>
                <a:cs typeface="Montserrat"/>
                <a:sym typeface="Montserrat"/>
                <a:hlinkClick r:id="rId3"/>
              </a:rPr>
              <a:t>http://aimotion.blogspot.com/2012/08/introduction-to-recommendations-with.html</a:t>
            </a:r>
            <a:endParaRPr>
              <a:solidFill>
                <a:srgbClr val="434343"/>
              </a:solidFill>
              <a:latin typeface="Montserrat"/>
              <a:ea typeface="Montserrat"/>
              <a:cs typeface="Montserrat"/>
              <a:sym typeface="Montserrat"/>
            </a:endParaRPr>
          </a:p>
          <a:p>
            <a:pPr indent="-381000" lvl="0" marL="457200" rtl="0" algn="l">
              <a:spcBef>
                <a:spcPts val="0"/>
              </a:spcBef>
              <a:spcAft>
                <a:spcPts val="0"/>
              </a:spcAft>
              <a:buClr>
                <a:srgbClr val="434343"/>
              </a:buClr>
              <a:buSzPts val="2400"/>
              <a:buFont typeface="Montserrat"/>
              <a:buChar char="❖"/>
            </a:pPr>
            <a:r>
              <a:rPr lang="zh-CN">
                <a:solidFill>
                  <a:srgbClr val="434343"/>
                </a:solidFill>
                <a:latin typeface="Montserrat"/>
                <a:ea typeface="Montserrat"/>
                <a:cs typeface="Montserrat"/>
                <a:sym typeface="Montserrat"/>
              </a:rPr>
              <a:t>Bodoia, Max. "Map-Reduce Algorithms for k-means Clustering." accessed online at: https://stanford. edu/~ rezab/classes/cme323 S 16.</a:t>
            </a:r>
            <a:endParaRPr>
              <a:solidFill>
                <a:srgbClr val="434343"/>
              </a:solidFill>
              <a:latin typeface="Montserrat"/>
              <a:ea typeface="Montserrat"/>
              <a:cs typeface="Montserrat"/>
              <a:sym typeface="Montserrat"/>
            </a:endParaRPr>
          </a:p>
          <a:p>
            <a:pPr indent="0" lvl="0" marL="0" rtl="0" algn="l">
              <a:spcBef>
                <a:spcPts val="2100"/>
              </a:spcBef>
              <a:spcAft>
                <a:spcPts val="0"/>
              </a:spcAft>
              <a:buNone/>
            </a:pPr>
            <a:r>
              <a:t/>
            </a:r>
            <a:endParaRPr/>
          </a:p>
          <a:p>
            <a:pPr indent="0" lvl="0" marL="0" rtl="0" algn="l">
              <a:spcBef>
                <a:spcPts val="2100"/>
              </a:spcBef>
              <a:spcAft>
                <a:spcPts val="0"/>
              </a:spcAft>
              <a:buNone/>
            </a:pPr>
            <a:r>
              <a:t/>
            </a:r>
            <a:endParaRPr/>
          </a:p>
          <a:p>
            <a:pPr indent="0" lvl="0" marL="0" rtl="0" algn="l">
              <a:spcBef>
                <a:spcPts val="2100"/>
              </a:spcBef>
              <a:spcAft>
                <a:spcPts val="0"/>
              </a:spcAft>
              <a:buNone/>
            </a:pPr>
            <a:r>
              <a:t/>
            </a:r>
            <a:endParaRPr/>
          </a:p>
          <a:p>
            <a:pPr indent="0" lvl="0" marL="0" rtl="0" algn="l">
              <a:spcBef>
                <a:spcPts val="2100"/>
              </a:spcBef>
              <a:spcAft>
                <a:spcPts val="0"/>
              </a:spcAft>
              <a:buNone/>
            </a:pPr>
            <a:r>
              <a:t/>
            </a:r>
            <a:endParaRPr/>
          </a:p>
          <a:p>
            <a:pPr indent="0" lvl="0" marL="0" rtl="0" algn="l">
              <a:spcBef>
                <a:spcPts val="2100"/>
              </a:spcBef>
              <a:spcAft>
                <a:spcPts val="0"/>
              </a:spcAft>
              <a:buNone/>
            </a:pPr>
            <a:r>
              <a:t/>
            </a:r>
            <a:endParaRPr/>
          </a:p>
          <a:p>
            <a:pPr indent="0" lvl="0" marL="0" rtl="0" algn="l">
              <a:spcBef>
                <a:spcPts val="2100"/>
              </a:spcBef>
              <a:spcAft>
                <a:spcPts val="21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68" name="Shape 68"/>
        <p:cNvGrpSpPr/>
        <p:nvPr/>
      </p:nvGrpSpPr>
      <p:grpSpPr>
        <a:xfrm>
          <a:off x="0" y="0"/>
          <a:ext cx="0" cy="0"/>
          <a:chOff x="0" y="0"/>
          <a:chExt cx="0" cy="0"/>
        </a:xfrm>
      </p:grpSpPr>
      <p:sp>
        <p:nvSpPr>
          <p:cNvPr id="69" name="Google Shape;69;g5b2915bb6a_1_0"/>
          <p:cNvSpPr txBox="1"/>
          <p:nvPr/>
        </p:nvSpPr>
        <p:spPr>
          <a:xfrm>
            <a:off x="569725" y="297575"/>
            <a:ext cx="11015700" cy="96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4800">
                <a:latin typeface="Amatic SC"/>
                <a:ea typeface="Amatic SC"/>
                <a:cs typeface="Amatic SC"/>
                <a:sym typeface="Amatic SC"/>
              </a:rPr>
              <a:t>Content</a:t>
            </a:r>
            <a:endParaRPr b="1" sz="4800">
              <a:latin typeface="Amatic SC"/>
              <a:ea typeface="Amatic SC"/>
              <a:cs typeface="Amatic SC"/>
              <a:sym typeface="Amatic SC"/>
            </a:endParaRPr>
          </a:p>
        </p:txBody>
      </p:sp>
      <p:sp>
        <p:nvSpPr>
          <p:cNvPr id="70" name="Google Shape;70;g5b2915bb6a_1_0"/>
          <p:cNvSpPr txBox="1"/>
          <p:nvPr/>
        </p:nvSpPr>
        <p:spPr>
          <a:xfrm>
            <a:off x="760050" y="1353900"/>
            <a:ext cx="10825500" cy="5072700"/>
          </a:xfrm>
          <a:prstGeom prst="rect">
            <a:avLst/>
          </a:prstGeom>
          <a:noFill/>
          <a:ln>
            <a:noFill/>
          </a:ln>
        </p:spPr>
        <p:txBody>
          <a:bodyPr anchorCtr="0" anchor="t" bIns="91425" lIns="91425" spcFirstLastPara="1" rIns="91425" wrap="square" tIns="91425">
            <a:noAutofit/>
          </a:bodyPr>
          <a:lstStyle/>
          <a:p>
            <a:pPr indent="-419100" lvl="0" marL="457200" rtl="0" algn="l">
              <a:lnSpc>
                <a:spcPct val="150000"/>
              </a:lnSpc>
              <a:spcBef>
                <a:spcPts val="0"/>
              </a:spcBef>
              <a:spcAft>
                <a:spcPts val="0"/>
              </a:spcAft>
              <a:buSzPts val="3000"/>
              <a:buFont typeface="Montserrat"/>
              <a:buChar char="❖"/>
            </a:pPr>
            <a:r>
              <a:rPr lang="zh-CN" sz="3000">
                <a:latin typeface="Montserrat"/>
                <a:ea typeface="Montserrat"/>
                <a:cs typeface="Montserrat"/>
                <a:sym typeface="Montserrat"/>
              </a:rPr>
              <a:t>Dataset Description</a:t>
            </a:r>
            <a:endParaRPr sz="3000">
              <a:latin typeface="Montserrat"/>
              <a:ea typeface="Montserrat"/>
              <a:cs typeface="Montserrat"/>
              <a:sym typeface="Montserrat"/>
            </a:endParaRPr>
          </a:p>
          <a:p>
            <a:pPr indent="-419100" lvl="0" marL="457200" rtl="0" algn="l">
              <a:lnSpc>
                <a:spcPct val="150000"/>
              </a:lnSpc>
              <a:spcBef>
                <a:spcPts val="0"/>
              </a:spcBef>
              <a:spcAft>
                <a:spcPts val="0"/>
              </a:spcAft>
              <a:buSzPts val="3000"/>
              <a:buFont typeface="Montserrat"/>
              <a:buChar char="❖"/>
            </a:pPr>
            <a:r>
              <a:rPr lang="zh-CN" sz="3000">
                <a:latin typeface="Montserrat"/>
                <a:ea typeface="Montserrat"/>
                <a:cs typeface="Montserrat"/>
                <a:sym typeface="Montserrat"/>
              </a:rPr>
              <a:t>Hypotheses</a:t>
            </a:r>
            <a:endParaRPr sz="3000">
              <a:latin typeface="Montserrat"/>
              <a:ea typeface="Montserrat"/>
              <a:cs typeface="Montserrat"/>
              <a:sym typeface="Montserrat"/>
            </a:endParaRPr>
          </a:p>
          <a:p>
            <a:pPr indent="-419100" lvl="0" marL="457200" rtl="0" algn="l">
              <a:lnSpc>
                <a:spcPct val="150000"/>
              </a:lnSpc>
              <a:spcBef>
                <a:spcPts val="0"/>
              </a:spcBef>
              <a:spcAft>
                <a:spcPts val="0"/>
              </a:spcAft>
              <a:buSzPts val="3000"/>
              <a:buFont typeface="Montserrat"/>
              <a:buChar char="❖"/>
            </a:pPr>
            <a:r>
              <a:rPr lang="zh-CN" sz="3000">
                <a:latin typeface="Montserrat"/>
                <a:ea typeface="Montserrat"/>
                <a:cs typeface="Montserrat"/>
                <a:sym typeface="Montserrat"/>
              </a:rPr>
              <a:t>Algorithms</a:t>
            </a:r>
            <a:endParaRPr sz="3000">
              <a:latin typeface="Montserrat"/>
              <a:ea typeface="Montserrat"/>
              <a:cs typeface="Montserrat"/>
              <a:sym typeface="Montserrat"/>
            </a:endParaRPr>
          </a:p>
          <a:p>
            <a:pPr indent="-419100" lvl="0" marL="457200" rtl="0" algn="l">
              <a:lnSpc>
                <a:spcPct val="150000"/>
              </a:lnSpc>
              <a:spcBef>
                <a:spcPts val="0"/>
              </a:spcBef>
              <a:spcAft>
                <a:spcPts val="0"/>
              </a:spcAft>
              <a:buSzPts val="3000"/>
              <a:buFont typeface="Montserrat"/>
              <a:buChar char="❖"/>
            </a:pPr>
            <a:r>
              <a:rPr lang="zh-CN" sz="3000">
                <a:latin typeface="Montserrat"/>
                <a:ea typeface="Montserrat"/>
                <a:cs typeface="Montserrat"/>
                <a:sym typeface="Montserrat"/>
              </a:rPr>
              <a:t>Big Data Approach - MapReduce</a:t>
            </a:r>
            <a:endParaRPr sz="3000">
              <a:latin typeface="Montserrat"/>
              <a:ea typeface="Montserrat"/>
              <a:cs typeface="Montserrat"/>
              <a:sym typeface="Montserrat"/>
            </a:endParaRPr>
          </a:p>
          <a:p>
            <a:pPr indent="-419100" lvl="0" marL="457200" rtl="0" algn="l">
              <a:lnSpc>
                <a:spcPct val="150000"/>
              </a:lnSpc>
              <a:spcBef>
                <a:spcPts val="0"/>
              </a:spcBef>
              <a:spcAft>
                <a:spcPts val="0"/>
              </a:spcAft>
              <a:buSzPts val="3000"/>
              <a:buFont typeface="Montserrat"/>
              <a:buChar char="❖"/>
            </a:pPr>
            <a:r>
              <a:rPr lang="zh-CN" sz="3000">
                <a:latin typeface="Montserrat"/>
                <a:ea typeface="Montserrat"/>
                <a:cs typeface="Montserrat"/>
                <a:sym typeface="Montserrat"/>
              </a:rPr>
              <a:t>Challenges</a:t>
            </a:r>
            <a:endParaRPr sz="3000">
              <a:latin typeface="Montserrat"/>
              <a:ea typeface="Montserrat"/>
              <a:cs typeface="Montserrat"/>
              <a:sym typeface="Montserrat"/>
            </a:endParaRPr>
          </a:p>
          <a:p>
            <a:pPr indent="-419100" lvl="0" marL="457200" rtl="0" algn="l">
              <a:lnSpc>
                <a:spcPct val="150000"/>
              </a:lnSpc>
              <a:spcBef>
                <a:spcPts val="0"/>
              </a:spcBef>
              <a:spcAft>
                <a:spcPts val="0"/>
              </a:spcAft>
              <a:buSzPts val="3000"/>
              <a:buFont typeface="Montserrat"/>
              <a:buChar char="❖"/>
            </a:pPr>
            <a:r>
              <a:rPr lang="zh-CN" sz="3000">
                <a:latin typeface="Montserrat"/>
                <a:ea typeface="Montserrat"/>
                <a:cs typeface="Montserrat"/>
                <a:sym typeface="Montserrat"/>
              </a:rPr>
              <a:t>Results</a:t>
            </a:r>
            <a:endParaRPr sz="3000">
              <a:latin typeface="Montserrat"/>
              <a:ea typeface="Montserrat"/>
              <a:cs typeface="Montserrat"/>
              <a:sym typeface="Montserrat"/>
            </a:endParaRPr>
          </a:p>
          <a:p>
            <a:pPr indent="-419100" lvl="0" marL="457200" rtl="0" algn="l">
              <a:lnSpc>
                <a:spcPct val="150000"/>
              </a:lnSpc>
              <a:spcBef>
                <a:spcPts val="0"/>
              </a:spcBef>
              <a:spcAft>
                <a:spcPts val="0"/>
              </a:spcAft>
              <a:buSzPts val="3000"/>
              <a:buFont typeface="Montserrat"/>
              <a:buChar char="❖"/>
            </a:pPr>
            <a:r>
              <a:rPr lang="zh-CN" sz="3000">
                <a:latin typeface="Montserrat"/>
                <a:ea typeface="Montserrat"/>
                <a:cs typeface="Montserrat"/>
                <a:sym typeface="Montserrat"/>
              </a:rPr>
              <a:t>References</a:t>
            </a:r>
            <a:endParaRPr sz="30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5" name="Shape 75"/>
        <p:cNvGrpSpPr/>
        <p:nvPr/>
      </p:nvGrpSpPr>
      <p:grpSpPr>
        <a:xfrm>
          <a:off x="0" y="0"/>
          <a:ext cx="0" cy="0"/>
          <a:chOff x="0" y="0"/>
          <a:chExt cx="0" cy="0"/>
        </a:xfrm>
      </p:grpSpPr>
      <p:sp>
        <p:nvSpPr>
          <p:cNvPr id="76" name="Google Shape;76;g5b2915bb6a_3_414"/>
          <p:cNvSpPr txBox="1"/>
          <p:nvPr>
            <p:ph type="title"/>
          </p:nvPr>
        </p:nvSpPr>
        <p:spPr>
          <a:xfrm>
            <a:off x="415650" y="404100"/>
            <a:ext cx="11360700" cy="6933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zh-CN" sz="4800"/>
              <a:t>Description of Dataset</a:t>
            </a:r>
            <a:endParaRPr sz="4800"/>
          </a:p>
        </p:txBody>
      </p:sp>
      <p:sp>
        <p:nvSpPr>
          <p:cNvPr id="77" name="Google Shape;77;g5b2915bb6a_3_414"/>
          <p:cNvSpPr txBox="1"/>
          <p:nvPr>
            <p:ph idx="1" type="body"/>
          </p:nvPr>
        </p:nvSpPr>
        <p:spPr>
          <a:xfrm>
            <a:off x="415650" y="1551178"/>
            <a:ext cx="11360700" cy="6363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Clr>
                <a:srgbClr val="434343"/>
              </a:buClr>
              <a:buSzPts val="2400"/>
              <a:buFont typeface="Montserrat"/>
              <a:buChar char="❖"/>
            </a:pPr>
            <a:r>
              <a:rPr lang="zh-CN">
                <a:solidFill>
                  <a:srgbClr val="434343"/>
                </a:solidFill>
                <a:latin typeface="Montserrat"/>
                <a:ea typeface="Montserrat"/>
                <a:cs typeface="Montserrat"/>
                <a:sym typeface="Montserrat"/>
              </a:rPr>
              <a:t>Original Yelp Dataset (about 8GB)</a:t>
            </a:r>
            <a:endParaRPr>
              <a:solidFill>
                <a:srgbClr val="434343"/>
              </a:solidFill>
              <a:latin typeface="Montserrat"/>
              <a:ea typeface="Montserrat"/>
              <a:cs typeface="Montserrat"/>
              <a:sym typeface="Montserrat"/>
            </a:endParaRPr>
          </a:p>
        </p:txBody>
      </p:sp>
      <p:pic>
        <p:nvPicPr>
          <p:cNvPr id="78" name="Google Shape;78;g5b2915bb6a_3_414"/>
          <p:cNvPicPr preferRelativeResize="0"/>
          <p:nvPr/>
        </p:nvPicPr>
        <p:blipFill>
          <a:blip r:embed="rId3">
            <a:alphaModFix/>
          </a:blip>
          <a:stretch>
            <a:fillRect/>
          </a:stretch>
        </p:blipFill>
        <p:spPr>
          <a:xfrm>
            <a:off x="2274003" y="2391213"/>
            <a:ext cx="7522752" cy="2075575"/>
          </a:xfrm>
          <a:prstGeom prst="rect">
            <a:avLst/>
          </a:prstGeom>
          <a:noFill/>
          <a:ln>
            <a:noFill/>
          </a:ln>
        </p:spPr>
      </p:pic>
      <p:sp>
        <p:nvSpPr>
          <p:cNvPr id="79" name="Google Shape;79;g5b2915bb6a_3_414"/>
          <p:cNvSpPr txBox="1"/>
          <p:nvPr/>
        </p:nvSpPr>
        <p:spPr>
          <a:xfrm>
            <a:off x="415650" y="4840900"/>
            <a:ext cx="10548300" cy="693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434343"/>
              </a:buClr>
              <a:buSzPts val="2400"/>
              <a:buFont typeface="Montserrat"/>
              <a:buChar char="❖"/>
            </a:pPr>
            <a:r>
              <a:rPr lang="zh-CN" sz="2400">
                <a:solidFill>
                  <a:srgbClr val="434343"/>
                </a:solidFill>
                <a:latin typeface="Montserrat"/>
                <a:ea typeface="Montserrat"/>
                <a:cs typeface="Montserrat"/>
                <a:sym typeface="Montserrat"/>
              </a:rPr>
              <a:t>What we actually used:</a:t>
            </a:r>
            <a:endParaRPr sz="2400">
              <a:solidFill>
                <a:srgbClr val="434343"/>
              </a:solidFill>
              <a:latin typeface="Montserrat"/>
              <a:ea typeface="Montserrat"/>
              <a:cs typeface="Montserrat"/>
              <a:sym typeface="Montserrat"/>
            </a:endParaRPr>
          </a:p>
          <a:p>
            <a:pPr indent="0" lvl="0" marL="457200" rtl="0" algn="l">
              <a:spcBef>
                <a:spcPts val="0"/>
              </a:spcBef>
              <a:spcAft>
                <a:spcPts val="0"/>
              </a:spcAft>
              <a:buNone/>
            </a:pPr>
            <a:r>
              <a:t/>
            </a:r>
            <a:endParaRPr sz="2400">
              <a:solidFill>
                <a:srgbClr val="434343"/>
              </a:solidFill>
              <a:latin typeface="Montserrat"/>
              <a:ea typeface="Montserrat"/>
              <a:cs typeface="Montserrat"/>
              <a:sym typeface="Montserrat"/>
            </a:endParaRPr>
          </a:p>
          <a:p>
            <a:pPr indent="-342900" lvl="0" marL="914400" rtl="0" algn="l">
              <a:spcBef>
                <a:spcPts val="0"/>
              </a:spcBef>
              <a:spcAft>
                <a:spcPts val="0"/>
              </a:spcAft>
              <a:buClr>
                <a:srgbClr val="434343"/>
              </a:buClr>
              <a:buSzPts val="1800"/>
              <a:buFont typeface="Montserrat"/>
              <a:buChar char="●"/>
            </a:pPr>
            <a:r>
              <a:rPr lang="zh-CN" sz="1800">
                <a:solidFill>
                  <a:srgbClr val="434343"/>
                </a:solidFill>
                <a:latin typeface="Montserrat"/>
                <a:ea typeface="Montserrat"/>
                <a:cs typeface="Montserrat"/>
                <a:sym typeface="Montserrat"/>
              </a:rPr>
              <a:t>1 million reviews from review.json</a:t>
            </a:r>
            <a:endParaRPr sz="1800">
              <a:solidFill>
                <a:srgbClr val="43434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4" name="Shape 84"/>
        <p:cNvGrpSpPr/>
        <p:nvPr/>
      </p:nvGrpSpPr>
      <p:grpSpPr>
        <a:xfrm>
          <a:off x="0" y="0"/>
          <a:ext cx="0" cy="0"/>
          <a:chOff x="0" y="0"/>
          <a:chExt cx="0" cy="0"/>
        </a:xfrm>
      </p:grpSpPr>
      <p:sp>
        <p:nvSpPr>
          <p:cNvPr id="85" name="Google Shape;85;g5b2915bb6a_0_736"/>
          <p:cNvSpPr txBox="1"/>
          <p:nvPr>
            <p:ph type="title"/>
          </p:nvPr>
        </p:nvSpPr>
        <p:spPr>
          <a:xfrm>
            <a:off x="415600" y="390467"/>
            <a:ext cx="11360700" cy="1068000"/>
          </a:xfrm>
          <a:prstGeom prst="rect">
            <a:avLst/>
          </a:prstGeom>
        </p:spPr>
        <p:txBody>
          <a:bodyPr anchorCtr="0" anchor="t" bIns="121900" lIns="121900" spcFirstLastPara="1" rIns="121900" wrap="square" tIns="121900">
            <a:noAutofit/>
          </a:bodyPr>
          <a:lstStyle/>
          <a:p>
            <a:pPr indent="0" lvl="0" marL="0" rtl="0" algn="ctr">
              <a:lnSpc>
                <a:spcPct val="150000"/>
              </a:lnSpc>
              <a:spcBef>
                <a:spcPts val="0"/>
              </a:spcBef>
              <a:spcAft>
                <a:spcPts val="0"/>
              </a:spcAft>
              <a:buNone/>
            </a:pPr>
            <a:r>
              <a:rPr lang="zh-CN"/>
              <a:t>Hypotheses</a:t>
            </a:r>
            <a:endParaRPr/>
          </a:p>
        </p:txBody>
      </p:sp>
      <p:sp>
        <p:nvSpPr>
          <p:cNvPr id="86" name="Google Shape;86;g5b2915bb6a_0_736"/>
          <p:cNvSpPr txBox="1"/>
          <p:nvPr>
            <p:ph idx="1" type="body"/>
          </p:nvPr>
        </p:nvSpPr>
        <p:spPr>
          <a:xfrm>
            <a:off x="415600" y="2271258"/>
            <a:ext cx="11360700" cy="4453500"/>
          </a:xfrm>
          <a:prstGeom prst="rect">
            <a:avLst/>
          </a:prstGeom>
        </p:spPr>
        <p:txBody>
          <a:bodyPr anchorCtr="0" anchor="t" bIns="121900" lIns="121900" spcFirstLastPara="1" rIns="121900" wrap="square" tIns="121900">
            <a:noAutofit/>
          </a:bodyPr>
          <a:lstStyle/>
          <a:p>
            <a:pPr indent="-419100" lvl="0" marL="457200" rtl="0" algn="l">
              <a:spcBef>
                <a:spcPts val="0"/>
              </a:spcBef>
              <a:spcAft>
                <a:spcPts val="0"/>
              </a:spcAft>
              <a:buClr>
                <a:srgbClr val="434343"/>
              </a:buClr>
              <a:buSzPts val="3000"/>
              <a:buFont typeface="Montserrat"/>
              <a:buAutoNum type="arabicPeriod"/>
            </a:pPr>
            <a:r>
              <a:rPr lang="zh-CN" sz="3000">
                <a:solidFill>
                  <a:srgbClr val="434343"/>
                </a:solidFill>
                <a:latin typeface="Montserrat"/>
                <a:ea typeface="Montserrat"/>
                <a:cs typeface="Montserrat"/>
                <a:sym typeface="Montserrat"/>
              </a:rPr>
              <a:t>Some people have similar taste in choosing restaurants.</a:t>
            </a:r>
            <a:br>
              <a:rPr lang="zh-CN" sz="3000">
                <a:solidFill>
                  <a:srgbClr val="434343"/>
                </a:solidFill>
                <a:latin typeface="Montserrat"/>
                <a:ea typeface="Montserrat"/>
                <a:cs typeface="Montserrat"/>
                <a:sym typeface="Montserrat"/>
              </a:rPr>
            </a:b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AutoNum type="arabicPeriod"/>
            </a:pPr>
            <a:r>
              <a:rPr lang="zh-CN" sz="3000">
                <a:solidFill>
                  <a:srgbClr val="434343"/>
                </a:solidFill>
                <a:latin typeface="Montserrat"/>
                <a:ea typeface="Montserrat"/>
                <a:cs typeface="Montserrat"/>
                <a:sym typeface="Montserrat"/>
              </a:rPr>
              <a:t>User-to-user algorithm has a higher prediction accuracy than clustering algorithm for recommending the businesses for the user.</a:t>
            </a:r>
            <a:endParaRPr sz="3000">
              <a:solidFill>
                <a:srgbClr val="43434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g5b2915bb6a_0_1077"/>
          <p:cNvSpPr txBox="1"/>
          <p:nvPr>
            <p:ph type="title"/>
          </p:nvPr>
        </p:nvSpPr>
        <p:spPr>
          <a:xfrm>
            <a:off x="415600" y="390467"/>
            <a:ext cx="11360700" cy="1068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zh-CN"/>
              <a:t>Algorithms</a:t>
            </a:r>
            <a:endParaRPr/>
          </a:p>
        </p:txBody>
      </p:sp>
      <p:sp>
        <p:nvSpPr>
          <p:cNvPr id="93" name="Google Shape;93;g5b2915bb6a_0_1077"/>
          <p:cNvSpPr txBox="1"/>
          <p:nvPr>
            <p:ph idx="1" type="body"/>
          </p:nvPr>
        </p:nvSpPr>
        <p:spPr>
          <a:xfrm>
            <a:off x="415650" y="1587574"/>
            <a:ext cx="11360700" cy="48657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AutoNum type="arabicPeriod"/>
            </a:pPr>
            <a:r>
              <a:rPr b="1" lang="zh-CN">
                <a:latin typeface="Montserrat"/>
                <a:ea typeface="Montserrat"/>
                <a:cs typeface="Montserrat"/>
                <a:sym typeface="Montserrat"/>
              </a:rPr>
              <a:t>User-to-User</a:t>
            </a:r>
            <a:r>
              <a:rPr lang="zh-CN">
                <a:latin typeface="Montserrat"/>
                <a:ea typeface="Montserrat"/>
                <a:cs typeface="Montserrat"/>
                <a:sym typeface="Montserrat"/>
              </a:rPr>
              <a:t>: C</a:t>
            </a:r>
            <a:r>
              <a:rPr lang="zh-CN">
                <a:latin typeface="Montserrat"/>
                <a:ea typeface="Montserrat"/>
                <a:cs typeface="Montserrat"/>
                <a:sym typeface="Montserrat"/>
              </a:rPr>
              <a:t>alculate the similarity scores for every two users. Then for each user, select 5 users / 3 users that have the highest similarity scores with respect to this user. We also calculate the prediction </a:t>
            </a:r>
            <a:r>
              <a:rPr lang="zh-CN">
                <a:latin typeface="Montserrat"/>
                <a:ea typeface="Montserrat"/>
                <a:cs typeface="Montserrat"/>
                <a:sym typeface="Montserrat"/>
              </a:rPr>
              <a:t>accuracy</a:t>
            </a:r>
            <a:r>
              <a:rPr lang="zh-CN">
                <a:latin typeface="Montserrat"/>
                <a:ea typeface="Montserrat"/>
                <a:cs typeface="Montserrat"/>
                <a:sym typeface="Montserrat"/>
              </a:rPr>
              <a:t> and select parameters using the test set.</a:t>
            </a:r>
            <a:br>
              <a:rPr lang="zh-CN">
                <a:latin typeface="Montserrat"/>
                <a:ea typeface="Montserrat"/>
                <a:cs typeface="Montserrat"/>
                <a:sym typeface="Montserrat"/>
              </a:rPr>
            </a:br>
            <a:endParaRPr>
              <a:latin typeface="Montserrat"/>
              <a:ea typeface="Montserrat"/>
              <a:cs typeface="Montserrat"/>
              <a:sym typeface="Montserrat"/>
            </a:endParaRPr>
          </a:p>
          <a:p>
            <a:pPr indent="-381000" lvl="0" marL="457200" rtl="0" algn="l">
              <a:spcBef>
                <a:spcPts val="0"/>
              </a:spcBef>
              <a:spcAft>
                <a:spcPts val="0"/>
              </a:spcAft>
              <a:buSzPts val="2400"/>
              <a:buAutoNum type="arabicPeriod"/>
            </a:pPr>
            <a:r>
              <a:rPr b="1" lang="zh-CN">
                <a:latin typeface="Montserrat"/>
                <a:ea typeface="Montserrat"/>
                <a:cs typeface="Montserrat"/>
                <a:sym typeface="Montserrat"/>
              </a:rPr>
              <a:t>Cluster Algorithm</a:t>
            </a:r>
            <a:r>
              <a:rPr lang="zh-CN">
                <a:latin typeface="Montserrat"/>
                <a:ea typeface="Montserrat"/>
                <a:cs typeface="Montserrat"/>
                <a:sym typeface="Montserrat"/>
              </a:rPr>
              <a:t>: Classify users based on whether they “like” same restaurants. The parameters include the threshold of ratings, </a:t>
            </a:r>
            <a:r>
              <a:rPr lang="zh-CN">
                <a:latin typeface="Montserrat"/>
                <a:ea typeface="Montserrat"/>
                <a:cs typeface="Montserrat"/>
                <a:sym typeface="Montserrat"/>
              </a:rPr>
              <a:t>the threshold of </a:t>
            </a:r>
            <a:r>
              <a:rPr lang="zh-CN">
                <a:latin typeface="Montserrat"/>
                <a:ea typeface="Montserrat"/>
                <a:cs typeface="Montserrat"/>
                <a:sym typeface="Montserrat"/>
              </a:rPr>
              <a:t>times visiting the same restaurant, and the threshold of times two users exist in the same sub-cluster. We use the same </a:t>
            </a:r>
            <a:r>
              <a:rPr lang="zh-CN">
                <a:latin typeface="Montserrat"/>
                <a:ea typeface="Montserrat"/>
                <a:cs typeface="Montserrat"/>
                <a:sym typeface="Montserrat"/>
              </a:rPr>
              <a:t>criteria as the user-to-user algorithm to calculate the prediction accuracy in the test set</a:t>
            </a:r>
            <a:r>
              <a:rPr lang="zh-CN">
                <a:latin typeface="Montserrat"/>
                <a:ea typeface="Montserrat"/>
                <a:cs typeface="Montserrat"/>
                <a:sym typeface="Montserrat"/>
              </a:rPr>
              <a:t>.</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g5b2915bb6a_0_1083"/>
          <p:cNvSpPr txBox="1"/>
          <p:nvPr>
            <p:ph type="title"/>
          </p:nvPr>
        </p:nvSpPr>
        <p:spPr>
          <a:xfrm>
            <a:off x="415600" y="390467"/>
            <a:ext cx="11360700" cy="1068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zh-CN"/>
              <a:t>big data approach: Mapreduce</a:t>
            </a:r>
            <a:endParaRPr/>
          </a:p>
        </p:txBody>
      </p:sp>
      <p:sp>
        <p:nvSpPr>
          <p:cNvPr id="100" name="Google Shape;100;g5b2915bb6a_0_1083"/>
          <p:cNvSpPr txBox="1"/>
          <p:nvPr>
            <p:ph idx="1" type="body"/>
          </p:nvPr>
        </p:nvSpPr>
        <p:spPr>
          <a:xfrm>
            <a:off x="415600" y="1535399"/>
            <a:ext cx="11360700" cy="5088600"/>
          </a:xfrm>
          <a:prstGeom prst="rect">
            <a:avLst/>
          </a:prstGeom>
        </p:spPr>
        <p:txBody>
          <a:bodyPr anchorCtr="0" anchor="t" bIns="121900" lIns="121900" spcFirstLastPara="1" rIns="121900" wrap="square" tIns="121900">
            <a:noAutofit/>
          </a:bodyPr>
          <a:lstStyle/>
          <a:p>
            <a:pPr indent="-342900" lvl="0" marL="457200" rtl="0" algn="l">
              <a:spcBef>
                <a:spcPts val="0"/>
              </a:spcBef>
              <a:spcAft>
                <a:spcPts val="0"/>
              </a:spcAft>
              <a:buSzPts val="1800"/>
              <a:buFont typeface="Montserrat"/>
              <a:buChar char="❖"/>
            </a:pPr>
            <a:r>
              <a:rPr lang="zh-CN" sz="1800">
                <a:latin typeface="Montserrat"/>
                <a:ea typeface="Montserrat"/>
                <a:cs typeface="Montserrat"/>
                <a:sym typeface="Montserrat"/>
              </a:rPr>
              <a:t>Cluster </a:t>
            </a:r>
            <a:r>
              <a:rPr lang="zh-CN" sz="1800">
                <a:latin typeface="Montserrat"/>
                <a:ea typeface="Montserrat"/>
                <a:cs typeface="Montserrat"/>
                <a:sym typeface="Montserrat"/>
              </a:rPr>
              <a:t>Algorithm: </a:t>
            </a:r>
            <a:r>
              <a:rPr lang="zh-CN" sz="1800">
                <a:latin typeface="Montserrat"/>
                <a:ea typeface="Montserrat"/>
                <a:cs typeface="Montserrat"/>
                <a:sym typeface="Montserrat"/>
              </a:rPr>
              <a:t>3-Step MapReduce Implementation</a:t>
            </a:r>
            <a:endParaRPr sz="1800">
              <a:latin typeface="Montserrat"/>
              <a:ea typeface="Montserrat"/>
              <a:cs typeface="Montserrat"/>
              <a:sym typeface="Montserrat"/>
            </a:endParaRPr>
          </a:p>
          <a:p>
            <a:pPr indent="-342900" lvl="0" marL="914400" rtl="0" algn="l">
              <a:spcBef>
                <a:spcPts val="0"/>
              </a:spcBef>
              <a:spcAft>
                <a:spcPts val="0"/>
              </a:spcAft>
              <a:buSzPts val="1800"/>
              <a:buFont typeface="Montserrat"/>
              <a:buChar char="-"/>
            </a:pPr>
            <a:r>
              <a:rPr b="1" lang="zh-CN" sz="1800">
                <a:latin typeface="Montserrat"/>
                <a:ea typeface="Montserrat"/>
                <a:cs typeface="Montserrat"/>
                <a:sym typeface="Montserrat"/>
              </a:rPr>
              <a:t>1st step</a:t>
            </a:r>
            <a:r>
              <a:rPr lang="zh-CN" sz="1800">
                <a:latin typeface="Montserrat"/>
                <a:ea typeface="Montserrat"/>
                <a:cs typeface="Montserrat"/>
                <a:sym typeface="Montserrat"/>
              </a:rPr>
              <a:t>: </a:t>
            </a:r>
            <a:r>
              <a:rPr lang="zh-CN" sz="1800">
                <a:latin typeface="Montserrat"/>
                <a:ea typeface="Montserrat"/>
                <a:cs typeface="Montserrat"/>
                <a:sym typeface="Montserrat"/>
              </a:rPr>
              <a:t>Get the tuples (ratings, visit times) for all the customers for each business. We                 used the business as the key and the tuples (rating, visit times) as the value.</a:t>
            </a:r>
            <a:endParaRPr sz="1800">
              <a:latin typeface="Montserrat"/>
              <a:ea typeface="Montserrat"/>
              <a:cs typeface="Montserrat"/>
              <a:sym typeface="Montserrat"/>
            </a:endParaRPr>
          </a:p>
          <a:p>
            <a:pPr indent="-342900" lvl="0" marL="914400" rtl="0" algn="l">
              <a:spcBef>
                <a:spcPts val="0"/>
              </a:spcBef>
              <a:spcAft>
                <a:spcPts val="0"/>
              </a:spcAft>
              <a:buSzPts val="1800"/>
              <a:buFont typeface="Montserrat"/>
              <a:buChar char="-"/>
            </a:pPr>
            <a:r>
              <a:rPr b="1" lang="zh-CN" sz="1800">
                <a:latin typeface="Montserrat"/>
                <a:ea typeface="Montserrat"/>
                <a:cs typeface="Montserrat"/>
                <a:sym typeface="Montserrat"/>
              </a:rPr>
              <a:t>2nd step</a:t>
            </a:r>
            <a:r>
              <a:rPr lang="zh-CN" sz="1800">
                <a:latin typeface="Montserrat"/>
                <a:ea typeface="Montserrat"/>
                <a:cs typeface="Montserrat"/>
                <a:sym typeface="Montserrat"/>
              </a:rPr>
              <a:t>: Use the random variable generated by python to decide whether the business be put in the training set or the test set. If the business set is in the training set, </a:t>
            </a:r>
            <a:r>
              <a:rPr lang="zh-CN" sz="1800">
                <a:solidFill>
                  <a:srgbClr val="666666"/>
                </a:solidFill>
                <a:latin typeface="Montserrat"/>
                <a:ea typeface="Montserrat"/>
                <a:cs typeface="Montserrat"/>
                <a:sym typeface="Montserrat"/>
              </a:rPr>
              <a:t>we decide which users should be classified in the same subclassification. If the business set is in the test set, we calculate whether the two users are truly similar in selecting this restaurant. This step yields subclassifications of users (if the business is in the training set) and the number of successful predictions for user pairs visiting this restaurant (</a:t>
            </a:r>
            <a:r>
              <a:rPr lang="zh-CN" sz="1800">
                <a:latin typeface="Montserrat"/>
                <a:ea typeface="Montserrat"/>
                <a:cs typeface="Montserrat"/>
                <a:sym typeface="Montserrat"/>
              </a:rPr>
              <a:t>if the business is in </a:t>
            </a:r>
            <a:r>
              <a:rPr lang="zh-CN" sz="1800">
                <a:solidFill>
                  <a:srgbClr val="666666"/>
                </a:solidFill>
                <a:latin typeface="Montserrat"/>
                <a:ea typeface="Montserrat"/>
                <a:cs typeface="Montserrat"/>
                <a:sym typeface="Montserrat"/>
              </a:rPr>
              <a:t>the test set).</a:t>
            </a:r>
            <a:endParaRPr sz="1800">
              <a:solidFill>
                <a:srgbClr val="666666"/>
              </a:solidFill>
              <a:latin typeface="Montserrat"/>
              <a:ea typeface="Montserrat"/>
              <a:cs typeface="Montserrat"/>
              <a:sym typeface="Montserrat"/>
            </a:endParaRPr>
          </a:p>
          <a:p>
            <a:pPr indent="-342900" lvl="0" marL="914400" rtl="0" algn="l">
              <a:spcBef>
                <a:spcPts val="0"/>
              </a:spcBef>
              <a:spcAft>
                <a:spcPts val="0"/>
              </a:spcAft>
              <a:buSzPts val="1800"/>
              <a:buFont typeface="Montserrat"/>
              <a:buChar char="-"/>
            </a:pPr>
            <a:r>
              <a:rPr b="1" lang="zh-CN" sz="1800">
                <a:latin typeface="Montserrat"/>
                <a:ea typeface="Montserrat"/>
                <a:cs typeface="Montserrat"/>
                <a:sym typeface="Montserrat"/>
              </a:rPr>
              <a:t>3rd step: </a:t>
            </a:r>
            <a:r>
              <a:rPr lang="zh-CN" sz="1800">
                <a:latin typeface="Montserrat"/>
                <a:ea typeface="Montserrat"/>
                <a:cs typeface="Montserrat"/>
                <a:sym typeface="Montserrat"/>
              </a:rPr>
              <a:t>For the training set, we combined subclassifications to generate the final classification of users based on the times threshold. For the test set, we calculated the prediction accuracy rates.</a:t>
            </a:r>
            <a:endParaRPr b="1" sz="1800">
              <a:latin typeface="Montserrat"/>
              <a:ea typeface="Montserrat"/>
              <a:cs typeface="Montserrat"/>
              <a:sym typeface="Montserrat"/>
            </a:endParaRPr>
          </a:p>
          <a:p>
            <a:pPr indent="0" lvl="0" marL="1371600" rtl="0" algn="l">
              <a:spcBef>
                <a:spcPts val="2100"/>
              </a:spcBef>
              <a:spcAft>
                <a:spcPts val="0"/>
              </a:spcAft>
              <a:buNone/>
            </a:pPr>
            <a:r>
              <a:t/>
            </a:r>
            <a:endParaRPr sz="1800">
              <a:latin typeface="Montserrat"/>
              <a:ea typeface="Montserrat"/>
              <a:cs typeface="Montserrat"/>
              <a:sym typeface="Montserrat"/>
            </a:endParaRPr>
          </a:p>
          <a:p>
            <a:pPr indent="0" lvl="0" marL="0" rtl="0" algn="l">
              <a:spcBef>
                <a:spcPts val="2100"/>
              </a:spcBef>
              <a:spcAft>
                <a:spcPts val="2100"/>
              </a:spcAft>
              <a:buNone/>
            </a:pPr>
            <a:r>
              <a:t/>
            </a:r>
            <a:endParaRPr sz="18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g5b2e5633d7_0_7"/>
          <p:cNvSpPr txBox="1"/>
          <p:nvPr>
            <p:ph type="title"/>
          </p:nvPr>
        </p:nvSpPr>
        <p:spPr>
          <a:xfrm>
            <a:off x="415600" y="390467"/>
            <a:ext cx="11360700" cy="1068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zh-CN"/>
              <a:t>big data approach: Mapreduce</a:t>
            </a:r>
            <a:endParaRPr/>
          </a:p>
        </p:txBody>
      </p:sp>
      <p:sp>
        <p:nvSpPr>
          <p:cNvPr id="107" name="Google Shape;107;g5b2e5633d7_0_7"/>
          <p:cNvSpPr txBox="1"/>
          <p:nvPr>
            <p:ph idx="1" type="body"/>
          </p:nvPr>
        </p:nvSpPr>
        <p:spPr>
          <a:xfrm>
            <a:off x="415600" y="1638233"/>
            <a:ext cx="11360700" cy="4453500"/>
          </a:xfrm>
          <a:prstGeom prst="rect">
            <a:avLst/>
          </a:prstGeom>
        </p:spPr>
        <p:txBody>
          <a:bodyPr anchorCtr="0" anchor="t" bIns="121900" lIns="121900" spcFirstLastPara="1" rIns="121900" wrap="square" tIns="121900">
            <a:noAutofit/>
          </a:bodyPr>
          <a:lstStyle/>
          <a:p>
            <a:pPr indent="-342900" lvl="0" marL="457200" rtl="0" algn="l">
              <a:spcBef>
                <a:spcPts val="0"/>
              </a:spcBef>
              <a:spcAft>
                <a:spcPts val="0"/>
              </a:spcAft>
              <a:buSzPts val="1800"/>
              <a:buFont typeface="Montserrat"/>
              <a:buChar char="❖"/>
            </a:pPr>
            <a:r>
              <a:rPr lang="zh-CN" sz="1800">
                <a:latin typeface="Montserrat"/>
                <a:ea typeface="Montserrat"/>
                <a:cs typeface="Montserrat"/>
                <a:sym typeface="Montserrat"/>
              </a:rPr>
              <a:t>User-to-User Algorithm: 4-Step MapReduce Implemention</a:t>
            </a:r>
            <a:endParaRPr sz="1800">
              <a:latin typeface="Montserrat"/>
              <a:ea typeface="Montserrat"/>
              <a:cs typeface="Montserrat"/>
              <a:sym typeface="Montserrat"/>
            </a:endParaRPr>
          </a:p>
          <a:p>
            <a:pPr indent="-342900" lvl="0" marL="914400" rtl="0" algn="l">
              <a:spcBef>
                <a:spcPts val="0"/>
              </a:spcBef>
              <a:spcAft>
                <a:spcPts val="0"/>
              </a:spcAft>
              <a:buSzPts val="1800"/>
              <a:buFont typeface="Montserrat"/>
              <a:buChar char="-"/>
            </a:pPr>
            <a:r>
              <a:rPr b="1" lang="zh-CN" sz="1800">
                <a:latin typeface="Montserrat"/>
                <a:ea typeface="Montserrat"/>
                <a:cs typeface="Montserrat"/>
                <a:sym typeface="Montserrat"/>
              </a:rPr>
              <a:t>1st step: </a:t>
            </a:r>
            <a:r>
              <a:rPr lang="zh-CN" sz="1800">
                <a:latin typeface="Montserrat"/>
                <a:ea typeface="Montserrat"/>
                <a:cs typeface="Montserrat"/>
                <a:sym typeface="Montserrat"/>
              </a:rPr>
              <a:t> Get the tuples (rating, visiting times) for all the customers for each business (key: business id,  value: the tuple)</a:t>
            </a:r>
            <a:endParaRPr sz="1800">
              <a:latin typeface="Montserrat"/>
              <a:ea typeface="Montserrat"/>
              <a:cs typeface="Montserrat"/>
              <a:sym typeface="Montserrat"/>
            </a:endParaRPr>
          </a:p>
          <a:p>
            <a:pPr indent="-342900" lvl="0" marL="914400" rtl="0" algn="l">
              <a:spcBef>
                <a:spcPts val="0"/>
              </a:spcBef>
              <a:spcAft>
                <a:spcPts val="0"/>
              </a:spcAft>
              <a:buSzPts val="1800"/>
              <a:buFont typeface="Montserrat"/>
              <a:buChar char="-"/>
            </a:pPr>
            <a:r>
              <a:rPr b="1" lang="zh-CN" sz="1800">
                <a:latin typeface="Montserrat"/>
                <a:ea typeface="Montserrat"/>
                <a:cs typeface="Montserrat"/>
                <a:sym typeface="Montserrat"/>
              </a:rPr>
              <a:t>2nd step:</a:t>
            </a:r>
            <a:r>
              <a:rPr lang="zh-CN" sz="1800">
                <a:latin typeface="Montserrat"/>
                <a:ea typeface="Montserrat"/>
                <a:cs typeface="Montserrat"/>
                <a:sym typeface="Montserrat"/>
              </a:rPr>
              <a:t> Giving different weights for ratings and visit times to construct similarity scores for each user pairs (training/test = 0.7/0.3).  (key: user pair,  value: similarity score)  </a:t>
            </a:r>
            <a:endParaRPr sz="1800">
              <a:latin typeface="Montserrat"/>
              <a:ea typeface="Montserrat"/>
              <a:cs typeface="Montserrat"/>
              <a:sym typeface="Montserrat"/>
            </a:endParaRPr>
          </a:p>
          <a:p>
            <a:pPr indent="-342900" lvl="0" marL="914400" rtl="0" algn="l">
              <a:spcBef>
                <a:spcPts val="0"/>
              </a:spcBef>
              <a:spcAft>
                <a:spcPts val="0"/>
              </a:spcAft>
              <a:buSzPts val="1800"/>
              <a:buFont typeface="Montserrat"/>
              <a:buChar char="-"/>
            </a:pPr>
            <a:r>
              <a:rPr b="1" lang="zh-CN" sz="1800">
                <a:latin typeface="Montserrat"/>
                <a:ea typeface="Montserrat"/>
                <a:cs typeface="Montserrat"/>
                <a:sym typeface="Montserrat"/>
              </a:rPr>
              <a:t>3rd step:</a:t>
            </a:r>
            <a:r>
              <a:rPr lang="zh-CN" sz="1800">
                <a:latin typeface="Montserrat"/>
                <a:ea typeface="Montserrat"/>
                <a:cs typeface="Montserrat"/>
                <a:sym typeface="Montserrat"/>
              </a:rPr>
              <a:t> Find the top 5/top 3 most similar users </a:t>
            </a:r>
            <a:endParaRPr sz="1800">
              <a:latin typeface="Montserrat"/>
              <a:ea typeface="Montserrat"/>
              <a:cs typeface="Montserrat"/>
              <a:sym typeface="Montserrat"/>
            </a:endParaRPr>
          </a:p>
          <a:p>
            <a:pPr indent="-342900" lvl="0" marL="914400" rtl="0" algn="l">
              <a:spcBef>
                <a:spcPts val="0"/>
              </a:spcBef>
              <a:spcAft>
                <a:spcPts val="0"/>
              </a:spcAft>
              <a:buSzPts val="1800"/>
              <a:buFont typeface="Montserrat"/>
              <a:buChar char="-"/>
            </a:pPr>
            <a:r>
              <a:rPr b="1" lang="zh-CN" sz="1800">
                <a:latin typeface="Montserrat"/>
                <a:ea typeface="Montserrat"/>
                <a:cs typeface="Montserrat"/>
                <a:sym typeface="Montserrat"/>
              </a:rPr>
              <a:t>4th step:</a:t>
            </a:r>
            <a:r>
              <a:rPr lang="zh-CN" sz="1800">
                <a:latin typeface="Montserrat"/>
                <a:ea typeface="Montserrat"/>
                <a:cs typeface="Montserrat"/>
                <a:sym typeface="Montserrat"/>
              </a:rPr>
              <a:t> Compute the accuracy scores to evaluate the model (select the parameter to  determine the best weights split between ratings and visiting times.)</a:t>
            </a:r>
            <a:br>
              <a:rPr lang="zh-CN" sz="1800">
                <a:latin typeface="Montserrat"/>
                <a:ea typeface="Montserrat"/>
                <a:cs typeface="Montserrat"/>
                <a:sym typeface="Montserrat"/>
              </a:rPr>
            </a:b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zh-CN" sz="1800">
                <a:latin typeface="Montserrat"/>
                <a:ea typeface="Montserrat"/>
                <a:cs typeface="Montserrat"/>
                <a:sym typeface="Montserrat"/>
              </a:rPr>
              <a:t>Friend recommendation:  the  highest -similarity-score user </a:t>
            </a:r>
            <a:endParaRPr sz="18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g5b2915bb6a_0_1089"/>
          <p:cNvSpPr txBox="1"/>
          <p:nvPr>
            <p:ph type="title"/>
          </p:nvPr>
        </p:nvSpPr>
        <p:spPr>
          <a:xfrm>
            <a:off x="415650" y="55517"/>
            <a:ext cx="11360700" cy="1068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zh-CN"/>
              <a:t>challenges</a:t>
            </a:r>
            <a:endParaRPr/>
          </a:p>
        </p:txBody>
      </p:sp>
      <p:sp>
        <p:nvSpPr>
          <p:cNvPr id="114" name="Google Shape;114;g5b2915bb6a_0_1089"/>
          <p:cNvSpPr txBox="1"/>
          <p:nvPr>
            <p:ph idx="1" type="body"/>
          </p:nvPr>
        </p:nvSpPr>
        <p:spPr>
          <a:xfrm>
            <a:off x="415650" y="975958"/>
            <a:ext cx="11360700" cy="4453500"/>
          </a:xfrm>
          <a:prstGeom prst="rect">
            <a:avLst/>
          </a:prstGeom>
        </p:spPr>
        <p:txBody>
          <a:bodyPr anchorCtr="0" anchor="t" bIns="121900" lIns="121900" spcFirstLastPara="1" rIns="121900" wrap="square" tIns="121900">
            <a:noAutofit/>
          </a:bodyPr>
          <a:lstStyle/>
          <a:p>
            <a:pPr indent="-355600" lvl="0" marL="457200" rtl="0" algn="l">
              <a:lnSpc>
                <a:spcPct val="115000"/>
              </a:lnSpc>
              <a:spcBef>
                <a:spcPts val="0"/>
              </a:spcBef>
              <a:spcAft>
                <a:spcPts val="0"/>
              </a:spcAft>
              <a:buSzPts val="2000"/>
              <a:buFont typeface="Montserrat"/>
              <a:buChar char="❖"/>
            </a:pPr>
            <a:r>
              <a:rPr i="1" lang="zh-CN" sz="2000">
                <a:latin typeface="Montserrat"/>
                <a:ea typeface="Montserrat"/>
                <a:cs typeface="Montserrat"/>
                <a:sym typeface="Montserrat"/>
              </a:rPr>
              <a:t>Solved (or kind of solved):</a:t>
            </a:r>
            <a:endParaRPr i="1" sz="2000">
              <a:latin typeface="Montserrat"/>
              <a:ea typeface="Montserrat"/>
              <a:cs typeface="Montserrat"/>
              <a:sym typeface="Montserrat"/>
            </a:endParaRPr>
          </a:p>
          <a:p>
            <a:pPr indent="-355600" lvl="1" marL="914400" rtl="0" algn="l">
              <a:spcBef>
                <a:spcPts val="0"/>
              </a:spcBef>
              <a:spcAft>
                <a:spcPts val="0"/>
              </a:spcAft>
              <a:buSzPts val="2000"/>
              <a:buFont typeface="Montserrat"/>
              <a:buChar char="➢"/>
            </a:pPr>
            <a:r>
              <a:rPr lang="zh-CN" sz="2000">
                <a:latin typeface="Montserrat"/>
                <a:ea typeface="Montserrat"/>
                <a:cs typeface="Montserrat"/>
                <a:sym typeface="Montserrat"/>
              </a:rPr>
              <a:t>Unzip big data file and store it </a:t>
            </a:r>
            <a:endParaRPr sz="2000">
              <a:latin typeface="Montserrat"/>
              <a:ea typeface="Montserrat"/>
              <a:cs typeface="Montserrat"/>
              <a:sym typeface="Montserrat"/>
            </a:endParaRPr>
          </a:p>
          <a:p>
            <a:pPr indent="-355600" lvl="1" marL="914400" rtl="0" algn="l">
              <a:spcBef>
                <a:spcPts val="0"/>
              </a:spcBef>
              <a:spcAft>
                <a:spcPts val="0"/>
              </a:spcAft>
              <a:buSzPts val="2000"/>
              <a:buFont typeface="Montserrat"/>
              <a:buChar char="➢"/>
            </a:pPr>
            <a:r>
              <a:rPr lang="zh-CN" sz="2000">
                <a:latin typeface="Montserrat"/>
                <a:ea typeface="Montserrat"/>
                <a:cs typeface="Montserrat"/>
                <a:sym typeface="Montserrat"/>
              </a:rPr>
              <a:t>Convert large json file to csv file</a:t>
            </a:r>
            <a:endParaRPr sz="2000">
              <a:latin typeface="Montserrat"/>
              <a:ea typeface="Montserrat"/>
              <a:cs typeface="Montserrat"/>
              <a:sym typeface="Montserrat"/>
            </a:endParaRPr>
          </a:p>
          <a:p>
            <a:pPr indent="-355600" lvl="1" marL="914400" rtl="0" algn="l">
              <a:spcBef>
                <a:spcPts val="0"/>
              </a:spcBef>
              <a:spcAft>
                <a:spcPts val="0"/>
              </a:spcAft>
              <a:buSzPts val="2000"/>
              <a:buFont typeface="Montserrat"/>
              <a:buChar char="➢"/>
            </a:pPr>
            <a:r>
              <a:rPr lang="zh-CN" sz="2000">
                <a:latin typeface="Montserrat"/>
                <a:ea typeface="Montserrat"/>
                <a:cs typeface="Montserrat"/>
                <a:sym typeface="Montserrat"/>
              </a:rPr>
              <a:t>Using mrjob</a:t>
            </a:r>
            <a:endParaRPr sz="2000">
              <a:latin typeface="Montserrat"/>
              <a:ea typeface="Montserrat"/>
              <a:cs typeface="Montserrat"/>
              <a:sym typeface="Montserrat"/>
            </a:endParaRPr>
          </a:p>
          <a:p>
            <a:pPr indent="-355600" lvl="1" marL="914400" rtl="0" algn="l">
              <a:spcBef>
                <a:spcPts val="0"/>
              </a:spcBef>
              <a:spcAft>
                <a:spcPts val="0"/>
              </a:spcAft>
              <a:buSzPts val="2000"/>
              <a:buFont typeface="Montserrat"/>
              <a:buChar char="➢"/>
            </a:pPr>
            <a:r>
              <a:rPr lang="zh-CN" sz="2000">
                <a:latin typeface="Montserrat"/>
                <a:ea typeface="Montserrat"/>
                <a:cs typeface="Montserrat"/>
                <a:sym typeface="Montserrat"/>
              </a:rPr>
              <a:t>Algorithm </a:t>
            </a:r>
            <a:endParaRPr sz="2000">
              <a:latin typeface="Montserrat"/>
              <a:ea typeface="Montserrat"/>
              <a:cs typeface="Montserrat"/>
              <a:sym typeface="Montserrat"/>
            </a:endParaRPr>
          </a:p>
          <a:p>
            <a:pPr indent="-355600" lvl="1" marL="914400" rtl="0" algn="l">
              <a:spcBef>
                <a:spcPts val="0"/>
              </a:spcBef>
              <a:spcAft>
                <a:spcPts val="0"/>
              </a:spcAft>
              <a:buSzPts val="2000"/>
              <a:buFont typeface="Montserrat"/>
              <a:buChar char="➢"/>
            </a:pPr>
            <a:r>
              <a:rPr lang="zh-CN" sz="2000">
                <a:latin typeface="Montserrat"/>
                <a:ea typeface="Montserrat"/>
                <a:cs typeface="Montserrat"/>
                <a:sym typeface="Montserrat"/>
              </a:rPr>
              <a:t>calculate prediction accuracy</a:t>
            </a:r>
            <a:endParaRPr sz="2000">
              <a:latin typeface="Montserrat"/>
              <a:ea typeface="Montserrat"/>
              <a:cs typeface="Montserrat"/>
              <a:sym typeface="Montserrat"/>
            </a:endParaRPr>
          </a:p>
          <a:p>
            <a:pPr indent="-355600" lvl="1" marL="914400" rtl="0" algn="l">
              <a:spcBef>
                <a:spcPts val="0"/>
              </a:spcBef>
              <a:spcAft>
                <a:spcPts val="0"/>
              </a:spcAft>
              <a:buSzPts val="2000"/>
              <a:buFont typeface="Montserrat"/>
              <a:buChar char="➢"/>
            </a:pPr>
            <a:r>
              <a:rPr lang="zh-CN" sz="2000">
                <a:latin typeface="Montserrat"/>
                <a:ea typeface="Montserrat"/>
                <a:cs typeface="Montserrat"/>
                <a:sym typeface="Montserrat"/>
              </a:rPr>
              <a:t>perparameter tuning and run time: 2~3 hours for each user-to-user model, ~30 minutes for each cluster model</a:t>
            </a:r>
            <a:endParaRPr sz="2000">
              <a:latin typeface="Montserrat"/>
              <a:ea typeface="Montserrat"/>
              <a:cs typeface="Montserrat"/>
              <a:sym typeface="Montserrat"/>
            </a:endParaRPr>
          </a:p>
          <a:p>
            <a:pPr indent="-355600" lvl="1" marL="914400" rtl="0" algn="l">
              <a:spcBef>
                <a:spcPts val="0"/>
              </a:spcBef>
              <a:spcAft>
                <a:spcPts val="0"/>
              </a:spcAft>
              <a:buSzPts val="2000"/>
              <a:buFont typeface="Montserrat"/>
              <a:buChar char="➢"/>
            </a:pPr>
            <a:r>
              <a:rPr lang="zh-CN" sz="2000">
                <a:latin typeface="Montserrat"/>
                <a:ea typeface="Montserrat"/>
                <a:cs typeface="Montserrat"/>
                <a:sym typeface="Montserrat"/>
              </a:rPr>
              <a:t>MapReduce + Google cloud VM instance (16 CPU, 6 cores, 50 GB disk) + Dataproc, can only run 1 million data (Permission denied problem while running MrJob code)</a:t>
            </a:r>
            <a:endParaRPr i="1" sz="2000">
              <a:latin typeface="Montserrat"/>
              <a:ea typeface="Montserrat"/>
              <a:cs typeface="Montserrat"/>
              <a:sym typeface="Montserrat"/>
            </a:endParaRPr>
          </a:p>
          <a:p>
            <a:pPr indent="-355600" lvl="0" marL="457200" rtl="0" algn="l">
              <a:lnSpc>
                <a:spcPct val="115000"/>
              </a:lnSpc>
              <a:spcBef>
                <a:spcPts val="0"/>
              </a:spcBef>
              <a:spcAft>
                <a:spcPts val="0"/>
              </a:spcAft>
              <a:buSzPts val="2000"/>
              <a:buFont typeface="Montserrat"/>
              <a:buChar char="❖"/>
            </a:pPr>
            <a:r>
              <a:rPr i="1" lang="zh-CN" sz="2000">
                <a:latin typeface="Montserrat"/>
                <a:ea typeface="Montserrat"/>
                <a:cs typeface="Montserrat"/>
                <a:sym typeface="Montserrat"/>
              </a:rPr>
              <a:t>Still have question:</a:t>
            </a:r>
            <a:endParaRPr i="1" sz="2000">
              <a:latin typeface="Montserrat"/>
              <a:ea typeface="Montserrat"/>
              <a:cs typeface="Montserrat"/>
              <a:sym typeface="Montserrat"/>
            </a:endParaRPr>
          </a:p>
          <a:p>
            <a:pPr indent="-355600" lvl="1" marL="914400" rtl="0" algn="l">
              <a:lnSpc>
                <a:spcPct val="115000"/>
              </a:lnSpc>
              <a:spcBef>
                <a:spcPts val="0"/>
              </a:spcBef>
              <a:spcAft>
                <a:spcPts val="0"/>
              </a:spcAft>
              <a:buSzPts val="2000"/>
              <a:buFont typeface="Montserrat"/>
              <a:buChar char="➢"/>
            </a:pPr>
            <a:r>
              <a:rPr lang="zh-CN" sz="2000">
                <a:latin typeface="Montserrat"/>
                <a:ea typeface="Montserrat"/>
                <a:cs typeface="Montserrat"/>
                <a:sym typeface="Montserrat"/>
              </a:rPr>
              <a:t>Combining two results from MapReduce </a:t>
            </a:r>
            <a:endParaRPr sz="2000">
              <a:latin typeface="Montserrat"/>
              <a:ea typeface="Montserrat"/>
              <a:cs typeface="Montserrat"/>
              <a:sym typeface="Montserrat"/>
            </a:endParaRPr>
          </a:p>
          <a:p>
            <a:pPr indent="-355600" lvl="1" marL="914400" rtl="0" algn="l">
              <a:lnSpc>
                <a:spcPct val="115000"/>
              </a:lnSpc>
              <a:spcBef>
                <a:spcPts val="0"/>
              </a:spcBef>
              <a:spcAft>
                <a:spcPts val="0"/>
              </a:spcAft>
              <a:buSzPts val="2000"/>
              <a:buFont typeface="Montserrat"/>
              <a:buChar char="➢"/>
            </a:pPr>
            <a:r>
              <a:rPr lang="zh-CN" sz="2000">
                <a:latin typeface="Montserrat"/>
                <a:ea typeface="Montserrat"/>
                <a:cs typeface="Montserrat"/>
                <a:sym typeface="Montserrat"/>
              </a:rPr>
              <a:t>Using iterative mapreduce to implement k-means method</a:t>
            </a:r>
            <a:endParaRPr sz="20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g5b2915bb6a_0_1095"/>
          <p:cNvSpPr txBox="1"/>
          <p:nvPr>
            <p:ph type="title"/>
          </p:nvPr>
        </p:nvSpPr>
        <p:spPr>
          <a:xfrm>
            <a:off x="415650" y="252717"/>
            <a:ext cx="11360700" cy="1068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zh-CN"/>
              <a:t>results -Model Selection</a:t>
            </a:r>
            <a:endParaRPr/>
          </a:p>
        </p:txBody>
      </p:sp>
      <p:graphicFrame>
        <p:nvGraphicFramePr>
          <p:cNvPr id="121" name="Google Shape;121;g5b2915bb6a_0_1095"/>
          <p:cNvGraphicFramePr/>
          <p:nvPr/>
        </p:nvGraphicFramePr>
        <p:xfrm>
          <a:off x="917013" y="1271550"/>
          <a:ext cx="3000000" cy="3000000"/>
        </p:xfrm>
        <a:graphic>
          <a:graphicData uri="http://schemas.openxmlformats.org/drawingml/2006/table">
            <a:tbl>
              <a:tblPr>
                <a:noFill/>
                <a:tableStyleId>{82351CC3-33CE-45BA-9CDF-FD40A60873EE}</a:tableStyleId>
              </a:tblPr>
              <a:tblGrid>
                <a:gridCol w="1348425"/>
                <a:gridCol w="2259975"/>
                <a:gridCol w="2285275"/>
                <a:gridCol w="2185350"/>
                <a:gridCol w="2278950"/>
              </a:tblGrid>
              <a:tr h="381000">
                <a:tc>
                  <a:txBody>
                    <a:bodyPr>
                      <a:noAutofit/>
                    </a:bodyPr>
                    <a:lstStyle/>
                    <a:p>
                      <a:pPr indent="0" lvl="0" marL="0" rtl="0" algn="ctr">
                        <a:spcBef>
                          <a:spcPts val="0"/>
                        </a:spcBef>
                        <a:spcAft>
                          <a:spcPts val="0"/>
                        </a:spcAft>
                        <a:buNone/>
                      </a:pPr>
                      <a:r>
                        <a:rPr lang="zh-CN">
                          <a:latin typeface="Montserrat"/>
                          <a:ea typeface="Montserrat"/>
                          <a:cs typeface="Montserrat"/>
                          <a:sym typeface="Montserrat"/>
                        </a:rPr>
                        <a:t>Model</a:t>
                      </a:r>
                      <a:endParaRPr>
                        <a:latin typeface="Montserrat"/>
                        <a:ea typeface="Montserrat"/>
                        <a:cs typeface="Montserrat"/>
                        <a:sym typeface="Montserrat"/>
                      </a:endParaRPr>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zh-CN">
                          <a:latin typeface="Montserrat"/>
                          <a:ea typeface="Montserrat"/>
                          <a:cs typeface="Montserrat"/>
                          <a:sym typeface="Montserrat"/>
                        </a:rPr>
                        <a:t>User-to-User</a:t>
                      </a:r>
                      <a:endParaRPr>
                        <a:latin typeface="Montserrat"/>
                        <a:ea typeface="Montserrat"/>
                        <a:cs typeface="Montserrat"/>
                        <a:sym typeface="Montserrat"/>
                      </a:endParaRPr>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zh-CN">
                          <a:latin typeface="Montserrat"/>
                          <a:ea typeface="Montserrat"/>
                          <a:cs typeface="Montserrat"/>
                          <a:sym typeface="Montserrat"/>
                        </a:rPr>
                        <a:t>User-to-User</a:t>
                      </a:r>
                      <a:endParaRPr>
                        <a:latin typeface="Montserrat"/>
                        <a:ea typeface="Montserrat"/>
                        <a:cs typeface="Montserrat"/>
                        <a:sym typeface="Montserrat"/>
                      </a:endParaRPr>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zh-CN">
                          <a:latin typeface="Montserrat"/>
                          <a:ea typeface="Montserrat"/>
                          <a:cs typeface="Montserrat"/>
                          <a:sym typeface="Montserrat"/>
                        </a:rPr>
                        <a:t>User-to-User</a:t>
                      </a:r>
                      <a:endParaRPr>
                        <a:latin typeface="Montserrat"/>
                        <a:ea typeface="Montserrat"/>
                        <a:cs typeface="Montserrat"/>
                        <a:sym typeface="Montserrat"/>
                      </a:endParaRPr>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zh-CN">
                          <a:latin typeface="Montserrat"/>
                          <a:ea typeface="Montserrat"/>
                          <a:cs typeface="Montserrat"/>
                          <a:sym typeface="Montserrat"/>
                        </a:rPr>
                        <a:t>User-to-User</a:t>
                      </a:r>
                      <a:endParaRPr>
                        <a:latin typeface="Montserrat"/>
                        <a:ea typeface="Montserrat"/>
                        <a:cs typeface="Montserrat"/>
                        <a:sym typeface="Montserrat"/>
                      </a:endParaRPr>
                    </a:p>
                  </a:txBody>
                  <a:tcPr marT="91425" marB="91425" marR="91425" marL="91425">
                    <a:solidFill>
                      <a:srgbClr val="F4CCCC"/>
                    </a:solidFill>
                  </a:tcPr>
                </a:tc>
              </a:tr>
              <a:tr h="381000">
                <a:tc>
                  <a:txBody>
                    <a:bodyPr>
                      <a:noAutofit/>
                    </a:bodyPr>
                    <a:lstStyle/>
                    <a:p>
                      <a:pPr indent="0" lvl="0" marL="0" rtl="0" algn="l">
                        <a:spcBef>
                          <a:spcPts val="0"/>
                        </a:spcBef>
                        <a:spcAft>
                          <a:spcPts val="0"/>
                        </a:spcAft>
                        <a:buNone/>
                      </a:pPr>
                      <a:r>
                        <a:rPr lang="zh-CN">
                          <a:latin typeface="Montserrat"/>
                          <a:ea typeface="Montserrat"/>
                          <a:cs typeface="Montserrat"/>
                          <a:sym typeface="Montserrat"/>
                        </a:rPr>
                        <a:t>Parameter</a:t>
                      </a:r>
                      <a:endParaRPr>
                        <a:latin typeface="Montserrat"/>
                        <a:ea typeface="Montserrat"/>
                        <a:cs typeface="Montserrat"/>
                        <a:sym typeface="Montserrat"/>
                      </a:endParaRPr>
                    </a:p>
                  </a:txBody>
                  <a:tcPr marT="91425" marB="91425" marR="91425" marL="91425"/>
                </a:tc>
                <a:tc>
                  <a:txBody>
                    <a:bodyPr>
                      <a:noAutofit/>
                    </a:bodyPr>
                    <a:lstStyle/>
                    <a:p>
                      <a:pPr indent="0" lvl="0" marL="0" rtl="0" algn="l">
                        <a:spcBef>
                          <a:spcPts val="0"/>
                        </a:spcBef>
                        <a:spcAft>
                          <a:spcPts val="0"/>
                        </a:spcAft>
                        <a:buNone/>
                      </a:pPr>
                      <a:r>
                        <a:rPr lang="zh-CN">
                          <a:latin typeface="Montserrat"/>
                          <a:ea typeface="Montserrat"/>
                          <a:cs typeface="Montserrat"/>
                          <a:sym typeface="Montserrat"/>
                        </a:rPr>
                        <a:t>Frequency weight: 0.5</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Rating weight: 0.5</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Top 5 similar users</a:t>
                      </a:r>
                      <a:endParaRPr>
                        <a:latin typeface="Montserrat"/>
                        <a:ea typeface="Montserrat"/>
                        <a:cs typeface="Montserrat"/>
                        <a:sym typeface="Montserrat"/>
                      </a:endParaRPr>
                    </a:p>
                  </a:txBody>
                  <a:tcPr marT="91425" marB="91425" marR="91425" marL="91425"/>
                </a:tc>
                <a:tc>
                  <a:txBody>
                    <a:bodyPr>
                      <a:noAutofit/>
                    </a:bodyPr>
                    <a:lstStyle/>
                    <a:p>
                      <a:pPr indent="0" lvl="0" marL="0" rtl="0" algn="l">
                        <a:spcBef>
                          <a:spcPts val="0"/>
                        </a:spcBef>
                        <a:spcAft>
                          <a:spcPts val="0"/>
                        </a:spcAft>
                        <a:buNone/>
                      </a:pPr>
                      <a:r>
                        <a:rPr lang="zh-CN">
                          <a:latin typeface="Montserrat"/>
                          <a:ea typeface="Montserrat"/>
                          <a:cs typeface="Montserrat"/>
                          <a:sym typeface="Montserrat"/>
                        </a:rPr>
                        <a:t>Frequency weight: 0.7</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Rating weight: 0.3</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Top 5 similar users</a:t>
                      </a:r>
                      <a:endParaRPr>
                        <a:latin typeface="Montserrat"/>
                        <a:ea typeface="Montserrat"/>
                        <a:cs typeface="Montserrat"/>
                        <a:sym typeface="Montserrat"/>
                      </a:endParaRPr>
                    </a:p>
                  </a:txBody>
                  <a:tcPr marT="91425" marB="91425" marR="91425" marL="91425"/>
                </a:tc>
                <a:tc>
                  <a:txBody>
                    <a:bodyPr>
                      <a:noAutofit/>
                    </a:bodyPr>
                    <a:lstStyle/>
                    <a:p>
                      <a:pPr indent="0" lvl="0" marL="0" rtl="0" algn="l">
                        <a:spcBef>
                          <a:spcPts val="0"/>
                        </a:spcBef>
                        <a:spcAft>
                          <a:spcPts val="0"/>
                        </a:spcAft>
                        <a:buNone/>
                      </a:pPr>
                      <a:r>
                        <a:rPr lang="zh-CN">
                          <a:latin typeface="Montserrat"/>
                          <a:ea typeface="Montserrat"/>
                          <a:cs typeface="Montserrat"/>
                          <a:sym typeface="Montserrat"/>
                        </a:rPr>
                        <a:t>Frequency weight: 0.7</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Rating weight: 0.3</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Top 3 similar users</a:t>
                      </a:r>
                      <a:endParaRPr>
                        <a:latin typeface="Montserrat"/>
                        <a:ea typeface="Montserrat"/>
                        <a:cs typeface="Montserrat"/>
                        <a:sym typeface="Montserrat"/>
                      </a:endParaRPr>
                    </a:p>
                  </a:txBody>
                  <a:tcPr marT="91425" marB="91425" marR="91425" marL="91425"/>
                </a:tc>
                <a:tc>
                  <a:txBody>
                    <a:bodyPr>
                      <a:noAutofit/>
                    </a:bodyPr>
                    <a:lstStyle/>
                    <a:p>
                      <a:pPr indent="0" lvl="0" marL="0" rtl="0" algn="l">
                        <a:spcBef>
                          <a:spcPts val="0"/>
                        </a:spcBef>
                        <a:spcAft>
                          <a:spcPts val="0"/>
                        </a:spcAft>
                        <a:buNone/>
                      </a:pPr>
                      <a:r>
                        <a:rPr lang="zh-CN">
                          <a:latin typeface="Montserrat"/>
                          <a:ea typeface="Montserrat"/>
                          <a:cs typeface="Montserrat"/>
                          <a:sym typeface="Montserrat"/>
                        </a:rPr>
                        <a:t>Frequency weight: 0.9</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Rating weight: 0.1</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Top 3 similar users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tc>
              </a:tr>
              <a:tr h="381000">
                <a:tc>
                  <a:txBody>
                    <a:bodyPr>
                      <a:noAutofit/>
                    </a:bodyPr>
                    <a:lstStyle/>
                    <a:p>
                      <a:pPr indent="0" lvl="0" marL="0" rtl="0" algn="l">
                        <a:spcBef>
                          <a:spcPts val="0"/>
                        </a:spcBef>
                        <a:spcAft>
                          <a:spcPts val="0"/>
                        </a:spcAft>
                        <a:buNone/>
                      </a:pPr>
                      <a:r>
                        <a:rPr lang="zh-CN">
                          <a:latin typeface="Montserrat"/>
                          <a:ea typeface="Montserrat"/>
                          <a:cs typeface="Montserrat"/>
                          <a:sym typeface="Montserrat"/>
                        </a:rPr>
                        <a:t>Prediction Accuracy</a:t>
                      </a:r>
                      <a:endParaRPr>
                        <a:latin typeface="Montserrat"/>
                        <a:ea typeface="Montserrat"/>
                        <a:cs typeface="Montserrat"/>
                        <a:sym typeface="Montserrat"/>
                      </a:endParaRPr>
                    </a:p>
                  </a:txBody>
                  <a:tcPr marT="91425" marB="91425" marR="91425" marL="91425"/>
                </a:tc>
                <a:tc>
                  <a:txBody>
                    <a:bodyPr>
                      <a:noAutofit/>
                    </a:bodyPr>
                    <a:lstStyle/>
                    <a:p>
                      <a:pPr indent="0" lvl="0" marL="0" rtl="0" algn="l">
                        <a:spcBef>
                          <a:spcPts val="0"/>
                        </a:spcBef>
                        <a:spcAft>
                          <a:spcPts val="0"/>
                        </a:spcAft>
                        <a:buNone/>
                      </a:pPr>
                      <a:r>
                        <a:rPr lang="zh-CN">
                          <a:latin typeface="Montserrat"/>
                          <a:ea typeface="Montserrat"/>
                          <a:cs typeface="Montserrat"/>
                          <a:sym typeface="Montserrat"/>
                        </a:rPr>
                        <a:t>Prior: 0.6667481608020919</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Post: 0.6639369244020407</a:t>
                      </a:r>
                      <a:endParaRPr>
                        <a:latin typeface="Montserrat"/>
                        <a:ea typeface="Montserrat"/>
                        <a:cs typeface="Montserrat"/>
                        <a:sym typeface="Montserrat"/>
                      </a:endParaRPr>
                    </a:p>
                  </a:txBody>
                  <a:tcPr marT="91425" marB="91425" marR="91425" marL="91425"/>
                </a:tc>
                <a:tc>
                  <a:txBody>
                    <a:bodyPr>
                      <a:noAutofit/>
                    </a:bodyPr>
                    <a:lstStyle/>
                    <a:p>
                      <a:pPr indent="0" lvl="0" marL="0" rtl="0" algn="l">
                        <a:spcBef>
                          <a:spcPts val="0"/>
                        </a:spcBef>
                        <a:spcAft>
                          <a:spcPts val="0"/>
                        </a:spcAft>
                        <a:buNone/>
                      </a:pPr>
                      <a:r>
                        <a:rPr lang="zh-CN">
                          <a:latin typeface="Montserrat"/>
                          <a:ea typeface="Montserrat"/>
                          <a:cs typeface="Montserrat"/>
                          <a:sym typeface="Montserrat"/>
                        </a:rPr>
                        <a:t>Prior:</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0.6666976368553207</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Post:</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0.6737991618310767</a:t>
                      </a:r>
                      <a:endParaRPr>
                        <a:latin typeface="Montserrat"/>
                        <a:ea typeface="Montserrat"/>
                        <a:cs typeface="Montserrat"/>
                        <a:sym typeface="Montserrat"/>
                      </a:endParaRPr>
                    </a:p>
                  </a:txBody>
                  <a:tcPr marT="91425" marB="91425" marR="91425" marL="91425"/>
                </a:tc>
                <a:tc>
                  <a:txBody>
                    <a:bodyPr>
                      <a:noAutofit/>
                    </a:bodyPr>
                    <a:lstStyle/>
                    <a:p>
                      <a:pPr indent="0" lvl="0" marL="0" rtl="0" algn="l">
                        <a:spcBef>
                          <a:spcPts val="0"/>
                        </a:spcBef>
                        <a:spcAft>
                          <a:spcPts val="0"/>
                        </a:spcAft>
                        <a:buNone/>
                      </a:pPr>
                      <a:r>
                        <a:rPr lang="zh-CN">
                          <a:latin typeface="Montserrat"/>
                          <a:ea typeface="Montserrat"/>
                          <a:cs typeface="Montserrat"/>
                          <a:sym typeface="Montserrat"/>
                        </a:rPr>
                        <a:t>Prior:</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0.6667046212301068, </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Post:</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0.6769557999584976</a:t>
                      </a:r>
                      <a:endParaRPr>
                        <a:latin typeface="Montserrat"/>
                        <a:ea typeface="Montserrat"/>
                        <a:cs typeface="Montserrat"/>
                        <a:sym typeface="Montserrat"/>
                      </a:endParaRPr>
                    </a:p>
                  </a:txBody>
                  <a:tcPr marT="91425" marB="91425" marR="91425" marL="91425"/>
                </a:tc>
                <a:tc>
                  <a:txBody>
                    <a:bodyPr>
                      <a:noAutofit/>
                    </a:bodyPr>
                    <a:lstStyle/>
                    <a:p>
                      <a:pPr indent="0" lvl="0" marL="0" rtl="0" algn="l">
                        <a:spcBef>
                          <a:spcPts val="0"/>
                        </a:spcBef>
                        <a:spcAft>
                          <a:spcPts val="0"/>
                        </a:spcAft>
                        <a:buNone/>
                      </a:pPr>
                      <a:r>
                        <a:rPr lang="zh-CN">
                          <a:latin typeface="Montserrat"/>
                          <a:ea typeface="Montserrat"/>
                          <a:cs typeface="Montserrat"/>
                          <a:sym typeface="Montserrat"/>
                        </a:rPr>
                        <a:t>Prior:</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0.6666575201470023, </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Post:</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0.6800968220504412</a:t>
                      </a:r>
                      <a:endParaRPr sz="2400">
                        <a:solidFill>
                          <a:schemeClr val="dk2"/>
                        </a:solidFill>
                      </a:endParaRPr>
                    </a:p>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tc>
              </a:tr>
              <a:tr h="381000">
                <a:tc>
                  <a:txBody>
                    <a:bodyPr>
                      <a:noAutofit/>
                    </a:bodyPr>
                    <a:lstStyle/>
                    <a:p>
                      <a:pPr indent="0" lvl="0" marL="0" rtl="0" algn="ctr">
                        <a:spcBef>
                          <a:spcPts val="0"/>
                        </a:spcBef>
                        <a:spcAft>
                          <a:spcPts val="0"/>
                        </a:spcAft>
                        <a:buNone/>
                      </a:pPr>
                      <a:r>
                        <a:rPr lang="zh-CN">
                          <a:latin typeface="Montserrat"/>
                          <a:ea typeface="Montserrat"/>
                          <a:cs typeface="Montserrat"/>
                          <a:sym typeface="Montserrat"/>
                        </a:rPr>
                        <a:t>Model</a:t>
                      </a:r>
                      <a:endParaRPr>
                        <a:latin typeface="Montserrat"/>
                        <a:ea typeface="Montserrat"/>
                        <a:cs typeface="Montserrat"/>
                        <a:sym typeface="Montserrat"/>
                      </a:endParaRPr>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zh-CN">
                          <a:latin typeface="Montserrat"/>
                          <a:ea typeface="Montserrat"/>
                          <a:cs typeface="Montserrat"/>
                          <a:sym typeface="Montserrat"/>
                        </a:rPr>
                        <a:t>Cluster</a:t>
                      </a:r>
                      <a:endParaRPr>
                        <a:latin typeface="Montserrat"/>
                        <a:ea typeface="Montserrat"/>
                        <a:cs typeface="Montserrat"/>
                        <a:sym typeface="Montserrat"/>
                      </a:endParaRPr>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zh-CN">
                          <a:latin typeface="Montserrat"/>
                          <a:ea typeface="Montserrat"/>
                          <a:cs typeface="Montserrat"/>
                          <a:sym typeface="Montserrat"/>
                        </a:rPr>
                        <a:t>Cluster</a:t>
                      </a:r>
                      <a:endParaRPr>
                        <a:latin typeface="Montserrat"/>
                        <a:ea typeface="Montserrat"/>
                        <a:cs typeface="Montserrat"/>
                        <a:sym typeface="Montserrat"/>
                      </a:endParaRPr>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zh-CN">
                          <a:latin typeface="Montserrat"/>
                          <a:ea typeface="Montserrat"/>
                          <a:cs typeface="Montserrat"/>
                          <a:sym typeface="Montserrat"/>
                        </a:rPr>
                        <a:t>Cluster</a:t>
                      </a:r>
                      <a:endParaRPr>
                        <a:latin typeface="Montserrat"/>
                        <a:ea typeface="Montserrat"/>
                        <a:cs typeface="Montserrat"/>
                        <a:sym typeface="Montserrat"/>
                      </a:endParaRPr>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zh-CN">
                          <a:latin typeface="Montserrat"/>
                          <a:ea typeface="Montserrat"/>
                          <a:cs typeface="Montserrat"/>
                          <a:sym typeface="Montserrat"/>
                        </a:rPr>
                        <a:t>Cluster</a:t>
                      </a:r>
                      <a:endParaRPr>
                        <a:latin typeface="Montserrat"/>
                        <a:ea typeface="Montserrat"/>
                        <a:cs typeface="Montserrat"/>
                        <a:sym typeface="Montserrat"/>
                      </a:endParaRPr>
                    </a:p>
                  </a:txBody>
                  <a:tcPr marT="91425" marB="91425" marR="91425" marL="91425">
                    <a:solidFill>
                      <a:srgbClr val="F4CCCC"/>
                    </a:solidFill>
                  </a:tcPr>
                </a:tc>
              </a:tr>
              <a:tr h="381000">
                <a:tc>
                  <a:txBody>
                    <a:bodyPr>
                      <a:noAutofit/>
                    </a:bodyPr>
                    <a:lstStyle/>
                    <a:p>
                      <a:pPr indent="0" lvl="0" marL="0" rtl="0" algn="l">
                        <a:spcBef>
                          <a:spcPts val="0"/>
                        </a:spcBef>
                        <a:spcAft>
                          <a:spcPts val="0"/>
                        </a:spcAft>
                        <a:buNone/>
                      </a:pPr>
                      <a:r>
                        <a:rPr lang="zh-CN">
                          <a:latin typeface="Montserrat"/>
                          <a:ea typeface="Montserrat"/>
                          <a:cs typeface="Montserrat"/>
                          <a:sym typeface="Montserrat"/>
                        </a:rPr>
                        <a:t>Parameter</a:t>
                      </a:r>
                      <a:endParaRPr>
                        <a:latin typeface="Montserrat"/>
                        <a:ea typeface="Montserrat"/>
                        <a:cs typeface="Montserrat"/>
                        <a:sym typeface="Montserrat"/>
                      </a:endParaRPr>
                    </a:p>
                  </a:txBody>
                  <a:tcPr marT="91425" marB="91425" marR="91425" marL="91425"/>
                </a:tc>
                <a:tc>
                  <a:txBody>
                    <a:bodyPr>
                      <a:noAutofit/>
                    </a:bodyPr>
                    <a:lstStyle/>
                    <a:p>
                      <a:pPr indent="0" lvl="0" marL="0" rtl="0" algn="l">
                        <a:spcBef>
                          <a:spcPts val="0"/>
                        </a:spcBef>
                        <a:spcAft>
                          <a:spcPts val="0"/>
                        </a:spcAft>
                        <a:buNone/>
                      </a:pPr>
                      <a:r>
                        <a:rPr lang="zh-CN">
                          <a:latin typeface="Montserrat"/>
                          <a:ea typeface="Montserrat"/>
                          <a:cs typeface="Montserrat"/>
                          <a:sym typeface="Montserrat"/>
                        </a:rPr>
                        <a:t>Frequency threshold: 1</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Rating threshold: 2</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Times threshold: 1</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tc>
                <a:tc>
                  <a:txBody>
                    <a:bodyPr>
                      <a:noAutofit/>
                    </a:bodyPr>
                    <a:lstStyle/>
                    <a:p>
                      <a:pPr indent="0" lvl="0" marL="0" rtl="0" algn="l">
                        <a:spcBef>
                          <a:spcPts val="0"/>
                        </a:spcBef>
                        <a:spcAft>
                          <a:spcPts val="0"/>
                        </a:spcAft>
                        <a:buNone/>
                      </a:pPr>
                      <a:r>
                        <a:rPr lang="zh-CN">
                          <a:latin typeface="Montserrat"/>
                          <a:ea typeface="Montserrat"/>
                          <a:cs typeface="Montserrat"/>
                          <a:sym typeface="Montserrat"/>
                        </a:rPr>
                        <a:t>Frequency threshold: 1</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Rating threshold: 3</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Times threshold: 1</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tc>
                <a:tc>
                  <a:txBody>
                    <a:bodyPr>
                      <a:noAutofit/>
                    </a:bodyPr>
                    <a:lstStyle/>
                    <a:p>
                      <a:pPr indent="0" lvl="0" marL="0" rtl="0" algn="l">
                        <a:spcBef>
                          <a:spcPts val="0"/>
                        </a:spcBef>
                        <a:spcAft>
                          <a:spcPts val="0"/>
                        </a:spcAft>
                        <a:buNone/>
                      </a:pPr>
                      <a:r>
                        <a:rPr lang="zh-CN">
                          <a:latin typeface="Montserrat"/>
                          <a:ea typeface="Montserrat"/>
                          <a:cs typeface="Montserrat"/>
                          <a:sym typeface="Montserrat"/>
                        </a:rPr>
                        <a:t>Frequency threshold: 1</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Rating threshold: 3</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Times threshold: 2</a:t>
                      </a:r>
                      <a:endParaRPr>
                        <a:latin typeface="Montserrat"/>
                        <a:ea typeface="Montserrat"/>
                        <a:cs typeface="Montserrat"/>
                        <a:sym typeface="Montserrat"/>
                      </a:endParaRPr>
                    </a:p>
                  </a:txBody>
                  <a:tcPr marT="91425" marB="91425" marR="91425" marL="91425"/>
                </a:tc>
                <a:tc>
                  <a:txBody>
                    <a:bodyPr>
                      <a:noAutofit/>
                    </a:bodyPr>
                    <a:lstStyle/>
                    <a:p>
                      <a:pPr indent="0" lvl="0" marL="0" rtl="0" algn="l">
                        <a:spcBef>
                          <a:spcPts val="0"/>
                        </a:spcBef>
                        <a:spcAft>
                          <a:spcPts val="0"/>
                        </a:spcAft>
                        <a:buNone/>
                      </a:pPr>
                      <a:r>
                        <a:rPr lang="zh-CN">
                          <a:latin typeface="Montserrat"/>
                          <a:ea typeface="Montserrat"/>
                          <a:cs typeface="Montserrat"/>
                          <a:sym typeface="Montserrat"/>
                        </a:rPr>
                        <a:t>Frequency threshold: 1</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Rating threshold: 4</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Times threshold: 1</a:t>
                      </a:r>
                      <a:endParaRPr>
                        <a:latin typeface="Montserrat"/>
                        <a:ea typeface="Montserrat"/>
                        <a:cs typeface="Montserrat"/>
                        <a:sym typeface="Montserrat"/>
                      </a:endParaRPr>
                    </a:p>
                  </a:txBody>
                  <a:tcPr marT="91425" marB="91425" marR="91425" marL="91425"/>
                </a:tc>
              </a:tr>
              <a:tr h="381000">
                <a:tc>
                  <a:txBody>
                    <a:bodyPr>
                      <a:noAutofit/>
                    </a:bodyPr>
                    <a:lstStyle/>
                    <a:p>
                      <a:pPr indent="0" lvl="0" marL="0" rtl="0" algn="l">
                        <a:spcBef>
                          <a:spcPts val="0"/>
                        </a:spcBef>
                        <a:spcAft>
                          <a:spcPts val="0"/>
                        </a:spcAft>
                        <a:buNone/>
                      </a:pPr>
                      <a:r>
                        <a:rPr lang="zh-CN">
                          <a:latin typeface="Montserrat"/>
                          <a:ea typeface="Montserrat"/>
                          <a:cs typeface="Montserrat"/>
                          <a:sym typeface="Montserrat"/>
                        </a:rPr>
                        <a:t>Prediction</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Accuracy</a:t>
                      </a:r>
                      <a:endParaRPr>
                        <a:latin typeface="Montserrat"/>
                        <a:ea typeface="Montserrat"/>
                        <a:cs typeface="Montserrat"/>
                        <a:sym typeface="Montserrat"/>
                      </a:endParaRPr>
                    </a:p>
                  </a:txBody>
                  <a:tcPr marT="91425" marB="91425" marR="91425" marL="91425"/>
                </a:tc>
                <a:tc>
                  <a:txBody>
                    <a:bodyPr>
                      <a:noAutofit/>
                    </a:bodyPr>
                    <a:lstStyle/>
                    <a:p>
                      <a:pPr indent="0" lvl="0" marL="0" rtl="0" algn="l">
                        <a:spcBef>
                          <a:spcPts val="0"/>
                        </a:spcBef>
                        <a:spcAft>
                          <a:spcPts val="0"/>
                        </a:spcAft>
                        <a:buNone/>
                      </a:pPr>
                      <a:r>
                        <a:rPr lang="zh-CN">
                          <a:latin typeface="Montserrat"/>
                          <a:ea typeface="Montserrat"/>
                          <a:cs typeface="Montserrat"/>
                          <a:sym typeface="Montserrat"/>
                        </a:rPr>
                        <a:t>Prior:</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0.6685598510496469 </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Post:</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0.7611386138613861</a:t>
                      </a:r>
                      <a:endParaRPr>
                        <a:latin typeface="Montserrat"/>
                        <a:ea typeface="Montserrat"/>
                        <a:cs typeface="Montserrat"/>
                        <a:sym typeface="Montserrat"/>
                      </a:endParaRPr>
                    </a:p>
                  </a:txBody>
                  <a:tcPr marT="91425" marB="91425" marR="91425" marL="91425"/>
                </a:tc>
                <a:tc>
                  <a:txBody>
                    <a:bodyPr>
                      <a:noAutofit/>
                    </a:bodyPr>
                    <a:lstStyle/>
                    <a:p>
                      <a:pPr indent="0" lvl="0" marL="0" rtl="0" algn="l">
                        <a:spcBef>
                          <a:spcPts val="0"/>
                        </a:spcBef>
                        <a:spcAft>
                          <a:spcPts val="0"/>
                        </a:spcAft>
                        <a:buNone/>
                      </a:pPr>
                      <a:r>
                        <a:rPr lang="zh-CN">
                          <a:latin typeface="Montserrat"/>
                          <a:ea typeface="Montserrat"/>
                          <a:cs typeface="Montserrat"/>
                          <a:sym typeface="Montserrat"/>
                        </a:rPr>
                        <a:t>Prior:</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0.673182786646351</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Post:</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0.75</a:t>
                      </a:r>
                      <a:endParaRPr>
                        <a:latin typeface="Montserrat"/>
                        <a:ea typeface="Montserrat"/>
                        <a:cs typeface="Montserrat"/>
                        <a:sym typeface="Montserrat"/>
                      </a:endParaRPr>
                    </a:p>
                  </a:txBody>
                  <a:tcPr marT="91425" marB="91425" marR="91425" marL="91425"/>
                </a:tc>
                <a:tc>
                  <a:txBody>
                    <a:bodyPr>
                      <a:noAutofit/>
                    </a:bodyPr>
                    <a:lstStyle/>
                    <a:p>
                      <a:pPr indent="0" lvl="0" marL="0" rtl="0" algn="l">
                        <a:spcBef>
                          <a:spcPts val="0"/>
                        </a:spcBef>
                        <a:spcAft>
                          <a:spcPts val="0"/>
                        </a:spcAft>
                        <a:buNone/>
                      </a:pPr>
                      <a:r>
                        <a:rPr lang="zh-CN">
                          <a:latin typeface="Montserrat"/>
                          <a:ea typeface="Montserrat"/>
                          <a:cs typeface="Montserrat"/>
                          <a:sym typeface="Montserrat"/>
                        </a:rPr>
                        <a:t>Prior:</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0.6885730674465395</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Post:</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noAutofit/>
                    </a:bodyPr>
                    <a:lstStyle/>
                    <a:p>
                      <a:pPr indent="0" lvl="0" marL="0" rtl="0" algn="l">
                        <a:spcBef>
                          <a:spcPts val="0"/>
                        </a:spcBef>
                        <a:spcAft>
                          <a:spcPts val="0"/>
                        </a:spcAft>
                        <a:buNone/>
                      </a:pPr>
                      <a:r>
                        <a:rPr lang="zh-CN">
                          <a:latin typeface="Montserrat"/>
                          <a:ea typeface="Montserrat"/>
                          <a:cs typeface="Montserrat"/>
                          <a:sym typeface="Montserrat"/>
                        </a:rPr>
                        <a:t>Prior:</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0.6739148305405427</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Post:</a:t>
                      </a:r>
                      <a:endParaRPr>
                        <a:latin typeface="Montserrat"/>
                        <a:ea typeface="Montserrat"/>
                        <a:cs typeface="Montserrat"/>
                        <a:sym typeface="Montserrat"/>
                      </a:endParaRPr>
                    </a:p>
                    <a:p>
                      <a:pPr indent="0" lvl="0" marL="0" rtl="0" algn="l">
                        <a:spcBef>
                          <a:spcPts val="0"/>
                        </a:spcBef>
                        <a:spcAft>
                          <a:spcPts val="0"/>
                        </a:spcAft>
                        <a:buNone/>
                      </a:pPr>
                      <a:r>
                        <a:rPr lang="zh-CN">
                          <a:latin typeface="Montserrat"/>
                          <a:ea typeface="Montserrat"/>
                          <a:cs typeface="Montserrat"/>
                          <a:sym typeface="Montserrat"/>
                        </a:rPr>
                        <a:t>0.7765726681127982</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2017-08-18T03:02:00Z</dcterms:created>
  <dc:creator>优品PPT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