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6422-A9C0-4CE2-B89E-A3A5812696D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03CA-A795-4573-8469-F8AA2B051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6422-A9C0-4CE2-B89E-A3A5812696D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03CA-A795-4573-8469-F8AA2B051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6422-A9C0-4CE2-B89E-A3A5812696D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03CA-A795-4573-8469-F8AA2B051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6422-A9C0-4CE2-B89E-A3A5812696D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03CA-A795-4573-8469-F8AA2B051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6422-A9C0-4CE2-B89E-A3A5812696D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03CA-A795-4573-8469-F8AA2B051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6422-A9C0-4CE2-B89E-A3A5812696D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03CA-A795-4573-8469-F8AA2B051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6422-A9C0-4CE2-B89E-A3A5812696D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03CA-A795-4573-8469-F8AA2B051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6422-A9C0-4CE2-B89E-A3A5812696D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03CA-A795-4573-8469-F8AA2B051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6422-A9C0-4CE2-B89E-A3A5812696D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03CA-A795-4573-8469-F8AA2B051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6422-A9C0-4CE2-B89E-A3A5812696D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03CA-A795-4573-8469-F8AA2B051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6422-A9C0-4CE2-B89E-A3A5812696D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03CA-A795-4573-8469-F8AA2B051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6422-A9C0-4CE2-B89E-A3A5812696D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F03CA-A795-4573-8469-F8AA2B0510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143000"/>
            <a:ext cx="82296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457200" y="2133600"/>
            <a:ext cx="8229600" cy="2362200"/>
          </a:xfrm>
          <a:prstGeom prst="rect">
            <a:avLst/>
          </a:prstGeom>
          <a:noFill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Provenance aware operators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066800" y="27432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3886200" y="31242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400800" y="2667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457200" y="5029200"/>
            <a:ext cx="82296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cxnSp>
        <p:nvCxnSpPr>
          <p:cNvPr id="13" name="直接箭头连接符 12"/>
          <p:cNvCxnSpPr>
            <a:stCxn id="4" idx="2"/>
            <a:endCxn id="7" idx="0"/>
          </p:cNvCxnSpPr>
          <p:nvPr/>
        </p:nvCxnSpPr>
        <p:spPr>
          <a:xfrm flipH="1">
            <a:off x="1600200" y="1600200"/>
            <a:ext cx="2971800" cy="1143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10" idx="0"/>
          </p:cNvCxnSpPr>
          <p:nvPr/>
        </p:nvCxnSpPr>
        <p:spPr>
          <a:xfrm>
            <a:off x="4572000" y="1600200"/>
            <a:ext cx="27432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0"/>
          </p:cNvCxnSpPr>
          <p:nvPr/>
        </p:nvCxnSpPr>
        <p:spPr>
          <a:xfrm flipH="1">
            <a:off x="4419600" y="1600200"/>
            <a:ext cx="152400" cy="1524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" y="6400800"/>
            <a:ext cx="489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 end invokes operators to execute operations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143000"/>
            <a:ext cx="82296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457200" y="2133600"/>
            <a:ext cx="8229600" cy="2362200"/>
          </a:xfrm>
          <a:prstGeom prst="rect">
            <a:avLst/>
          </a:prstGeom>
          <a:noFill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Provenance aware operators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066800" y="27432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3886200" y="31242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400800" y="2667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457200" y="5029200"/>
            <a:ext cx="82296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cxnSp>
        <p:nvCxnSpPr>
          <p:cNvPr id="8" name="直接箭头连接符 7"/>
          <p:cNvCxnSpPr>
            <a:stCxn id="7" idx="2"/>
            <a:endCxn id="11" idx="0"/>
          </p:cNvCxnSpPr>
          <p:nvPr/>
        </p:nvCxnSpPr>
        <p:spPr>
          <a:xfrm>
            <a:off x="1600200" y="3276600"/>
            <a:ext cx="2971800" cy="17526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2"/>
            <a:endCxn id="11" idx="0"/>
          </p:cNvCxnSpPr>
          <p:nvPr/>
        </p:nvCxnSpPr>
        <p:spPr>
          <a:xfrm>
            <a:off x="4419600" y="3886200"/>
            <a:ext cx="152400" cy="1143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2"/>
            <a:endCxn id="11" idx="0"/>
          </p:cNvCxnSpPr>
          <p:nvPr/>
        </p:nvCxnSpPr>
        <p:spPr>
          <a:xfrm flipH="1">
            <a:off x="4572000" y="3200400"/>
            <a:ext cx="2743200" cy="18288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3400" y="6400800"/>
            <a:ext cx="727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Provenance aware operators save provenance to store, and notify front end.</a:t>
            </a:r>
            <a:endParaRPr lang="en-US" dirty="0"/>
          </a:p>
        </p:txBody>
      </p:sp>
      <p:cxnSp>
        <p:nvCxnSpPr>
          <p:cNvPr id="22" name="直接箭头连接符 21"/>
          <p:cNvCxnSpPr>
            <a:stCxn id="7" idx="0"/>
            <a:endCxn id="4" idx="2"/>
          </p:cNvCxnSpPr>
          <p:nvPr/>
        </p:nvCxnSpPr>
        <p:spPr>
          <a:xfrm flipV="1">
            <a:off x="1600200" y="1600200"/>
            <a:ext cx="2971800" cy="1143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0"/>
            <a:endCxn id="4" idx="2"/>
          </p:cNvCxnSpPr>
          <p:nvPr/>
        </p:nvCxnSpPr>
        <p:spPr>
          <a:xfrm flipV="1">
            <a:off x="4419600" y="1600200"/>
            <a:ext cx="152400" cy="1524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0"/>
            <a:endCxn id="4" idx="2"/>
          </p:cNvCxnSpPr>
          <p:nvPr/>
        </p:nvCxnSpPr>
        <p:spPr>
          <a:xfrm flipH="1" flipV="1">
            <a:off x="4572000" y="1600200"/>
            <a:ext cx="27432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143000"/>
            <a:ext cx="82296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457200" y="2209800"/>
            <a:ext cx="8229600" cy="2209800"/>
          </a:xfrm>
          <a:prstGeom prst="rect">
            <a:avLst/>
          </a:prstGeom>
          <a:noFill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Provenance aware operators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066800" y="27432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3886200" y="31242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400800" y="2667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457200" y="5029200"/>
            <a:ext cx="82296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6400800"/>
            <a:ext cx="529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 end and store both only interact with operators</a:t>
            </a:r>
            <a:endParaRPr lang="en-US" dirty="0"/>
          </a:p>
        </p:txBody>
      </p:sp>
      <p:sp>
        <p:nvSpPr>
          <p:cNvPr id="12" name="上下箭头 11"/>
          <p:cNvSpPr/>
          <p:nvPr/>
        </p:nvSpPr>
        <p:spPr>
          <a:xfrm>
            <a:off x="4343400" y="1600200"/>
            <a:ext cx="457200" cy="6096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上下箭头 12"/>
          <p:cNvSpPr/>
          <p:nvPr/>
        </p:nvSpPr>
        <p:spPr>
          <a:xfrm>
            <a:off x="4343400" y="4419600"/>
            <a:ext cx="457200" cy="6096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47</Words>
  <Application>Microsoft Office PowerPoint</Application>
  <PresentationFormat>全屏显示(4:3)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Linyun</dc:creator>
  <cp:lastModifiedBy>Linyun</cp:lastModifiedBy>
  <cp:revision>6</cp:revision>
  <dcterms:created xsi:type="dcterms:W3CDTF">2015-10-23T15:05:35Z</dcterms:created>
  <dcterms:modified xsi:type="dcterms:W3CDTF">2015-10-23T15:44:29Z</dcterms:modified>
</cp:coreProperties>
</file>