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9" r:id="rId2"/>
    <p:sldId id="258" r:id="rId3"/>
    <p:sldId id="277" r:id="rId4"/>
    <p:sldId id="278" r:id="rId5"/>
    <p:sldId id="279" r:id="rId6"/>
    <p:sldId id="283" r:id="rId7"/>
    <p:sldId id="280" r:id="rId8"/>
    <p:sldId id="294" r:id="rId9"/>
    <p:sldId id="281" r:id="rId10"/>
    <p:sldId id="282" r:id="rId11"/>
    <p:sldId id="284" r:id="rId12"/>
    <p:sldId id="260" r:id="rId13"/>
    <p:sldId id="263" r:id="rId14"/>
    <p:sldId id="261" r:id="rId15"/>
    <p:sldId id="262" r:id="rId16"/>
    <p:sldId id="264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784A3BC-C00C-484A-87DC-05741E211BC5}">
          <p14:sldIdLst>
            <p14:sldId id="259"/>
            <p14:sldId id="258"/>
          </p14:sldIdLst>
        </p14:section>
        <p14:section name="P1" id="{0C3BE763-CEAF-4091-BBE9-AE0A3C6B9EBE}">
          <p14:sldIdLst>
            <p14:sldId id="277"/>
            <p14:sldId id="278"/>
            <p14:sldId id="279"/>
            <p14:sldId id="283"/>
            <p14:sldId id="280"/>
            <p14:sldId id="294"/>
            <p14:sldId id="281"/>
            <p14:sldId id="282"/>
            <p14:sldId id="284"/>
          </p14:sldIdLst>
        </p14:section>
        <p14:section name="P2" id="{054457FB-3015-4C4C-AD61-95EF866C9F4C}">
          <p14:sldIdLst>
            <p14:sldId id="260"/>
            <p14:sldId id="263"/>
            <p14:sldId id="261"/>
            <p14:sldId id="262"/>
            <p14:sldId id="264"/>
            <p14:sldId id="266"/>
            <p14:sldId id="267"/>
            <p14:sldId id="268"/>
          </p14:sldIdLst>
        </p14:section>
        <p14:section name="P3" id="{4D12B125-9DD6-4795-9018-4FFEE18D02BA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P4" id="{18E97AB2-670C-458B-9CB5-4135F13BC066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728.33691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17-07-16T07:39:26.0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26057 8469 63 0,'14'-5'0'0,"-8"1"0"16,0-1 0-16,7 5 0 0,-6-4 0 0,0 0 0 0,-1 4 0 0,7-4 0 0,0-1 0 15,6-4 0-15,-5 6 0 0,6-3 0 0,-8-2 0 0,8 4 0 0,-7 0 0 0,19-5 0 0,-12 0 0 16,-7 9 0-16,0-4 0 0,6-1 0 0,-5 1 0 0,-2-1 0 0,1 5 0 0,1-3 0 0,-2-2 0 16,2 5 0-16,-8 0 0 0,7-5 4 0,0 5 0 0,0 0-4 0,0 0 4 0,6 0 0 0,-12 0 0 15,6 0-4-15,-6 0 4 0,6 5 0 0,0-5-4 0,-1 0 8 0,-4 5-8 0,4-2 0 0,1-3 4 16,0 5-4-16,0-1 4 0,1-4-4 0,-2 5 0 0,8-1 4 0,-7 0-4 0,0 1-4 0,20 4 4 15,-14-5 0-15,1 0 4 0,0 0-4 0,-1-4 0 0,0 4-4 0,-6 2 4 0,13-3 0 16,-12-3-4-16,11 4 0 0,-5 1 0 0,0-5 0 0,-1 5-4 0,1-5 0 0,0 4 0 0,-2-4 4 16,29 4-8-16,-29-4 8 0,2 0 0 0,0 0 4 0,-1 0 0 0,1 0 0 0,-7 0-4 0,7 0 4 15,0 0 0-15,-2 0 0 0,-4 0 0 0,5 0-4 0,1 0 4 0,-8 0 0 0,2 0 0 16,5-4 0-16,-5 4 0 0,12 0 0 0,-14-4 4 0,1 4-4 0,1-5 0 0,-2 5 0 0,2 0 0 16,-8 0 0-16,7-5 4 0,0 5 4 0,0 0-4 0,-7-4 0 0,1 4 4 0,6 0-4 0,-7-3 0 15,1 3 0-15,0 0 0 0,6 0 0 0,-7 0-4 0,1 0 0 0,-1-6 0 16,1 12 0-16,-1-6 0 0,0 0 0 0,2 0 0 0,-2 0 0 0,0 0 0 15,1 0 0-15,-1 3 0 0,1-3 0 0,6 0 0 0,-7 0 0 0,0 4 0 0,2-4 0 0,4 0 0 0,-5 0 0 0,0 0 0 0,-1 5 0 0,1-5 0 16,-1 0 0-16,-6 0 0 0,13 0 0 0,-6 0 0 0,-1 0 0 0,0 0 0 0,1 0 0 0,6 0 0 16,-6 0 0-16,5 0 0 0,-5 0 0 0,12 0 0 0,-5 0 0 0,-8 0 0 0,1 0 0 0,6 0 0 15,-7 0 0-15,1 0 0 0,5 0 0 0,-4 5 0 0,-2-5 0 0,0 0 0 0,1 0 0 16,0 4 0-16,-1-4 0 0,0 0 0 0,1 0 0 0,-7 0 0 0,6 0 4 0,1 0 0 0,-7 0 0 16,0 0 4-16,0 0-4 0,0 0 4 0,0 0 4 0,0 0 0 0,0 0 0 0,0 0 0 0,0 0 0 15,0 0 4-15,0 0 0 0,0 0-4 0,0 0 4 0,0 0 0 0,0 0 12 0,0 0-16 0,-7 0 0 16,7-4-4-16,0 4-4 0,-6 0 0 0,6 0 0 0,-7-5-4 15,7 5 4-15,-6-5-4 0,0 1 0 0,-1 1 0 16,0-3-4-16,1 2 4 0,-8 0 4 0,8 0-4 0,0-6 0 16,-14-2 0-16,14 8 0 0,-1-1 0 0,1-4 0 0,0 6 0 0,-8-7 0 0,8 6 0 0,-1-4 0 0,-6 3 0 0,7-4 0 15,-1 5 0-15,1 0 0 0,-8-5 0 0,8 0 0 0,0 6 0 0,-1-7 0 0,-12-2 0 0,12 3 0 16,1 0 0-16,-8 0 0 0,8 0 0 0,0 1 0 0,-8 3 0 0,8-3 0 0,0-1 0 16,-1 0 0-16,0 1 0 0,-6-1 0 0,7-4 0 0,0 4 0 0,-2 1 0 0,2-6 0 0,-7 6 0 0,0-14 0 15,0 9 0-15,7 0 0 0,-8 4 0 16,8-4 0-16,-7 1 0 0,0 2 0 15,0-2 0-15,7-2 0 0,-8 6 0 0,2-5 0 0,4-1 0 0,-4 6 0 0,-1-5 0 0,0 4 0 16,6-4 0-16,-13-5 0 16,8 6 0-16,-1 3 0 0,0 0 0 0,0 1 0 0,-1-1 0 0,2 1 0 0,-2-2 0 15,2 2 0-15,-1 4 0 0,-1-5 0 0,2 4 0 0,6-3 0 0,-14 3 0 0,13-4 0 0,-6 6 0 0,0-7 0 0,-13 2 0 0,13 4 0 0,0-6 0 0,0 7-4 0,-1-2 0 0,2 1 0 0,-2-5 0 16,2 5-4-16,-1-1 0 0,-1 2-4 0,2-2 0 0,-2 0 0 0,2 1-4 0,-2 0 4 0,1-5 0 0,1 5-4 0,-14-9-12 0,19 8 12 0,-6-4 4 0,0 6 0 0,0-7 0 0,0 6 0 0,-1-4 0 0,2-2 4 0,-1 7-4 0,6-6 4 0,-6 0 0 0,1 1 0 0,-2-1-4 16,1 0 4-16,0 5 4 0,0-5-4 0,0 0 4 0,-6-8 0 0,5 4 0 0,2 4 4 0,-1 1-4 15,-1-1 8-15,2 1-4 0,-2-2 0 0,1 2 0 0,0-1 0 0,-6 0 0 0,5 1-4 0,2-1 4 16,-1 0-4-16</inkml:trace>
  <inkml:trace contextRef="#ctx0" brushRef="#br0" timeOffset="3158.2549">20274 5826 3 0,'-7'0'52'0,"7"0"-4"0,0 0 24 16,0 0-44-16,0 0 0 0,0 0-8 0,0 0 0 0,0 0 0 0,0 0 0 0,0 0-8 15,0 0 8-15,0 0-4 0,0 0-4 0,0 0 4 0,0 0 0 0,0 0 0 0,0-4-4 0,-6 4 0 16,6 0 16-16,0-5-20 0,-6 5 4 0,6 0-4 0,-8-4 4 0,8 4 0 0,-6 0 0 0,6-5 4 15,0 5 4-15,-6-3 4 0,6 3 0 0,-7 0 4 0,7 0 0 0,0 0 4 0,-6 0-8 0,6 0 0 16,0-5 0-16,-7 5 8 0,1 0-24 0,6 0 0 0,-7-5-4 0,1 5-4 0,6 0 0 0,-6 0 0 16,-2-4 0-16,8 4 4 0,-6 0-4 0,6 0 0 0,-6-4 0 0,6 4 4 0,-7 0 0 15,7 0 4-15,-7 0 0 0,7 0 16 0,-6 0-12 0,6 0 4 0,0-4 0 0,0 4 4 0,-6 0-4 16,6 0 0-16,0 0-4 0,-7-5 0 0,7 5-4 0,-6 0-4 0,6-5 0 0,-7 5 0 0,0 0 0 16,1-4-4-16,0 4 0 0,6 0 0 0,-14-4-4 0,8 4 8 0,0 0 0 0,-1 0 4 0,1 0-4 15,6 0 4-15,-7 0 0 0,0 0 0 0,1-4 0 0,0 4 0 0,6 0 4 0,-8 4-8 0,-4-4 0 16,12 0 4-16,-6 0-4 0,-1 4-4 0,0-4 0 0,-6 4 0 0,7 1 0 0,0 0 0 15,-2-1 0-15,2 0 4 0,0 0-8 0,0 1 8 0,-1 0-4 0,-6 3 0 0,6-4 0 0,1 5 0 16,-1 0 0-16,7 0 0 0,-7-1 0 0,1 0 4 0,0 1-4 0,-8 13 4 0,8-9 0 0,6-4-4 16,-6 9 4-16,-1-6 4 0,7 5-4 0,-6 1 4 0,-1-1 0 0,7 1 4 0,-7-1-4 0,7 5 0 15,-6 0 4-15,6 0-4 0,-6-1 4 0,6 1-8 0,0 4 0 0,0-4 0 0,0 25 0 0,0-20-4 16,0-5 0-16,0-1 4 0,0 1-4 0,6-4 0 0,-6-2 0 0,6 2 0 0,-6-5 0 0,7 0 0 16,-7 0 0-16,7-4 0 0,-1-1 0 0,1 1 4 0,-7-4-4 0,6-2 0 0,14 6 4 15,-14-9 0-15,7 4 0 0,-6-4 4 0,6 0-4 0,0 0 0 0,-6 0-4 0,5-4 4 0,2 0 0 16,-2-1 4-16,1 2-8 0,1-6 0 0,4 0 0 0,-4 0 0 0,6-3 0 0,-7-2 4 0,6 6-4 15,14-23 4-15,-14 13-8 0,1 6 8 0,0-6-4 0,-1 1 0 0,-6-1 0 0,6 1 0 0,-5 0 0 16,5-1 0-16,-6 1 0 0,0 0 0 0,7-5 4 0,-14 4 0 0,7 1 4 0,0 0 0 0,-6 0 0 16,12-18 16-16,-12 17-8 0,-1 1 0 0,0 0 8 0,-6 3 0 0,8-3 0 0,-8 3 0 0,0 2 4 15,0-1-4-15,0-5 0 0,0 6 0 0,0-2 0 0,-8 6-4 0,8-6 0 0,-6 1 0 16,0 5-8-16,-8-14 20 0,8 14-20 0,0-1 4 0,-1 4-8 0,-6-3 4 0,6 3-8 0,-5-3 4 16,5 4-8-16,-6-1 4 0,0 5-4 0,0-5 0 0,6 5 0 0,-5-4 0 0,-2 4 0 0,1 0 0 15,-13-4 0-15,14 8 0 0,-2-4 0 0,8 0 0 0,-8 0 0 0,2 4 0 0,-1-4 0 0,-1 5 0 16,2-5 0-16,5 5 0 0,-6-1 0 0,0 0 0 0,7 0 0 0,-1-4 0 0,-6 5 0 0,7 0 0 15,-8 3 0-15,8-4 0 0,0-4 0 0,-1 5 0 0,0-1 0 0,1 0 0 0,6-4 0 16,-7 5 0-16,7-5 0 0,0 0 0 0,-6 0 0 0,6 0 0 0,0 0 0 0,0 0 0 0,0 0 0 16,0 0 0-16,0 0 0 0,0 0 0 0,0 0-4 0,0 0 4 0,0 0 0 0,6 0-4 0,-6 0 4 15,0 0 0-15,0 0 0 0,0 0-4 0,0 0 0 0,0 0 0 0,0 0 4 0,0 0 0 16,7 0-4-16,-7 0 4 0,0 0 0 0,6 0 0 0,-6 0 0 0,7 0 0 0,-7 0 4 0,0 0-4 16,7 0 0-16,-7 0 0 0,6 3 0 0,-6-3 0 0,6 0 0 0,0 0 0 0,-6 0 0 0,8 0 0 15,-8 0-4-15,12 0-8 0,-12 0 4 0,7 0-8 0,-7 0-4 0,0 0-8 0,7 0-8 0,-7 0-8 16,6 0-8-16,-6 0-4 0,0 0-12 0,0 0-8 0,0 0-8 0,0 0-4 0,7 0-8 0,-7 0 0 15,0 0-4-15,0 0-116 0,0 0 104 0,0 0-8 0,6 0-4 0,-6 0 0 0,0-3 12 0</inkml:trace>
  <inkml:trace contextRef="#ctx0" brushRef="#br0" timeOffset="3703.4583">20691 6160 3 0,'0'0'36'0,"0"0"-12"0,0 0 0 0,0 5-8 16,0-5 0-16,-6 0 0 0,6 0 0 0,0 0-4 0,0 0 0 0,0 0 0 0,0 0 0 0,0 0 0 16,0 0 4-16,0 0-4 0,0 0 20 0,0 0-16 0,6 0 4 0,-6 0-4 0,0 0 4 15,0 0 4-15,0 0 0 0,0 0 0 0,0 0 0 0,0 0 4 0,0 0 0 0,0-5 0 0,0 5 0 16,0 0 0-16,0 0-4 0,0 0 4 0,0 0 24 0,0 0-28 0,0 0 0 0,0 0-4 0,6 0 0 0,-6 0 0 16,0 0-4-16,0 0 0 0,0 0-4 0,0-3 0 0,0 3 0 0,0 0-4 0,0 0 0 15,0 0-8-15,0 0 4 0,0 0 0 0,6 0-4 0,-6 0 8 0,0 0-4 0,7 0 4 0,-7 0 0 16,0 0 0-16,7 0 4 0,-7 0 4 0,6 3 0 0,1-3 0 0,-7 0 4 0,6 0-4 0,1 0 4 15,0 0 4-15,-1 0-4 0,6 5 0 0,-4-5 0 0,-2 0 0 0,13 0 20 0,-5 0-24 0,-8 0 0 16,8 0-4-16,-2 0 0 0,1 0 4 0,0 0-4 0,0 0 0 0,1 0 0 0,-2 0 4 0,8 0 0 16,-7 0 0-16,0-5 4 0,6 5-4 0,1 0 4 0,-7 0-4 0,25-3 24 0,-18-2-20 15,0 5 4-15,-1-5 0 0,1 5 0 0,0-4-4 0,5 0 4 0,-5 4-4 0,6-53-440 0,-6 63-104 16,-1-10 0-16</inkml:trace>
  <inkml:trace contextRef="#ctx0" brushRef="#br0" timeOffset="3935.57">22241 5934 171 0,'0'-8'-72'15</inkml:trace>
  <inkml:trace contextRef="#ctx0" brushRef="#br0" timeOffset="5013.4569">21198 6365 7 0,'0'0'12'0,"0"0"-4"0,0 0 4 0,0 0-4 0,0 0 0 0,0 0 12 0,0 0-8 0,0 0 0 16,0 0 4-16,0 0-4 0,0 0 0 0,0 0 4 0,0 0 0 0,0-5 0 0,0 5 0 0,0 0 4 16,0 0 0-16,0 0-4 0,0-4 4 0,8 4 0 0,-16 0-4 0,8 0 20 0,8 0-20 15,-8 0 0-15,0 0-4 0,0 0 4 0,0 0 0 0,0 0 0 0,0 0-4 0,0 0 0 0,0 0 4 16,0 0-4-16,0 0 4 0,0 0-4 0,0 0 4 0,0 0-4 0,0-1018 0 0,0 2036 0 0,0-1018 12 16,0 0-12-16,0 0 0 0,0 0 0 0,0 0-4 0,0 0 4 0,0 4-4 0,0-4 0 0,0 0 0 15,0 5 0-15,0-5 0 0,0 0 0 0,0 0-4 0,0 0 0 0,0 4-4 0,0-4 4 0,0 0 0 16,0 0-4-16,0 0 0 0,0 0 0 0,0 0 0 0,0 0 0 0,0 0 0 0,0 0 4 0,0 0-4 15,0 0 0-15,0 0 4 0,0 0-4 0,0 0 4 0,0 0 0 0,0 0 0 0,0 0 4 16,0 0-4-16,0 0 4 0,0 0 4 0,0 0-4 0,0 0-4 0,0 0 4 0,0 0-4 0,0 0 4 16,0 0-4-16,0 0 0 0,0 0 0 0,0 0 0 0,0 0 4 0,6 0 0 0,-6 0-4 15,0-4 4-15,0 4 0 0,0 0 0 0,0 0 0 0,6 0 4 0,-6-5-8 0,0 5 0 0,0 0-4 16,0 0 0-16,0 0 0 0,0 0 0 0,0 0 0 0,0 0 0 0,0 0 0 0,0 0 0 0,0 0 0 16,0 0 0-16,0 0 0 0,0 0 0 0,0 0 0 0,0 0 0 0,0 0 0 0,0 0 0 0,0 0 4 15,0 0 0-15,0 0-4 0,0 0 0 0,0 0 0 0,0 0 0 0,0 0 4 0,0 0 0 0,0 0 0 16,0 0-4-16,0 0 4 0,0 0-4 0,0 0 0 0,0 0 0 0,0 0 4 0,0 0-4 0,0 0 0 15,0 0 0-15,0 0 0 0,0 0 0 0,0 0 0 0,0 0 0 0,0 0 0 0,0 0 0 0,0 0 0 16,0 0 0-16,0 0 0 0,0 0 0 0,0 0 0 0,0 0 0 0,0 0 0 0,0 0 0 0,0 0 0 16,0 0 0-16,0 0 0 0,0 0 0 0,0 0 0 0,0 0 0 0,0 0 0 0,0 0 0 15,0 0 0-15,0 0 0 0,0 0 0 0,0 0 0 0,0 0 0 0,0 0 0 0,0 0 0 0,0 0 0 16,0 0 0-16,0 0 0 0,0 5 0 0,0-5 0 0,0 0 0 0,0 0 0 0,0 0 0 0,0 0 0 16,0 0 0-16,0 4 0 0,0-4 0 0,0 0 0 0,0 0 0 0,0 0-4 0,0 0-4 0,0 0-4 15,0 0-12-15,-6 0-36 0,6 0 20 0,0 0-12 0,0 0-8 0,0 0-8 0,0 0-4 0,0 0-8 16,0 0-8-16,0 0-8 0,0 0-8 0,0 0 8 0</inkml:trace>
  <inkml:trace contextRef="#ctx0" brushRef="#br0" timeOffset="5254.7978">21290 6365 3 0,'0'-5'16'0,"-7"5"-8"0,7-4-4 0,-6 4-4 0,6-5 4 0,-6 1-4 0,6 4-4 0,0-3 4 0,0 3-4 0,-8-6 4 16,8 2 0-16,0 4 0 0,-6-4-4 0,6 0 4 0,0 4 0 0,-6-4 0 0,6 4 0 0,0 0-4 15,0-6 0-15,-7 6 4 0,7 0 0 0,0 0-4 0,0-3 0 0,-6 3 4 0,6 0-4 0</inkml:trace>
  <inkml:trace contextRef="#ctx0" brushRef="#br0" timeOffset="5743.5929">21231 6304 11 0,'0'0'8'0,"0"0"0"0,0 0 0 0,0 0 0 0,0 0 0 0,0 0 4 0,0 0 0 0,0 0-4 0,0 0 0 16,0 0 4-16,0 0-4 0,0 4 4 0,0-4-4 0,0 0 4 0,0 0 0 0,0 5 16 0,0-5-12 16,0 3 0-16,0-3 0 0,0 0 4 0,0 6-4 0,0-6 4 0,0 4-4 0,0-4 0 0,0 4 4 15,0-4-8-15,0 4 4 0,0-4-4 0,0 0 0 0,0 0 0 0,0 0 0 0,0 0 0 0,7 0 12 16,-7 0-12-16,0 0 0 0,0 0 0 0,-7 0 4 0,7 0-4 0,0 0 0 0,0 0 4 0,0 0-4 16,0 0 4-16,0 0 0 0,0 0 4 0,0 0-4 0,7 0 0 0,-7 0 4 0,0 0 4 15,0 0-4-15,0 0 28 0,0 0-28 0,0 0 4 0,0 0 0 0,0 0 0 0,0 0 0 0,0 0 0 16,0 0 0-16,0 0 0 0,0 0 0 0,0-4-4 0,0 4 4 0,0-4-4 0,0 4 0 0,6 0 0 15,-6 0-4-15,0-4 0 0,7 4 12 0,-7-6-16 0,0 6 4 0,6-3-4 0,-6 3 0 0,6-5 0 16,-6 5 0-16,8-4 0 0,-8 4 0 0,6 0-4 0,0-4 0 0,-6-1 0 0,7 5-4 0,-7 0-4 16,7 0 4-16,-7 0-4 0,6-4 4 0,1 4 4 0,-7 0 0 0,6 0 4 0,-6 0 0 0,6 0 4 15,1 0 0-15,-7-5-4 0,7 5 4 0,-7 0-4 0,6-3 0 0,0 3-4 0,-6 0-4 16,7 0 0-16,-7-5-4 0,7 5 4 0,-7 0-4 0,13 0 0 0,-13 0 0 0,6 0 0 0,-6-5 0 16,6 5 4-16,1 0-4 0,-7 0 0 0,7 0 0 0,-1 0 0 0,-6 0 4 0,6 0 0 0,2 0-4 15,-2 0 0-15,-6-4 4 0,6 4-4 0,1 0 12 0,6 0 8 0,-7-4-4 0,1 4-4 0,-1 0 0 16,0 0 4-16,2 0 0 0,-2-4 0 0,0 4-4 0,1 0 0 0,6 0-4 0,-7-5 0 15,1 5 4-15,-1 0-4 0,8 0 4 0,-8 0-4 0,7 0 4 0,0-4 8 0,0 4-8 0,-7 0 0 16,8-5-8-16,-8 5 0 0,0 0 0 0,8 0 0 0,-8 0 0 0,0 0-4 0,8 0 4 0,-8 0-4 16,1 0 0-16,-1 0-4 0,8 0 4 0,-8-4 4 0,0 4-4 0,14 0 0 0,-14 0 0 0,1 0 0 15,-1 4 0-15,1-4 0 0,0 0 0 0,-1 0 0 0,0 0 0 0,1 0 0 0,0 0 0 0,-1 0 0 16,0 5 0-16,1-5 0 0,-1 0 0 0,1 0 0 0,-7 0 0 0,13 4 4 0,-7-4-4 16,1 0 4-16,0 0-4 0,-1 0 4 0,7 0 0 0,-6 0-4 0,-1 0 4 0,1 0 0 0,-1 0-4 15,8 0 4-15,-8 0 0 0,0 0-4 0,7 0 0 0,-6 0 0 0,12 0 4 0,-5 0-4 0,-2 0 4 16,-6 0-4-16,8 0 0 0,-1 0 0 0,0-4 0 0,-6 4 4 0,5 0-4 0,2 0 4 0,-8-5-4 15,7 5 0-15,0 0 0 0,-6-4 0 0,5 4 0 0,-5-4 0 0,12 4 0 0,-5-5 0 0,-8 1 4 16,1 4-4-16,-1 0 0 0,7-5 0 0,-6 5 0 0,-1 0 0 0,0-4 0 0,2 4 0 0,-2 0 0 16,0 0 0-16,-6 0 0 0,7 0 0 0,-1-3 0 0,-6 3 0 0,7 0 0 0,0 0 0 15,-7 0 0-15,6-6 0 0,-6 6 0 0,0 0 0 0,6 0 0 0,-6 0 0 0,0 0 0 0,0 0 0 16,0 0 0-16,0 0 0 0,0 0 0 0,0 0 0 0,-6 0 0 0,6 0-8 0,0 0-28 0,0 0 8 16,-6 0-12-16,6 0-12 0,0-4-16 0,-7 4-16 0,0-4-16 0,7 4-8 0,-6-4-12 0,-1 0-8 15,1-2-12-15,6 3-4 0,-6-2-4 0,-2 1-8 0,2-5 12 0,0 5 12 0</inkml:trace>
  <inkml:trace contextRef="#ctx0" brushRef="#br0" timeOffset="6365.9663">22670 5873 71 0,'0'0'116'0,"0"5"4"0,0-5 4 16,0 5-4-16,0-5 40 0,-6 0-108 0,6 0-8 0,0 0-8 0,0 0-8 0,0 0-8 0,0 0-4 16,0 0-4-16,0 0 4 0,0 0-4 0,0 0 0 0,0 0 4 0,0 0 4 0,0 0 0 0,0 0 4 15,0 0 0-15,0 0 28 0,0 0-32 0,0 0 8 0,0 0-8 0,0 0 0 0,0 0 0 0,0 0-4 16,0-5 0-16,0 5 0 0,0 0-4 0,0 0 0 0,0-5 0 0,0 5-4 0,0 0 0 0,0 0 4 15,0 0-8-15,0-4 8 0,0 4-8 0,0-3 0 0,0 3 4 0,0-6-4 0,0 2 0 16,0 4-4-16,0-4 4 0,-6-4-4 0,6 2 0 0,0 3 4 0,0-2-4 0,-6 1 0 0,6-5 4 16,-8 5 0-16,8-1 0 0,-6-3 4 0,0 3 0 0,6 5-4 0,-7-4 4 0,0 0 0 0,7 4 0 15,-6-4 0-15,-1-1 0 0,1 5-4 0,0 0 8 0,-1-5 0 0,0 5 4 0,1 0-4 0,0 0 4 16,-1 0-4-16,0 0 0 0,-12 0 16 0,12 0-16 0,1 0-4 0,-1 0 0 0,1 0 0 16,0 0-8-16,-8 5 4 0,14-5 0 0,-6 5 0 0,-1-5-4 0,1 4 0 0,-1 0 0 0,1 0 0 15,-1 1 0-15,1 0 0 0,0 7 0 0,-2-3 0 0,2-5 0 0,6 4 0 0,-6 2 4 0,-1-2 0 16,0 5 0-16,7 1 0 0,-6-6 0 0,0 5 4 0,6 4 0 0,-7-4 0 0,1 1-4 0,6 2 4 15,0 2 0-15,-7-1 0 0,0 23 0 0,7-23 0 0,0 4-4 0,0-2-4 0,0 2 4 16,0 1 0-16,0-1-4 0,0-3 4 0,0 4-4 0,0-1 4 0,0 1-4 16,0 0 0-16,7-4 4 0,-7 3-4 0,0 1 4 15,7-4 0-15,-1 16 0 0,1-17-4 0,-7 1 4 0,6-5-4 0,0 0 4 0,1-4-4 0,0 3 4 0,-1-2-4 16,0-3 4-16,8 3 0 0,-8-6 0 0,1 4 0 0,6-3 4 0,-7-5-4 0,7 5 0 0,13-10 0 0,-13 0 0 0,0 1-4 0,0 0 4 0,7-5-4 0,0-3 0 16,-8 2 0-16,8-2 0 0,-7-2 0 0,7-3 0 0,-1 4 4 0,-6-4-8 15,6-5 4-15,-5 4 4 0,5-3-4 0,-6 3 0 0,26-25 0 0,-25 25 0 16,-2-4 0-16,8 1 0 0,-7-1 0 0,7 0 0 0,-8 1 0 0,2-1 0 0,5 1 0 0,-5-1 4 0,-2 0-4 15,1 5 0 1,0-5 0-16,0 4 0 0,-7 1 0 0,8 3 4 0,-2-11-4 16,-12 12 0-16,8 4 0 0,-8 1 0 0,6 3 4 0,-6-4-4 0,-6 5 0 0,6 0 4 0,0 0-4 0,-8-1 0 0,2 0 4 0,0 1-4 0,0 1 4 0,-2-3-4 0,2 2 0 0,-13-4 0 0,12 4 0 0,-6-2 0 0,1 6 4 0,-2-3-8 0,1 3 4 15,0-5 4-15,0 5-8 0,0 0 4 0,0 0 0 0,0 0-4 0,0 0 0 0,0 0 4 0,0 0-4 16,6 5-4-16,-5-5 0 0,-15 3-16 0,21-3 0 0,-8 6-4 0,2-2-8 0,6-4-12 0,-8 4-12 16,8 0-4-16,-1-4-16 0,-6 4-8 0,6 2-8 0,1-3-16 0,0 1-4 0,0 1-8 15,-8 0-12-15,8-1-8 0,-1 0-12 0,0 0 0 0,-6 10-112 0</inkml:trace>
  <inkml:trace contextRef="#ctx0" brushRef="#br0" timeOffset="7145.3692">20371 8108 11 0,'0'0'80'0,"0"0"4"0,0 0-4 0,0 0-20 0,0 0 20 0,0 0-52 0,0-5-8 16,0 5 0-16,0 0-4 0,0 0-4 0,-6 0 0 0,6 0-4 0,0 0 0 0,0-4 0 0,0 4-4 16,0 0 4-16,0 0 0 0,0-4 0 0,-6 4 0 0,6-4-4 0,0 4-4 0,-7-10 4 15,7 6-4-15,-6 0 4 0,6 0-4 0,-7-1 0 0,7-4 0 0,-7 6 4 0,1-7 0 0,0 1 0 0,6 6 4 16,-7-6 4-16,0 1 0 0,1-2 0 0,-1 2 4 0,-5-6 0 0,5 6 4 0,0 0 0 16,-13-6 24-16,8 5-28 0,5 0 4 0,-6 2 0 0,0-2-4 0,1 4 0 0,-2-3-4 0,1-1 0 15,0 4-4-15,0 1 0 0,0-5 0 0,0 5 0 0,0 0-4 0,0 0 4 0,0-1-4 0,0 5 4 16,0 0 4-16,-7-5 8 0,8 5-8 0,-2 5 4 0,1-5-4 0,7 0 4 0,-8 5 0 0,2-5 0 15,6 8-4-15,-8-4 0 0,1 1 4 0,7 3-4 0,-8-3-4 0,8 8 0 0,-6-4 4 0,4 0-4 16,2 3 8-16,-7 15 24 0,7-11-16 0,-1 2 0 0,0-1 0 0,7 5 0 0,-6 0-4 0,6 4 0 16,-6 0 4-16,6 0-8 0,0 4 4 0,0 1-4 0,0-1-4 0,6 5 4 0,-6-5-4 15,0 5 0-15,6 1 4 0,1 28 8 0,0-29-12 0,-1-5 0 0,1 0 0 0,-1 1-4 0,8 0 4 16,-8-5-4-16,0-4 4 0,0 3 0 0,1-3 4 0,6 0 0 0,-6-8 0 0,-1 2-4 0,8-2 0 16,-8-1 0-16,0-5-4 0,14 5 12 0,-14-9-12 0,1 1-4 0,6-5 0 0,-6 0 0 0,-1 0-4 15,0 0 4-15,8-5-4 0,-8 1 4 0,7 1-4 0,-6-3 4 0,-1 2 0 0,1-4 0 0,5-2 0 16,-5 2 4-16,12-9 0 0,-12 4 0 0,6 4-4 0,-6-9 4 0,5 10-4 0,-5-5 0 15,0 1 0-15,-1-3-4 0,0 2 0 0,2-4 0 0,-2 5 4 0,0-2-4 0,1-3 0 0,-7 5 0 16,6-2 0-16,-6-4 0 0,7-8 0 0,-7 13 0 0,0 1 0 0,6-2 4 0,-6 2 0 0,0 2-4 16,0-3 0-16,0 5 0 0,0 0 0 0,-6-1 4 0,6 4-4 0,0-3 0 0,0 3 0 0,0 1 0 15,-7-1 0-15,7 5 0 0,-6-3 0 0,6-2-4 0,-7 5 0 0,7 0-4 0,0-5-4 0,-6 5-8 16,6 0 0-16,0 0-8 0,-6 0-12 0,6 0-4 0,0 0-4 0,0-4-8 0,0 4-8 16,0 0 0-16,0 0-4 0,0 0 0 0,-8 0-4 0,8 0-64 0,0 0 72 0,0 0 0 0,0 0 0 15,8 0 8-15,-8 0 0 0,0 0 4 0,0 0 4 0,0 0 4 0,6 0 8 0,-6-4 0 0,6 4 4 16,-6-4 0-16,7 4 4 0,-1 0 0 0,1-5 0 0,-7 0 0 0,13-3-36 0,-7 4 28 0,0 4-4 15,2-5 0-15,-2 1-8 0,0-1 0 0,1 5-8 0</inkml:trace>
  <inkml:trace contextRef="#ctx0" brushRef="#br0" timeOffset="7553.4561">20391 8282 79 0,'0'0'100'0,"0"3"0"0,0 2-8 16,0-5-4-16,0 4-8 0,0-4-4 0,0 6-4 0,0-6-4 0,0 0-4 15,0 3-8-15,0-3 0 0,0 4 52 0,0-4-60 0,0 0-4 0,0 0 0 0,0 0-8 0,0 0 4 0,-6 5-4 16,6-5-4-16,0 0 0 0,0 0-4 0,0 0 0 15,0 0-4-15,0 4-4 0,6-4 0 0,-6 0-4 0,0 5-4 0,0-5 20 0,6 4-8 0,-6 0-4 0,8-4 4 0,-2 4-4 0,0 1 0 0,1 0 0 16,-1-1 0-16,1 0 4 0,-1 0-4 0,7 1-8 0,1 0 0 16,-8-2-8-16,7-3 4 0,0 5-4 0,0-5 4 0,19 4-4 0,-18 1 0 0,5-5 0 0,1 0-4 0,0 0 0 15,-2 0 0-15,-4 0 4 0,5 0-4 0,1 0 0 0,-1-5 4 0,1 5 0 0,6-4-4 0,-6-1 4 0,-1 5 0 0,1-8-4 16,6 8 4-16,13-13 4 0,-13 9-8 0,-7 4 4 0,7-5-4 0,-6 0 0 0,6 1 0 16,-7 4 0-16,7-4 0 0,0 4 0 0,-6-4 0 0,6 4 0 0,0 0 0 0,0-5 0 15,-6 5 0-15,6-4 0 0,-7 4 4 0,33 0-4 0,-32 0 0 16,-1 0 0-16,7 0 0 0,-6 0 4 0,6 0-4 0,-7 0 0 0,1 0 0 0,6 0 0 0,-7 0 0 0,1 0 0 0,0 4 0 0,6-4 4 0,-7 5-4 15,1-5 0-15,19 4 0 0,-19 0 0 0,-1-4 4 0,-6 4-4 0,6 1 0 0,1-5 0 0,-7 5 0 16,7-5 0-16,0 4 0 0,-8 0 0 0,8-4 0 0,-7 4 0 0,0-4 0 0,6 5 0 0,-5-5 0 16,5 0 0-16,7 8 0 0,-12-8 0 0,-2 0 0 0,1 0 0 0,0 5 0 0,0-5 0 0,1 0 0 15,-8 0 0-15,6 0 0 0,2 4 4 0,-8-4-4 0,7 0 0 0,-6 0 0 0,0 0 0 16,-1 0 4-16,0 0-4 0,8 0 4 0,-8 0-4 0,0 0 0 0,1 0 0 0,-7 0 0 0,7 0 0 16,-1 0 4-16,-6 0-4 0,7 0 0 0,-7 0 0 0,6 0 0 0,-6 0 0 0,0 0 4 0,0 0-4 15,0 0 0-15,0 0 0 0,0 0 0 0,0 0 0 0,0 0 0 0,0 0 0 0,0 0 0 0,0 0 0 16,0 0 0-16,-6 0 0 0,6 0 0 0,0 0 0 0,0 0 0 0,-7 0 0 0,7 0-4 0,0 0 0 15,-6 5-8-15,6-5 0 0,-7 0-36 0,0 0 12 0,7 0-8 0,-6 0-12 0,0 0-12 16,6 0-8-16,-8 0-8 0,2 0-8 0,0 0-12 0,6-5-4 0,-6 5 0 0,-1 0-12 0,7 0 4 16,-7-4-4-16,7 4 0 0,0 0-4 0,0-5-8 0,0 2-100 0</inkml:trace>
  <inkml:trace contextRef="#ctx0" brushRef="#br0" timeOffset="8109.1054">22469 8125 55 0,'0'-4'64'0,"0"0"-12"0,0-1-20 0,0 1-16 16,0-1-8-16,6 1-12 0,-6 0-4 0,0 4 0 0,7-9 0 0,-1 4-4 0,-6 1 0 0,6 0 0 15,2-5-4-15,-2 5 12 0,-6-1 4 0,6 2-4 0,1 3 4 0,-7-6 0 0,6 2 4 16,1 4 0-16,-7 0 0 0,6-4 4 0,1-1 4 0,-7 5-4 0,6 0 8 0,-6-3 4 0,7 3 4 16,0 0 4-16,-1 0 0 0,0 0 48 0,-6 0-36 0,7 0 0 0,-7 0 4 0,7 0 0 0,-7-5 0 15,0 5 4-15,0 0-4 0,0 0 4 0,0 0-4 0,0-4 0 0,0 4 0 0,0 0 4 0,0 0-4 16,0 0 4-16,0-5-4 0,0 5 0 0,0 0 48 0,0 0-48 0,0 0 4 0,0 0-4 0,0 0 4 15,0 0 0-15,0 0-4 0,0 0 4 0,0 0 0 0,-7 0 0 0,7 0-4 0,0 0-4 16,0 0-8-16,-7-3 0 0,7 3-8 0,-6-5 16 0,6 0-32 0,0 5 0 0,-6-4-8 0,6 0 4 16,-7 0-4-16,7 4 0 0,-7-5 0 0,7 0 0 0,-6 1 0 0,-1 4 0 0,7-4 0 15,-6 4 0-15,-1-4 0 0,1 4 0 0,-1-4 0 0,1-1 0 0,-8 0 0 0,8 5 0 0,0-4 0 0,-1 4 0 16,-6 0 0-16,7 0 0 0,-7-3 0 0,7 3 0 0,-8 0 0 0,1 0 0 0,6 0 0 0,-5 0 0 16,-1 0 0-16,-1 0 0 0,-12 0 0 0,14 0 0 0,-2 3 0 0,1-3 0 0,7 0 0 15,-8 4 0-15,2 1 0 0,-1 0 0 0,0-5 0 0,0 8 0 0,7-4 0 0,-8 0 0 0,8 6 0 16,-8-2 0-16,8 1 0 0,0-1 0 0,-7 18 0 0,6-13 0 0,0 1 0 0,1 3 0 0,6 5 0 15,-6-1 0-15,-1 2 0 0,7 2 0 0,-7 1 0 0,7 0 0 0,0 5 0 0,0-1 0 0,0 1 4 16,0-1 0-16,0 1-4 0,7-1 0 0,0 31 0 0,-1-35 4 0,-6-1-4 0,6 3 0 0,1-3 0 16,0-3 0-16,6 0 0 0,-7-1 0 0,0-4 0 0,8 1 0 0,-2 0 0 0,-4-6 0 15,4 1 0-15,1 0 0 0,1-4 0 0,-2-1 0 0,14 6 8 0,-13-6-8 0,1-8 4 0,-2 6-4 16,8-3 4-16,-7-3 0 0,0 0-4 0,0-3 4 0,0 3-4 0,0-6 0 0,7-2 0 0,-14 4 0 16,7-6 0-16,0 7 4 0,0-11-4 0,1 6 0 0,11-14 4 0,-18 4-4 0,6 6 0 0,-7-2 4 15,8-3-4-15,-8 4 0 0,7-4 0 0,-6 0 0 0,-1-1015 0 0,0 2033 0 0,7-1018 0 0,-6 3 0 16,0-3 0-16,-1 0 0 0,0-1 0 0,2 6 0 0,-2-19 0 0,0 13 0 0,0 2 0 0,-6 2 0 15,7 1 0-15,-7-4 0 0,0 4 0 0,7-1 0 0,-7-3 4 0,0 4-4 0,0 0 0 16,0-5 0-16,0 6 0 0,-7-1 0 0,7 0 4 0,0 0-4 0,-7-9 0 0,1 13 0 0,6 0 0 16,-6 1 0-16,6 3 0 0,-6 1 0 0,-2-4-4 0,2 4 0 0,6 4-4 0,-6-6 0 0,-1 2-4 15,0 0 4-15,1 0-8 0,6 4 4 0,-7 0-8 0,-5-5-24 0,5 5 12 0,0 0 0 0,1 5-4 16,6-5-4-16,-6 4-8 0,-8 0-8 0,8-4-12 0,-1 4-12 0,1 6-8 0,-1-7-16 16,-6 6-16-16,7-4-8 0,-8 3-24 0,2 1-16 0,-1 0 0 0,0-1 8 0</inkml:trace>
  <inkml:trace contextRef="#ctx0" brushRef="#br0" timeOffset="8943.9225">20437 10455 15 0,'0'0'88'0,"0"0"0"0,0 0-4 0,-7 0 40 0,7-5-80 0,0 5-8 0,0 0-4 16,0 0-8-16,0 0-4 0,-6 0-4 0,6 0-4 0,0 0-4 0,0 0 4 0,0 0-4 15,0 0 0-15,-7 0 0 0,7 0 0 0,0 0-4 0,0 0 4 0,-6 0-4 0,6 0 8 0,0 0-8 16,0 0 4-16,-6 0-4 0,6 0 8 0,0 0-4 0,0 0 0 0,0 0 8 0,0 0-4 0,0-4 4 15,0 4 0-15,0 0 0 0,0 0 0 0,0 0 0 0,0-4 0 0,-8 4-4 0,8-5 4 0,-6 1 8 16,6-1-12-16,-6 5 4 0,6-3-4 0,-7-2 0 0,7 0 0 0,-7 1 4 0,7 0-4 0,-6 0 0 16,0-1 0-16,6-4 0 0,-7 5 0 0,1-5-4 0,-1 5 0 0,0-1-4 0,1-2 4 15,0-3 4-15,-8-2 8 0,8 6-8 0,-7 3 0 0,7-6 0 0,-1 5 0 0,0-1 4 0,1 1-4 16,0-1 4-16,-8 2-8 0,8-2 4 0,-7 0 0 0,6 5 4 0,1-4-4 0,-7 4 0 0,7-4 4 16,-8 4 0-16,-6-4 16 0,8 4-16 0,5 4 0 0,-6-4 0 0,6 0 0 0,-5 4-8 0,5 0 8 15,0 1-4-15,1 0 4 0,0 3-4 0,-1 1 4 0,1-1-4 0,-1 6 4 0,0-2-4 0,1 2 4 16,0-2 0-16,-2 23 20 0,2-18-20 0,0 1 0 0,6 0 0 0,-6 4 0 0,6-6 0 0,-7 7-4 15,7-7 4-15,0 6-4 0,-7-4-4 0,7-1 0 0,0 5-4 0,0-1 4 0,0-3 0 16,-6 0-4-16,6 3 0 0,0 18 0 0,0-21-4 0,0-1 4 0,0 0 0 0,6 1-4 16,-6-1 4-16,0-3-4 0,0 2 0 0,7-3 4 0,-7 1-4 0,7-2 0 0,-7 2 4 0,6-6-4 0,-6-3 0 15,6 3 0-15,0-3 4 0,2-1-4 0,-2 1 4 0,0-5-4 0,1 0 4 0,0-5 0 0,-1 5 0 16,7 0 0-16,-7-4 0 0,8-1 0 0,-8 2 0 0,7-2 0 0,-6-4 0 0,6 5 4 0,-1-5-8 16,-5 0 4-16,20-13 8 0,-21 15-12 0,7-8 0 0,0 8 4 0,0-7-4 0,-7 6 0 15,8-6 0-15,-8 1 4 0,7 1-4 0,-6-2 0 0,-1 6 0 0,7-6 0 0,-7 1 0 0,1 4 4 16,0-4-4-16,5 1-4 0,2-10 8 0,-8 13-4 0,1 1 0 0,-7-1 0 0,6 0 0 0,0 1 0 15,-6 3 0-15,7-4 0 0,-7 6 0 0,0-3 0 0,0 2 0 0,7 0 0 0,-7 4 0 0,0 0 0 16,0-5 0-16,-7 5 0 0,7 0-8 0,0 0-4 0,0 0-12 0,-7 5-16 0,7-5-12 0,-6 0-16 16,6 0-20-16,-6 0-20 0,-1 0-12 0,1 0-16 0,-1 0-12 0,0 4-12 0,1-4-8 15,6 4-4-15,-6-4 4 0,-1 0 12 0</inkml:trace>
  <inkml:trace contextRef="#ctx0" brushRef="#br0" timeOffset="9482.0763">20691 10541 83 0,'0'5'108'0,"0"-5"4"0,-6 0 0 0,6 5-16 0,-8-5-24 0,8 4-24 0,-6-4-16 16,0 0 8-16,6 0-28 0,0 0-4 0,-7 0 0 0,7 0 0 0,0 0 0 0,0 0 0 0,0 0 4 16,0 0 0-16,0 0 0 0,0 0 4 0,0 0 0 0,0 0 0 0,0 0 4 0,0 0 0 15,0 0-4-15,0 0 4 0,0 0 12 0,0 0-16 0,0 0 0 0,0 0 0 0,7 0-4 0,-7-4 0 16,0 4 0-16,0 0 4 0,0 0-4 0,0 0 0 0,0 0 4 0,0 0 0 0,0 0-4 0,6-5 4 15,-6 5 4-15,0 0-4 0,6 0 4 0,-6-5 20 0,8 1-24 0,-8 4 4 0,0 0-4 0,0 0 0 16,6 0-4-16,-6 0 0 0,0 0 0 0,0-4 0 0,0 4-4 0,0 0 4 0,6 0 0 0,-6 0 4 16,0 0 0-16,0 0 0 0,0 0 0 0,6 0 24 0,-6 0-16 0,0 0 0 0,0 0 4 0,7 4-4 15,-7-4 4-15,0 0 0 0,0 0-4 0,7 0 0 0,-7 4 0 0,0-4-4 0,6 5 0 16,1-5-4-16,-7 5-4 0,6-5-4 0,-6 4 0 0,14 0 0 0,-8 0-4 0,0 1-4 0,0-5 0 16,2 5 4-16,-2-2 0 0,0 2-4 0,1-1 4 0,-1 1-4 0,8-2 8 0,-8 2-8 0,8-5 0 15,-8 4 4-15,6 0 0 0,2 2-4 0,5-3 4 0,-5 2-4 0,-2-1 0 0,1-4 0 0,7 5 0 16,-7-1 4-16,0-4 0 0,7 4-4 0,-1-4 4 0,-6 4-4 0,6-4 4 0,1 0-4 0,0 0 0 15,-1 0 4-15,1 5 0 0,-1-5-8 0,27 0 8 0,-26 0-4 0,-1 0 0 0,7 5 0 16,-6-5 0-16,-1 0 4 0,1 0-8 0,6 0 4 0,-7 4 0 0,1-4 0 0,-1 4 4 0,0-4-4 16,1 0 0-16,0 4 0 0,-1-4 0 0,20 5 0 0,-19-1 0 0,0-4 0 0,-1 5 0 0,-6-5 0 15,6 4 0-15,1-4 0 0,0 0 0 0,-8 4 0 0,8-4 4 0,-1 0-4 0,-5 0 0 0,5 0 0 16,1 4 0-16,-7-4 4 0,6 0-4 0,20 0 4 0,-25 0-4 0,5 0 0 0,0 0 0 0,-5 5 0 16,5-5 0-16,1 0 4 0,-1 0-4 0,1 0 0 0,0 0 0 0,-2 0 0 0,-4 0 4 15,5 0-4-15,1 0 0 0,0 0 0 0,-1 0 0 0,20 0 0 0,-26 0 0 0,7 0 0 0,-1 0 0 16,-6 0 0-16,6 0 0 0,-5 0 0 0,-1 0 0 0,0 0 0 0,6 0 0 0,-5 4 0 0,-8-4 0 15,7 4 4-15,0-4-4 0,0 0 0 0,7 4 0 0,-14 2 4 0,0-6-4 0,1 0 0 0,0 4 0 16,-1-4 0-16,1 3 0 0,-1-3 0 0,-6 0 0 0,6 0 0 0,-6 0 0 0,0 0 0 0,7 0 0 16,-7 5 0-16,0-5-4 0,0 0 4 0,0-5 0 0,0 10-4 0,0-5 0 0,-7-5-4 15,7 5 0-15,0 0-8 0,-6 0-4 0,6-3-8 0,-6 3-8 0,-1-4-8 0,7-2-8 0,-6 2-8 16,-1 4-8-16,0-4-8 0,1-5-4 0,6 5-8 0,-13-4-92 0,6 8 84 0,7-5 0 0,-6 1 0 16,0-1-4-16,6 1 0 0,-7 4 0 0,7 0 0 0,-7-4 0 0,7 4-4 0,0-4 0 0,-6 4 4 15</inkml:trace>
  <inkml:trace contextRef="#ctx0" brushRef="#br0" timeOffset="10067.5484">22749 10489 27 0,'0'0'144'0,"0"0"8"0,0 0 12 0,0 0 4 0,0 0-4 0,-7 0-24 0,7 0-28 16,0-3-28-16,0 3-16 0,0 0-20 0,0 0-12 0,0 0 4 0,0 0-32 0,7-6-4 0,-7 6 0 16,0-3-4-16,0 3 0 0,0 0 0 0,6-5 0 0,-6 5 0 0,0 0 0 0,0 0 0 0,0 0 4 15,7 0-4-15,-7 0 4 0,0-4 0 0,0 4 0 0,6 0 12 0,-6-4-4 0,0 4 0 16,0-5 4-16,0 1 0 0,0 4 4 0,0-5 0 0,0 5 0 0,6 0 0 0,-6 0-4 0,0-4 4 16,-6 4 0-16,6 0 0 0,0-4 0 0,0 4-4 0,0 0 0 0,0-9 16 0,0 4-20 0,-6 5 4 15,6-3-8-15,0-2 4 0,-7-4-4 0,7 5 0 0,-6 0 0 0,-1-1 0 0,7 1-4 0,-7-1 0 16,1 1 0-16,0 0 0 0,0-1 4 0,-2 1-4 0,2 4 0 0,-7-5 4 0,7 2-4 0,-1 3 4 15,0-4-4-15,1 4-4 0,0 0 4 0,-8 0 0 0,8 4-4 0,0-4 0 0,-1 0 0 16,0 3 0-16,-6 2 0 0,7-5 0 0,0 4 0 0,-8 1 4 0,8 3-8 0,-14 6 8 0,14-6-4 16,-1-4 0-16,-6 6 0 0,7 2 0 0,-1-3 0 0,-5 0 0 0,4 4 0 0,2-1 0 0,0 1 0 15,-1 2 0-15,1 2 0 0,-1-5 0 0,1 6 0 0,-1 0 0 0,1-1 0 0,0 22 0 0,-2-22 0 16,2 5 4-16,6-1-4 0,-6 2 4 0,6-2-4 0,0 1 0 0,-7 4 0 0,7-5 0 0,0 1 4 16,0-1-4-16,0 6 4 0,7-6-4 0,-7 1 0 0,0 0 0 0,6 21 8 0,0-25-8 15,2 4 4-15,-2-9-4 0,-6 5 0 0,6-6 0 0,1 1 0 0,-1 1 4 0,1-6-4 0,-1 1 0 16,1-1 0-16,5-4 0 0,-4 1 0 0,-2 0 0 0,7-1 0 0,-7 0 0 0,20 0 0 0,-19-4 4 15,6 0-4-15,0-4 0 0,0 4 0 0,0 0 4 0,-7-4 0 0,8 0-4 0,-2-1 0 0,2 5 0 16,-2-9 4-16,2 6-4 0,-8-7 0 0,7 6 4 0,1-4-4 0,-2-2 0 0,8-7 0 0,-14 5 0 16,7 2 4-16,-7-2-4 0,2 3 0 0,4-4 4 0,-5-1-4 0,0 1 4 0,-1 1-4 0,0-6 4 15,1 5-4-15,-1 1 4 0,1-6 0 0,0 4-4 0,-7-3 4 0,12-14 0 0,-12 15-4 16,0-2 0-16,7 1 4 0,-7 0-4 0,0-1 4 0,0 5-4 0,7-5 0 0,-7 2 0 0,0-2 4 16,0 1-4-16,-7 3 4 0,7-3-4 0,0 4 0 0,-7 0 0 0,7-1 0 0,-6-11 0 0,6 12 4 15,-6 4-8-15,-1-4 4 0,7 4 4 0,-7 1-4 0,1 4 0 0,-1-1 0 0,1 0 0 0,6 1 0 16,-6 1 0-16,-1 3 0 0,0-6 0 0,1 6 0 0,0 0 0 0,-2 0 0 0,-4 6 0 0,5-3-4 15,-6-3 4-15,6 4-4 0,1 1 0 0,0-5 0 0,0 9 0 0,-2-9-4 0,2 4 4 16,0 4 0-16,-1-3-4 0,1 0 0 0,6-1-4 0,-7 0 0 0,7 0-8 0,-7 1-44 0,7 0 12 16,0-5-16-16,0 0-20 0,0 0-12 0,0 0-20 0,0 0-16 0,0 0-20 0,0 0-12 0,0-5-16 15,0 0-4-15,7 5 8 0,-7-8 16 0,0 4 20 0</inkml:trace>
  <inkml:trace contextRef="#ctx0" brushRef="#br0" timeOffset="11587.8368">25641 4817 31 0,'0'-4'36'0,"0"0"-8"0,6-5-8 0,-6 5-8 0,0-1-4 0,7 1-4 16,-7 0 0-16,6-10-4 0,-6 10 0 0,6-5 0 0,1 5 0 0,-7-4 0 0,7 4 4 0,-7-2 0 15,6-2 0-15,-6 4 0 0,6 0 4 0,1-1-4 0,-7-4 4 0,7 6 0 0,-7-2 0 0,6 0 4 16,1 1 0-16,-1-4 16 0,-6 8-12 0,7-5 0 0,-7 0 8 0,6 5-4 0,-6-4 8 0,7 0-8 16,-7 0 8-16,6 4-4 0,-6-5 4 0,6 5 0 0,-6 0-4 0,0-4 0 0,0 4 0 0,0 0 0 15,0 0-4-15,0 0 4 0,0 0 16 0,0 0-24 0,0 0 4 0,0 0-4 0,0 0 4 0,0 0-4 16,-6 0 0-16,6 0 0 0,0 0 4 0,0 4-4 0,-6-4 0 0,6 0 0 0,0 0 4 0,-7 0-8 15,7 0 4-15,0 0-4 0,-6 0 0 0,-1 0 8 0,7-4-12 0,-6 4 0 0,6 0 4 16,-7-5-4-16,7 5 8 0,-6-4 0 0,-1 1 4 0,0-3 0 0,7 2 0 0,-6 4 0 0,0-5 4 16,-1 2 4-16,0-7 4 0,1 7-4 0,0-2 0 0,-1 1-4 0,-13-9 24 0,14 9-20 0,0-1-4 15,-2 1 4-15,2-5 0 0,-7 5-4 0,7-5 0 0,-1 4 0 0,1 1 0 0,-7-4 0 0,7 3 0 16,-2 1 0-16,2-1-4 0,0 2 0 0,-1-3 0 0,-12-2 12 0,12 3-20 0,-6 2 4 0,6 3-4 16,1 0 0-16,-7-5-4 0,6 5-4 0,1 0 0 0,-7 0 0 0,7-4-4 0,-8 4 4 15,8 4-4-15,-7-4 0 0,6 0 0 0,1 5 0 0,-7-5 0 0,-7 8 0 0,14-4 0 0,-8 0 0 16,8 2 0-16,-6-3 0 0,5 2 0 0,-6-1 0 0,6 5 0 0,1-5 4 0,0 5 0 0,-8-4-4 15,8 3 4-15,0 1-4 0,-2-5 4 0,2 5-4 0,0-1 4 0,-1 9 0 0,1-7-4 0,6-2 0 16,-7 2 0-16,7-3 0 0,-7 7 4 0,7-6-4 0,0 1 0 0,0 4 4 0,0 1 0 0,0-6 4 16,0 5-4-16,0-4 0 0,0 4 0 0,7-5 0 0,-7 2-4 0,7 11 4 15,-1-17-4-15,1 5 0 0,-1 0 0 0,0-5 0 0,2 4 0 16,4-3 0-16,-6 0 0 0,8-2 0 0,-8 2 0 0,7-5 0 0,-6 4 4 0,6 1-4 0,-1-5 0 0,-4 4 4 0,17-4-4 0,-11 0 0 0,-8 0 4 16,7 0-4-16,0 0 0 0,0 0 0 0,-6 0 0 0,6 0 0 0,-7-4 0 0,7 4 0 0,-6 0 0 15,-1-5 0-15,0 1 0 0,8 4 4 0,-8-5 0 0,1 2-4 0,-1-2 4 0,1 0-4 16,-1 1 4-16,1 4-4 0,-7-4 4 0,6 0-4 0,-6-1 0 0,6 5 0 0,-6-4 0 0,0-1 4 15,8 5 0-15,-8-4-4 0,0 0 0 0,0 4 4 0,0-5-4 0,6 1 8 0,-6-1-8 0,0 1 4 16,0 1-4-16,0-7 0 0,0 6 0 0,0-4 0 0,0 2 0 0,0-2 0 0,0 0-4 0,0 3 4 16,0-4-4-16,0 6 0 0,0-7-4 0,0 6-4 0,0-4-4 0,6-6-40 0,-6 10 12 0,7-5-12 15,-7 5-4-15,6-5-16 0,-6 6-12 0,7-3-8 0,-7 2-8 0,6-1-8 0,1-2-4 0,-1 1-4 16,0 3 0-16,8-2 0 0,-8 1-4 0,8-1 4 0,-8 1-8 0,20-4-104 0</inkml:trace>
  <inkml:trace contextRef="#ctx0" brushRef="#br0" timeOffset="12364.6588">27359 5635 27 0,'0'0'36'0,"0"0"-8"0,0 0-8 0,0 0 0 0,0 0-8 0,0 0 0 16,0 0-4-16,8-5 0 0,-8 5 0 0,0-4 4 0,0 4-4 0,0-5 0 0,6 5 4 0,-6 0-4 16,0-4 4-16,0 4 0 0,0-4 0 0,0 4 0 0,0 0 0 0,6 0 0 0,-6-5 0 0,0 5 4 15,0 0-4-15,0 0 8 0,0-4-4 0,7-1 24 0,-7 5-16 0,0-3 4 0,0 3-4 0,0-4 8 16,0 4-4-16,0 0 4 0,0-6 0 0,0 6 0 0,0 0 4 0,0 0-4 0,0-4 0 0,0 4 0 16,0-4 0-16,0 4 0 0,-7 0-4 0,7-4 4 0,0-1 16 0,-6 5-28 0,6-4-4 15,0 0 0-15,0 4-4 0,-6-4 0 0,6 4 0 0,0-5-8 0,-8 1 0 0,8-1 0 0,0 1 4 16,-6 0 0-16,6 0 4 0,-6-1 0 0,6-4 0 0,0 5 4 0,-6 0 4 0,-1-10 24 0,7 11-16 15,-7-7-4-15,7 6 4 0,-6-1-4 0,6-3 4 0,-7 4-4 0,1-1-4 0,6-3 0 0,-7 3 0 16,0 1-4-16,1 0 0 0,6 0-4 0,-6-1 0 0,0 0-4 0,-2 1 4 0,-4 0 8 16,-1 0-8-16,6 4-4 0,0 0 4 0,-5 0-4 0,6 0 4 0,-2 4 4 0,-4-4-4 0,5 4 4 0,-6 0 0 15,6 1 0-15,1 0-4 0,-7-1 4 0,6 0 0 0,1 5-4 0,0-4 0 0,-14 12 8 16,13-14-12-16,1 10 0 0,0-4-8 0,-2 5 8 0,2-2-8 0,6 2 4 0,-6-1 0 0,0 0 0 16,6 4 0-16,-8 1 0 0,2-1 0 0,6 0 0 0,0-4 4 0,-6 9 0 0,6-5-4 0,0 19 4 15,0-20-4-15,0 2 0 0,0-1 0 0,0 1-4 0,0-5 4 0,6 0-4 0,-6 4 0 0,6-3 0 16,2-2 4-16,-2-2-4 0,0 2-4 0,0-3 4 0,2-1 0 0,4 1 0 0,8 8 0 15,-13-7 0-15,5-7 0 0,2 2 0 0,-2-1 0 0,1-4 0 0,1 5 0 0,-2-5 0 0,2 0 0 16,-2 0 0-16,2-5 4 0,5 5-4 0,-5-9 0 0,-2 6 0 0,1-7 0 0,7 2 0 0,6-10 4 16,-14 6-4-16,2-2 0 0,-1 1 0 0,-7 5 0 0,8-5 0 0,-8 0 0 0,6-1 0 0,-4 1 0 15,-2 1 0-15,0 2 0 0,-6-2 0 0,7 3 0 0,-7-3 0 0,7 2 0 0,-7-8-8 0,0 10-4 16,0 4 0-16,0-5-8 0,0 5-4 0,-7-5-12 0,7 5-12 0,-7-1-8 0,1 1-12 16,0 0-8-16,-2 0-12 0,-4-1-12 0,6 0-4 0,-8 5-8 0,8-4-4 0,-7 4 0 0,-1 0-8 15,-11 4-124-15,12-4 120 0,0 5 0 0,-1 0 12 0</inkml:trace>
  <inkml:trace contextRef="#ctx0" brushRef="#br0" timeOffset="12995.3211">25706 6700 31 0,'0'0'56'0,"0"0"0"0,0 0-4 0,0 0-8 0,0-4 0 0,0 4 0 0,6 0 0 0,-6 0-4 16,0 0 0-16,0 0-4 0,0 0 0 0,0 0 0 0,0-6 0 0,0 2 32 0,0 0-40 0,-6 4 0 16,6-4 0-16,0 4-4 0,0-4 0 0,-7 4-4 0,7-6 0 0,-7 3-4 0,7 3 0 15,-6-5-4-15,0 5 0 0,6-4-4 0,-7 4 4 0,7-4-4 0,-7 4 0 0,1-5 0 0,0 1 12 16,-1 4-4-16,7 0 0 0,-6-4 4 0,-1 0-4 0,0 4 0 0,7 0 0 0,-6 0 4 0,0-5-4 16,-2 5 0-16,8-5-4 0,-6 5-4 0,0-4 4 0,6 4-4 0,-7-4 4 0,1 4-4 0,-1 0 4 15,-6-4 16-15,7-1-12 0,0 1 0 0,-2 4 0 0,2-5 4 0,0 5 0 0,-1-4 0 0,1 4 0 16,-1-4 0-16,-6 4 0 0,7-5 4 0,-1 5-4 0,0-4 8 0,-5 4 0 0,5 0-4 0,0 0 4 15,-5 0 28-15,-1 0-28 0,6 0-4 0,0 0 0 0,1 4-4 0,-7 1 0 0,6-5-4 16,1 4-8-16,0 0 0 0,-8 1-4 0,8-1 0 0,-7 1 0 0,7-1-4 0,-2 4 0 0,-4 2 0 16,-1 2 0-16,0-3 0 0,6 0 0 0,1 4 4 0,0-5 0 0,-8 6 0 0,8-2-4 0,0 6 4 15,-2-5-4-15,2 5 4 0,0-1 0 0,-1-4-4 0,7 4 4 0,-6 4 0 0,-1-3-4 0,7 0 4 16,-7 21 0-16,7-17 0 0,0-6-4 0,0-2 4 0,0 3-4 0,7 1 0 0,-7-5 0 0,7 0 0 16,-1-5 0-16,1 5 4 0,-1-4-4 0,0-1 0 0,2 1 4 0,4 1-4 0,-6-2 4 15,8-4-4-15,5 5 4 0,-5-5 0 0,-2 0-4 0,2-4 4 0,-2 0-4 0,1 0 0 0,1 0 4 16,-2-4-4-16,-5 4 4 0,6-4-4 0,0 0 0 0,0-5 0 0,-6 4 4 0,5-4-4 0,2 5 0 15,5-17 4-15,-12 13-4 0,6-2 0 0,-7 2 0 0,1-5 4 0,-1 4-4 0,1 1 0 0,-1-6 0 16,0 1 0-16,2 4 4 0,-2 0-4 0,0-3 0 0,1 3 0 0,-1-3 0 0,-6 2 0 0,7 2 4 16,-1-14-4-16,-6 14 0 0,0-6 0 0,0 5 0 0,7 0 0 0,-7 2 0 0,0-7 0 0,0 6 0 15,0-1 0-15,0 0 0 0,-7 0 0 0,7 1 0 0,0-1 0 0,0 0 0 0,0-4 0 16,-6-4 0-16,-1 3 0 0,7 7 0 0,0-3 0 0,-6 2-8 0,6-2 0 0,0 2-4 0,0 0-8 16,0 3-8-16,-7 1-8 0,7-4-8 0,0 8-12 0,0-5-12 0,7 0-12 0,-7 1-16 0,0 4-16 15,0 0-144-15,6 0 112 0,-6 0-20 0,0 0-8 0,7 0 0 0,-1 0 16 0,-6 4 16 0</inkml:trace>
  <inkml:trace contextRef="#ctx0" brushRef="#br0" timeOffset="13723.3463">27406 7951 63 0,'0'0'64'0,"6"0"-8"0,-6 0-16 0,6 0-8 0,-6 4-8 0,6-4 0 15,-6 0-8-15,8 0 4 0,-2 5 24 0,0-5-24 0,-6 5 4 0,7-5 0 0,-7 4 0 0,7-4 4 16,-7 4 0-16,0-4-4 0,0 0 8 0,0 0-4 0,0 0 4 0,0 4 0 0,0-4 0 0,0 0 4 16,0 0 0-16,0 0 0 0,0 0-4 0,0 0 40 0,0 0-40 0,0 0 0 0,0 0 0 15,0 0 0-15,0-4-4 0,-7 4-4 0,14 0-4 0,-14 0 0 0,7 0-4 0,0-4-4 0,0 4 0 16,0-4-8-16,0-1 0 0,-7 0 0 0,7 1-4 0,0 1 0 0,-6-12 0 0,0 8 0 0,6-2 0 16,-8 0 0-16,8 5 0 0,-6-5 0 0,0 0 4 0,0 0-4 0,6 1 0 0,-7-1 0 0,0 0 0 15,1 5 0-15,-1-5 0 0,1 5 0 0,0-5 0 0,-2 0 0 0,-4 0 4 0,6 6 0 16,-8-7 4-16,8 10 0 0,-1-4 8 0,1 0-4 0,-8 4 8 0,8 0-4 15,-6 0 4-15,4 0 4 0,-4 4-8 0,5-4 4 0,-6 4-4 0,0 2 0 0,1-2 0 0,-2-1 0 0,-6 11 28 0,7-6-20 16,1 6 0-16,5-6 4 0,-6 1 0 0,0 4 4 0,6 0-4 0,-6 0-4 0,7 0 0 0,0 1-8 16,-2-2-4-16,-4 5-4 0,6-3 0 0,6-2-4 0,-8 6 0 0,2-1-4 0,0 13 4 0,-1-12 0 15,7-1-4-15,0-3 0 0,0 8 4 0,0-5 0 0,0-5 0 0,0 6-4 0,0-5 4 16,0 5-4-16,7-6 0 0,-7 6 0 0,6-5 4 0,0 0 0 0,2-4-4 0,-2 3 0 0,14 10 0 16,-14-13 0-16,0 0 4 0,7-5-4 0,1 5 0 0,-8-5 4 0,7 0-8 0,0 1 8 0,0 0 0 15,0-5-4-15,0 0 0 0,1 4 4 0,-2-4-4 0,1-4 0 0,7 4 0 16,6-5 4-16,-14 0-4 0,2 5-4 0,-1-4 8 0,7 0-4 0,-14-5 0 0,6 5 4 0,2-5-4 0,-1 6 0 15,0-7 0-15,-6 2 0 0,5 4 0 0,-6-5 0 0,2 0 4 0,-2 0-4 0,7 0 0 0,-6-8 0 0,-1 9 0 16,1-6 0-16,-1 6 0 0,-6-1 0 0,0 0 0 0,0-4 0 0,6 5 0 0,-6-2 0 16,0 2-4-16,-6-1-4 0,6 1-4 0,0-1 0 15,-6 0-8-15,-1 1-8 0,1-1-4 16,-8 0-56-16,8 1 36 0,-8 3-16 0,8 1-4 0,-6-1-8 0,5 5-12 0,-6-3-12 0,0 3-4 0,-1 3-16 0,-4-3 0 0,4 5-12 0,-5-1-8 0,5 1-4 16,-4 3 12-16,4-4 4 0</inkml:trace>
  <inkml:trace contextRef="#ctx0" brushRef="#br0" timeOffset="14290.619">25607 9437 19 0,'0'5'68'0,"-6"-5"-4"0,6 0 56 0,0 0-64 0,0 0 4 0,0 0-8 0,0 0 4 16,0 0-4-16,0 0 0 0,0 0-4 0,-6 0 0 0,6 0-4 0,0 0 0 0,0 0 0 0,0 0-8 15,0-5-4-15,0 5-4 0,0 0-4 0,0-4-4 0,0 0 8 0,0 0-20 0,0 0-4 0,0-1 0 16,-7 0-4-16,7 1 4 0,0 1 0 0,0-3-4 0,0 6 4 0,0-4 0 0,-6-1-4 15,6 2 4-15,0 3-4 0,-7-4 0 0,7-5 4 0,0 4-4 0,-6 1 0 0,6-5 0 0,-7 5 0 16,7-1 4-16,0-3 0 0,-6 3 4 0,6 1 0 0,0-1 4 0,-6 2 0 0,-2-2 4 0,8 5 0 16,-6-5 0-16,6 1 4 0,-6 0-4 0,-1 0 0 0,7-1 4 0,-6 5-4 0,-1-4 4 0,-6-1 24 15,7 1-24-15,-1 0-4 0,0 4 4 0,1 0 0 0,0-5-4 0,-1 5 4 0,0-4 0 0,1 4-4 16,0 0 4-16,-1 0 0 0,1 0 0 0,-1 0 0 0,0 0 0 0,1 4-4 0,0-4 0 0,-8 5 16 16,8-1-20-16,0 0 0 0,-1 1 0 0,0-1-4 0,1 1 0 0,-1-1 0 0,7 0 0 15,-6 5 0-15,0-4-4 0,-2 3 0 0,2 1-4 0,6-1 4 0,-6-1018-4 0,0 2038 0 0,6-1016 4 16,-14 10 4-16,8-9 0 0,6 5 0 0,-7-5 0 0,1 4-4 0,6 1 8 0,-6-5-8 0,-2 5 4 15,8 4 0-15,-6-5-4 0,6 0 4 0,-6 0-4 0,6 5 0 0,-6-10 0 0,6 7-4 0,0 15 8 16,0-21-8-16,0 5 4 0,0-6-4 0,6 2 0 0,-6-1 4 0,6-1-4 0,-6-3 0 0,6 4 0 16,-6-4 0-16,8-1 0 0,-2 2 0 0,0-6 0 0,7 4 4 0,-6-3 0 0,0 0-4 15,11-2 4-15,-4-3 0 0,-1 0 0 0,0 0 0 0,0 0-4 0,0-3 4 0,0-2-4 0,0 0 0 16,7 1 4-16,-8-4-4 0,2 3 0 0,-2-4 0 0,8-4-4 0,-7 4 8 0,0 2-4 0,20-21 0 16,-20 16 0-16,0-1 0 0,0 0 0 0,7-1019 0 0,-8 2037 0 0,2-1017 0 0,-1-2 0 0,6 1 0 15,-6 1 0-15,0-2 0 0,0 1 0 0,0 1 4 0,0-2-4 0,-6 6 0 0,5-1 0 0,8-8-8 16,-13 8 4-16,-1 1-8 0,-6 2 0 0,7 3-8 0,-7 3-4 0,0-5-4 0,6 1-8 15,-6 4-8-15,0 0-8 0,0 0-8 0,0 0-8 0,-6 0-12 0,6 0-12 0,0 0-8 0,0 0-8 16,-7 0-12-16,7 0-144 0,0 0 120 0,0 0-8 0,0 0 4 0,0 0 16 0</inkml:trace>
  <inkml:trace contextRef="#ctx0" brushRef="#br0" timeOffset="14929.2771">27314 10073 23 0,'7'3'28'0,"-7"2"0"15,0-5-8-15,6 4 0 0,-6 1 0 0,7-1 0 0,-7 0 0 0,7-4-4 0,-7 4 4 0,0 1 0 16,6 0 0-16,-6-5 4 0,6 3-4 0,0 2 4 0,-6-5-4 0,8 9 32 0,-2-9-24 0,-6 4 0 16,6-4 0-16,-6 4 0 0,0-4 4 0,7 0-4 0,-7 4 4 0,0-4-4 0,0 0 0 15,6 0 4-15,-6 5-4 0,0-5-4 0,0 0 0 0,0 0-4 0,0 0 0 0,7 0-4 0,-7 0 16 16,0 0-20-16,0-5 0 0,0 5 0 0,0 0 0 0,0 0-4 0,0 0 0 0,0 0 4 0,0-4-4 15,0 0 4-15,0 4 0 0,0-4 0 0,0 4 0 0,0-5 4 0,0-4-4 0,0 6 4 0,0-7-4 16,0-2 16-16,0 3-16 0,0 1 0 0,-7-2-4 0,7-2 4 0,-6 3-4 0,6 0 4 0,-7 1-4 16,1-6 0-16,0 5-4 0,-2-3 4 0,8 2 0 0,-12 2-4 0,6 0 0 0,-1-1 0 15,0 1 0-15,1-2 0 0,-7-7 4 0,-1 8-4 0,8 1 4 0,0 3 0 0,0 1 0 0,-8-1 4 16,8 1-4-16,-1 1 4 0,-6 3 0 0,6 0 0 0,1 0-4 0,-6 3 0 0,4-3 0 0,-4 9 4 16,5-9-4-16,-6 9 4 0,-6 8 4 0,5-8-4 0,2 9-4 0,5-6 4 0,-6 1 4 0,0 5-4 15,-1 0 4-15,-4 3 0 0,10-4 8 0,-4 5 0 0,-1 0 8 0,-1 0 0 0,2-1 0 0,6 1 0 16,-8 0 0-16,8 4 0 0,-8 17 24 0,8-21-36 0,-1-1-4 0,1 6-4 0,6-5-4 0,0 0-4 15,-6-1-4-15,6 1 4 0,0-5 0 0,6 5-4 0,-6 0 4 0,0-6-4 0,6 2 4 16,1-5-4-16,-7 5 4 0,6-6 0 0,8 10 4 0,-8-9-8 0,0-4 4 0,8-1-4 0,-8-3 0 16,7 3 4-16,0-2 0 0,-6-3-4 0,5 2 0 0,2-5 0 0,-2 4 0 0,2-4 0 0,5 0 0 15,-5-4 0-15,-2 4 4 0,14-8-4 0,-13 2 0 0,1 2 0 0,-2 0 0 0,2-4 0 0,-2 3 0 16,2-4 0-16,-1 6 4 0,-1-7-4 0,2 2 0 0,-8-1 0 0,7 0 0 0,0 1 0 0,-6-6 4 16,6 7-4-16,0-3 0 0,-1-16 0 0,-4 18 0 0,4-6 0 0,-5 6 0 0,-1-6 0 15,1 1 0-15,0 5 0 0,-7-5 0 0,6 0 0 0,-6 4 0 0,6-3 0 0,-6-2 0 0,6 0 0 16,-6 6 0-16,0-5 0 0,0 1 0 0,-6-6 0 0,6 9 0 0,0 0 0 0,-6 1 0 0,0-1 0 15,6 4 0-15,-7 2 0 0,0-1-4 0,1-2 0 0,-1 2-8 0,1 4-8 0,0 0-8 0,-2 0-8 16,2 4-12-16,-6-4-16 0,5 6-16 0,-13 1-120 0,7-2 80 0,0 4-16 0,7-1-12 0,-8 1-12 16,2 0-12-16,-1-1-4 0,6 2 12 0,0-2 12 0</inkml:trace>
  <inkml:trace contextRef="#ctx0" brushRef="#br0" timeOffset="21129.434">21433 15171 7 0,'-6'0'100'0,"6"0"-64"0,0 0-12 0,-6 0-4 0,6-5-8 0,-8 5-4 15,8 0-4-15,-6-4 4 0,6 4-4 0,0 0 4 0,-6 0 0 0,6 0 4 0,0 0 0 16,0 0 0-16,0 0 4 0,0 0 0 0,0 0 20 0,0 0-16 0,0-5-4 0,0 5 4 0,0 0-4 15,0 0-4-15,0 0 0 0,0 0 0 0,0 0 0 0,0-4-4 0,0 4 0 0,0 0 0 0,0 0-4 16,0 0 0-16,0-4 4 0,0 4-4 0,0-4 0 0,0 4 0 0,0-10 8 0,0 6-4 0,0 1 0 16,0-7 0-16,0 6 4 0,0-4 0 0,0 2 0 0,0-2 0 0,6 0 4 0,-6-1 4 0,0 1-4 15,0-2 4-15,6 2 0 0,-6-1 0 0,8 0 0 0,-8 1 0 0,6-6 4 0,-6-3 20 0,6 5-20 16,-6 3-4-16,7-4 4 0,-7-1-4 0,6 6-4 0,-6-5 4 0,7 4-8 0,-7 0 4 0,6 1-4 16,1-1-4-16,-7 0 0 0,0 0-4 0,6 5 4 0,-6-4-8 0,6 4 4 0,-6-2-4 0,8-6 4 15,-2 7-4-15,-6 5 4 0,0-4-4 0,6 0 0 0,1 4 4 0,-7 0 0 0,0-4 0 16,6 4 0-16,-6 0 0 0,7 0 4 0,-1 0 4 0,1 0-4 0,-1 4 0 0,-6 0 4 0,7-4 0 15,0 4 0-15,5 1 8 0,2-1-12 0,-8 0 0 0,0 0-4 0,1 2 0 0,-1-2 4 0,1-1-4 16,0 6-4-16,-1-3 4 0,0-3 0 0,2 6-4 0,-2 0 4 0,0-5-4 0,0 0 0 16,1 5 0-16,-7-4 4 0,13 7-4 0,-6-7 0 0,-1 0 0 0,0-2 0 0,-6 2 4 0,8-1-4 0,-2 1 0 15,0-1 0-15,-6 0 0 0,6 1 0 0,-6-2 0 0,7-3 0 0,-7 6 0 0,7-2 0 16,-7 0 0-16,6-4 0 0,-6 4 0 0,0 0 0 0,7 2 0 0,-7-6 0 0,0 3 0 0,0-3 0 16,0 0 0-16,0 4 0 0,0-4 0 0,0 5 0 0,0-5 0 0,0 4 0 0,0-4 0 0,0 5 0 15,0-1 0-15,0 0 0 0,0 1 0 0,0-1 0 0,0 9 0 0,0-4 0 0,0-4 4 16,-7 3-4-16,7 1 0 0,0-1 0 0,-6 0 0 0,6 2 0 0,-7 2 4 0,7-3-4 0,-7 5 0 15,7-2 0-15,-6 2 0 0,0-2 0 0,6 1 0 0,-6 1 0 0,-2-2 0 0,2 23 0 0,0-21 0 16,-1 3 0-16,1 0 0 0,6-4 0 0,-7 5 0 0,0 0 4 0,1-2-4 0,6-3 0 0,-6 5 4 16,0 0-4-16,-2-6 0 0,2 6 0 0,6-5 4 0,-6-1-4 0,-1 6 4 0,0-5-4 0,1 13 4 15,-1-17 0-15,1 4 0 0,0-4 0 0,6 4 4 0,-7-4-8 0,0-1 8 0,1 0-4 0,0 1 0 16,-1 0 0-16,0 1-4 0,7-3 0 0,-6 2 4 0,-7 0-4 0,6-1 0 0,1-3 0 16,-7 8 0-16,-1-4 0 0,8-1 0 0,0 1 0 0,-7-4 0 0,6 3 0 0,-6-4 4 0,7 6 0 15,-8-7 0-15,8 6 0 0,-7-4 4 0,6-1 0 0,-5 0 4 0,5 0 0 0,1 1 0 0,-8 0 4 16,8-5 0-16,-7 8 16 0,6-8-12 0,1 4-4 0,0-4-4 0,-1 0 4 0,1 0-4 0,-1 0-4 15,0 0 4-15,7 0-4 0,-6-4 0 0,0 4 4 0,6 0-4 0,-8-4 4 0,8 4 0 0,-6 0 0 16,6-4 0-16,0 4 12 0,-6-5-12 0,6 5 0 0,0-5-4 0,0 5-4 0,0 0 4 0,0-4-8 16,0 4 4-16,0 0-4 0,6-4 4 0,-6 4-4 0,0-4 0 0,0 4 0 0,0 0 0 15,0 0 0-15,0 0 0 0,0-5 0 0,0 5 0 0,0 0 0 0,6 0 0 0,-6 0 0 0,0 0 0 16,8 5 0-16,-8-10 0 0,0 5 0 0,6 5 0 0,0-5 0 0,-6 0 0 0,7 0 0 0,0 0 0 16,-7 0 0-16,6 0 0 0,7 0 0 0,-7 4 0 0,1-4 0 0,0 0 0 0,-1 0 0 0,0 4 0 15,1-4 0-15,6 4 0 0,-6-4 0 0,-1 0 4 0,0 0-4 0,8 5 0 0,-8-5 0 16,0 0 4-16,8 0 0 0,-8 0-4 0,14 5 8 0,-7-5-8 0,-1-5 0 0,2 5 4 0,-8 5-4 15,7-5 4-15,0 0-4 0,0 0 0 0,-6-5 0 0,6 5 0 0,0 0 0 0,0 0 0 0,0-5 4 16,0 5-4-16,0 0 4 0,-7 0-4 0,20-4 0 0,-12 4 0 0,-1 0 0 0,-7 0 0 0,8 0 4 16,-2 0-4-16,1 0 0 0,-6-4 0 0,6 4 0 0,-7 0 0 0,8 0 0 0,-8 0 0 0,7 0 0 15,-6 0 0-15,-1 0 0 0,0 0 0 0,7 0 0 0,-6 0 0 0,0-4 0 0,-1 4 0 0,-6 0 0 16,6 0 0-16,-6 0-8 0,7 0 0 0,-7 0-8 0,0 0 0 0,0 0-4 0,0 0-8 0,7 0 0 16,-7 4-8-16,0-4-4 0,-7 0-4 0,7 0-56 0,0 0 44 0,0 0-8 0,0 0-4 15,0 0-8-15,0 0-8 0,-7-4-4 0,7 4-12 0,0 0-4 0,-6-5-4 0,6 1-12 0,0-1 0 16,0 2-4-16,-6-3 0 0,6-2 16 0</inkml:trace>
  <inkml:trace contextRef="#ctx0" brushRef="#br0" timeOffset="22039.2427">21987 13867 19 0,'0'-5'60'15,"-6"1"-8"-15,6 4-12 0,-8 0-12 0,8 0-4 0,-6-5-4 0,6 5-4 0,0-4 0 16,-6 4 0-16,6 0 0 0,0-4 0 0,0 4 4 0,0 0 0 0,0 0 0 0,0 0 4 0,0-5 20 0,0 5-20 15,0 0-4-15,0 0 0 0,0 0 0 0,0 0-4 0,0 0 4 0,0 0-4 0,0 0 0 16,0 0 0-16,0-3 0 0,0 3 0 0,0 3 0 0,0-3 0 0,0 0 0 0,0 0 0 0,0-3 0 16,0 3 24-16,0 0-24 0,0 0 0 0,0 0 0 0,0 0 4 0,0 0-4 0,-7 3-4 0,7-3 4 15,0 0-4-15,0 0 0 0,0 0 0 0,0 5-4 0,0-5 4 0,0 0-4 0,0 4 0 0,0-4 4 16,7 0 0-16,-7 9 12 0,0-9-12 0,0 4 0 0,0 1 0 0,0 4 4 0,0-5-4 16,0 4 0-16,0 5 0 0,0-4 0 0,0 0 0 0,0 4-4 0,0 0 0 0,0 0 4 0,0 0-4 0,0 0 4 15,0-1-4-15,0 6 4 0,0 8 12 0,0-13-12 0,0 5 0 0,0-5 4 0,0 4 0 16,0-4-4-16,0 1 4 0,6-2-4 0,-6 5 4 0,0-3-4 0,0-1 0 0,0 4 0 0,6-3 0 15,-6 3-4-15,0-5 0 0,0 6 0 0,8 8 4 0,-8-9-4 0,0 1-8 0,6-5 4 0,-6-1 0 16,0 2-4-16,0 0 0 0,0-2 0 0,6-3 4 0,-6 4-4 0,0-4 0 0,6-1 0 0,-6 1 0 16,0-1 0-16,0-3 0 0,8 4 0 0,-8-5 0 0,0 5 0 0,0-5 0 0,0-4 0 15,0 5 0-15,0-5 0 0,0 0 0 0,0 4 0 0,0-4 0 0,0 0 0 0,0 0 0 0,0 0 0 16,0 0 0-16,0 0 0 0,0-4 0 0,0 4 0 0,0 0 4 0,0-5-4 0,0 5 0 0,0-4 4 16,0-1 0-16,0 5-4 0,0-4 0 0,0 0 4 0,0-5-4 0,0 4 0 0,0-3 4 0,0-1-4 15,0-4 0-15,0 4 0 0,-8-4 0 0,16 4 0 0,-8-4 0 0,0 1 0 0,0-14 0 16,0 9 0-16,0 3 0 0,0 1 0 0,0 0 0 0,0 0 0 0,0 1 0 0,0-2 0 0,6 1 0 15,-6 0 0-15,0 0 0 0,6 5 0 0,-6-6 0 0,0 1 0 0,7 1 0 0,-7 2 0 0,6-16 0 16,-6 18 0-16,7-1 0 0,-7 1 0 0,7-6 0 0,-7 6 0 0,6-1 0 0,0 4 0 0,-6-8 0 16,6 4 0-16,2 5 0 0,-8-5 0 0,6 1 0 0,0 0 0 0,-6-1 0 0,7 0 0 0,0 0 0 15,-1-3 0-15,1 2 0 0,-1 6 0 0,-6-4 0 0,6 3 0 0,1 1 0 0,0-1 0 0,-1 1 0 16,-6 0 0-16,6 4 0 0,-6 0 0 0,7-5 0 0,0 5 0 0,-7 0 0 0,6 0 0 0,1 0 0 16,-1 5 0-16,0-5 0 0,-6 4 0 0,7 0 0 0,0 1 0 0,-7-5 0 0,6 4 0 15,-6 5 4-15,6-5-4 0,2 0 4 0,-8 6 0 0,6-7 0 0,0 2 4 0,-6 4-4 0,7-5 8 16,-7 5-4-16,6 8 12 0,1-13-8 0,-7 9-4 0,7-4 0 0,-7 0 0 0,6-1 0 0,-6 1-4 15,6 0 0-15,-6-1 0 0,0 2 0 0,0-2 4 0,6 5-4 0,-6-4 4 16,0 0 0-16,0 3 0 0,8-2 0 0,-8 11 12 0,0-13-12 16,0 6 4-16,0-6-4 0,0 6 4 0,0-2-4 0,0 1 4 0,0-3-4 0,0 2 4 0,0 1-4 15,0 0 0-15,0-4 0 0,-8 4 0 0,8 0 0 0,0 0 0 0,0-1-4 0,0 2 0 0,-6 7 0 0,6-7-4 0,0-6 0 0,0 1 4 16,0 4-4-16,0-4 0 0,0-1 0 0,0 1-4 0,0-4 8 0,0 3-4 0,0-3 0 16,6 4 0-16,-6-5 0 0,8 0 0 0,-8 0 0 0,6 0 0 0,-6 6 0 0,6-7 0 0,1 2 0 0,-7-1 0 15,6-4 0-15,-6 6-4 0,7-6 4 0,0 3 0 0,-7-3-4 16,6 0 0-16,0 0-4 0,-6 0 0 0,7 0-8 0,0 0-4 0,-1-3-8 15,0 3-4-15,1-10-56 0,0 5 28 0,-1 5-4 0,1-3-12 0,-7-1-4 0,6-2-8 16,0 2-4-16,-6-4-4 0,7 4-4 0,-7-1-4 0,7-4 0 0,-7 5 0 0,6 0 0 0,0-5 0 0,-6 1 0 0,8-2-4 0,-2 2 4 0</inkml:trace>
  <inkml:trace contextRef="#ctx0" brushRef="#br0" timeOffset="36936.0131">23088 13563 51 0,'-14'0'92'0,"14"-5"-4"0,-12 5-8 0,-2-5 24 16,8 1-76-16,-1 4-12 0,1-3-8 0,0 3-4 0,-2-6 0 0,2 2-4 0,0 4 0 16,6-4 0-16,-6 4 0 0,-2-4 0 0,8 0 0 0,0-2 4 0,-6 3 4 0,6-2-4 0,-6 1 4 15,6 0 0-15,-7-5 12 0,7 1-4 0,0 3 0 0,-6 0 0 0,6-3 0 0,-7 4 0 0,7-1 0 16,0 0 0-16,-7-3 0 0,7 4 0 0,0-1 0 0,-6 1 0 0,6-1-4 0,-6 1 4 0,6 4-8 15,-6-3 4-15,6-3-4 0,-14 2 0 0,8-1-4 0,-1 2 0 0,7-1 0 0,-6 4 0 0,-1-6 0 16,-6 2 4-16,7 4-4 0,-1-4 0 0,0 0 0 0,1 4 0 0,-7-4-4 0,6 4 4 16,1-5-4-16,-1 5 0 0,-5-4 0 0,5-1 0 0,-12 1 0 0,5 0 0 0,8-1 0 0,-7 1 0 15,-1 0 0-15,8-5 0 0,-6 4 0 0,-2 1 4 0,8 0 4 0,-7-5 0 0,-1 5 4 0,2-1 0 16,6-3 0-16,-8 3 4 0,1-4 0 0,0 6 0 0,0-7 0 0,-7-2 8 0,8 7-16 0,-2-3 0 16,1-1 0-16,0 5 4 0,0-5-4 0,1 5 0 0,-2-5 0 0,1 9 0 0,-6-9 0 0,6 9 0 15,-1-4 4-15,2 0-4 0,-8-1 0 0,7 5 0 0,-7 0-4 0,8-4 4 0,-28 4 4 0,21 0-4 16,-1 0-4-16,1 0 0 0,-7 0 4 0,6 0 0 0,-6 4 0 0,7-4 0 0,-7 5 0 15,0-1 0-15,-1-4 4 0,1 4-4 0,0 5 4 0,1-9-4 0,-9 9 0 0,9-5 0 0,-1 0 0 16,-27 10 4-16,21-6-8 0,12 1 0 0,-5-1-4 0,-1 2 4 0,-1-3 0 0,1 2 0 0,0 0 0 16,0 0 4-16,1 4-4 0,-2-5 0 0,1 2 4 0,0-2-4 0,6 5 0 0,-6-4 0 0,1 0-4 15,-2-1 4-15,-19 13-4 0,20-12 4 0,1 4 0 0,5-4 0 0,-6 4 0 0,7 1-4 0,-7-6 8 16,6 6-8-16,-6-2 0 0,7 1 4 0,-8 1 0 0,1-2-4 0,6 1 0 0,1 1 0 0,-7 3 0 16,6-4 4-16,-18 17 4 0,18-13-4 0,1-4 0 0,-1 6 0 0,0-2 4 0,7 0 0 15,-7 4-4-15,8-4 0 0,-8 1 0 0,7-1 4 0,0 5-4 0,-6 0 0 0,5 0 0 0,-5 0 0 16,6 3 4-16,0 2-4 0,-19 20 12 0,18-17-8 0,1-2 4 0,-7 1-4 0,8-3 4 15,-2 5 0-15,2-1 0 0,-1 1 0 0,-1-1-4 0,2 1 4 0,-2-1 0 0,2 1-4 0,-2-1 4 0,1 1 0 16,1-2 0-16,5 2 0 0,-12 35 8 0,5-37-8 0,8 3 0 0,-1-2-4 0,1 0 0 16,0 0 0-16,-1 1 0 0,0 4-4 0,1-5 4 0,6 0-8 0,-6 1 4 0,-2 0 0 0,8-2 0 15,-6 2-4-15,6 4 0 0,0-5 4 0,-6 31-4 0,6-30 4 0,0 0 0 0,0-1 0 0,0-5-4 16,0 6 4-16,0-1 0 0,0 1 0 0,0-5 0 0,6 5 4 0,-6-5-4 0,0 3 0 0,6-1 0 16,-6 1 0-16,8-3 0 0,-8 5-4 0,12 21 8 0,-12-21-8 0,7-6 0 0,0 6 0 0,-7-4 0 15,6-2 0-15,0 5 4 0,1-3-4 0,-1 3 4 0,8-4 0 0,-8 1 0 0,0 3-4 0,1-5 0 16,0 2 4-16,5-1-4 0,-5 0 4 0,13 21-4 0,-14-25 0 0,8 0 4 0,-8-5-4 0,6 1 0 15,-5-1 4-15,6 1-4 0,0 0 0 0,1-2 0 0,-2 2 4 0,1-1-4 0,0 1 0 16,0-5 0-16,1 4 0 0,-2 0 0 0,8 1 0 0,6 17 0 0,-7-18 0 0,-5 0 0 0,5 0 0 16,1-4 0-16,-8 6 0 0,8-2 0 0,0 0 0 0,-1 0 0 0,1 1 0 0,0-1 0 0,-1 1 0 15,7 0 0-15,-6-6 0 0,-1 5 0 0,7-3 0 0,20 16 0 0,-27-13 0 0,7-3 0 0,0-2 0 16,-6-2 0-16,5 2 0 0,-5 1 0 0,7-4 0 0,-8 0 0 0,7-1 0 0,-6-4 0 0,6 6 0 16,-6-7 0-16,5 2 0 0,-5-1 0 0,25 1 0 0,-25-5 0 0,6 0 0 0,-6 0 0 15,5 0 4-15,-5 0-4 0,6-5 0 0,-6 5 0 0,5-4 0 0,-5-1 0 0,6 2 4 0,-6-7-4 16,6 6 0-16,-7 0 0 0,8-5 0 0,-8 5 0 0,33-9 0 0,-32 4 0 0,6 4 0 0,-1-2 0 15,1 1 0-15,1-2 0 0,-7 4 0 0,6-6 0 0,0 7 0 0,-1-6 0 0,-5 5 0 0,6-5 0 16,-7 4 0-16,7-3 0 0,1-1 0 0,-7 5 0 0,25-14 0 0,-19 14 0 0,-6-5 0 0,-1 0 0 16,7 2 0-16,-6-3 0 0,0 6 0 0,-1-4 4 0,0-1-4 0,0 0 0 0,8 0 0 15,-14 0 0-15,6-4 4 0,1 5-4 0,0-1 0 0,-1-4 0 0,13-12 0 0,-12 10 0 0,0 2 0 16,-1 1 0-16,-5-1 0 0,4 0 0 0,-4 0 0 0,5-5 0 0,1 5 0 0,-7 1 0 0,6-6 0 16,-6 9 0-16,7-8 0 0,-7 4 0 0,0 0 0 0,7 0 0 0,5-8 0 0,-5 7 0 0,-7 0 0 15,0 2 0-15,0 3 0 0,1-3 0 0,-2 2 0 0,-6 2 0 0,8-6 0 0,-8 6 0 0,7-1 0 16,-6-4 0-16,6 4 0 0,-7 0 0 0,8 2 0 0,-8-7 0 0,7-3 0 0,-6 4 0 0,6 0 0 15,-7-1 0-15,0 2 0 0,1-2 0 0,0 1 0 0,-1 1 0 0,0-6 0 0,1 5 0 16,0 0 0-16,-1-4 0 0,1 3 0 0,-1-3 0 0,0 5 0 0,1-7 0 0,6-15 0 0,-13 16 0 16,6-3 0-16,2 3 0 0,-8-4 0 0,6 6 0 0,0-6 0 0,1 0 0 0,-7 5 0 0,6-5 0 15,1 1 0-15,-7-1 0 0,0 0 0 0,7 0 0 0,-7 0 0 0,6 0 0 0,-6-22 0 0,0 23 0 16,0-1 0-16,6 5 0 0,-6-9 0 0,0 8 0 0,-6-3 0 0,6-1 0 0,0 5 0 16,0-5 0-16,0 0 0 0,0 4 0 0,-6 2 0 0,6-1 0 0,0-1 0 0,-7 0 0 0,7-11 0 0,-7 11 0 15,7 0 0-15,-6 5 0 0,6-4 0 0,-7 0 0 0,1 3 0 0,6-3 0 0,-6-1 4 16,6 2-4-16,-8-2 0 0,2 1 0 0,0-1 4 0,6 0-4 0,-7 1 0 0,0 0 0 0,1-17 8 15,0 16-8-15,-1-4 0 0,7 9 4 0,-6-9-4 0,6 4 0 0,-7 2 0 0,0-1 0 0,7-1 4 16,-6 0-4-16,6 1-4 0,-6-1 4 0,-1 2 4 0,0-2-4 0,7 0 0 0,-6 5 0 0,0-17 0 16,-1 12 0-16,7 10 0 0,-6-6 0 0,-1 1 0 0,7 1 0 0,-7 2 0 0,1 2 0 15,6-5 0-15,-6 5 0 0,-2-1 0 0,2 0 0 0,6 5 0 0,-6-5 0 0,0 0 0 0,-1 1 0 16,-6-1 0-16,6 1 0 0,1 4 0 0,0-2 0 0,6 2 0 0,-8 0 0 0,2 0 0 0,0-1 0 16,0 5 0-16,-2-4 0 0,2 0 0 0,6 4 0 0,-6-4 0 0,-1-1 0 0,7 5 0 0,-6-5 0 15,-1 1 0-15,0 0 0 0,1 4 0 0,6-4 0 0,-6 0 0 0,6-1 0 0,-6 0 0 0,-2 1 0 16,2 0 0-16,6 0 0 0,-6-1 0 0,-1 0 0 0,7 1 0 0,-6 1 0 0,6 3 0 15,0-6 0-15,-7 2 0 0,0 0 0 0,7 4 0 0,0 0 0 0,0 0 0 0,-6-5 0 0,6 5 0 16,0 0 0-16,0 0 0 0,-6 0 0 0,6 0 0 0,0 0 0 0,0-3 0 0,0 3 0 0,0 0 0 16,0 0 0-16,-7 3 0 0,7-3 0 0,0 0 0 0,0 0 0 0,0 5-4 0,0-5 4 0,0 0 0 15,0 0-4-15,0 4 4 0,0-4-4 0,0 0 0 0,0 4 4 0,0-4 0 0,0 0 0 0,0 0 0 16,0 0 0-16,0 0 0 0,0 0 0 0,0 0 0 0,0 0-4 0,0 0 0 0,0 0 4 0,0 0 0 16,0 0 0-16,0 0 0 0,0 0-4 0,0 0 4 0,0 0 0 0,7 0 0 0,-7 0 4 15,0 0-4-15,0 0 0 0,0 0 0 0,0 0 0 0,0 0 0 0,0 0 0 0,0 0-4 0,0 0 4 16,0 0 0-16,0 0 0 0,0 0 4 0,0 0-4 0,0 0 0 0,0 0 0 0,0 0 0 0,0 0 0 15,0 0 0-15,0 0 0 0,0 0 0 0,0 6-4 0,0-6 4 0,0 0 0 0,0 0 0 0,0 0-4 16,0 0 4-16,6 0-4 0,-6 0 4 0,0 0 0 0,0 0 0 0,0 0 0 0,6 0 0 16,-6 3 0-16,7-3 0 0,-7 4 0 0,0-4 0 0,7 0 0 0,-7 0 0 0,0 0 0 0,6 0 0 15,-6 5 0-15,0-10 0 0,0 10 0 0,7-5 0 0,-7 0 0 0,0 0 0 0,6 0 0 0,-6 0 0 16,0 0 0-16,6 0 0 0,-6 0 0 0,8 0 0 0,-8 0 0 0,6 0 0 0,-6 0 0 0,0 0 0 16,6 0 0-16,-6 0 0 0,0 0 0 0,0 0 0 0,0 0 0 0,6 0 0 0,-6 0 0 0,0 0 0 15,0-5 0-15,0 5 0 0,0 0-4 0,0 0 4 0,0 0 0 0,0 0-4 0,0 0 0 16,0 0 4-16,0 0-4 0,0 0 4 0,0 0-4 0,0 0 4 0,0 0 0 0,0 0 0 0,0 0 0 15,0 0-4-15,0 0 4 0,0 0 0 0,0 0 0 0,0 0 0 0,0 0 0 0,0 0 0 0,0 0 0 16,0 0 0-16,0 0 0 0,0 0 0 0,0 0 0 0,0 0 0 0,0 0 0 0,0 0 0 0,0 0 0 16,0 0 0-16,0 0 0 0,0 0 0 0,0 0 0 0,0 0 0 0,0 0 0 0,0 0 0 0,0 0 0 15,0 0 0-15,0 0 0 0,0 0 0 0,0 0 0 0,0 0 0 0,0 0 0 0,0 0 0 0,0 0 0 16,0 0 0-16,0 0-4 0,0 0 4 0,0 0-4 0,-6 0-4 0,6 0 0 0,0 0 4 0,0 0-4 16,6 0 0-16,-6 0 4 0,0 0-4 0,0 0 0 0,0 0 0 0,0 0 0 0,0 0 0 15,0 0 0-15,0 0 4 0,0 0-4 0,0 0 4 0,0 0 0 0,0 0 0 0,0 0 4 0,0 0 0 16,0 0 0-16,7 0 0 0,-7 0 0 0,0 0 4 0,0 0-8 0,0 0 0 0,0 0 0 0,0 5-8 15,0-5 0-15,0 0-4 0,0 0-4 0,0 0-4 0,0 0-12 0,0 5-48 0,0-5 32 0,0 0-8 16,0 0-8-16,0 0-4 0,0 0-12 0,0 0-4 0,-7 4-4 0,7 0-8 0,-6-4 0 0,6 4-8 16,-6-4 0-16,6 5-8 0,-6 0 0 0,-2-1-4 0,2 0 8 0</inkml:trace>
  <inkml:trace contextRef="#ctx0" brushRef="#br0" timeOffset="40801.5162">20202 10637 3 0,'7'0'24'0,"-1"4"0"0,7 6 8 0,-6-10-16 16,-1 4-8-16,8 0 4 0,-14-4-4 0,6 4 4 0,7-4-4 0,-13 0 0 0,7 5-4 0,-1-5 0 15,0 0 0-15,1 0 0 0,-1 0 4 0,1 0-4 0,-7-5 4 0,7 5-4 0,-1-4 8 0,0 4-12 16,-6 0 4-16,0-4 0 0,7 0-4 0,-7 4 0 0,0-5 0 0,0 0 0 0,0 5 0 0,0-4 0 16,0 0 0-16,0 0 0 0,0-1 0 0,0 1 0 0,0-1 0 0,0-4 0 0,-7 5 0 15,7-8 4-15,-6 7-4 0,6 1 4 0,-6-4 0 0,6-2 0 0,-7 6-4 0,0 0 4 0,7-5 4 16,-6 4 0-16,-1-3 0 0,1 4 0 0,6-5 0 0,-6 4 4 0,-1 1-4 0,0-5 4 0,7 5 4 15,-12-5 12-15,4 6-16 0,8-3 4 0,-6 3 0 0,0-2-4 0,6 1 4 0,-7 0 0 0,1-1-4 16,6 1 4-16,-7 4-4 0,1-5 0 0,6 1 4 0,0 0 0 0,-7 4 4 0,7-5 0 0,0 5 0 16,-6-4 0-16,6-1 24 0,0 5-20 0,0 0-4 0,0 0-4 0,0-3-4 0,0 3 4 15,-6 0-4-15,6 0-4 0,0 0 4 0,0-5-4 0,0 5 4 0,0 0-4 0,0 0 0 0,0 0 4 16,0 0-4-16,0 5 0 0,0-5 4 0,0 3 12 0,-8-3-16 0,8 0 0 0,0 5 0 0,0-1 0 16,-6 1-4-16,6-1 4 0,-6 0-4 0,6 1-4 0,-7 4 0 0,7-1 0 0,-7 0 4 0,1 5-8 15,6-4 4-15,-6 4 0 0,-1 5 4 0,1-5-4 0,-8-1001 4 0,8 2023 0 0,0-1016 0 0,6-7 4 16,-7 5 0-16,0 1 0 0,7-5 0 0,-6 4-4 0,0-4 4 0,6 1 0 0,0-2-4 15,-7-3 0-15,7 0-4 0,0 0 4 0,0-1-4 0,0 1 0 0,0-4 0 0,0 3 0 0,0-4 0 16,0 1 0-16,0-1 0 0,0 0 0 0,7-4 0 0,-7 5 0 0,0-5 0 0,6 4 0 0,0-4 0 16,-6 0 4-16,7 5 4 0,0-5 0 0,-7 0 0 0,6 0 4 0,0 0 0 0,14 0 12 0,-13 0-12 15,-1-5 4-15,0 5-8 0,8-4-4 0,-8 4 0 0,8-5 0 0,-2 1-4 0,-5 0 0 0,-1-5 0 16,7 5 0-16,-6-5 0 0,5 0 0 0,-4 5 0 0,4-5 0 0,-5 0 0 0,0 1 0 0,12-6 0 16,-13 7 0-16,1-3 0 0,0-3 0 0,-1 5 0 0,0-1 4 0,1 0-4 0,-7 1 0 15,7-6 0-15,-1 6 0 0,-6-1 0 0,7 0 4 0,-7 0-4 0,6 1 0 0,-6 0 0 0,0-1 0 16,0-9 0-16,0 14 0 0,0 0 0 0,0-5 4 0,0 9-4 0,-6-9 0 0,6 9 4 0,-7-4 0 15,1 0-4-15,-1 0 0 0,0 4 0 0,1-5 4 0,0 5 0 0,-1 0-4 0,0 0 0 0,1-5 4 16,-7 5-4-16,-7 0 8 0,14 5-4 0,0-5 4 0,-8 5-4 0,1-5 0 0,7 4 0 16,-7 0 4-16,0 0-8 0,7 5 4 0,-8 0 0 0,1-1-4 0,6 2 0 0,-5-2 4 0,-1 1-4 15,6 3 4-15,-6 1 4 0,7-4-4 0,-14 18 12 0,14-10-8 0,-1-4 4 0,7 0 0 0,-6-1-4 16,-1 6 4-16,0-5 0 0,7 0 0 0,-6 0-4 0,6 5 0 0,0-5 4 0,0 0-8 0,0-4 0 16,0 4 0-16,6-4-4 0,-6 7 0 0,7-7 0 0,-7 0 0 0,7-5 0 0,-1 1 0 0,1-1 0 15,-1 0 0-15,0 0 0 0,1 1 0 0,0 0 0 0,5-1 0 0,-5-4 0 0,0 0 0 0,6 0 4 16,-7 0 0-16,7 0-4 0,6 0 0 0,-11-4 0 0,4-1 4 0,-5 0-4 0,6 1 0 15,-7 0 0-15,7-5 0 0,-7 5 0 0,8-5 0 0,-8 6 0 0,1-7 0 0,6 2 0 0,-7 4 0 16,7-5 0-16,-6 0 0 0,0 0 0 0,5 0 0 0,2-8 0 0,-8 9 0 0,1-6 0 0,-1 6 0 16,0-1 0-16,1 0 0 0,0 0 4 0,-7 0-4 0,6 2 0 0,-6-3 0 0,6 6 0 0,-6-5 0 15,0 1 4-15,0-1-4 0,0 5 0 0,0-5 0 0,0-4-4 0,-6 8 4 0,6 1 0 0,-6-4 0 16,6 3 0-16,-7 1 0 0,0-1-4 0,1 2 4 0,0-3-4 0,-1 6 4 0,1-4 0 0,-1 0 0 16,0-1 0-16,-5 5 0 0,5-3 0 0,0 3-4 0,-6 0 4 0,7 0 4 0,-7 0-4 15,6 0 0-15,1 0 0 0,-8 3 0 0,8 2 0 0,0-1 0 0,-7 0 0 0,6 5 0 0,-6-4 0 16,7 4 0-16,0-1 0 0,-8-4 0 0,8 10 0 0,-8-6 0 0,2 10 0 15,5-10 0-15,1 1 0 0,-1 5 0 0,0-10 0 0,1 8 0 0,0-7 0 0,6 3 0 0,0 1 0 0,-7-4 0 0,7-1 0 16,0 0 0-16,0 0 0 0,0 1 0 0,0-5 0 0,0 0 0 0,0 5 0 0,7-5 0 0,-7 0 0 16,6 0 0-16,-6-5 0 0,6 5 0 0,1 0 0 0,0 0 0 0,-1 0 0 0,1-5 0 15,-7 5 0-15,12-4 0 0,-5 0 0 0,0 0 0 0,-1-1 0 0,0 1 0 0,8-9 0 0,-1 4 0 16,-7 4 0-16,1-2 0 0,-1-3 0 0,1 2 0 0,-1-1 0 0,0 1 0 0,2-1 0 0,-2 0 0 16,0 5 0-16,1-5 0 0,-7 0 0 0,7 1 0 0,-7 3 0 0,6-4 0 0,-6 6 0 0,0-11 0 15,0 9 0-15,0 2 0 0,0-2 0 0,0 1 0 0,-6-1 0 0,6 2 0 0,-7-2 0 0,7 0 0 16,-7 1 0-16,1 0 0 0,0 0 0 0,-2 4 0 0,2-5 0 0,6 5 0 0,-6-5 0 0,-1 5 0 15,-12 0 8-15,19-4-4 0,-13 8 0 0,7-4-4 0,-2 0 4 0,2 5 0 0,0 0-4 16,-8-1 4-16,8 0 4 0,-7 0-8 0,7 6 0 0,-1-2 0 0,0 1 0 0,-5-1 4 0,5 0 4 16,0 6-4-16,-5 7 8 0,5-3-8 0,1-5 4 0,-1 0 0 0,7 0 0 0,-7 1 4 0,1-2-8 15,6 5 4-15,-6-3-4 0,6-6 0 0,0 6-4 0,0-6 4 0,0 1 0 0,0 4-4 0,6-9 0 16,-6 5 0-16,6 0 0 0,1-6 0 0,-7 3 0 0,7-6 0 0,-1 4 0 0,1-4 0 0,-1 0 0 16,0 3 0-16,1-3 0 0,0 0 0 0,-1-3 0 0,0 3 0 0,8-4 0 0,-8 4 0 15,7-9 0-15,7-4 0 0,-14 8 0 0,8-4 4 0,-2-4-4 0,-5 1 0 0,6 2 0 0,-7-2 0 16,1-2 0-16,5 1 4 0,-4-3-4 0,-2 2 0 0,0 1 0 0,1-4 0 0,0 4 0 0,-7-1 0 15,6 2 0-15,0-19 0 0,-6 23 0 0,0-6 0 0,-6 1 0 0,6 1 0 0,0 2 0 0,-6-2 0 16,6 3 0-16,-7 0 0 0,0 0 0 0,1 0 0 0,0 2 0 0,-2-2 0 0,2 4 0 16,-7-3 0-16,7-1 0 0,-14 0 0 0,14 5 0 0,0 4 4 0,-8-5 0 0,8 5 0 0,-8 0 4 15,8 0-4-15,0 5 0 0,-7-5 0 0,6 4 0 0,-6 0 0 0,7 1 0 0,-8 4-4 0,8-5 0 16,-7 5 0-16,7 0 0 0,-14 7 0 0,14-7 4 0,-8 5 0 0,8-6 0 0,0 5 0 0,-1 0 0 16,0-4 0-16,1 4 0 0,-1-4 4 0,7-1-8 0,-6 0 4 0,0 1 0 0,6 0-4 0,0 0 0 15,0-5 0-15,0 0 0 0,0 6 0 0,0-10 0 0,6 4 0 0,-6 0 0 0,6-4 0 0,-6 4 0 16,7 1 0-16,-7-5 0 0,6 4 0 0,1-4 0 0,0 0 0 0,-1 0 0 0,0 0 0 15,0 0 0-15,2 0 0 0,4-4 0 0,8-5-4 0,-7 5-4 0,0 0 0 0,0-1-12 0,0-4-4 16,0 1-8-16,0 3-12 0,7-4-16 0,-8 0-8 0,2-4-20 0,-1 5-12 0,6-4-16 0,-6-2-20 16,1 6-12-16,5-6-16 0,-6 2 0 0,20-15-132 0</inkml:trace>
  <inkml:trace contextRef="#ctx0" brushRef="#br0" timeOffset="42317.8223">22188 10719 23 0,'0'5'44'0,"0"-5"-4"0,0 4-8 15,0-4-4-15,0 0-8 0,0 0 16 0,0 0-20 0,7 5 0 0,-7-5 0 0,0 0 0 16,0 0 0-16,7-5 0 0,-7 10 4 0,0-5 0 0,6 0-4 0,-6 0 0 0,0 0 0 0,6 0 0 0,-6 0 0 16,8 0 0-16,-8 0-4 0,6 0 0 0,0-5 8 0,-6 5-8 0,7 0 0 0,-7 0 4 15,6 0-4-15,-6 0 8 0,7 0 0 0,-7 0 0 0,7 0 4 0,-1-4-4 0,-6 4 8 0,6 0-4 16,-6 0-4-16,6 0 4 0,-6-5-4 0,8 5-4 0,-8 0 0 0,6-3 8 0,-6 3-12 0,6-4 0 16,-6 4-4-16,7-6 0 0,-7 6 0 0,6-4 0 0,-6 4-4 0,0-4 0 0,7 0-4 0,-7-1 4 15,7 5-4-15,-7-4 0 0,6 0 0 0,-6 0 0 0,0-5 0 0,6 4 0 0,-6 1 0 0,7-4 0 16,-7 3 0-16,7 5 0 0,-7-5-4 0,0 5 0 0,0-4-4 0,6 4-4 0,-6 0 4 0,0 0-8 15,0 0 0-15,0 0 0 0,0 0-4 0,0 0 4 0,0 0-4 0,0 0 0 0,0 4-12 16,0-4 20-16,0 0 4 0,0 5 0 0,0-5 4 0,0 5-4 0,0-1 8 0,0 0-4 0,0 0 4 16,6 1 0-16,-6-1 4 0,0 5-4 0,7-5 0 0,-7 5 0 0,0-5 0 0,7 4 0 0,-7-2 0 15,6 6 0-15,-6-3 0 0,7-5 0 0,-7 0 0 0,0 1 0 0,6-1 0 0,-6 1 0 0,0-1 0 16,6 0 0-16,-6 0 0 0,0-4 4 0,0 5 0 0,7 0 0 0,-7-1 4 0,0-4-4 0,0 4 4 16,7 0 16-16,-7-4-12 0,0 0 8 0,6 5-4 0,-6-5 0 0,0 0 0 0,0 4 4 0,6-4 0 15,-6 0 0-15,0 4 0 0,8-4-4 0,-8 5-4 0,0-5-4 0,6 0 0 0,-6 0-4 16,0 0 4-16,0 0-8 0,6 0 0 0,-6 4 0 0,7-4 0 0,-7-4 0 0,6 8 0 0,-6-4 0 15,7 0 4-15,-7 0-4 0,6-4 0 0,1 4 4 0,-7 0-4 0,6 0 0 0,-6 0 4 0,6 0-4 16,2 0 4-16,-2 0-4 0,0-5 0 0,-6 5 0 0,7 0 0 0,-1 0 0 0,1 0 4 16,-7-4-8-16,6 4 8 0,1 0 4 0,-1-4 0 0,-6 4 0 0,7-5 0 0,0 5 4 0,-1-4 4 15,0 4-4-15,1 0 4 0,0-4 4 0,-1 4-4 0,7-9 12 0,-7 9-16 0,-6-5 0 0,7 1 0 16,0 4-4-16,-1-4 0 0,-6 0-4 0,6-1 0 0,-6 1-4 0,8-1 0 0,-2 1 4 0,-6 0-4 16,6-1 0-16,-6-4 0 0,6 6 0 0,-6-1 0 0,7-6 4 0,0 2-4 0,-7 3 4 0,0-3-4 15,6 4 4-15,-6-5 0 0,0 4 0 0,0 1 0 0,0 0 0 0,0 0 0 0,0-6 4 0,0 10 4 16,0-4 0-16,0 0 4 0,0 0-4 0,0 4 8 0,0 0 0 0,-6-5 20 0,6 5-24 15,-7 0 4-15,0 0 0 0,7 0-4 0,-6 0 4 0,0 0 0 0,6 5 0 0,-6-5-4 0,-2 0 4 16,2 4 0-16,0 0 8 0,-1 0-4 0,0-4 4 0,7 10-4 0,-6-6 0 0,-7 4 16 0,7 1-20 16,-8-4-4-16,8 3 0 0,0-4-4 0,-1 5-4 0,0-1-4 0,7 2 4 0,-6-2-8 0,-1 1 4 15,1 4 0-15,-1-4 0 0,7 3-4 0,-6 2 0 0,-1-1 4 0,7 0-4 0,-6 9 0 0,6-9 0 16,-6-1 0-16,6-3 0 0,0 0 0 0,0 4 0 0,0-9 0 0,0 5 0 0,0 0 0 0,0-1 0 16,6 2 0-16,-6-2 0 0,0-4 0 0,0 1 0 0,0 3 0 0,6-3 0 0,-6-5 0 15,7 3 0-15,-7-3 0 0,0 0 0 0,6-3 0 0,-6 3 0 0,7-5 0 0,-7 5 0 0,6-8 0 16,1 8 0-16,-1-5 0 0,1-4 0 0,6 6 0 0,-7-7 0 0,8 2 0 0,5-14 0 0,-6 4-4 15,0 5 4-15,-7-3-4 0,8-2 0 0,-2 0-4 0,2 5 4 0,-1-4-4 0,-7 0 0 0,8-1 0 16,-2 0 4-16,-6 5-4 0,1 1 4 0,0-1 4 0,-1 0-4 0,1 0 4 0,-1-9 0 16,0 13 0-16,2 0 0 0,-8 0 0 0,0 1 4 0,0 0-4 0,0-1 0 0,0 4 0 0,0 2 0 15,0-7 4-15,-8 6 0 0,8 0 4 0,-6 0-4 0,6-1 4 0,0 5 0 0,-6-5-4 0,-1 1 4 16,1 0-4-16,-1 4-4 0,0 0 4 0,1 0 0 0,0 0 0 0,0 0-4 0,-8 0 4 0,8 4-4 16,-1 0 8-16,1 1-8 0,-1 0 8 0,-6-1-8 0,7 4 4 0,0 2-8 0,-14 7 8 0,6-9-4 15,8 9 0-15,-1-3 0 0,-5-2 0 0,5 6 0 0,-6 0 0 0,7-1 0 0,-8 1 0 0,8 3 0 16,-7-4 0-16,6 5 0 0,1 0 0 0,-7-5 0 0,7 4 0 0,-2 1 0 0,2 13 0 15,0-21 0-15,6-2 0 0,0 1 0 0,-7 1 0 0,7-6 0 0,0 0 0 0,7 2 0 0,-7-6 0 16,0 4 0-16,6-2 0 0,-6-3 0 0,0-3 0 0,6 4 0 0,2-4-4 0,-2 0 0 0,0 0 4 16,1-4 0-16,-1 4 0 0,1-3-4 0,-1-3 4 0,1 2 0 0,6 0 0 0,-6-4 0 0,-1-1 4 15,7-4-4-15,-6 4 0 0,5-4-4 0,1 0 4 0,-6-1-4 0,0 2 4 0,13-19-8 0,-8 13 8 16,-6 2-4-16,1 2 0 0,0 1 0 0,-1-4 4 0,1 4-4 0,-1 0 0 0,0 0 4 0,2-1 0 16,-8 1 0-16,6 1-4 0,-6 3 4 0,6-4 0 0,-6 0 0 0,0 5 0 0,0-14 4 15,0 13-4-15,0-5 0 0,0 6 0 0,0 0 0 0,0-1 0 0,-6 4 0 0,6-3 0 0,0 3 0 16,-6-3 0-16,6 4 4 0,-8-1-4 0,8 0 4 0,-6 1-4 0,6 0 0 0,-6 4 4 0,-7-4 8 15,6 4-8-15,0 0 4 0,7 0-8 0,-6 4 4 0,0 0 0 0,0-4 0 0,-2 9 0 16,2-4-4-16,0 3 0 0,-1 1 0 0,-6-1 0 0,6 6 0 0,1-6-4 0,0 9 8 0,-14 19-4 16,14-1038 0-16,-1 2038 0 0,0-1015 0 0,1 1 0 0,-1 0 0 0,1 0 0 0,-1 0 0 0,1-5 0 15,6 10 0-15,0-11 0 0,-7 6 0 0,7 0 0 0,0-5 0 0,0 1 0 0,7-1 0 0,-7 13 0 16,6-17 0-16,1-3 0 0,-1 2 0 0,1-3 0 0,-1 0 0 0,1-1 0 0,0 2 0 0,-1-7 0 16,0 2 0-16,8-1 0 0,-8-4 0 0,0 5 0 0,7-10 0 0,-6 5 0 0,20-4 0 0,-21-4 0 15,6 3 0-15,-5-4 0 0,6 1-4 0,0-1 4 0,-7-4-4 0,8-1 0 0,-8-3 0 16,7 5 0-16,-6-2 0 0,-1-3-4 0,7-1 4 0,-7 6 0 0,2-6-4 0,-2 0 4 0,0-11 0 0,1 20 4 15,0-4 0-15,-7-1 0 0,0 1 0 0,0 1 0 0,0 2-4 0,0-2 8 0,0 3-4 16,0 0 0-16,-7 0 0 0,7-3 4 0,-7 2 0 0,7 2 0 0,-6-1 0 0,-8-8 8 0,8 13-4 16,0-5-4-16,-1 1 4 0,1-2-8 0,-1 6 4 0,-6-4 0 0,7 3 0 0,0 1-4 0,-8-1 0 15,8-4 0-15,-1 9 4 0,1-4-4 0,-1 0 0 0,0 4 4 0,1 0-4 0,-6 0 0 0,4 0 0 16,2 4 0-16,0 0 4 0,-1-4-8 0,0 6 4 0,7-3 0 0,-6 2 4 0,-1-1-8 0,1 5 4 16,6-1 0-16,-6 2 0 0,6-2 0 0,-7 1 0 0,0 4-4 0,7 0 4 0,-6 9 0 15,6-5 0-15,0-9 0 0,0 6 0 0,0-2 0 0,0 2 0 0,0-1 0 0,0-5 0 0,6 6 0 16,-6-6 0-16,7 0 0 0,-7 2 0 0,7-2 0 0,-7-4 0 0,6 5 0 0,7 0 0 0,-7-5 0 15,-6 1 0-15,7-5 0 0,0 4 0 0,-1-4 0 0,0 0 0 0,2 4 0 0,-2-4 0 16,0-4-4-16,-6 4 4 0,6 0 0 0,1 0 0 0,0 0 0 0,-7-4 0 0,6-1-4 0,1 1 4 16,-1-1 0-16,-6 1 4 0,6 1-8 0,-6-3 4 0,8-3 0 0,-8 6 0 0,6-1 0 0,-6-5 0 15,0 4 0-15,0-3 0 0,6-1 0 0,-6 4 0 0,0-3 0 0,0-1 0 0,6-4 0 0,-6 4 0 16,0 1 0-16,0-1 0 0,0 0 0 0,0 5 0 0,0-5 0 0,0 4 0 0,0-2 0 0,-6 1 0 16,6 2 0-16,0 4 0 0,0 0 0 0,0 0 0 0,-6 0 0 0,6 0 0 0,-6 4 0 0,-2 2 0 15,2-2 0-15,0-1 0 0,-1 6 0 0,1 0 0 0,-1 0 0 0,-6 0 0 0,7-1 0 0,-8 6 0 16,8-2 0-16,-7 6 4 0,0-5-4 0,0 5 0 0,7-6 0 0,-14 19 0 0,7-19 4 0,6 2-4 15,1-1 0-15,-1-5 0 0,1 1 0 0,6-4 0 0,0-1 0 0,-7-4 0 0,7 4-4 16,0-8 0-16,7 0 4 0,-7 4-4 0,6-5-4 0,1 1 0 0,-1-1-8 0,14-12-52 0,-14 9 20 16,8-6-20-16,-2 6-12 0,1-6-20 0,7-3-20 0,-6-1-16 0,4 2-16 0,-4-6-16 0,5 0-16 15,1 0 0-15,-1-4 12 0,-6 4 12 0,6-8 20 0</inkml:trace>
  <inkml:trace contextRef="#ctx0" brushRef="#br0" timeOffset="43697.4222">22593 8624 51 0,'0'-3'28'0,"0"-2"-8"15,-7 1-4-15,7-1-4 0,0 5-4 0,0-4 0 0,0 0-4 0,0 0 0 0,-7-1 0 16,7 1 4-16,0-5 4 0,0 5-4 0,0 0 4 0,0-6 4 0,0 6 0 0,0-4 0 0,0-6 24 0,0 5-20 16,0 1 0-16,0 0 0 0,0-1 0 0,0 1-4 0,0-2 0 0,0-2 0 0,0 3-4 15,0 0 4-15,0-4-4 0,0 4 4 0,0-4 0 0,-6 5 0 0,6-2 4 0,0-2 0 0,0 3 0 16,-6-8 24-16,-1 8-24 0,7 1 0 0,-7-2 0 0,7 2-4 0,-6-1 0 0,-1 0 0 0,1 2-4 16,-1-3 4-16,-6 5 0 0,7-2 0 0,0 1 0 0,-8 3 0 0,8-2 4 0,-7 1-4 0,0-5 4 15,-14 5 20-15,21 4-24 0,-14-5 4 0,8 1 0 0,-1 4 0 0,-1 4-4 0,-5-4 0 0,6 5 0 16,0-1 4-16,-7 1 0 0,8-1 4 0,-8 5 0 0,7 4 0 0,-7-5 4 0,8 5-4 0,-2 0 4 15,-6 0 0-15,-5 18 28 0,5-14-32 0,7 4 0 0,0-3-4 0,0-1 0 0,0 5 0 16,0 0-4-16,-1-5 4 0,2 5-4 0,6 0 0 0,-1-1 4 0,0-3-4 0,1 4 0 0,-1 0 0 16,7-6-4-16,-6 3 0 0,6 15 4 0,6-21-12 0,-6 4 4 0,7-4-8 0,-1-4 4 0,1 5-4 15,0-6 0-15,-1 0 4 0,6-2 0 0,2-3 0 0,-1 1 0 0,0 1 4 0,0-1-4 0,0 1 4 16,6-5-4-16,-5 0 4 0,18 0 0 0,-19-5-8 0,7 1 0 0,-1-1 4 0,-5 1-4 0,4-5 0 16,2 1 0-16,-7 0 0 0,7-1 0 0,-7-5 0 0,6 1 0 0,1 0 0 0,-7 1 0 0,7-2 0 15,-8-3 0-15,2 5 0 0,18-19 0 0,-19 17 0 0,1-3 0 0,-8 4 0 0,7 0 0 16,0 1 0-16,-7-2 0 0,1-4 0 0,-1 10 0 0,1-5 0 0,0 0 0 0,-7 4 0 0,6-4 0 15,-6 4 4-15,0 1-4 0,0-1 4 0,0-9 4 0,0 14-4 0,0-4 0 0,-6-2 0 0,-1 7 4 16,7-6-4-16,-7 5-4 0,1-1 4 0,-1 1 0 0,-6-4 0 0,7 3 0 0,-1 5 0 16,1-5 4-16,-8 1-4 0,8 0 4 0,-7 4 0 0,-6-4 12 0,6 4-12 0,-1 0-4 0,8 0 4 15,-7 4-4-15,0-4 0 0,0 4-4 0,0 0 4 0,0 1-4 0,0 3 0 0,0-3 0 0,0 4 0 16,6-1 0-16,-6 0 0 0,1 2 0 0,-2 2 0 0,-5 11 0 0,12-6 0 0,1-4 0 0,-1 5 0 16,1-1 0-16,0-1 0 0,-2 2 0 0,2 4 0 0,6-5 0 0,0 5 0 0,0-1 0 0,0 1 0 15,0 0 0-15,0-5 0 0,6 5 0 0,8 18 0 0,-8-23 0 0,1 0 0 0,-1-4 0 0,8 0 0 16,-2 1 0-16,-6-2 0 0,8-2 0 0,-1-2 0 0,0-4 0 0,0 5 0 0,7-9 0 0,-8 4 0 15,2-4 0-15,5 0 0 0,-6-4 0 0,20-5 0 0,-14 0 0 0,1 1 0 0,-8-1 0 16,8 1 0-16,-7-6 0 0,0 6 0 0,0-6 0 0,7 1 0 0,-7-3 0 0,0 2 0 0,-7-3 0 16,7 4 0-16,-6-4 0 0,0 3 0 0,5-15 0 0,-4 11 0 0,-2 5 0 0,-6-5 0 0,0 5 0 15,6 0 0-15,-6 0 0 0,0 1 0 0,-6-2 0 0,6 0 0 0,0 2 0 0,-6-1 0 0,6 0 0 16,-8 4 0-16,2-4 0 0,6 4 0 0,-13-13 0 0,6 15 0 0,-6-3 0 0,7 2 0 0,0-2 0 16,-8 2 0-16,8 0 0 0,-7-1 0 0,0 1 0 0,0-2-4 0,0 2 4 0,0 4 0 15,-1-6 0-15,8 2 0 0,-7 4 0 0,0-5 0 0,-12-3 0 0,11 6 0 0,1 6 0 0,6-4 0 16,-5 4 0-16,-1-5 0 0,-1 5 0 0,8-3 0 0,-7 3 0 0,6 3 0 0,-5-3 0 0,5 5 0 15,0-1 0-15,1 2 0 0,-7-6 0 0,7 7 0 0,-8 7 0 0,14-6 0 0,-6 1 0 16,0 0 0-16,-1-1 0 0,7 2 0 0,-7 2 0 0,7-3 0 0,0 0 0 0,0 4 0 0,0-5 0 16,0 2 0-16,0-3 0 0,7 3 0 0,-7-2 0 0,7 1 0 0,-1 4 0 0,0-5 0 0,0-3 0 15,2 0 0-15,4-2 0 0,-5-3 0 0,-1 5 0 0,8-5 0 0,-8 0 0 0,0 0 0 0,8 0 0 16,-2-5 0-16,-5 5 0 0,6-8 0 0,0 3 0 0,13-7 0 0,-12 3 0 0,-8 0 0 0,7-4 0 16,0 1 0-16,0 2 0 0,-1-2 0 0,2-6 0 0,-8 5 0 0,7 0 0 0,-6-4-4 0,-1 3 4 15,7-3 0-15,-6 5 0 0,0-6 0 0,-7 5 0 0,6-18-4 0,0 22 4 0,-6-8 0 0,0 4 4 16,0 0-4-16,-6 4 0 0,6-4 0 0,0 1 0 0,-6-2 0 0,-1 5 0 0,0-3 0 0,1-2 0 15,-1 6 0-15,1-1 0 0,-7 0 0 0,6 1 0 0,-13-9 0 0,8 7 0 0,5 6 4 16,-6-1-4-16,0 2 4 0,1 3-4 0,-2-5 4 0,8 5-4 0,-8 0 0 0,2 5 0 0,-1-2 4 16,-1 2-4-16,2-1 0 0,-2 6 0 0,2-7 0 0,-15 19 0 0,15-13 0 0,-2 4 0 0,8 0 0 15,-7 4 0-15,0 0 0 0,6 1 0 0,1-1 0 0,-8 1 0 0,8 4 0 0,0-5 0 0,-1 5 0 16,0-4 0-16,1-2 0 0,6 2 0 0,0-1 0 0,0 9 0 0,0-13 0 0,6-4 0 0,-6 4 0 16,7-5 0-16,0-2 0 0,-1 2 0 0,8-4 0 0,-8 0 0 0,0 2 0 0,7-3 0 0,-6-3 0 15,6 4 0-15,-7-4 0 0,8-4 0 0,-2 4 0 0,8-9 0 0,-7 5 0 0,0-4 0 16,0-2 0-16,0 7 0 0,0-10 0 0,0 4 0 0,0-4 0 0,0 4 0 0,1-4 0 0,-2 0 0 15,1 0 0-15,-6 1 0 0,6-6 0 0,-7 5 0 0,8-5 0 0,5-8 0 0,-13 13 0 0,1-4 0 16,-1 3 0-16,-6 1 0 0,7 1 0 0,-1 2 0 0,-6-2 0 0,0 3 0 0,0-4 0 16,0 4 0-16,0 1 0 0,0-6 0 0,0 6 0 0,0-1 0 0,-13-3 0 0,13 2 0 0,-6 6 0 15,6-1 0-15,-7 2 0 0,1-2 0 0,-1 5 0 0,1 0 0 0,-8 0 0 0,8 0 0 0,-7 5 0 16,0-2 0-16,0 6 0 0,1 1 0 0,-2-2 0 0,-6 5 0 0,-12 17 0 0,13-12 0 0,-7 3 0 16,6 1 0-16,1 0 0 0,-7 4 0 0,6 0 0 0,-7 0 0 0,8 0 0 0,-7 5 0 0,6-5 0 15,1 0 0-15,0-1 0 0,-1 3 0 0,7-7 0 0,-7 1 0 0,1 17 0 0,6-23 0 16,6-2 0-16,1 0 0 0,0-7 0 0,6 3 0 0,0-2 0 0,0-4 0 0,0 1 0 0,0-1 0 15,6 1 0-15,-6-5 0 0,6 4 0 0,1-4 0 0,6 0 0 0,-6 0 0 0,19 0 0 0,-14-4 0 16,2-1 0-16,5 1 0 0,-6-1 0 0,6-3 0 0,1-1 0 0,-7 0 0 0,13 1 0 0,-12-6 0 16,11 1 0-16,-5 5-4 0,0-10 4 0,-1 5 0 0,1 1 0 0,-8-6-4 0,21-13 0 0,-13 15 0 15,-8 2 4-15,2-3 0 0,-2 4 0 0,-4-4-4 0,-2 3 4 0,7 1 0 0,-13 0 0 0,6 0 0 16,1 5-4-16,-7-5 4 0,0 4-4 0,0-4 0 0,0 4-4 0,-13-12-4 0,6 11 0 0,1 2-8 16,0-1 0-16,-8 5-4 0,1-5-8 0,0 0-4 0,0 0-4 0,0 6-8 0,0-7 0 15,-7 6-8-15,8 0 4 0,-8 0 0 0,1-1-4 0,5 1 4 0,-5 4 4 0,-1-4 4 0,-19 4-40 16,20 0 44-16,-1 4 8 0,1-4 4 0,-1 4 4 0,1 1 4 0,5-1 4 0,-6 4 4 0,8-2 4 15,-8 1 0-15,7 2 4 0,1 0 4 0,-8 0-4 0,6 0 4 0,2-1 0 0,5 6 4 16,-6-6-4-16,-6 9 0 0,5-8 0 0,8-4 0 0,0 3 0 0,-1-3 0 0,1 4 0 0,6-5 0 16,-7-1-8-16,7 2 0 0,0-1-8 0,0 2-4 0,0-3-8 0,0-3-4 0,0 4-12 0,7 1-4 15,-7-5-12-15,13 0-80 0,-7 0 52 0,0 0-12 0,2-5-4 0,4 5 4 0</inkml:trace>
  <inkml:trace contextRef="#ctx0" brushRef="#br0" timeOffset="44628.5228">19884 8595 27 0,'0'-5'40'0,"6"-8"16"0,-6 9-36 0,0-5-4 0,6 0 4 0,0 1-4 16,-6 3 0-16,7-4 0 0,-7 0-4 0,7 1 4 0,-7 0-4 0,6-6 4 0,-6 6-4 0,0-1 0 0,7 1 0 15,-7-6 4-15,0 6-4 0,6-10 12 0,-6 9-12 0,7-3 0 0,-7 2 0 16,0 2 0-16,0 0 0 0,0 3-4 0,0-4 0 0,0 1 4 0,0 3 0 0,0 1 0 0,0 4 0 0,0-4 0 16,0 0 4-16,0 4-4 0,0 0 0 0,0 0 0 0,0-5 8 0,-7 5-16 0,7 0 0 0,0-5 0 15,0 5 0-15,-6 0 0 0,6 0 4 0,0 0 0 0,0-4 4 0,0 4 0 0,0 0 0 0,-7 0 4 16,7 0 0-16,0 0 0 0,0 0 0 0,0 0-4 0,0 0 0 0,0 0 12 15,0-4-16-15,0 4 0 0,0 0 0 0,0-4 0 0,0-1-4 0,0 1 4 0,0-1 0 0,0 1 0 0,0 1 4 0,0 3 0 16,0-6 4-16,0 2 4 0,0 4 0 0,0-8 0 0,0 8 4 0,0 0 0 0,0-4 24 16,0 4-28-16,0 0 4 0,0 0-4 0,0 0 0 0,0 4 4 0,0-4-4 0,0 3 0 0,0 2 0 15,0-5 0-15,0 4-4 0,0 2 4 0,0 1 0 0,0-2 0 0,-6 4-4 0,6-1 4 0,0 18 28 16,0-13-24-16,-7 5 4 0,7 0 0 0,0-2 0 0,0 7 0 16,0-2-4-1,0 1 4-15,0 0-4 0,7 0-8 0,-7-5 0 0,0 5 0 0,6-5-4 0,-6 0-8 0,7 1 0 0,-1-5 0 0,8 12 0 0,-8-16-4 0,6 0 0 0,-4-1 0 0,4 2 0 0,-5-6 0 0,6 0 0 0,0 0 0 16,-7-4 0-16,8 5 0 0,-2-5 4 0,2 0 0 0,-1-5 0 0,-1 1-4 0,2 4 4 0,5-8 0 0,7-6 0 15,-6 6 0-15,-8-1-4 0,2-3 0 0,5 2 0 0,-6-3 0 0,0 0 0 0,1-4 0 0,5 4 0 16,-12 0 0-16,5-5 0 0,1 1 0 0,1-1015 0 0,-8 2034 0 0,7-1019 0 0,-6-1 0 16,6-12 0-16,-13 13 0 0,6-1 0 0,-6 5 0 0,0-5 0 0,0 1 0 0,0 4 0 0,-6-1 0 15,6 2 0-15,-7-6 0 0,1 5 0 0,-1 5 0 0,0-5 0 0,-5 0 0 0,5 4 0 0,-6-4 0 16,-13-4 0-16,13 3 0 0,-1 10 0 0,2-5 0 0,-1 0 0 0,-7 5 0 0,0-5 0 0,8 5 0 16,-8-1 0-16,1 5 0 0,5-3 0 0,-5 3 0 0,0 0 0 0,-1 0 0 0,1 0 0 15,5 3 0-15,-18 6 0 0,13-4 0 0,5-1 0 0,2 0 0 0,-8 5 0 0,7-4 0 0,-1 3 0 16,2-4 0-16,-2 6 4 0,2-6 0 0,5 4-4 0,-6-3 4 0,6 3 0 0,1-3 0 0,0-1-4 15,-2 5 4-15,2 0 0 0,0-9-4 0,6 3 0 0,0 3 0 0,0-6 0 0,0 4 0 0,0-4 0 16,0 3 0-16,0-3 0 0,6 5 0 0,-6-5 0 0,6 4 0 0,-6-4 0 0,8 6 0 16,-2-6 0-16,0 0 0 0,8 3 0 0,-1-6 0 0,-7 3 0 0,8 0 0 0,-8 0 0 0,6-6 0 15,-5 2 0-15,6 4 0 0,0-8 0 0,1 4 0 0,-2-5 0 0,2 4 0 0,5-8 0 0,-6 9 0 16,6-9 0-16,14-9 0 0,-20 9 0 0,6 0 0 0,-5 0 0 0,5-1 0 0,-6-3 0 0,6 4 0 16,-5 1 0-16,-2-2 0 0,2 2 0 0,-1-2 0 0,-7 1 0 0,1 1 0 0,6-2 0 0,-7 6 0 15,-6-1 0-15,6-9 4 0,-6 10 0 0,0 4-4 0,-6-6 0 0,6 6 0 0,-6 0 4 0,-1 0 0 16,-6 0-4-16,7 4 4 0,-13-5-4 0,5 5 0 0,1-5 0 0,-6 5 0 0,-1 0 0 0,1 5 4 15,-1 0-4-15,-19 7 8 0,13-8-4 0,6 10 0 0,-5-6 4 0,5 5-4 0,-6 1 0 16,6 2 4-16,1-2-4 0,-7 3 0 0,6 1-4 0,1-5 0 0,-1 4 0 0,0 0 0 0,7 0 0 16,-7 1 0-16,-5 8 0 0,12-8 0 0,0-5 0 0,6 0 0 0,0-4 0 0,1 4 0 0,0-4 0 15,0-5 0-15,6 4 0 0,0-4 0 0,0 2 0 0,0-3 0 0,0-3 0 0,6 0 0 0,0 0 0 16,0 0 0-16,8-3 0 0,-8 3-4 0,7-6-4 0,1 2 0 0,-2-4-4 0,2 4-4 0,-2-5-8 16,1 0-4-16,1-4-12 0,4 0-4 0,-4 0-16 0,6-1-8 0,-7-3-8 0,7 0-8 15,-2 0-12-15,-4-1-4 0,19-21-116 0,-15 21 100 0,-4 1 4 0,-1-1-4 0,0 2-4 0,0 2-8 16,-1-3 4-16,-4 4 12 0</inkml:trace>
  <inkml:trace contextRef="#ctx0" brushRef="#br0" timeOffset="45468.0788">20190 6047 11 0,'0'5'44'0,"6"-5"0"0,-6 4-8 15,0 1-4-15,6-5 0 0,-6 4-4 0,7 0 0 0,-7 1-4 0,0-2 0 0,0 2-4 0,6-1 4 16,1 6 20-16,-7-7-24 0,0 2-4 0,0-5-4 0,6 4-4 0,-6 1 0 0,0-5-4 0,0 4 0 16,0-4 4-16,0 4 0 0,7-4 0 0,-7 0 4 0,0 0-4 0,0 0 4 0,0 4-4 0,0-4 4 15,0-4 0-15,0 4 8 0,0 0-12 0,0 0 4 0,0 0-4 0,0 0 0 0,0 0 4 0,0 0 4 16,0 0 0-16,6-4 0 0,-6 4 4 0,0 0-8 0,0-4 4 0,0-1-4 0,0 1 0 0,0-1 0 15,0-2-4-15,0 1-4 0,6-11 0 0,-6 4-4 0,0 4 0 0,0 1 0 0,-6-1 0 16,6 0 0-16,0-3 0 0,-6 2 0 0,6 3 0 0,-7-3 0 0,7 1 0 0,-6 0 0 0,-1 1 0 16,1 0 0-16,6 3 0 0,-7-4 0 0,-5 6 0 0,-2-11 0 0,8 10 0 0,-1 0 0 0,-6-1 0 15,7 5 0-15,-7-4 0 0,6 4 0 0,-6 0 0 0,7 4 0 0,-8-4 0 0,2 5 8 0,5-1 0 16,-6 4 4-16,0 2 4 0,7-2 0 0,-8 5 12 0,2-1 0 0,-8 19 40 0,7-13-32 0,-1 4 0 16,2-1-4-16,6 0 0 0,-1 1 0 0,-6 4-8 0,6 1 0 0,-6-1-8 0,6 0 0 15,1 0 0-15,0 0-4 0,6 1 0 0,-6-2-4 0,6 1 0 0,-8-4-4 0,8 0 0 0,8 17 0 16,-8-22-4-16,0 0 0 0,6 2 0 0,0-7 0 0,0-3 0 0,1 4 0 0,0-4 0 15,-1-1 0-15,1-4 0 0,-1 6 0 0,8-6 0 0,-8-4 0 0,6 0 0 16,2 0 0-16,-1 0 0 0,13-4 0 0,-14-6 0 0,2 6 0 0,6-8 0 0,-7 2 0 0,6-2 0 16,0-2 0-16,1-3 0 15,-1 4 0-15,1-9 0 0,0 5 0 0,-1-5 0 0,1 0 0 0,0 0 0 0,-1 0 0 0,0 1 0 0,1-5 0 0,13-22 0 0,-20 27 0 16,-1-1 0-16,2-4 0 0,-2 4 0 0,-4 0 0 0,-2 6 0 0,0-2 0 0,1 0 0 16,-7 1 0-16,6-1 0 0,-6 6 0 0,0-2 0 0,-6 1 0 0,6 4 0 0,-7 0 0 0,-5-7 0 0,4 11 0 0,-4 1 0 0,-2-1 0 0,8 2 0 0,-13-2 0 31,5 10 0-16,2-5 0-15,-8 0 0 0,1 3 0 0,-1 2 0 0,0 4 0 0,1-5 0 0,-7 8 0 0,6-3 0 0,-6 0 0 0,-13 18 0 0,13-15 4 16,7 2 0-16,-1 3 4 0,0 0 0 0,8 0 4 0,-8 1 0 0,7-1 8 0,-1 1 0 0,-4 3 4 0,4 1 0 0,8-4 0 0,-7 3 0 0,-1-3-4 0,8-1 0 0,0 0 4 0,-14 18 8 0,20-17-20 16,-6-6-4-16,6 1 0 0,-7-4-4 0,7 4 0 0,0-4 0 0,7-4 0 0,-7 3-4 0,0 1 0 0,6-9 0 0,-6 9 0 0,6-9 0 0,2 4 4 15,-2 0-4-15,6-4 0 0,2 0 0 0,-1-4 0 0,0 0 0 0,0 0 0 0,-1-6 0 0,2 2 0 16,-1-1 0-16,0-4 0 0,0 4 0 0,7-4 0 0,-8 0 0 0,8-5 0 0,-1 6 0 0,-5-6 0 16,5 1 0-16,1 0 0 0,12-17 0 0,-12 16 0 0,-1-4 0 0,1 4 0 0,-8 1 0 15,8-1 0-15,-6 1 0 0,-2 1 0 0,1 1 0 0,1 3 0 0,-8-1 0 0,0 4 0 0,1-4 0 16,-7 9 0-16,7-1 0 0,-7 1 0 0,-7 0 0 0,7 0 0 0,-7 4 0 0,1 0 0 0,0 4 0 15,-8-4 0-15,8 4 0 0,-7 0 0 0,0 1 0 0,0 4 0 0,-7-1 0 0,7 5 0 0,-6 0 0 16,0 0 0-16,-1 4 0 0,6-3 0 0,-25 20 0 0,27-16 0 0,-8-1 0 0,7 1 0 16,0-6 0-16,6 6 0 0,-5-5 0 0,4-4 0 0,2 4 0 0,6-5-4 0,0-3-4 0,0 0-12 15,0 3-4-15,6-8-12 0,2 0-12 0,-2 4-8 0,14-8-104 0,-1-1 60 0,-6-3-12 0,6 3-16 16,8-7-8-16,-1-2-20 0,0 1-4 0,6-3 8 0,1-2 12 0,-1 0 8 0</inkml:trace>
  <inkml:trace contextRef="#ctx0" brushRef="#br0" timeOffset="46453.6275">22403 6300 19 0,'0'0'68'0,"0"0"-8"0,0 0-4 16,0 0 36-16,0 0-56 0,0 0 0 0,0 0-4 0,0 0-4 0,0 0-4 0,0 0-4 0,0 0 0 15,0 0-4-15,7 0 0 0,-7 0-4 0,0-5-4 0,0 5 0 0,0 0-4 0,7-4 0 0,-7 4 0 16,6-5-4-16,0 2 4 0,2-2-4 0,-8 0 0 0,6 1-4 0,0 4 4 0,1-4 4 15,-7 0-4-15,6-1 0 0,1 5 0 0,-1-4 0 0,1 4 0 0,-1-5 0 0,-6 5 0 0,6 0 0 16,2 0 0-16,-2-4 0 0,-6 4 0 0,13 0 0 0,-7 0 0 0,1 0 0 0,-1 0 0 0,1 0 0 16,-1 0 0-16,1 0 0 0,0 4 0 0,-1-4 0 0,0 0 0 0,1 0 0 0,0 5 0 0,-1-5 0 15,7 4 0-15,-7-4 0 0,1 0 0 0,0 0 0 0,5 5 0 0,-4-5 0 0,-2 0 0 0,0 0 0 16,0 0 0-16,1 0 0 0,0 0 0 0,-1 0 4 0,1-5 0 0,-1 5 0 0,0 0 4 0,2-4 0 16,-2 4 0-16,-6-5 0 0,6 5 4 0,-6-4 0 0,6 4 0 0,1-4 12 0,-7-1-12 15,7 5 0-15,-7-4 4 0,0 4-4 0,0 0 4 0,6-5 0 0,-6 5 0 0,0 0 0 0,0-4 0 16,0 4 0-16,0 0 4 0,0 0-4 0,0 0 0 0,0 0 4 0,0 0-8 0,0 4 24 0,0-4-20 15,0 0 0-15,0 0-4 0,-6 5 4 0,6-5-4 0,0 0 4 0,0 0-4 0,0 0 4 0,0 0-4 16,0 0-4-16,0 0 4 0,0 0 0 0,0 0-4 0,0 0 0 0,0 0-4 0,-7 0 0 16,7 4 0-16,0-4 4 0,-7 0-4 0,7 0 4 0,0 0 0 0,0 5 4 0,-6-5 4 0,6 0 4 15,0-5 0-15,0 5 4 0,0 0 0 0,0 0-4 0,0-4-4 0,0 4 0 0,0-5 0 0,0 5-8 16,-6-7 4-16,6 1-12 0,0 2 0 0,0-4 0 0,0 4 0 0,0-5 0 0,0 0 0 0,0 0 0 16,0 0 0-16,0 1 0 0,0-1 0 0,0 5 0 0,-6-5 0 0,6 0 0 0,0 1 0 0,0-1 0 15,-8-9 0-15,8 14 0 0,-6-4 0 0,6 3 0 0,0 1 0 0,-6-5 4 0,6 9 0 0,-7-4-4 16,7-1 0-16,-6 1 4 0,-1 4 0 0,0 0-4 0,7 0 0 0,-6 0 4 0,0 0-4 0,0 4 0 15,-8 1 0-15,8-1 4 0,-1 5-8 0,0-5 4 0,1 4 4 0,-1 1 0 0,-5 1 0 16,5 2 4-16,0 1 0 0,-5 1 4 0,5-2 0 0,0 6 4 0,-6-1 0 0,7 1 4 0,-1 0 0 16,-6 3-4-16,1 13 32 0,4-16-24 0,2-1 0 0,6-3-4 0,-6 2-4 0,6-3 0 0,-7 1 0 15,7-1-4-15,0-4-4 0,0-1-4 0,7 1 0 0,-7-4-4 0,6 3 0 0,-6-4 0 0,6 1 0 16,8-1 0-16,-8 0 0 0,7-4 0 0,-6 0 0 0,-1 5 0 0,7-10 0 0,-6 5 0 0,6-4 0 16,-7 4 0-16,8-4 0 0,-2-1 0 0,-5-3 0 0,6-1 0 0,0 4 0 0,1-7 0 15,-2 3 0-15,8-13 0 0,-7 10 0 0,-1-2 0 0,-4 0 0 0,4 2 0 0,1-6 0 0,-6 5 0 16,-1-4 0-16,7 4 0 0,-7 0 0 0,2-5 0 0,4 6 0 0,-12-6 0 0,7 5 0 0,0 1 0 15,-1-2 0-15,-6-12 0 0,6 13 0 0,-6 1 0 0,0-3 0 0,0 7 0 0,0 0 0 0,0-1 0 16,-6 0 0-16,6 1 0 0,0 3 0 0,-6 1 0 0,-1-1 0 0,0 1 0 0,7 0 0 16,-12 4 0-16,4-4 0 0,-4 4 0 0,-1 0 0 0,6 0 0 0,-6 0 0 0,7 4 0 0,-8-4 0 15,2 4 0-15,-1 0 0 0,-1 1 0 0,2-1 0 0,-2 1 0 0,2 3 0 0,-2 1 0 0,1-5 0 16,1 5 0-16,-14 3 0 0,12-3 0 0,8 1 0 0,-7-2 0 0,6 1 0 0,-6-1 0 0,7 1 0 16,0 0 0-16,-2-1 0 0,2 2 0 0,0-2 4 0,-1 0-4 0,1 1 0 0,6-1 0 0,0 2 0 15,-7-2 0-15,7 5 4 0,7-4-4 0,-7-9 0 0,0 9 0 0,6-9 0 0,1 4 0 0,-1 0 0 16,-6-4 0-16,14 0 0 0,-8 0 0 0,0 0 0 0,7 0 0 0,-6 0 0 0,6-4 0 0,0 0 0 15,0-1 0-15,13-8 0 0,-13 4 0 0,7 1 0 0,-8-6 0 0,2 2 0 0,-2-1 0 16,2 0 0-16,5 0 0 0,-5-5 0 0,-2 5 0 0,1-3 0 0,-6 1 0 0,6 3 0 0,-7-6 0 16,0 6 0-16,8-14 0 0,-8 12 0 0,-6 1 0 0,0 4 0 0,0-4 0 0,0 5 0 0,0-1 0 15,-6-3 0-15,0 2 0 0,6 2 0 0,-8-1 0 0,2 0 4 0,0 5-4 0,-7-4 0 0,6 3 0 16,0-4 0-16,-11 0 4 0,4 9-4 0,8-4 0 0,-7 4 0 0,-1-4 0 0,8 4 0 0,-6 0 0 16,-2 4 0-16,1-4 0 0,0 4 0 0,0 2 0 0,0 1 0 0,0-2 4 0,-7 4 0 15,7-1-4-15,0 1 4 0,-20 18 8 0,21-15-8 0,-1 1 0 0,-7 1 4 0,8-2-4 16,-2 5 0-16,1-3 0 0,0 3-4 0,0 0 0 0,7-3 4 0,-1 2-4 0,-6-1 0 0,13 1 0 0,-6-3 0 15,-1 1 0-15,7 8 0 0,0-14 0 0,7 0 0 0,-7-3 0 0,6 4 0 0,7-6 0 16,-6-3 0-16,6 6 0 0,-1-6 0 0,2 0 0 0,6 0 0 0,-1-6 0 0,0 3 0 0,0-2-8 16,8-4-4-16,-1 1-8 0,26-14-64 0,-26 4 16 0,1 6-20 0,-2-5-20 0,7-5-16 0,-6 4-24 0,7-3-20 15,-7 3-24-15,7-4-4 0,-1 0 12 0,-6 1 16 0,7 0 16 0</inkml:trace>
  <inkml:trace contextRef="#ctx0" brushRef="#br0" timeOffset="49761.2721">25380 14953 67 0,'-6'0'92'0,"6"0"0"0,0 0-12 15,-7 0 32-15,7-4-80 0,0 4-8 0,-7 0-4 0,7 0-12 0,0 0 4 0,-6 0-8 0,6 0 0 16,0 0 0-16,0 0 0 0,0 0 0 0,0 0 4 0,0 0-4 0,0 0 4 0,0 0 4 0,0-5-4 16,0 5 4-16,0 0 4 0,0 0-12 0,0 0 0 0,0 0-4 0,0 0 4 0,0 0 0 0,0-3-4 15,6 3 0-15,-6 0 0 0,0 0 0 0,0 0 4 0,0-5 0 0,0 5 4 0,0 0-4 16,0-5 8-16,7 5-8 0,-7 0 8 0,0 0 16 0,0-4-12 0,7 4 0 0,-7 0 4 0,0 0-4 15,0-4 4-15,0 4 0 0,0 0 0 0,0 0 0 0,0 0-4 0,0 0 4 0,0 0-4 16,0 0 4-16,0 0 0 0,0-4 0 0,0 4 4 0,6-5-4 0,-6 5 24 0,0-5-20 0,6 1-4 16,-6 4 4-16,0-4-4 0,0 4-4 0,7-4 4 0,-7 4-4 0,0-5-4 0,0 5 0 0,0-4 0 15,0 4-4-15,7 0 0 0,-7-5-4 0,0 5 0 0,0-4 0 0,6 4-4 0,-6-3 4 0,0-3-4 16,6 6 0-16,-6-4 0 0,0 4 0 0,0 0 0 0,0-5 0 0,7 5 0 0,-7 0 0 0,0 0 0 16,0 0 0-16,0 0 0 0,0 0 0 0,7 0 0 0,-7 0 4 0,0 0 0 0,6 0 8 0,1 0-8 15,-7 0 0-15,6 0 4 0,0 0-4 0,-6 0 4 0,7 0-4 0,-7 0 0 0,7 0 0 0,-1 0 0 16,-6 0 0-16,6 0 0 0,-6 0-4 0,7-3 8 0,0 3-4 0,-7 0 0 0,13 0 12 15,-13 3-8-15,6-3-4 0,1 0 4 0,-7 0 0 0,6 0-4 0,-6 0 0 0,7 0-4 0,-1 0 4 0,-6 0 0 16,0 0-8-16,6 0 4 0,-6 0 0 0,0 0 0 0,8 0 0 0,-8 0 0 0,0 0 0 16,0 5 4-16,6-5-4 0,-6 0 0 0,0 0 0 0,0 0 0 0,0 4 4 0,0-4-4 0,6 0 4 15,-6 0 0-15,0 0-4 0,7 0 4 0,-7 0-4 0,0 6 0 0,0-3 4 0,6-3 0 0,-6 0-4 16,0 4 0-16,0-4 4 0,0 0 0 0,7 0 4 0,-7 5-4 0,0-5 4 0,0 0-4 0,0 0-4 16,0 0 4-16,0 0 0 0,6 0 0 0,-6 0-4 0,0 0 0 0,0 4 0 0,0-4 0 15,0-4 0-15,0 8 0 0,0-4 0 0,0 0 0 0,0 0 0 0,0 0 0 0,0 0 0 0,0 5 0 16,7-5 0-16,-7 0 0 0,0 0 0 0,6 4 0 0,-6-4 0 0,0 4 0 0,6 0 0 0,-6 1 0 15,0-5 0-15,0 5 0 0,8 7 4 0,-8-7-4 0,0 3 4 0,0-3-4 0,6 4 4 0,-6-1-4 16,0 0 4-16,0 2-4 0,0-2 0 0,0 5 4 0,0-4-4 0,0 4 0 0,0-4 0 0,0 4 0 16,0-5 0-16,0 2 0 0,-6 11 0 0,6-9 0 0,0-2 0 0,-8-2 0 0,8 5 4 15,0-4-4-15,-6 4 0 0,6-4 0 0,-6 4 0 0,6 0 0 0,-7 0 4 0,7-4-4 0,-6 3 0 16,-1 1 0-16,7 1 0 0,-6-2 0 0,6 2 0 0,-13 8 0 0,7-14 0 0,6 5 4 0,-8-5 0 16,2 6 0-16,6-6 0 0,-6 1-4 0,-1 0 4 0,1 0 4 0,-1-5 0 0,1 5 0 0,6-5 0 15,-7 5 0-15,1-5 0 0,-1 0 0 0,0 1-4 0,1 3 16 0,-7-3-16 0,13-5-4 0,-13 4 4 16,7 1-4-16,-1-5 4 0,1 4-4 0,-1-4 4 0,0 0 0 0,-5 0-4 0,5 0 4 0,0 4 0 15,-5-8 0-15,5 4-4 0,0 0 8 0,-6-4-4 0,1-1 0 0,4 5-4 0,-4-4 8 16,6-1-4-16,-1 5 0 0,7-3 0 0,-7-2 4 0,1 0 0 0,-1 5-4 0,7-4 8 0,-6 4-4 16,6-4 4-16,0 4-4 0,0-4 4 0,0 4-4 0,0 0 4 0,0-5 0 0,0 5-4 0,0 0-8 15,0-4 4-15,0 4-4 0,0 0 4 0,0 0-4 0,0 0 0 0,0 0 0 0,6 0 0 0,-6 0 0 16,0 0 0-16,0-5 0 0,0 10 0 0,0-10 0 0,0 5 0 0,0 0 0 0,7 0 0 0,-7 0 0 16,0 0 0-16,0 0 0 0,6 0 0 0,-6 0 0 0,7 0 0 0,0 0 0 0,-7 0 0 15,6 0 0-15,-6 0 0 0,6 0 0 0,-6 0 0 0,6 0 0 0,2 0 0 0,-2 5 0 0,0-5 0 16,1 4 0-16,-1-4 0 0,1 5 4 0,0-5 0 0,-1 4-4 0,0-4 0 0,1 4 4 15,0 0-4-15,-1-4 0 0,0 5 4 0,1 0-4 0,6-2 0 0,-6-3 0 0,-1 5 0 0,14-1 0 0,-8-4 0 16,-5 5 4-16,6-5-4 0,0 4 4 0,0-4-4 0,0 4 0 0,-7-4 0 0,14 0 4 0,-7 5-4 16,0-5 4-16,0 3-4 0,1-3 0 0,-2 0 0 0,2 0 0 0,-1 6 0 0,19-6 4 0,-19 0-8 15,0 4 4-15,0-4 4 0,0 0-4 0,0 0 0 0,1 4 0 0,-8-4 0 0,7 4 0 16,-7-4 0-16,7 0 0 0,-6 0 0 0,-1 4 0 0,0-4 0 0,2 6 0 0,-2-6 0 0,0 0 0 16,1 4 0-16,-7-4-4 0,0 0-8 0,7 0 0 0,-7 0-8 0,0 0-12 0,0 0-4 0,0 0-16 15,0 0-4-15,0 0-16 0,-7 0-12 0,7 0-12 0,0-4-12 0,-7 4-4 0,7-6-8 0,-6 2-8 16,0-8-132-16,-2 6 124 0,8-2-4 0,-6-5 4 0,0 4 8 0</inkml:trace>
  <inkml:trace contextRef="#ctx0" brushRef="#br0" timeOffset="50392.3204">26077 13606 19 0,'0'0'96'0,"0"-5"0"0,0 5 0 0,0 0-8 0,0 0 56 0,0 0-80 16,0 0-4-16,0 0-4 0,0 0-4 0,0 0 0 0,0 0 0 0,0 0 0 0,0 0 0 0,0 0-8 0,0 0 8 15,0 0-8-15,0 0 4 0,0 5-4 0,-6-5-4 0,6 0 0 0,0 5 24 0,0-5-36 16,0 0 0-16,0 3-4 0,0-3-4 0,-8 5-4 0,8-5 0 0,0 4-4 0,0 1 0 0,0-1-4 16,0 0 0-16,0 4 0 0,0-2 0 0,0 2 0 0,0 6-4 0,0-7 0 0,0 15 12 0,0-8-12 15,0-2 4-15,0 5 0 0,0-4 0 0,0 6 0 0,0-7-4 0,0 5 4 0,0 1 0 0,8-1-8 16,-8 1 4-16,0 0 0 0,0-2 0 0,6 2 0 0,-6-1-4 0,0 1 4 0,0 0 0 0,6 12 4 16,-6-13 0-16,0-3-4 0,7 2 4 0,-7-3-4 0,0 1-4 0,0-2 8 0,0 1-8 0,0-4 4 15,0 4-4-15,0-4 0 0,0-1 0 0,0 1 0 0,0 1 0 0,0-7 0 0,0 6 0 16,0-4 0-16,6-5 4 0,-6 0-4 0,0 0 0 0,0 0 0 0,0 0 4 0,0 0 0 15,0 0 0-15,0-5 4 0,7 5-4 0,-7-5 0 0,0 5 4 0,0-4 0 0,7 1-4 0,-7-3 0 0,0-7 0 16,6 5-4-16,-6-1 4 0,0 1-4 0,6-6 0 0,-6 1 0 0,0 1 0 0,7-6 0 16,-7 0 0-16,7 1 0 0,-1-1 0 0,-6 2 0 0,6-1 0 0,1-1 0 0,-7 0 0 0,6 1 0 0,1-17 0 15,0 11 0-15,-7 7 0 0,6 2 0 0,-6-4 0 0,6 6 0 0,2-5 0 0,-8 3 0 16,6 1 0-16,-6-4 0 0,6 8 0 0,0-4 0 0,-6 0 0 0,7 0 0 0,0-1014 0 0,-1 2037 0 16,1-1033 0-16,-7 19 0 0,6-4 0 0,0 4 0 0,-6-1 0 0,8 1 0 0,-8-1 0 0,6 2 0 15,-6 3 0-15,6-5 0 0,-6 5 0 0,6-5 0 0,-6 5 0 0,0 0 0 0,8 5 0 0,-8 0 0 16,6-2 0-16,-6 2 0 0,0 4 0 0,6-5 0 0,-6 4 0 0,7 2 0 0,-7 2 0 0,0-2 4 15,6 2-4-15,1 5 4 0,-7-3-4 0,7 3 4 0,-7-5-4 0,0 6 0 0,6-1 4 16,-6 19 0-16,0-14-4 0,6-6 0 0,-6 7 0 0,0-7 4 0,0 2 0 0,0 4-4 0,6-5 4 16,-6 0 0-16,0 5 0 0,0-4-4 0,0 0 4 0,0-2 0 0,0 2-4 0,8-1 0 0,-8-3 0 15,0 16 4-15,0-18-4 0,0-3 0 0,0 1 0 0,0 2 0 0,0-3 0 0,0-1 0 0,0-3 0 16,0 0 0-16,0 3 0 0,0-4 0 0,0-4 0 0,0 4-4 0,0 1 0 0,0-5 0 16,0 0-4-16,6 0-28 0,-6-5 4 0,0 5-8 0,0-4-12 0,0 4-8 0,0 0-16 0,6 0-8 15,-6-4-16-15,0 0-8 0,7 0-12 0,-7-6-4 0,0 6-8 0,0-4 0 0,6-6-8 0,-6 5 0 16,7-4-4-16,0-8-108 0</inkml:trace>
  <inkml:trace contextRef="#ctx0" brushRef="#br0" timeOffset="50694.6213">26722 13693 99 0,'0'-4'112'0,"0"4"-4"0,0 0-4 0,0 0-8 0,0 4-8 0,0-4-8 0,0 0-4 0,0 0-4 0,0 0-4 0,0 0 0 0,0 0-4 16,0 0-4-16,0 0 60 0,0 0-64 0,0 0 0 0,0 0-4 0,0 0 0 0,0 0-4 0,0 0 0 15,0 0-8-15,0 0 0 0,0 0-4 0,0 0-8 0,6 4 0 0,-6-4-8 0,7 0 0 0,-7 0-8 16,6 4 0-16,1-4 4 0,-1 0-12 0,1 5 0 0,-1-5-4 0,0 0 0 0,2 0 4 0,-2 0-4 16,0 0 0-16,7 0 0 0,-6 0 0 0,6 0 4 0,-7 0-4 0,8 0 0 0,-8 0 0 0,7 0 0 15,0 0 4-15,6-5-4 0,-5 5 0 0,-2 0 0 0,2 0 0 0,-8-4 0 0,7 4 0 16,0 0 0-16,-6 0 0 0,5 0 0 0,2 0 0 0,-8 0 0 0,7 0 0 0,-6 0 0 0,6 0 0 15,-7 0 0-15,0 4 0 0,14-4 0 0,-14 0 0 0,2 5 0 0,-2-5-8 0,0 0 4 0,-6 4-8 16,7-4-4-16,-7 0-8 0,6 5-4 0,-6-5-8 0,7 0-12 0,-7 0-12 0,0 4-8 0,0-4-12 16,0 0-4-16,0 0-12 0,0 0-116 0,0 0 96 0,0 0 0 0,-7 0 0 0,7-4 4 15,-6 4 0-15,6 0 0 0,-7-5 0 0,7 5 8 0,-6-4 4 0</inkml:trace>
  <inkml:trace contextRef="#ctx0" brushRef="#br0" timeOffset="51253.6072">27119 13441 27 0,'7'-5'88'0,"-7"1"4"0,0-1-12 0,6-2 56 16,-6 1-72-16,0 6-8 0,0-4-8 0,6-1-4 0,-6 5 4 0,0-3-4 0,0 3-4 0,0 0 4 16,0 0-4-16,0-4 0 0,0 4-4 0,0 0 4 0,7 0 0 0,-7 0 0 0,0 0 0 0,0 4 4 15,0-4-4-15,7 0 56 0,-7 0-48 0,6 3 0 0,-6 2-4 0,0-5 4 0,6 4 0 0,-6 5 0 16,7-5-8-16,-7 5 0 0,0-4-8 0,6 7-4 0,-6-2-4 0,0-2 0 0,7 6-4 0,-7-2-8 16,0 6 4-16,0 13 0 0,0-14-8 0,0 0-4 0,0 4 4 0,0-3-4 0,0 3 0 0,0 1-4 15,-7-5 8-15,7 5-8 0,0 0 0 0,0-1 4 0,-6-3-4 0,6 4 0 0,0-1 4 16,0 1-4-16,-7-4 4 0,7 25 0 0,-6-26-4 0,6 5 4 0,0-4-4 0,0 0 0 0,0-1 0 15,0-1 0-15,-6 2 0 0,6-1 0 0,0-3 0 0,0 3 0 0,0-4 0 0,0 1 0 0,0-2 0 16,0 1 0-16,6 4 0 0,-6-4 0 0,0-7 0 0,0 1 0 0,0-2-4 0,0 0 4 16,6-1-4-16,-6 0 0 0,0-4 0 0,7 4 0 0,-7-4-4 0,0-4 4 0,6 4-8 0,-6 0 0 0,0-4-8 15,7 0-4-15,0 4-8 0,-1-14-56 0,-6 5 32 0,6 1-8 0,2-5-4 0,-2 0-4 16,0 0 0-16,-6-5 0 0,13 1 0 0,-6-5 0 0,-1 6 4 0,1-6 4 0,-1 0 0 0,8 0 8 16,-8 0 4-16,0 0 0 0,7 0 8 0,-6 0 0 0,6-16-28 0,0 21 40 0,-6-5 8 0,5 5 4 15,-6-2 0-15,2 6 4 0,4-4 0 0,-5 5 4 0,-1-2 0 0,8-3 0 0,-8 5 4 0,0 2-4 16,0-2-4-16,2-2 8 0,4 6-4 0,-5-6 4 0,0 6 0 0,6-9 0 0,-7 8 4 0,0 0 4 15,1 5 0-15,0-5 8 0,-1 0 0 0,-6 6 8 0,6-3-4 0,1 2 8 0,-7-4 0 16,0 8 8-16,7-4 0 0,-7-2 8 0,0 3 4 0,6 3 0 0,-6 0 4 0,0-5 4 0,0 5 56 16,0 0-48-16,0 0 4 0,-6 0 0 0,6 0 0 0,0 0 4 0,0 0-4 0,0 0 4 0,0 5 0 15,-7-5-4-15,7 0 0 0,0 0 0 0,-7 3-8 0,7 3-4 0,-6-6-4 0,6 4-4 0,-6 0-8 16,-8 10 20-16,8-11-36 0,0 6-4 0,-1 0 0 0,1-1-4 0,-8-3 0 0,8 8-4 0,0-5 0 16,-2 2 0-16,-4-2 4 0,6 5-4 0,-1-5 4 0,-6 5-4 0,6 1 4 0,1-6-4 15,-8 18 4-15,8-12 0 0,0-6-8 0,0 5 4 0,-1 0-4 0,0 0 0 0,1-3 0 0,-1 2 0 16,7 1 0-16,-6-5 0 0,6 6 0 0,0-6 0 0,-7 5 0 0,7-4 0 0,0 4 4 0,0-5-4 15,7 14 0-15,-7-13 0 0,0 0 4 0,6 0-4 0,1 4 0 0,-7-9 0 0,6 9 4 0,1-9-4 16,0 6 0-16,5-2 0 0,-6 1 0 0,2-5 0 0,4 0 4 0,-5 4-4 0,6-2 0 16,0-2 0-16,13 4 4 0,-13-8-4 0,7 4 0 0,-8-4 0 0,8 6 0 0,-7-6 4 0,7 3-4 15,-1-3 0-15,0 0 0 0,1 4 0 0,0-4 0 0,-1 0 0 0,1 0 0 0,0 0 0 0,-7-4 0 16,6 4 0-16,14-3 0 0,-14 3 0 0,-6-6 0 0,0 2-4 0,1 4-4 0,-2-4-4 0,1 4-4 16,0-4-8-16,-6 0-8 0,-1 4-12 0,0-6-4 0,2 3-12 0,-2 3-8 0,0-5-12 0,-6 1-12 15,7 4-8-15,-7-4-12 0,0-5-136 0,0 1 112 0,0 3-12 0,-7 0-12 0,7-3 4 0,-6-1 12 16,0 5 12-16</inkml:trace>
  <inkml:trace contextRef="#ctx0" brushRef="#br0" timeOffset="51841.4026">25550 11167 15 0,'0'0'48'0,"0"0"-8"0,-8-4-8 0,8 4-8 0,0 0-8 0,0 0-8 0,-6-4-16 0,6 4-8 16,0 0-8-16,-6 0-8 0,6-4-8 0,-7 4-8 0</inkml:trace>
  <inkml:trace contextRef="#ctx0" brushRef="#br0" timeOffset="52068.0054">26142 10811 19 0,'0'0'100'0,"0"-4"108"0,0 4-112 0,0 0-28 16,0 0-20-16,0 0-20 0,0 0-12 0,0 0-12 0,-6 0-12 0,6 0-8 0,0 4-8 0,-7-4-4 16,7 0-8-16,-7 5 0 0,7-5 0 0,-6 4-4 0,0 0-4 0,-1 10-40 0,0-14 48 0,1 7-4 15,6-2 0-15,-7-1 0 0,1 2-4 0</inkml:trace>
  <inkml:trace contextRef="#ctx0" brushRef="#br0" timeOffset="52604.433">26037 10942 59 0,'0'-5'56'0,"0"5"-4"0,0-9-4 0,0 6-8 15,0-2-4-15,0-4-4 0,0 5-4 0,0-5 4 0,0 4-4 0,8 1 4 0,-8 0 0 0,0 0 0 16,0-1 0-16,0 1 0 0,0-1 28 0,0 1-28 0,0 4-4 0,0 0 0 0,6 0 0 16,-6 0-4-16,-6 0 0 0,6 0 0 0,0 0-4 0,0 4 0 0,0-4 0 0,0 0 0 0,0 0 0 15,0 0-4-15,0 5 4 0,0-5 0 0,0 0 20 0,0 4-20 0,0-4 4 0,0 5 0 0,0-5 4 16,0 4-4-16,0-4 8 0,0 4 4 0,0 0 0 0,6 1 4 0,-6 0 0 0,0-1 0 0,0 0 8 16,0 5-8-16,0-1 4 0,6 1-4 0,-6 9 32 0,0-9-44 0,0 3 0 0,0 1-4 0,0 1-4 15,0-2-8-15,0 2 0 0,0-2-4 0,0 6 0 0,-6-5-8 0,6 5 4 0,0-1 0 0,0-5-4 16,0 6 0-16,0 0 0 0,-6-1 4 0,6 17 0 0,0-16 0 0,-8-1 0 0,8 1-4 15,0 0 4-15,-6-2-4 0,6 1 4 0,-6 1-4 0,6-1 0 0,-7 1 0 0,7 0 0 0,-6-1 0 16,6 0 0-16,-7-4 0 0,7 5 0 0,-7-6 0 0,1 10 0 0,6-9 0 0,0 1 0 0,-6-6 0 16,6 1 0-16,-6-4 4 0,6 3-4 0,0-4 0 0,-8 1 0 0,8-1 0 0,0 0 0 0,0 1 4 15,0-5-4-15,0 0 0 0,0 0 0 0,0 0 0 0,0 0 4 0,0-5-4 0,0 5 4 0,0-4 0 16,0 4 0-16,0-4 0 0,0-1 4 0,0 5-8 0,0-4 8 0,0-1-8 0,8 2 4 0,-8-7-4 16,0 2 4-16,0-1-4 0,6-4 0 0,-6-12 0 0,0 11 0 0,6-3 0 0,-6-1 0 15,6 1 0-15,-6 0 0 0,7-5 0 0,-7 4 0 0,7-3 0 0,-1-1 0 0,-6 1 0 0,7 3 0 16,-1-4 0-16,0 1-4 0,-6-1 4 0,8 0 0 0,4-21 0 0,-6 26 0 0,2-5 0 0,-2 4 0 15,0-3 0-15,1 3 0 0,6 5 0 0,-6-4 0 0,-1 0 0 0,0 3 0 0,1 0 0 0,6-2 0 16,-7 7 0-16,1-4 0 0,-1 4 0 0,8 1-4 0,-2-10 4 0,-4 14 0 0,-2-5 0 0,0 4 0 16,7 1 0-16,-13 1 0 0,7-3 0 0,-1 6 0 0,1 0 0 0,-1 0-4 0,0 0 4 15,2 0 0-15,-8 6-4 0,6-3 4 0,0-3 0 0,0 13-4 0,2-8 4 0,-2-1-4 0,-6 4 8 16,6-3-8-16,1 4 4 0,-7-1 0 0,6 2 0 0,-6 2 0 0,7 1 0 0,0-5 0 0,-7 6 0 16,6 3 0-16,-6-3 0 0,6 3 0 0,-6 0 0 0,6 18 0 0,2-14 0 0,-8-2 0 0,0-2 0 15,0 0 0-15,0 4 0 0,0-4 0 0,0 1 0 0,0-1 0 0,0 5 0 0,0-4 0 0,0 0 0 16,0-2 0-16,0-2 0 0,0 3 0 0,-8 13 0 0,8-17 0 0,-6 5 0 0,6-5 0 0,0 0 0 15,-6 0 0-15,6-1 0 0,0-2 0 0,-6 2 0 0,6-3 0 0,0 4 0 0,-7-4 0 16,7 0 0-16,0 0 0 0,0-1 0 0,-7 1 0 0,7 4 0 0,0-9 0 0,0 1 0 0,0-1 0 16,0 0 0-16,7 1 0 0,-7-5 0 0,0 4 0 0,7 1 0 0,-7-5 0 0,6 3 0 0,0-3-4 15,-6 5 0-15,6-5 0 0,2 4-4 0,-2-4 0 0,7 0-24 0,-7 0 4 0,1 0-8 0,0 0-8 16,-1 0-8-16,0 0-12 0,0-4-8 0,2 4-12 0,4-5-8 0,-5 2-12 0,0-2-4 0,6 1-8 16,-7-5 0-16,7 0-8 0,-6 5-4 0,5-4-8 0,8-14-132 0,-7 13 148 0</inkml:trace>
  <inkml:trace contextRef="#ctx0" brushRef="#br0" timeOffset="52905.1959">26806 11090 11 0,'-6'0'108'16,"6"3"12"-16,0-3 0 0,-7 5 4 0,1-5 64 0,6 0-116 0,0 4-8 0,-6-4-12 0,6 0 0 16,0 0-8-16,0 0-4 0,0 0 0 0,0 0-4 0,0 0 0 0,0 0-4 0,0 0 4 0,0 0 0 15,0 0 0-15,0 5 4 0,0-10-4 0,0 10 48 0,0-5-40 0,0 0 0 0,6 0 0 0,-6 0-4 16,0 5 0-16,6-5-8 0,1 3 0 0,-7-3-4 0,6 4-4 0,1-4-8 0,-1 5-4 0,1-5-4 15,5 0 0-15,-4 5-8 0,-2-5 4 0,14 4 0 0,-8-4 0 0,1 4-4 0,1-4 0 0,-2 0 0 16,2 0 0-16,-2 4 0 0,1-4 4 0,1 0-4 0,6 5 0 0,-8-5 0 0,1 4 0 16,7-4 0-16,-8 5 4 0,2-5-4 0,6 4 0 0,5 0 0 0,-5 0 0 0,-7 1 0 0,6-5 0 15,-6 4 0-15,1 0 0 0,6 0 0 0,-8 1 0 0,8 3 0 0,-7-8 0 0,-1 9 0 0,8-3 0 16,-7-2 0-16,0-1 0 0,0 6 0 0,13 4 0 0,-12-9 0 0,-2 1-4 0,1 4 4 16,1-5 0-16,-8 0 0 0,6 1-4 0,-4 0 0 0,4-2-4 0,-5 2-4 0,6-5-4 0,-6 4-8 0,-1-4-4 15,0 4-16-15,1-4-8 0,-7 0-8 0,7 0-92 0,-1 0 60 0,-6 0-4 0,6 0-8 16,-6 5-4-16,0-5-4 0,7 0-4 0,-7-5-4 0,0 5 0 0,7 0-4 0,-7 0-4 15,0 0 4-15,6-4 12 0</inkml:trace>
  <inkml:trace contextRef="#ctx0" brushRef="#br0" timeOffset="53236.0778">28154 10850 19 0,'0'-5'104'16,"0"-2"8"-16,0 7 0 0,0-9-4 0,0 9-16 0,0-9-20 0,0 5-12 0,0 4-8 0,0-5-8 15,0 1 0-15,0-1-4 0,0 1 0 0,0 0-4 0,0 4 36 0,0 0-36 0,0-5 4 0,0 5-4 16,0 0 4-16,0 0-4 0,0 5 0 0,0-5-4 0,0 0-4 0,0 0 0 0,-6 0-4 0,6 4-4 16,0-4 0-16,0 4 0 0,0-4-4 0,0 5 4 0,-6 4 20 0,6-5-16 0,0 5 4 15,-7 0 4-15,7-2 0 0,0 8 0 0,-7-3 0 0,7 5-4 0,-6 1-4 0,6 0 0 0,-7 3-8 16,1 1 0-16,6-1-8 0,-6 1 0 0,-1 0-4 0,7 4 0 0,-13 17-4 0,7-16 4 0,6-6-4 15,-8 5 0-15,2-5 0 0,6 1 0 0,-6 0 0 0,6 4 0 0,-7-4 0 0,7-1 0 0,0 1 0 16,-6 0 0-16,6 0 4 0,0 0-4 0,-7-5 4 0,7 26-4 0,0-25 0 0,0 4 0 16,0-9 4-16,0 5-4 0,0-6 0 0,0 6 0 0,0-9 0 0,0 3 0 0,0-2 0 0,7-3 0 15,-7-2 0-15,0 4-4 0,6-5 4 0,-6-4-8 0,0 4 4 0,7-4-16 0,-1 0 4 0,-6 0-4 16,0 0-12-16,6-4-4 0,2 0-8 0,-8 4-8 0,6-4-12 0,-6-1-8 0,6 0-12 0,-6 1-8 16,7-5-12-16,-7 5-4 0,7-5-4 0,-7 1-8 0,6-5 4 0,0-5-128 0,1 5 120 0,-7 1 0 15,6 3 8-15</inkml:trace>
  <inkml:trace contextRef="#ctx0" brushRef="#br0" timeOffset="53608.5646">28415 11112 15 0,'0'-5'96'0,"0"5"8"0,7 0-4 0,-7-5-12 16,0 5-12-16,0 0 52 0,0 0-76 0,0 0 0 0,0 0-4 0,0 0-4 0,0 0 0 0,0 0 0 16,0 0 0-16,0 0 0 0,0 0-4 0,0 0 4 0,0 0-4 0,0 0 0 0,0 5-4 0,0-10 0 15,0 10-4-15,0-5 0 0,0 0 16 0,0 0-28 0,0 0-4 0,-7 5 0 0,7-5-4 16,0 3 4-16,-7-3 0 0,7 0 0 0,0 4 4 0,-6-4 4 0,6 5-4 0,-7-5 0 0,1 5 0 15,6-5-4-15,-6 4 4 0,-2 0-4 0,-10 5 4 0,4-9-16 0,8 9 4 0,-7-5-4 0,-1 0 0 16,2 0 4-16,-2 1 0 0,2 3 4 0,-1-4-4 0,-1 6 4 0,2-7-4 0,-8 6 4 0,7-3 4 16,6 1 0-16,-12-2-4 0,13 4 4 0,-20-1 4 0,19-4-12 0,-6 6 0 0,6-6-4 15,1 0 0-15,0 0 0 0,-1 1-4 0,7 0 0 0,-7-2 0 0,7 2 0 0,-6-1 0 0,6-4 0 16,0 4 0-16,0-4 0 0,0 5 0 0,0-5 0 0,0 4 0 0,0-4 0 0,6 5 0 0,-6-2 0 16,0 3 0-16,7-2 0 0,0 0 0 0,-7 0 0 0,6 6 0 0,0-7 0 0,1 1 0 0,-1 5 0 15,8-4 0-15,-8-1 0 0,7 0 0 0,6 10 0 0,-6-10 0 0,1 4 0 0,-2-3 0 0,2 0 0 16,-2-2 4-16,2 6 0 0,-1-4-4 0,7 3 0 0,-8-3 0 0,1-2 0 0,0 7 4 0,0-6-4 15,7 4 0-15,-8-2 0 0,2 1 0 0,12 7 0 0,-13-6 0 0,-1-3 0 0,2 4 0 16,-8-1 4-16,8-4-4 0,-8 6 0 0,7-2 0 0,-7-4 0 0,1 5 0 0,6 0 4 0,-7-5-4 16,1 4 0-16,0-3 0 0,6 3 0 0,-7-2 0 0,8 6 0 0,-8-7 0 0,-6-1 0 0,6 0 0 15,0 0 0-15,2 1 0 0,-8-5 0 0,6 5 0 16,-6-1 0-16,0-4-4 0,6 4 0 0,-6-4-4 0,0 0-8 0,0 0-8 0,0 4-12 0,0-4-76 0,0-4 32 0,0 4-12 0,0 0-20 0,-6 0-16 16,6-4-16-16,0 4-16 0,-6 0-8 0,-2-4-12 0,2-1 4 0,0 0 16 0,0 5 16 0</inkml:trace>
  <inkml:trace contextRef="#ctx0" brushRef="#br0" timeOffset="58045.2756">24761 15344 11 0,'-6'4'80'0,"6"2"4"0,-6-3-4 0,-2-3-20 0,2 4-20 0,0 1-16 0,6-5-12 16,-7 4-4-16,7 1-4 0,-6-5 0 0,6 8-4 0,0-8 0 0,-7 5 0 0,7-1 0 15,0 1 0-15,0-1 0 0,0 0 0 0,0 0 4 0,0 1 0 0,0 0 4 0,0-2 0 0,0 2 0 16,0-1 4-16,0 1 0 0,0-1 0 0,7-4 8 0,-7 4 0 0,0 1-4 0,6-2 28 0,-6 3-16 15,7-2 0-15,-1 4 0 0,0-4 4 0,-6 2-4 0,8 1 4 0,-2-2-4 0,0 4 0 0,-6-5 0 16,7 5 0-16,-1 0-4 0,1-1-4 0,-1-4-4 0,-6 6 0 0,7-2 0 0,-1 1 4 16,8 4 8-16,-8-4-16 0,0 3 0 0,1-2 0 0,0-3-4 0,5 2 8 0,-5 4-4 0,-1-4 4 15,1 4-4-15,6-4 0 0,-7 4 4 0,8-4 0 0,-8 4 0 0,7-4 4 0,-6 3-4 0,6 1 4 16,-1-4-4-16,14 18 20 0,-12-19-20 0,-1 5 0 0,-1-4-4 0,8 4 4 0,-6-5-4 0,5 6 0 16,-6-6 0-16,6 1 0 0,1-1-4 0,-1 1 4 0,-5 0-4 0,6-5 0 0,-2 5 0 0,2 0 0 15,7-5-4-15,11 9 4 0,-18-9-4 0,-1 1 0 0,7 4 0 0,-6-5 0 0,-1 0 0 0,7 0 0 16,-6 0 0-16,-1 6 4 0,7-7 0 0,-6 2 0 0,0 5 0 0,5-7 0 0,-5 1 0 0,0 5 4 15,5 0-4-15,15 4 8 0,-14-8-8 0,-7 3 0 0,1 1-4 0,6-1 4 0,-7-3-4 16,1 4 0-16,0-1 4 0,5 0-8 0,-5 2 4 0,0-2 0 0,-1 2 0 0,1-3-4 0,0 3 0 16,-1-6 4-16,1 4-4 0,18 6 4 0,-18-10 0 0,7 0 0 0,-9 5-4 0,2-4 0 0,0-2 4 15,-1-3-4-15,7 5 4 0,-6-5 0 0,-1 0-4 0,1 0 4 0,0 0 0 0,-1-5 4 0,7 5-4 16,-6-3 4-16,-1 3 4 0,1-5 0 0,25-8 12 0,-25 9-12 0,6-1 0 0,-6-4 0 16,5 5 4-16,1-4-4 0,1-2-4 0,-8 3 0 0,8-3 0 0,-2 2-4 0,1-2 0 0,0 2 4 15,7 0-8-15,-7-1 4 0,0-4-4 0,0 4 4 0,26-13-4 0,-26 9 4 0,0 0-4 0,0 0 0 16,1 5 0-16,-1-6 0 0,-1-3 0 0,-5 4 4 0,6 0-4 0,0-5 4 0,-7 6-4 0,7-2 0 15,1-3 0-15,-7 5 4 0,-1-6-4 0,7 1 0 0,20-14 0 0,-27 14 4 0,7 3-4 0,-6-3 0 16,6 0 0-16,-7-1 0 0,7 1 0 0,0-5 0 0,-6 6 0 0,5-3 0 0,2 2 0 16,-1-5 0-16,-6 5 4 0,6-5-4 0,0 5 0 0,-1-5 0 0,28-18 0 0,-27 19 4 0,-6-1-4 15,5 5 0-15,1-5 0 0,1 0 0 0,-1 5 0 0,-6-5 0 0,5 1 0 0,-5-1 0 0,6 0 0 16,-6 5 0-16,5-5 0 0,-5 0 0 0,0 1 0 0,-1 4 0 0,21-28 0 0,-22 24 0 0,2 4 0 16,-7-5 0-16,7 0 0 0,-7 0 0 0,0 0 0 0,0 1 0 0,0-1 0 0,0-4 0 0,0 4 0 15,0 0 0-15,-7 1 0 0,7-5 0 0,-6 5 0 0,0-1 0 0,13-26 0 0,-14 26 0 0,0 0 0 16,0-4 0-16,1 4 0 0,0-3 0 0,-7 3 0 0,6-5 4 0,1 1-4 0,-7 1 0 0,6-1 4 15,-6-1-4-15,6 1 0 0,-6 0 4 0,0 1-4 0,8-28 4 0,-2 27-4 0,-6 4 0 16,6-3 0-16,-6 2 0 0,0-3 0 0,6 0 4 0,-6 1-8 0,7 3 4 0,-7 0 4 0,0 0-4 16,0 0 0-16,0 0 0 0,7 0 0 0,-7 0 0 0,0 6 0 0,-7-23 0 0,7 21 0 0,0-4 0 15,0 5 0-15,-7 0 0 0,7-1 0 0,0-4 0 0,-6 5 0 0,6 0 0 0,-6 0 0 0,6 3 0 16,-6-4 0-16,-2 1 0 0,8 0 0 0,-6 0 0 0,0-1 0 0,-7-17 0 0,6 23 0 16,0-5 0-16,1-1 0 0,0 0 0 0,-8 1 0 0,8-5 0 0,0 10 0 0,-8-10 0 0,8 5 0 15,-7-1 0-15,7 0 0 0,-8 1 0 0,8-1 0 0,-7 2 0 0,0-2 0 0,-6-17 0 0,5 17 0 16,2 1 0-16,-2 0 0 0,1 3 0 0,0-3 0 0,0 4 0 0,1-4 0 0,-2 4 0 0,1 0 0 15,0 0 0-15,0 0 0 0,0-5 0 0,0 9 0 0,-7-3 0 0,7-1 0 0,-13-9 0 0,6 13 0 16,8-3 0-16,-1 2 0 0,0 3 0 0,-6-3 0 0,5 5 0 0,1-2 0 0,0-3 0 0,-6 6 0 16,5-4 0-16,2 3 0 0,-2 1 0 0,2-5 0 0,-1 5 0 0,-7-5 0 0,-6-4 0 15,13 8 0-15,0-3 0 0,0-1 0 0,-7 5 0 0,7-5 0 0,0 5 0 0,-6-5 0 0,5 1 0 16,2-2-4-16,-8 2 4 0,7 0 0 0,0-6 0 0,-6 6-4 0,5-6 8 0,2 6-4 0,-21-14-4 16,19 9 4-16,2 4 4 0,-8-4-8 0,7 0 4 0,-7 0 0 0,8 5 0 0,-8-6 0 0,7 2 0 15,-7-2-4-15,8 6 4 0,-8-1-4 0,0-4 4 0,1 4-4 0,6 0 4 0,-6 1 0 0,-20-14 0 16,13 13-4-16,6 1 4 0,0-1 0 0,1 5 0 0,-7-5 0 0,6 0 0 0,-6-1013 0 0,0 2032 0 15,0-1015 0-15,6 0 0 0,-6 1-4 0,0 1 4 0,1-3 0 0,-2 2 0 0,1 0 0 16,-32 0-4-16,31 0 0 0,1 4 0 0,-6 0 8 0,5 0-4 0,2 0 0 0,-1 0-4 0,0 0 4 16,0 4 0-16,-1 0 0 0,1-4 0 0,0 4 0 0,7 0 4 0,-7 2-4 0,6-3 0 0,-5 1 0 15,-21 6 0-15,26-2 0 0,-5-4 0 0,5 1-4 0,-7 4 4 0,8-5 0 0,-7 4 0 0,6 2 0 16,-6-2 0-16,6 1 0 0,-5-1 0 0,-1 6 0 0,6-6 0 0,-6 1 0 0,7 3 0 16,-27 10 0-16,27-8-4 0,-1-2 4 0,0 2 0 0,1-1 0 0,-1 5-4 0,0-6 4 0,1 5 0 15,0-3 0-15,6 3 0 0,-7 0 0 0,0 4 0 0,8-3 4 0,-1 4-4 0,-7-5-4 0,6 9 4 16,-11 18 0-16,12-23 0 0,0 1 0 0,-1 5 0 0,2-1 0 0,5-5 0 0,-6 5 0 0,7 1 0 15,-7-1 0-15,6 0 0 0,-6-1 0 0,7 6 0 0,-1-5 0 0,0 0 0 0,-5 5 0 0,5-1 0 16,-6 27 0-16,6-27 0 0,1 1 0 0,0-1 0 0,-1 1 0 0,0-1 0 0,1 1 0 16,0 3 0-16,-1-3 0 0,0 3 0 0,1-4 0 0,-1 6 0 0,1-2 0 0,0 1 0 0,-2 4 0 15,2-4 0-15,-6 34 0 0,5-34 0 0,0 0 0 0,1-1 0 0,-1 2 0 0,1-6 0 0,6 0 0 16,-14 0 0-16,14 1 0 0,-6 0 0 0,0-2 0 0,0-1 0 0,-2 1 0 0,2 2 0 0,0-5 0 16,-1 0 0-16,1 31 0 0,-1-31 0 0,7 0 0 0,-7-1 0 0,1 3 0 0,6-7 0 0,0 5 0 15,-6 0 0-15,6 0 0 0,-6-4 0 0,6 4 0 0,0 0 0 0,0-5 0 0,0 5 0 0,0 1 4 16,6-5 0-16,0 25-4 0,-6-21 0 0,6-4 4 0,1 0-4 0,-7 4 4 0,7-4-4 0,-1 0 4 15,1 3-8-15,-1-3 4 0,0 0 0 0,2-4 0 0,4 3 4 0,-6 0-8 0,2-3 8 16,-2 4-4-16,7-4 0 0,0 12 0 0,0-13 0 0,-7-3 0 0,8 2 0 0,-8-3 0 0,0 1 0 16,7-2 0-16,1 1 0 0,-8-4 0 0,7 4 4 0,-6-5-4 0,5 2 0 0,2-2 4 0,-8 2-4 15,7-3 0-15,0 2 0 0,6 4 4 0,-5-4-4 0,-1-4 0 0,0 3 0 0,0-4 0 0,-1 1 0 16,2 3 0-16,-1-3 0 0,6-1 0 0,-6 1 0 0,1-1 0 0,5 0 4 0,-6 1-4 16,6-1 0-16,-5 1 0 0,5-1 0 0,14 4 4 0,-20-4-4 0,7 5 0 0,-8-5 4 0,1 1-8 15,7 5 8-15,-8-10-4 0,2 7 0 0,-1-2 0 0,6-1 0 0,-6 1 4 0,1-1-8 0,-2 0 4 16,2 0 0-16,-2 1 0 0,1 0 4 0,13-1-4 0,-18 0 0 0,4 0 0 0,1-4 0 0,-6 5 0 15,6-5 0-15,-7 5 0 0,8-5 0 0,-8 3 0 0,6-3 0 0,-4 5 0 0,4-5 0 0,-5 0 0 16,-1 4 0-16,8-4 0 0,-8 0 0 0,7 5 0 0,-6-5 0 0,-1 0 0 0,0 0 0 16,1 0 0-16,-7 0 0 0,6 0 0 0,1 0 0 0,0 0 0 0,-7 0 0 0,6 0 0 0,0 0 0 15,2 0 0-15,-2 0 0 0,-6 0 0 0,6 0 0 0,0 3 0 0,1-3 0 0,-7 0 0 0,0 0 0 16,7 5 0-16,-7-5 0 0,6 0 0 0,-6 0 0 0,7 0 0 0,-7 0 0 0,0 0 0 0,0 0 0 16,0 4 0-16,0-4 0 0,6 0 0 0,-6 4 0 0,0-4 0 0,6 0-4 0,-6 6 4 0,0-6-4 15,0 3 0-15,0-3 4 0,0 0-4 0,8 5 0 0,-8-5 0 0,0 0 0 0,0 0 0 0,0 0 0 16,0 4 0-16,0-4-4 0,0 0 4 0,0 0-16 0,0 0 4 0,0 0-4 0,0 0-8 0,0 0-8 15,0 0-4-15,0-4-8 0,0 4-12 0,0 0-8 0,0-5-4 0,0 5-12 0,0-3-4 16,6-3-4-16,-6-2-4 0,0 3-4 0,6-3-4 0,-6-4-8 0,6-15-128 0,-6 14 104 0,8-5 4 16,-8 1 12-16</inkml:trace>
  <inkml:trace contextRef="#ctx0" brushRef="#br0" timeOffset="69491.0257">3836 7790 3 0,'0'-4'68'0,"-7"4"0"0,0-4-12 0,1 4-16 0,0 0-12 0,6-4-8 0,-8 4-4 16,8-6 0-16,-6 6-4 0,6 0 0 0,0 0 4 0,0 0 0 0,0 0 0 0,0-3 24 15,0 3-20-15,0 0 0 0,0 0 4 0,0 0 0 0,0 0 0 0,0 0 0 0,0 0 4 0,0 0-4 16,0 0 0-16,0 0 0 0,0 0 0 0,0 0 0 0,0 0 0 0,0 0-4 0,0 3 0 0,0-3 0 15,0 0 20-15,6 0-20 0,-6 0 0 0,0 0 0 0,0 0 0 0,0 0 4 0,0 6-4 0,0-6 4 16,0 0-4-16,8 0 0 0,-8 0 0 0,0 0 4 0,6 0-4 0,-6 4 8 0,6-4-4 0,-6 0 0 16,7 4 24-16,0-4-20 0,-1 0-4 0,-6 0 4 0,7 0-8 0,-1 4 4 0,0-4-8 0,1 0 8 15,0 4-4-15,-1-4-4 0,0 6 4 0,1-6-4 0,0 4 0 0,-1-4 4 0,1 3 0 16,-1-3-4-16,14 5 12 0,-14-5-16 0,0 4 4 0,8-4 0 0,-8 0 4 0,7 5 0 0,1-5-4 16,-2 4 4-16,-6-4-8 0,8 0 4 0,-1 4 0 0,0-4-8 0,0 0 4 0,0 5-8 0,0-5 0 15,13 0-4-15,-13 0 0 0,-7 0 4 0,8 0-4 0,-2 4 0 0,8-4 0 0,-7 0 0 0,0 5 0 16,0-5 4-16,1 0-4 0,-2 0 4 0,2 0-4 0,-2 0 0 0,1 0 0 0,1 4 0 15,-2-4 4-15,21 0-4 0,-20 0 0 0,0 0 0 0,1 0 0 0,-2-4 4 0,1 4-4 0,0 0 0 16,6 0 0-16,-5-5 0 0,-1 5 0 0,0-4 0 0,6 4 0 0,-5-5 0 0,-2 5 0 0,8-4 0 16,6 4 0-16,-7-4 4 0,-5 4 0 0,-2 0-4 0,8-5 0 0,-7 5 0 0,1 0 0 15,-2 0 4-15,8-4-4 0,-7 4 4 0,0 0-4 0,6 0 0 0,-5-5 0 0,-2 5 0 0,1 0 0 16,19 0 4-16,-18-3-4 0,-1 3 0 0,0 0 0 0,6 0 0 0,-5 0 0 0,-2 0 0 0,2 0 0 0,-1 0 0 16,-1 0 0-16,2 0 0 0,-2 3 0 0,2-3 0 0,-1 0 0 0,0 0 0 0,0 5 0 15,7-1 0-15,-8-4 0 0,2 5 0 0,-1-5 0 0,-1 4 4 0,-5-4-4 0,6 4 0 0,0-4 0 16,0 5 0-16,0-5 0 0,-7 0 4 0,8 4-4 0,-2 1 0 0,2-5 0 0,-1 4 0 0,13-4 0 15,-14 4 0-15,-4 0 0 0,4-4 0 0,1 5 0 0,0-5 0 0,0 5 0 0,-6-5 0 0,6 4 0 16,0-4 0-16,0 0 0 0,0 4 0 0,0-4 0 0,0 0 0 0,1 4 0 0,-2-4 0 0,14 0 0 16,-13 0 0-16,1 0 0 0,-2 0 0 0,8 0 0 0,-7 0 0 0,0 0 0 0,6 0 0 15,-5 0 0-15,5 0 0 0,-6 0 0 0,0 0 0 0,7 0 0 0,-8 0 0 0,8 0 0 0,7 0 4 16,-9 0-4-16,-4-4 0 0,-1 4 0 0,7 0 0 0,-8 0 4 0,2 0-4 0,-2 0 0 0,8 0 0 16,-7-4 0-16,0 4 0 0,6 0 0 0,-5 0 0 0,5 0 0 0,-5 0 0 0,-2-4 0 0,21 4 0 15,-13 0 0-15,-8 0 0 0,8 0 0 0,-7-5 0 0,7 5 0 0,-8 0 0 0,2 0 0 0,5-5 0 16,-6 5 0-16,6-4 0 0,-5 4 0 0,5-4 0 0,-6 4 0 0,6-4 0 0,15-1 0 0,-22 5 0 15,8-4 0-15,-7 4 0 0,7-5 0 0,-1 5 0 0,-6 0 0 0,6-4 0 0,-5 4 0 16,5 0 0-16,-6-4 0 0,6 4 0 0,-5 0 0 0,6 0 0 0,-8-5 0 0,8 5 0 0,13-4 0 16,-21 4 0-16,1-5 0 0,0 5 0 0,0-3 0 0,1 3 0 0,-2-4 0 0,2-2 0 0,-8 6 0 15,7-4 0-15,-7 4 0 0,8-4 0 0,-8 0 0 0,7 4 0 0,-6-4 0 0,12-2 0 0,-12 6 0 16,-1-3 0-16,1 3 0 0,-1 0 0 0,0-5 0 0,2 5 0 0,-2 0 0 0,6 0 0 0,-5-4 0 16,0 4 0-16,-1-4 0 0,1 4 0 0,5-5 0 0,-4 5 0 0,-2 0 0 0,14-4 0 15,-14-1 0-15,0 2 0 0,7 3 0 0,-6-5 0 0,6 5 0 0,-7-5 0 0,1 1 0 0,6 4 0 16,-7-4 0-16,8 0 0 0,-8 4 0 0,7-5 0 0,-7 1 0 0,8 4 0 0,5-9 0 0,-6 5 0 15,-6-1 0-15,5 5 0 0,2-4 0 0,-2 4 0 0,-4-5 0 0,4 5 0 0,1 0 0 0,1-3 0 16,-2 3 4-16,2 0-4 0,-2 0 0 0,1 0 0 0,1 0 0 0,-8 3 0 0,20-3 4 0,-13 0-4 16,0 5 0-16,0-5 0 0,0 4 0 0,0-4 0 0,1 0 0 0,-8 5 0 0,7-1 0 0,0 0 0 15,0 1 0-15,-1-1 0 0,2 1 0 0,-1-1 0 0,0 0 0 0,6 10 0 0,-5-11 0 16,-2 2 0-16,2-1 0 0,-1 5 0 0,-1-5 0 0,2 1 0 0,-2-2 0 0,2 3 0 0,-1-2 0 16,0 0 0-16,-7 0 0 0,7 0 0 0,1-4 0 0,-2 6 0 0,8-2 0 0,-14-1 0 0,7-3 0 15,-7 5 0-15,8-5 0 0,-8 4 0 0,1-4 0 0,6 0 0 0,-7 0 0 0,1 0 0 0,-1 5 0 16,8-5 0-16,-8 0 0 0,0 0 0 0,1 4 0 0,0-4 0 0,12 0 0 0,-12 0 0 0,-1 0 0 15,1 0 0-15,-1 0 0 0,0 0 0 0,2 0 0 0,-2 0 0 0,6 0 0 0,-5 0 0 16,0 0 0-16,-1 0 0 0,1 0 0 0,-1 0 0 0,8 0 0 0,-2 0 0 0,-5 0 0 0,0 0 0 16,5 0 0-16,-5 4 0 0,-1-4 0 0,1 0 0 0,0 0 0 0,5 0 0 0,-5 5 0 0,0-5 0 15,-1 0 0-15,7 0 0 0,-6 4 0 0,-1-4 0 0,13 0 0 0,-11 0 0 0,-2 5 0 16,6-5 0-16,-5 0 0 0,6 0 0 0,-6 0 0 0,-1 0 0 0,8 0 4 0,-8 0-4 0,0 0 0 16,8 0 0-16,-8 0 0 0,0 0 0 0,7 0 4 0,1-5-4 0,-8 5 0 0,6 0 0 0,-4-4 0 15,-2 4 0-15,0 0 0 0,1 0 0 0,-1-5 0 0,1 5 0 0,0 0 0 0,-1 0 0 16,0 0 0-16,1-4 0 0,0 4 0 0,-1 0 0 0,0 0 0 0,8-4 0 0,-8 4 0 0,1 0 0 0,-1-5 0 15,0 5 0-15,1 0 0 0,0 0 0 0,-1 0 0 0,0 0 0 0,2 0 0 0,-2 0 0 0,0 0 0 16,1 0 0-16,6 0 0 0,-6 0 0 0,5 0 0 0,2 0 0 0,-8 0 0 0,0 0 0 16,7 0 0-16,-6 0 0 0,6 0 0 0,-7 0 0 0,1 0 0 0,6 0 0 0,-7 0 0 0,8 0 0 0,-8 0 0 15,1 0 0-15,5 5 0 0,2-5 0 0,-2 0 0 0,-5 4 0 0,0-4 0 0,-1 0 0 16,7 4 0-16,-6-4 0 0,-1 0 0 0,1 0 0 0,-1 5 0 0,0-5 0 0,8 0 0 0,-14 0 0 16,6 0 0-16,1 0 0 0,-1 0 0 0,7 0 4 0,-6 0-4 0,-1 0 0 0,-6 0 0 0,6 0 0 15,2 0 0-15,-2 0 4 0,-6 0-4 0,6 0 0 0,-6-5 0 0,7 10 0 0,0-5 0 0,-7-5 0 16,6 5 0-16,-6 0 0 0,6 0 0 0,1 0 0 0,-7 0 0 0,6 0 0 0,-6 0 0 15,7 0 0-15,0 0 0 0,-7 0 0 0,6 0 0 0,-6 0 0 0,0 0 0 0,6 0 0 0,-6 0 0 16,0 0 0-16,7 0 0 0,0 0 0 0,-7 0 0 0,0 0 0 0,6 0 0 0,-6 0 0 0,6-4 0 16,-6 4 0-16,7 0 0 0,-7 0 0 0,7 0 0 0,-7 0 0 0,6 0 0 0,-6 0 0 15,7 0 0-15,-7 0 0 0,6 0 0 0,-6-4 0 0,6 4 0 0,-6 0 0 16,0 0 0-16,8 0 0 0,-8-5 0 0,0 5 0 0,6 0 0 0,-6 0 0 0,0 0 0 0,6 0 0 0,-6-4 0 16,0 4 0-16,7 0 0 0,-7 0 0 0,6 0 0 0,-6-5 0 0,0 5 0 0,0 0 0 0,7-3 0 15,-7 3 0-15,0 0 0 0,6 0 0 0,-6 0 0 0,0-4 0 0,0 4 4 0,7 0-4 0,-7 0 0 0,0-6 0 16,0 6 0-16,0 0 0 0,6 0 4 0,-6-4-4 15,0 4 0-15,0 0 0 0,0 0 0 0,0 0 0 0,0-4 0 0,0 4 0 0,0 0 0 0,0-4 0 0,0 4 0 0,0 0 0 16,6 0 0-16,-6 0 0 0,0 0 0 0,0 0-4 0,0-4 4 0,-6 8-4 0,6-8-4 0,0 4-8 0,0 0-12 16,0 0-12-16,0 0-12 0,-6-6-12 0,-1 6-12 0,7-3-20 0,-6-2-12 0,-1 5-12 0,1-4-8 15,-1 4-12-15,1-4 4 0,-14-1-156 0,7 5 140 0,7 0 8 0,-8 0 16 0</inkml:trace>
  <inkml:trace contextRef="#ctx0" brushRef="#br0" timeOffset="79097.0652">11736 8794 7 0,'-7'-4'20'0,"1"4"-8"0,-8 0 0 0,8-5-4 0,0 5-4 15,-1-4 0-15,0 4 0 0,-5 0 0 0,5-3-4 0,-6 3 0 0,6-6-4 0,-5 6 0 16,4 0-4-16,2-4 4 0,-7 4-4 0,7-4-4 0,-1 4-4 0</inkml:trace>
  <inkml:trace contextRef="#ctx0" brushRef="#br0" timeOffset="80765.8801">10095 7812 31 0,'0'0'72'0,"0"0"-12"0,0 0-12 0,-7 0-12 15,7 0-16-15,0 0 0 0,7 0-12 0,-14 0-4 0,7 0 0 0,7 0-4 0,-7 0 0 16,0 0 0-16,0 0 0 0,0 0 0 0,6 0 0 0,-6 0 0 0,0 4 0 0,0-4 0 0,6 0 0 0,-6 0 0 16,0 0 0-16,0 0 0 0,6 0 0 0,2 0 0 0,-8 0 0 0,6 5 0 0,-6-5 4 15,6 0-4-15,1 0 4 0,-1 4 4 0,-6-4 0 0,7 0 0 0,0 4 4 0,-1-4 0 0,-6 0 4 16,6 5 0-16,2-5 4 0,-2 0 4 0,0 0-4 0,0 4 4 0,1-4-4 0,0 5 0 0,-7-5 0 15,6 0-4-15,7 0 28 0,-7 4-20 0,2-4-4 0,-2 0 4 0,0 0-4 0,7 0 8 0,-6 0-4 16,-1 0 0-16,7 0 0 0,-6 0-4 0,0 0-4 0,5 0 0 0,-6 0 0 0,8 0 0 0,-8 0 0 16,7 0 0-16,-6 0 0 0,18 0 20 0,-11 0-16 0,-8 4 0 0,8-4 0 0,-1 0 4 0,-1 0-4 15,2 0-4-15,-2 0-4 0,2 0 4 0,-1 0-4 0,0 0 0 0,6 0 0 0,-5 0-8 16,-2 0 0-16,1 0-4 0,0-4 0 0,20 4 4 0,-20 0-8 0,7 0 8 0,-8 0 0 0,8-4-4 16,-7 4 4-16,0 0 0 0,6-5 0 0,1 5-4 0,-6-4 4 0,-2 4-4 0,8-5 4 0,-1 5-4 15,-5-4 0-15,5 4 0 0,0-4 4 0,-6 4 0 0,27-5 4 0,-21 5 0 0,1-4 0 0,0 4 0 16,-2-5 0-16,2 5 0 0,-1 0 0 0,1-3-4 0,0 3 4 0,-1-4-4 0,7 4-4 15,-6-6 4-15,-1 6 0 0,1-4-4 0,0 4 0 0,-1-4 0 0,27 0 4 0,-27 4-4 0,1-4 4 16,0-2-4-16,-2 6 0 0,2 0 4 0,0-3-4 0,-1-2 4 0,-5 5-4 0,5-4-4 0,1 4 8 16,-8-4 0-16,8-1 0 0,-7 1-4 0,7 4 4 0,-8-5 0 0,22-3 12 0,-22 3-8 0,8 1 4 15,-7 0-4-15,-1 0-4 0,2-5 4 0,6 4-4 0,-7 1 4 0,-1-5-4 0,2 5-4 0,-2-1 0 16,8-2 0-16,-7 1 0 0,0-2 0 0,0 4 0 0,1-6 4 0,11-7-4 0,-12 13 0 0,0-4 0 16,-7-1 0-16,14 0 4 0,-13 1-4 0,6-2 4 0,0 2-4 0,0-1 0 0,0 0 0 15,0 1 0-15,0-1 0 0,0-4 0 0,0 5 4 0,0-1-8 0,-7-4 4 0,20-9 4 0,-12 14-4 16,-1-6 0-16,-7 5 0 0,8-3 0 0,-8-1 0 0,6 4 0 0,-5-4 0 0,0 0-8 0,6 4 8 15,-7-4 0-15,1 0 0 0,0 4 4 0,-1-4-4 0,0 4 0 0,1-3 4 0,6-10-4 0,-7 9 12 16,1 0-12-16,-1 4 0 0,1-4 0 0,-7 4 0 0,7-4 0 0,-7 0 0 0,6 4 4 0,-6 0-4 16,6-4 0-16,-6 5 0 0,0-5 4 0,0 5-4 0,0-1 0 0,0-4 4 0,0-9-4 15,0 9 0-15,0-1 0 0,0 6 0 0,0-5 0 0,-6 1 0 0,6-2 0 0,-6 1 0 0,-1 0 0 16,7 5 0-16,-7-6 0 0,1 6 0 0,6-6 0 0,-7 5 0 0,1-3 0 0,0 3 0 0,-14-13 0 16,14 14 0-16,-1-6 0 0,0 6 0 0,-6-5 0 0,7 4 0 0,-8 0 0 0,8 0 0 0,-6-4 0 15,4 5 0-15,2 0 0 0,-7-1 0 0,7 0 0 0,-8 0 0 0,8 1 0 0,-6-1 0 0,-8-13 0 16,13 13 0-16,0 1 0 0,-6-1 0 0,7 1 0 0,0 4 0 0,-8-6 0 0,8 2 0 15,0-2 0-15,-1 2 0 0,0 0 0 0,-6 3 0 0,13-3 0 0,-12-1 0 0,5 0 0 0,0 1 0 16,1-6 0-16,0 6 0 0,-2-1 0 0,2 4 0 0,0-2 0 0,-1 1 0 0,-6-2 0 0,7-1 0 16,-1 1 0-16,1 4 0 0,-8-6 0 0,8 6 0 0,0-4 0 0,-8-1 0 0,8 4 0 0,-7-3 0 15,-7-6 0-15,8 7 0 0,5 1 0 0,-6 2 0 0,0-5 0 0,0 6 0 0,0-2 0 0,-1-4 0 16,2 5 0-16,-1 0 0 0,0-1 0 0,0 1 0 0,-7 0 0 0,7 0 0 0,0-1 0 16,-20 0 0-16,21 5 0 0,-8-4 0 0,7 4 0 0,-7 0 0 0,8 0 0 0,-8 0 0 0,0 0 0 15,7 0 0-15,-7 0 0 0,2 4 0 0,-2-4 0 0,0 0 0 0,1 5 0 0,-1-5 0 0,1 0 0 16,-21 0 0-16,21 0 0 0,-1 0 0 0,8 0 0 0,-8 0 0 0,0 0 0 0,1 0 0 0,5 0 0 15,-4 0 0-15,-2 0 0 0,7 0 0 0,-1 0 0 0,-4 0 0 0,4 0 0 0,1 0 0 0,0-5 0 16,-13 5 0-16,13 0 0 0,0 0 0 0,0-4 0 0,6 4 0 0,-5 0 0 0,-2 0 0 16,8 0 0-16,-8 0 0 0,8 0 0 0,-7 0 0 0,0 0 0 0,7 0 0 0,-1 0 0 0,-5-4 0 15,4 4 0-15,-11 0 0 0,6 0 0 0,7 0 0 0,-1-4 0 0,-6 4 0 0,6 0 0 0,-5 0 0 16,5 4 0-16,-6-4 0 0,7 0 0 0,-7 0 0 0,6 4 0 0,-6-4 0 0,7 0 0 0,-8 0 0 16,8 4 0-16,-14 1 0 0,7-5 0 0,7 5 0 0,0-5 0 0,-8 4 0 0,8 0 0 15,-7-4 0-15,6 4 0 0,-6 1 0 0,7-1 0 0,-8-4 0 0,8 4 0 16,-7 1 0-16,0-1 0 0,7 1 0 0,-14 7 0 0,7-8 0 0,7 2 0 0,-8 1 0 0,8-2 0 0,-7 4 0 15,0-1 0-15,6-3 0 0,-5 4 0 0,-2-1 0 0,2 1 0 0,5 0 0 0,-6-5 0 0,0 9 0 0,-1-5 0 16,2 2 0-16,-2-2 0 0,-11 14 0 0,11-13 0 0,2 3 0 0,-2-2 0 0,2 2 0 0,-2-3 0 16,1 3 0-16,1-2 0 0,-2 2 0 0,2 1 0 0,-2-4 0 0,1 4 0 0,1 1 0 0,-2-6 0 15,8 1 0-15,-8 4 0 0,-5 4 0 0,6-8 0 0,6 0 0 0,1 3 0 0,0-2 0 0,-8-2 0 16,8 2 0-16,0-3 0 0,-1 7 0 0,0-6 0 0,1 1 0 0,-1 4 0 0,1-4 0 0,0-1 0 16,-1 1 0-16,0 12 0 0,1-12 0 0,6 0 0 0,-6 1 0 0,-1-3 0 0,7 7 0 15,0-6 0-15,-7 1 0 0,7 4 0 0,0 1 0 0,0-6 0 0,-6 4 0 0,6 1 0 0,0 1 0 16,0-1 0-16,0 0 0 0,0 13 0 0,0-13 0 0,0 5 0 0,0-5 0 0,0-1 0 0,0 6 0 15,0-5 0-15,0 5 0 0,0-6 0 0,0 6 0 0,0-5 0 0,0 5 0 0,6-6 0 0,-6 5 0 16,0-3 0-16,0-1 0 0,7 13 0 0,-7-13 0 0,7 0 0 0,-7-1 0 0,6-2 0 0,-6 2 0 16,6-3 0-16,-6 0 0 0,7 0 0 0,-7 4 0 0,7-4 0 0,-1-1 0 0,-6 1 0 15,6 0 0-15,1-5 0 0,-1 5 0 0,1 8 0 0,0-12 0 0,-1 3 0 0,0 1 0 0,2-5 0 16,-2 4 0-16,0-3 0 0,7 4 0 0,-6-5 0 0,-1 5 0 0,1-4 0 0,-1-1 0 0,0 4 0 16,8-4 0-16,-8 1 0 0,0-1 0 0,14 4 0 0,-13-3 0 0,6 0 0 0,-6-1 0 0,5 0 0 15,-6 0 0-15,2 2 0 0,-2-6 0 0,7 4 0 0,-7-1 0 0,1-3 0 0,0 5 0 0,5-1-4 16,-4-4 4-16,-2 5 0 0,6-1 4 0,-5-4-4 0,0 4 0 0,-1-4 0 0,1 0 0 15,-1 5 0-15,0-5 0 0,2 0 0 0,-2 4 0 0,0-4 0 0,0 5 0 0,1-5 0 0,0 0 0 16,-7 4 0-16,6-4 0 0,1 4 0 0,6-4 0 0,-6 0 0 0,-1 0 0 0,0 4 0 0,0-4 0 16,2 0 0-16,-2 5 0 0,0-5 0 0,1 0 0 0,-7 0 0 0,6 5 0 0,1-5 0 0,0 3 0 15,-1-3 0-15,0 5 0 0,-6-5 0 0,14 4 0 0,-14-4 0 0,6 0 0 0,-6 5 0 0,6-5 0 16,1 0 0-16,-7 4 0 0,7-4 0 0,-7 0 0 0,6 0 0 0,-6 0 0 0,7 4 0 0,-7-4 0 16,6 0 0-16,-6 0 0 0,6 5 0 0,-6-5 0 0,0 0 0 0,0 0 0 0,7 0 0 15,-7 0 0-15,0 0 0 0,0 0 0 0,0 0 0 0,0 0 0 0,0 0 0 0,0 0 0 0,0 0 0 16,0 0 0-16,0 0 0 0,0 0 0 0,0 0 0 0,0 0 0 0,0 0 0 0,0 0 0 0,0 0 0 15,0 0 0-15,0 0 0 0,0 0 0 0,0 0 0 0,0 0 0 0,0 0 0 0,0 0 0 0,0 0 0 16,0 0 0-16,0 0 0 0,0 0 0 0,0 0 0 0,0 0 0 0,0 0 0 0,0 0 0 0,0 0 0 16,0 0 0-16,0 0 0 0,0 0 0 0,0 0 0 0,-7 0 0 0,7 0 0 0,0 0 0 0,0 0 0 15,0 0 0-15,0 0 0 0,0 0 0 0,0 0 0 0,0 0 0 0,0 0 0 0,0 0 0 16,0 0 0-16,0 0 0 0,0 0 0 0,0 0 0 0,0 0 0 0,0 0 0 0,0 0 0 0,0 0 0 16,0 0 0-16,0 0 0 0,0 0 0 0,0 0 0 0,0-5 0 0,0 5 0 0,0 0 0 0,0 0 0 15,0 0-4-15,0 0 0 0,0 0-8 0,0-4-4 0,0 4-8 0,0 0-8 0,0 0-12 0,0 0-8 16,0 0-16-16,0-4-12 0,0-1-116 0,0 1 80 0,0 4-16 0,0-5-20 0,0-3 8 15,0 8 4-15,-6-9 12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67.36842" units="1/cm"/>
          <inkml:channelProperty channel="Y" name="resolution" value="67.41573" units="1/cm"/>
          <inkml:channelProperty channel="T" name="resolution" value="1" units="1/dev"/>
        </inkml:channelProperties>
      </inkml:inkSource>
      <inkml:timestamp xml:id="ts0" timeString="2017-07-16T07:48:42.3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12929 14534 0,'36'0'31,"-19"35"16,19-35 31,-19 18-78,18-18 16,18 35-16,0-17 16,0-18-16,-35 0 15,17 35-15,-17-35 16,17 0-1,-17 0-15,35 0 16,-18 18-16,-18-18 16,19 0-16,17 0 0,-36 0 15,36 0 1,0 0 0,-18 0-16,-17 0 0,17 0 15,18-18 1,-35 18-16,17 0 15,18 0-15,71 0 47,-89 0-47,-18 0 0,19 0 16,17 0-16,-36 0 16,19 0-16,-19 0 15,36 0-15,-18-17 16,-17 17-16,17 0 15,-17 0-15,35 0 16,-18 0-16,-17 0 16,17 0-1,-17-36-15,17 36 16,18 0-16,-35-17 16,34 17-16,-16 0 15,-19 0 1,19 0-16,-19 0 15,19-36 17,-19 36-17,18 0-15,-17 0 16,17-17-16,-17 17 16,17 0-16,-17 0 15,17 0 1,-17 0-1,17 0 1,-17-36 15,17 36-15,-17 0 0,17 0 46,-17 0-31,17 0-15,-17 0-16,17-17 16,-18 17-1,19 0 1,-19 0-1,19-35 1,-19 35 0,19 0 15,-36-18-15,17 18-1,19 0 1,-19 0-1</inkml:trace>
  <inkml:trace contextRef="#ctx0" brushRef="#br0" timeOffset="3720.8577">14129 16616 0,'-18'-36'78,"-17"36"-47,17-17-15,-17 17 15,17 0-15,18 17 124,18 1-108,0 17-17,17-17-15,-18-18 16,19 0-16,-36 35 15,17-35 1,19 18 47,-54-18 93,-17-18-141,17 18 1,18-18 15,-35 18-15,17-35-16,-17 18 16,17 17-16,18-36 15,-35 19-15,17 17 16,18-36 31,-35 36 15,17 0 16,18 18-62,-35 17 0,35-17-1,0 17-15,0-17 16,0 17-16,0-17 15,18 17-15,-18-17 16,0 17-16,0-17 16,0 17-1,0-18-15,0 36 16,35-17-16,-35-19 16,18-17-16,-18 36 15,35-19-15,-17 18 31,17-17-15,-17-18 15,17 35-31,-18-35 32,19 0-32,-36 18 15,17-18-15,19 0 16,-19 0-16,19 0 15,-19-18 1,19 1 0,-36-19-1,17 36-15,-17-17 16,35-18-16,-35 17 16,0-17-1,0 17 1,0-17-1,0 17-15,0-17 16,0 17-16,0-17 16,-17 17-16,17-17 15,-35 17 1,35-17 0,-18 35 46,18-18-46,-35 18 15,17 0 0</inkml:trace>
  <inkml:trace contextRef="#ctx0" brushRef="#br0" timeOffset="6154.074">13423 16563 0,'-35'-36'15,"-18"19"-15,35-19 16,-17 36-16,17-17 16,-17-19-16,18 19 15,-19-18-15,19 17 16,-36-17-16,0 17 16,0-17-16,-35-18 15,35 0-15,-18 0 16,18 0-16,0 0 15,0 36-15,1-36 16,-1 17-16,17-17 0,19 36 16,-19-19-1,19 19 1,-19-18 0,19 17-16,17-17 15,-35 35-15</inkml:trace>
  <inkml:trace contextRef="#ctx0" brushRef="#br0" timeOffset="6828.5324">13282 16668 0,'-18'0'32,"-17"-35"-17,-18 18 1,-17-19-16,-36 19 15,-35-36-15,-18 17 0,53 19 16,0-36 0,53 18-16,0 35 15,1-18-15,-1-17 16,35 17-16,-35 18 0,18-35 16,-18 17-1,35 18-15,-17-35 16,17 35-16,-17 0 15,53 0 79</inkml:trace>
  <inkml:trace contextRef="#ctx0" brushRef="#br0" timeOffset="7529.9221">13652 17215 0,'-17'-17'31,"-18"17"-15,17 0-16,-17 0 15,17 0-15,-35 0 16,18 0-16,-18 0 16,35 0-16,-35 0 15,0 0-15,-35 0 16,18 0-16,-36 0 16,-35 0-16,35 0 15,-18 17-15,-17-17 16,35 0-16,36 0 15,17 0-15,0 0 16,71 18 109,211 141-94</inkml:trace>
  <inkml:trace contextRef="#ctx0" brushRef="#br0" timeOffset="8034.2647">13670 17709 0,'-18'0'31,"1"0"-31,-18 0 32,17 0-17,-17 0 1,-18 35-16,-18-17 16,-70 35-16,-18-18 15,1 18-15,-19 0 16,-34-35-16,52 17 15,18-35-15,70 53 16,18-35-16,0 17 16,18-35-1</inkml:trace>
  <inkml:trace contextRef="#ctx0" brushRef="#br0" timeOffset="9989.157">14658 16898 0,'18'0'32,"17"0"-32,-18 0 15,36 0 1,0 0-16,0 0 0,35 0 16,-17 0-16,-18 0 15,0 0-15,0 0 16,0 0-16,0 0 15,-1 17-15,1-17 16,53 0 0,-53 0-16,-18 0 15,18 0-15,-35 0 16,17 0 0,-17 0 15,17 0-31,-17 0 15,35 0-15,-18 0 16,-17 0 0,17 0-16,-17 0 15,17 0 17,-35-17-17,17 17-15,19 0 16,-19 0-16,19 0 15,17 0-15,-36-18 16,18 18 0,-17 0 31,-18-35-32,35 35 1,-17-18-16,17 18 15,-35-35-15</inkml:trace>
  <inkml:trace contextRef="#ctx0" brushRef="#br0" timeOffset="10810.0971">16669 16686 0,'-18'0'62,"-17"0"-62,17 0 16,-17 0-1,17 0-15,-17 0 16,17 0-16,-17 0 16,17 0-16,-17 0 15,18 0-15,-19 18 31,36 17-15,-17-17 0,17 17-1,-36 18-15,36-36 16,0 36-16,0-17 16,18-19-1,17 36-15,-17-53 16,-18 35-16,35-35 15,-17 18-15,17-18 0,-17 35 32,17-35-32,-17 0 15,35 0-15,-1 0 16,-16 18-16,-19-18 31,19 0-31,-19-18 47,19-35-31,-36 1-16,0-1 15,0 35 1,-71-141 15,36 159-15,35-35-16,-18 35 15,18-18-15,-35-17 16,17 35 31</inkml:trace>
  <inkml:trace contextRef="#ctx0" brushRef="#br0" timeOffset="11967.6324">14834 16033 0,'0'0'0,"36"18"16,-19 0-16,18-18 15,-35 35-15,18-35 16,17 18 31,-17-18-32,17 35-15,-17-35 16,35 18-16,0-18 16,0 0-16,0-18 15,-18 0-15,18-17 16,-36-18-16,19 53 16,-19-53-16,19 53 15,-36-17-15,0-19 16,0 19-16,0-19 15,0 19 1,-18-19 0,-17 36 46,17 0-31,-17 0-31,17 0 16,-17 0-16,17 0 31,-17 0-15,17 0 0,-17 0-1,-18 18-15,36 17 16,-19-17-16,19 35 15,-19-18-15,36-17 0,-17 17 16,17-17 0,0 17-16,0-17 15,0 17-15,0-17 16,0 17-16,0-18 16,0 19-16,0-19 15,17 19-15,1-19 16,17-17-16,-17 36 15,17-19-15,-17 18 16,17-17-16,18 17 16,0-35-16,-35 18 15,34-18-15,-16 0 16,17 0 0,-53 35-16,53-35 0,-36 0 15,19 0-15,-19 0 16,18 0-16,-17 18 15,17-18-15,-17 0 16,17 0 0,-52-18 62</inkml:trace>
  <inkml:trace contextRef="#ctx0" brushRef="#br0" timeOffset="13008.709">12965 15151 0,'0'18'63,"-18"35"-48,18 0 1,-35-18-16,35-17 16,-18 35-16,18-18 78,18-17-47,-1 17-15,36-17-16,0 35 15,35-18-15,-35-35 16,0 17-16,18-17 15,17 0-15,-35 0 16,0 0-16,0 0 16,-53-17-16,17 17 15,19 0 1,-36-18 62,-18 18-78</inkml:trace>
  <inkml:trace contextRef="#ctx0" brushRef="#br0" timeOffset="13451.1356">13441 15240 0,'0'17'31,"0"1"-16,0 17-15,0-17 16,-18 35-16,-17 0 16,35 35-16,0-35 15,-18 0-15,18 0 16,0 17-16,0-35 16,0 18-16,0-35 15,0 17-15</inkml:trace>
  <inkml:trace contextRef="#ctx0" brushRef="#br0" timeOffset="14455.8285">17727 14975 0,'-18'18'78,"18"35"-78,-35 17 16,35 18-16,-17-35 0,17 0 15,-36 0-15,36-35 16,0 35-16,-17-18 15</inkml:trace>
  <inkml:trace contextRef="#ctx0" brushRef="#br0" timeOffset="15348.5755">16563 16739 0,'18'0'125,"34"0"-125,1 0 15,0 0-15,0 0 0,35-18 16,-35 18-16,53-35 16,0 17-16,-35-34 15,17 16 1,18 19-16,-36 17 0,-17-36 16,0 36-16,0 0 15,-18 0-15,18 0 16,-35 0-16,17 0 15,18 18-15,-35-18 16,34 35-16,1-35 16,0 0-16,-17 0 15,-19 0 1,36 0-16,-18 0 0,-17 0 16,17 0-1,-17 0-15,17 0 16,-17 0-1,17 0-15</inkml:trace>
  <inkml:trace contextRef="#ctx0" brushRef="#br0" timeOffset="16066.6348">18838 16210 0,'-17'0'0,"-19"0"16,19 0-16,-19 0 31,19-18 0,-18 18-15,-18 0-1,35 0-15,-17 0 16,-18 0-16,35 0 16,-17 0-16,17 0 15,-17 18-15,-18 35 16,0-36-16,0 19 16,36 17-16,-19-1 15,19-52-15,17 18 16,-36-18-16,36 35 15,0-17-15,0 17 16,0-17-16,0 17 16,18-17-1,17 17 1,-17-17-16,17-18 16,18 35-16,0-35 15,0 0-15,0 0 16,-35 0-16,34 0 15,1 0-15,-17-18 16,-19 18-16,19-35 16,-19 18-16,18-19 15,-17 19 1,17-36-16,-17 17 16,17 36-16,-17-53 15,35-52 1,-53 52-16,0 35 15,0-35-15,0 0 16,0 18-16,0-18 16,0 35-16,-18-17 15,1 18-15,-19 17 16,36-36-16,-17 36 16,-36 0-16</inkml:trace>
  <inkml:trace contextRef="#ctx0" brushRef="#br0" timeOffset="26541.7593">18680 16739 0,'0'18'94,"0"17"-94,0 18 15,0 0-15,0 0 16,0 0-16,0-1 16,-18 1-16,18-35 15,-35 35-15,35 0 16,-18-18-16,-17 18 15,17-35-15,-17 35 16,17 0-16,-17-1 16,-18 1-16,0 0 15,0 0-15,0 0 16,0 0-16,36 0 16,-36 0-16,18-18 15,-18-17-15,35 35 16,-35-18-16,18-17 15,-18 35-15,0-1 16,0 1-16,0 0 16,0 0-16,0 0 15,-17-18-15,17 18 16,0-35-16,0 17 16,0-35-16,0 18 15,0-18-15,0 35 16,0-35-16,0 0 15,1 0-15,-1 0 16,0 0-16,0 0 16,0 0-16,0 0 15,0-17-15,18 17 16,-18 0-16,0 0 16,0 0-16,-18-36 15,19 36-15,-37-17 16,36 17-16,-17-36 15,17 36-15,0-17 16,0 17-16,0-36 16,0 36-16,18-17 15,-18 17-15,35 0 16,-17-36-16,-18 36 16,36-17-16,-36-18 15,0 17-15,0-17 16,0-18-16,0 35 15,0-35-15,0 18 16,0 17-16,18-17 16,17 35-16,18-18 15,-35 18-15,17-35 32,-17 35-17,18-18-15,-19-17 16,-17 18-16,36 17 15,-36-36-15,17 19 16,19 17-16,-18-53 16,17 17-16,-35 19 15,18-36-15,-18 0 16,0 18-16,53 17 16,-18-17-16,-17 35 15</inkml:trace>
  <inkml:trace contextRef="#ctx0" brushRef="#br0" timeOffset="28236.7047">12224 15363 0,'-18'-17'93,"-17"17"-77,17-36-16,-17 36 16,17 0-16,-17 18 15,35 17 1,0-17-16,-18 35 15,18-18-15,-35 18 16,35 0-16,0-36 16,0 19-16,0 17 15,18-36-15,17-17 16,-17 36-16,35-36 16,-18 0-1,-18 0 1,19 17-16,-19-17 15,19 0 1,-36-17 93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67.36842" units="1/cm"/>
          <inkml:channelProperty channel="Y" name="resolution" value="67.41573" units="1/cm"/>
          <inkml:channelProperty channel="T" name="resolution" value="1" units="1/dev"/>
        </inkml:channelProperties>
      </inkml:inkSource>
      <inkml:timestamp xml:id="ts0" timeString="2017-07-16T07:50:09.7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7091 8484 0,'17'0'141,"19"0"-141,-19 0 15,19 0 1,-19 0-16,36 0 16,0 0-16,0 0 15,53 0-15,0 0 16,-18 0-16,-35 0 15,0-18-15,0 18 16,0-35-16,0 35 0,-36 0 16,36 0-16,0 0 15,53-53 1,-53 53 0,0-18-16,0 18 15,-1-35-15,1 18 0,0-19 16,-17 36-16,16-17 15,-34-19 1,70-17 0,-70 36-16,17-36 0,-17 18 15,17 17-15,-17-35 16,17 0-16,-17 0 16,35 0-16,-18 0 15,-17 18-15,17-18 16,-18 0-1,-17 0-15,36 0 0,-36 1 16,0-19-16,-53-17 16,35 17-16,18-17 15,-35 35-15,17 0 16,-17 0-16,35 36 16,-18-36-16,-17 17 15,-18-16-15,36-1 16,-36 35-16,0-35 15,0 0-15,0 0 16,0 0-16,18 0 16,-18 18-16,35-18 15,-17 36-15,-18-19 16,35 19-16,-35-19 16,0 19-16,-35-36 15,35 0-15,0 18 16,1-18-16,-1 35 15,0-17-15,0 35 16,35-18-16,-35 18 16,18 0-1,17 0-15,-17 18 16,17-18 0,-17 53-16,-18 0 15,0 0-15,0-1 16,0 1-16,0 0 0,1 0 15,34 0-15,-35-35 16,18 35 0,-18 0-16,0 35 15,0-35-15,0 0 0,0 17 16,0 18-16,0-35 16,0 0-16,36 0 15,-36 0 1,53 0-16,-35 0 0,17 0 15,18 53-15,0-36 16,0 36-16,0-53 16,0 0-16,18 0 15,-18 0 1,17-18-16,-17-17 0,36-18 16,-36 35-1,0-17 1,17-18-16,-17 35 15,35-18-15,-17 19 16,35-19-16,-18 19 16,-17-19-16,17-17 15,18 36-15,-35-19 16,17-17-16,18 35 16,-35-35-16,34 18 15,1-18-15,-17 35 16,-19-35-16,19 0 15,-19 18-15,18-18 16,-17 0-16,17 0 16,-17 35-16,17-35 15,-35 18 1,18-18-16,35 35 16,0-35-16,-18 0 15,-17 0-15,17 0 16,-17 18-16,17-18 15,-17 0 1,17 0 0,-18 0-1,19 0 1,-19 0 62</inkml:trace>
  <inkml:trace contextRef="#ctx0" brushRef="#br0" timeOffset="5485.9064">9454 8572 0,'0'-35'0,"18"35"78,0 0-78,17 0 15,-17 0-15,35 0 16,-1 0-16,37 0 16,16 0-16,19-18 15,-18 18-15,0 0 16,-18 0-16,-18 0 15,-17 0-15,36 18 16,122 35 0,-140-36-16,-18-17 15,35 36-15,-35-36 16,0 0-16,0 17 16,-1-17-16,19 0 15,17 0-15,-17 0 16,17 0-16,-35 0 15,0 0-15,0 0 16,17 0-16,-17 0 16,0 0-16,-18 0 0,18 36 15,-35-36 1,35 0-16,-18 0 16,18 0-16,-35 0 15,35 0-15,0 0 0,-1 0 16,1-18-16,36 18 15,-37 0 1,72 0 0,-71 0-16,0 0 15,0 0-15,0 0 16,0 0-16,-18 0 16,-18 0-16,36 0 15,0 0-15,0 0 16,0 0-16,0 0 0,0 0 15,0 0-15,0 0 16,0 0-16,0 0 16,0 0-1,-1 18-15,1-18 0,0 0 16,0 17-16,-18-17 16,18 0-16,0 0 15,0 0-15,0 0 16,0 0-16,-35-17 15,35 17-15,0 0 16,-1 0-16,1 0 16,0 0-16,0 0 15,0 0-15,0-18 16,0 18-16,-18 0 16,-17 0-16,35-35 15,-18 35-15,-17 0 16,17 0-16,18 0 15,0 0-15,0-18 16,0 18-16,0 0 16,-36 0-16,36-35 15,0 35-15,0 0 16,0 0-16,0-18 16,0 18-16,0 0 15,0 0-15,-1 0 16,-16 0-16,17-35 15,0 35-15,0 0 16,-1 0-16,1-18 16,0 18-16,0 0 15,0-35-15,0 35 16,0 0-16,0-18 16,0 18-16,0 0 15,0-35-15,-1 35 16,1-18-16,0-17 15,71-18-15,35 0 16,35 0-16,-36 36 16,1-36-16,0 0 15,-36 18-15,-35 35 16,-17-18-16,-18 18 16,0 0-16,0 0 15,0-35-15,-18 35 16,-17 0-1,17 0 17,-17 0-1,17 0-15,-18 0-1,19 0 1,-36-18-1</inkml:trace>
  <inkml:trace contextRef="#ctx0" brushRef="#br0" timeOffset="28626.8054">11536 12576 0,'17'0'109,"19"0"-93,17 0-16,0 0 15,0 0-15,-1 0 16,19 0-16,17-17 16,-35-1-16,0-17 15,0 35-15,0-18 16,17-35-16,36 0 15,0 18-15,35 17 16,-35-17-16,53 17 16,0-17-16,-1 17 15,-34 18-15,17 0 16,-71 0-16,36 0 16,-53 0-16,0 0 15,-18 0-15,18 0 16,-35 0-16,17 0 15,18 0-15,0 0 16,0 0-16,0-35 16,53 35-16,52-18 15,1-17-15,0 35 16,0 0-16,-36-17 16,36 17-16,-53 0 15,-18 0-15,-35-36 16,17 36-16,-17-17 15,0 17-15,0 0 16,0 0-16,0-36 16,0 36-16,0 0 15,0 0-15,0 0 16,35 0-16,-71 0 16,36 0-16,0 0 15,0-17-15,0 17 16,0-36-16,0 36 15,0 0-15,0 0 16,-18 0-16,-17 0 16,17 0-16,18-17 15,0 17-15,0 0 16,0 0-16,0 0 16,0 0-16,-1 0 15,1 0-15,0 0 16,-35 0-16,35 0 15,-18 0-15,-17 0 16,17 0-16,-17 0 16,35 0-16,-18 0 15,-18 0-15,36 0 16,-17 0-16,17 0 16,-36-35-16,18 35 15,-17 0-15,17 0 16,-17 0-16,-18-18 15,35 18-15,-17 0 16,17-35 0,-17 35-1,-36 0 79,-52 0-94</inkml:trace>
  <inkml:trace contextRef="#ctx0" brushRef="#br0" timeOffset="40852.4282">1570 11871 0,'35'0'63,"-17"0"-32,17 0-15,-17 0-16,17 0 15,18 0-15,0 0 16,0 17-16,17-17 15,18 0-15,-17 36 16,35-36-16,-18 0 16,-17 0-16,17 0 15,-18 0-15,-17 0 16,0 0-16,0-18 16,0-17-16,0 17 15,0-35-15,0 0 16,0 18-16,0-18 15,0 0-15,-18 0 16,-18 0-16,19 0 16,-19 0-16,-17 0 15,36 1-15,-36-1 16,0 0-16,0 35 16,17-35-16,-17 0 15,0 0-15,-17 0 16,17 0-16,-18 1 15,-35-1-15,53 0 16,-35 0-16,17 18 16,-17-18-16,17 0 15,-17 35-15,-18-35 16,35 18-16,-17 17 16,18-35-16,-36 18 15,17 17-15,-17 18 16,0-35-16,1 18 15,-1-19-15,0 36 16,0-17-16,0 17 16,0-36-16,35 36 15,-35-17-15,18 17 16,17 0-16,-34-36 16,-1 36-16,0 0 15,0 0-15,0 0 16,0 0-16,0 0 15,0 0-15,0 0 16,18 18-16,-18 17 16,0-17-16,0 17 15,0 18-15,0-35 16,36 17-16,-36 18 16,0-35-16,0 17 15,18-17-15,17 17 16,-17-18-16,-18 19 15,53 17-15,-18-53 16,18 17-16,0 19 16,-35 16-16,17 1 15,18 0-15,-35-35 16,35 35-16,-18-18 16,-17 18-16,35 0 15,-18 0-15,18-35 16,0 34-16,0-16 15,-35 17-15,35-36 16,0 36-16,0-18 16,0 18-16,0-35 15,0 35-15,0-18 16,0-17-16,18 17 16,-18-17-16,0 17 15,35-17-15,-17 35 16,17-18-16,-17-17 15,17 34-15,18 1 16,-35-17-16,17-19 16,-18 19-16,19-19 15,-19 18-15,19-35 16,-19 0-16,19 18 16,-19-18-1,18 0-15,-17 35 16,17-35-16,-17 0 15,17 0-15,-17 0 16,17 0-16,-17 0 16,17 0-1,-17 0 1,17 0 0,-17 0-1,17 0 1,-17 0-1,17 0 1,-17 0 15,17 0 1,-18 0-17,19 0 1,-19 0-1</inkml:trace>
  <inkml:trace contextRef="#ctx0" brushRef="#br0" timeOffset="51401.3554">5521 15346 0,'18'0'63,"17"0"-48,18 0 1,0 0-16,0-36 0,0 19 16,17-19-16,36 19 15,35-36-15,-17 17 16,17 19-16,17-18 15,1 17-15,0-17 16,0 17-16,-1-17 16,19 17-16,17-17 15,-35 17-15,-1-17 16,1 17-16,0-17 16,0 17-16,-1-17 15,-34 17-15,17 18 16,-18-35-16,-17 35 15,-18 0-15,-17-18 16,17 18-16,-17 0 16,17-35-16,35 18 15,-17-19-15,0 36 16,0-17-16,0 17 16,0 0-16,-18 0 15,-35 0-15,0 0 16,-1 0-16,1 0 15,0 0-15,0 0 16,0 0-16,0 0 16,0 17-16,0-17 15,0 18-15,0 17 16,0-35-16,0 18 16,-36 17-16,36-35 15,-18 18-15,18-18 16,0 35-16,-35-35 15,35 0-15,-18 18 16,-17-18-16,17 35 16,18-35-16,0 18 15,0 17-15,0-17 16,0 17-16,-1-18 16,1 19-16,0-19 15,0 19-15,0-36 16,0 0-16,-35 0 15,17 17-15,-17-17 16,17 0-16,-17 0 16,17 0-16,-18 0 15,19 0-15,17 36 16,0-36-16,-1 0 16,-34 0-16,17 0 15,18 0-15,-35 0 16,17 0-16,-17 0 15</inkml:trace>
  <inkml:trace contextRef="#ctx0" brushRef="#br0" timeOffset="122946.0151">4621 8325 0,'18'0'31,"17"18"-15,-17 17-16,17-17 15,-17 17-15,17-17 16,18 17-16,-35-35 16,35 53-16,0-53 15,-1 18-15,1 17 16,0-35-16,0 0 16,0 0-16,0 0 15,0 0-15,0 0 16,0 0-16,0 0 15,-18 0-15,-17 0 16,17 0-16,18 0 16,0-18-16,-36 18 15,19 0-15,17 0 16,-36-35-16,18 35 16,-17 0-16,17 0 15,18-18-15,-35-17 16,17 17-16,-17 18 15,-18-35-15,35 35 16,-35-18-16,18 18 16</inkml:trace>
  <inkml:trace contextRef="#ctx0" brushRef="#br0" timeOffset="124055.3329">9754 8431 0,'18'0'47,"17"0"-32,-17 0 1,17 0-1,-17 18 48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B866F-5364-4D58-9E50-9C6CA1D45E50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EC330-FA21-4BE4-ADA5-69A14DF5A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3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61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38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78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53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53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49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kk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3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319952" y="20785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320376" y="2789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320800" y="360256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320800" y="4313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320800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6908376" y="20785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6908800" y="2789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6908800" y="360256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6908800" y="4313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6908800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126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9200" y="381000"/>
            <a:ext cx="7620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3251200" cy="6883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1025602" y="584201"/>
            <a:ext cx="1199999" cy="1199999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119632" y="678231"/>
            <a:ext cx="1011936" cy="101193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37592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980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620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0" y="177800"/>
            <a:ext cx="2844800" cy="365125"/>
          </a:xfrm>
          <a:prstGeom prst="rect">
            <a:avLst/>
          </a:prstGeom>
        </p:spPr>
        <p:txBody>
          <a:bodyPr/>
          <a:lstStyle/>
          <a:p>
            <a:fld id="{0D883428-D042-4AA7-B5F2-ED0F0B671CF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15200" y="0"/>
            <a:ext cx="48768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739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447039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0636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1117600" y="1945640"/>
            <a:ext cx="2844800" cy="3657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1117600" y="22098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117600" y="3368040"/>
            <a:ext cx="2844800" cy="3657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1117600" y="36322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1117600" y="4790440"/>
            <a:ext cx="2844800" cy="3657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1117600" y="50546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669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711200" y="2108200"/>
            <a:ext cx="28448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3680883" y="2108200"/>
            <a:ext cx="28448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711200" y="3835400"/>
            <a:ext cx="28448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3680883" y="3835400"/>
            <a:ext cx="28448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9388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2026920"/>
            <a:ext cx="3048000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0" y="2026920"/>
            <a:ext cx="3048000" cy="3048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96000" y="2026920"/>
            <a:ext cx="30480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44000" y="2026920"/>
            <a:ext cx="30480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0" y="2332989"/>
            <a:ext cx="3035808" cy="1746251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3048000" y="2332989"/>
            <a:ext cx="3035808" cy="1746251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6096000" y="2331720"/>
            <a:ext cx="3035808" cy="1746251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9144000" y="2331720"/>
            <a:ext cx="3048000" cy="1746251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8"/>
          </p:nvPr>
        </p:nvSpPr>
        <p:spPr>
          <a:xfrm>
            <a:off x="609600" y="4466168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 b="1"/>
            </a:lvl2pPr>
            <a:lvl3pPr marL="1219170" indent="0">
              <a:buFontTx/>
              <a:buNone/>
              <a:defRPr sz="1467" b="1"/>
            </a:lvl3pPr>
            <a:lvl4pPr marL="1828754" indent="0">
              <a:buFontTx/>
              <a:buNone/>
              <a:defRPr sz="1467" b="1"/>
            </a:lvl4pPr>
            <a:lvl5pPr marL="2438339" indent="0">
              <a:buFontTx/>
              <a:buNone/>
              <a:defRPr sz="1467" b="1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9"/>
          </p:nvPr>
        </p:nvSpPr>
        <p:spPr>
          <a:xfrm>
            <a:off x="609600" y="4749800"/>
            <a:ext cx="23368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1" name="Text Placeholder 35"/>
          <p:cNvSpPr>
            <a:spLocks noGrp="1"/>
          </p:cNvSpPr>
          <p:nvPr>
            <p:ph type="body" sz="quarter" idx="30"/>
          </p:nvPr>
        </p:nvSpPr>
        <p:spPr>
          <a:xfrm>
            <a:off x="3454400" y="4466168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 b="1"/>
            </a:lvl2pPr>
            <a:lvl3pPr marL="1219170" indent="0">
              <a:buFontTx/>
              <a:buNone/>
              <a:defRPr sz="1467" b="1"/>
            </a:lvl3pPr>
            <a:lvl4pPr marL="1828754" indent="0">
              <a:buFontTx/>
              <a:buNone/>
              <a:defRPr sz="1467" b="1"/>
            </a:lvl4pPr>
            <a:lvl5pPr marL="2438339" indent="0">
              <a:buFontTx/>
              <a:buNone/>
              <a:defRPr sz="1467" b="1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31"/>
          </p:nvPr>
        </p:nvSpPr>
        <p:spPr>
          <a:xfrm>
            <a:off x="3454400" y="4749800"/>
            <a:ext cx="23368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32"/>
          </p:nvPr>
        </p:nvSpPr>
        <p:spPr>
          <a:xfrm>
            <a:off x="6400800" y="4466168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 b="1"/>
            </a:lvl2pPr>
            <a:lvl3pPr marL="1219170" indent="0">
              <a:buFontTx/>
              <a:buNone/>
              <a:defRPr sz="1467" b="1"/>
            </a:lvl3pPr>
            <a:lvl4pPr marL="1828754" indent="0">
              <a:buFontTx/>
              <a:buNone/>
              <a:defRPr sz="1467" b="1"/>
            </a:lvl4pPr>
            <a:lvl5pPr marL="2438339" indent="0">
              <a:buFontTx/>
              <a:buNone/>
              <a:defRPr sz="1467" b="1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33"/>
          </p:nvPr>
        </p:nvSpPr>
        <p:spPr>
          <a:xfrm>
            <a:off x="6400800" y="4749800"/>
            <a:ext cx="23368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5" name="Text Placeholder 35"/>
          <p:cNvSpPr>
            <a:spLocks noGrp="1"/>
          </p:cNvSpPr>
          <p:nvPr>
            <p:ph type="body" sz="quarter" idx="34"/>
          </p:nvPr>
        </p:nvSpPr>
        <p:spPr>
          <a:xfrm>
            <a:off x="9347200" y="4466168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 b="1"/>
            </a:lvl2pPr>
            <a:lvl3pPr marL="1219170" indent="0">
              <a:buFontTx/>
              <a:buNone/>
              <a:defRPr sz="1467" b="1"/>
            </a:lvl3pPr>
            <a:lvl4pPr marL="1828754" indent="0">
              <a:buFontTx/>
              <a:buNone/>
              <a:defRPr sz="1467" b="1"/>
            </a:lvl4pPr>
            <a:lvl5pPr marL="2438339" indent="0">
              <a:buFontTx/>
              <a:buNone/>
              <a:defRPr sz="1467" b="1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6" name="Text Placeholder 39"/>
          <p:cNvSpPr>
            <a:spLocks noGrp="1"/>
          </p:cNvSpPr>
          <p:nvPr>
            <p:ph type="body" sz="quarter" idx="35"/>
          </p:nvPr>
        </p:nvSpPr>
        <p:spPr>
          <a:xfrm>
            <a:off x="9347200" y="4749800"/>
            <a:ext cx="23368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314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711200" y="0"/>
            <a:ext cx="57912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908800" y="482600"/>
            <a:ext cx="46736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908800" y="1295400"/>
            <a:ext cx="4673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02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88706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826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397000"/>
            <a:ext cx="12192000" cy="4775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66940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0" y="584200"/>
            <a:ext cx="5080000" cy="1143000"/>
          </a:xfrm>
        </p:spPr>
        <p:txBody>
          <a:bodyPr>
            <a:noAutofit/>
          </a:bodyPr>
          <a:lstStyle>
            <a:lvl1pPr algn="l">
              <a:defRPr sz="2667"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6705600" y="2728359"/>
            <a:ext cx="4673600" cy="1320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7721600" y="4252362"/>
            <a:ext cx="3251200" cy="41063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7"/>
          </p:nvPr>
        </p:nvSpPr>
        <p:spPr>
          <a:xfrm>
            <a:off x="7721600" y="4953001"/>
            <a:ext cx="3251200" cy="62015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6705600" y="2413004"/>
            <a:ext cx="4673600" cy="47624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219170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828754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438339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705600" y="1371600"/>
            <a:ext cx="508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2421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63"/>
          </p:nvPr>
        </p:nvSpPr>
        <p:spPr>
          <a:xfrm>
            <a:off x="609600" y="1803400"/>
            <a:ext cx="5689600" cy="3860800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66"/>
          </p:nvPr>
        </p:nvSpPr>
        <p:spPr>
          <a:xfrm>
            <a:off x="7518401" y="3337160"/>
            <a:ext cx="3992033" cy="9046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67"/>
          </p:nvPr>
        </p:nvSpPr>
        <p:spPr>
          <a:xfrm>
            <a:off x="7518401" y="2921001"/>
            <a:ext cx="2307167" cy="47836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latin typeface="Franklin Gothic Medium" pitchFamily="34" charset="0"/>
              </a:defRPr>
            </a:lvl2pPr>
            <a:lvl3pPr marL="1219170" indent="0">
              <a:buFontTx/>
              <a:buNone/>
              <a:defRPr sz="1867">
                <a:latin typeface="Franklin Gothic Medium" pitchFamily="34" charset="0"/>
              </a:defRPr>
            </a:lvl3pPr>
            <a:lvl4pPr marL="1828754" indent="0">
              <a:buFontTx/>
              <a:buNone/>
              <a:defRPr sz="1867">
                <a:latin typeface="Franklin Gothic Medium" pitchFamily="34" charset="0"/>
              </a:defRPr>
            </a:lvl4pPr>
            <a:lvl5pPr marL="2438339" indent="0">
              <a:buFontTx/>
              <a:buNone/>
              <a:defRPr sz="1867">
                <a:latin typeface="Franklin Gothic Medium" pitchFamily="34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68" hasCustomPrompt="1"/>
          </p:nvPr>
        </p:nvSpPr>
        <p:spPr>
          <a:xfrm>
            <a:off x="7112000" y="4749800"/>
            <a:ext cx="3657600" cy="508000"/>
          </a:xfrm>
          <a:prstGeom prst="roundRect">
            <a:avLst>
              <a:gd name="adj" fmla="val 16667"/>
            </a:avLst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609585" indent="0">
              <a:buFontTx/>
              <a:buNone/>
              <a:defRPr sz="1600">
                <a:latin typeface="Franklin Gothic Medium" pitchFamily="34" charset="0"/>
              </a:defRPr>
            </a:lvl2pPr>
            <a:lvl3pPr marL="1219170" indent="0">
              <a:buFontTx/>
              <a:buNone/>
              <a:defRPr sz="1600">
                <a:latin typeface="Franklin Gothic Medium" pitchFamily="34" charset="0"/>
              </a:defRPr>
            </a:lvl3pPr>
            <a:lvl4pPr marL="1828754" indent="0">
              <a:buFontTx/>
              <a:buNone/>
              <a:defRPr sz="1600">
                <a:latin typeface="Franklin Gothic Medium" pitchFamily="34" charset="0"/>
              </a:defRPr>
            </a:lvl4pPr>
            <a:lvl5pPr marL="2438339" indent="0">
              <a:buFontTx/>
              <a:buNone/>
              <a:defRPr sz="16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 IPSUM</a:t>
            </a:r>
            <a:endParaRPr lang="en-JM" dirty="0"/>
          </a:p>
        </p:txBody>
      </p:sp>
      <p:sp>
        <p:nvSpPr>
          <p:cNvPr id="17" name="Content Placeholder 10"/>
          <p:cNvSpPr>
            <a:spLocks noGrp="1"/>
          </p:cNvSpPr>
          <p:nvPr>
            <p:ph sz="quarter" idx="69" hasCustomPrompt="1"/>
          </p:nvPr>
        </p:nvSpPr>
        <p:spPr>
          <a:xfrm>
            <a:off x="7112000" y="2209801"/>
            <a:ext cx="1016000" cy="379313"/>
          </a:xfrm>
          <a:prstGeom prst="roundRect">
            <a:avLst>
              <a:gd name="adj" fmla="val 8295"/>
            </a:avLst>
          </a:prstGeom>
          <a:solidFill>
            <a:schemeClr val="accent1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609585" indent="0">
              <a:buFontTx/>
              <a:buNone/>
              <a:defRPr sz="1600">
                <a:latin typeface="Franklin Gothic Medium" pitchFamily="34" charset="0"/>
              </a:defRPr>
            </a:lvl2pPr>
            <a:lvl3pPr marL="1219170" indent="0">
              <a:buFontTx/>
              <a:buNone/>
              <a:defRPr sz="1600">
                <a:latin typeface="Franklin Gothic Medium" pitchFamily="34" charset="0"/>
              </a:defRPr>
            </a:lvl3pPr>
            <a:lvl4pPr marL="1828754" indent="0">
              <a:buFontTx/>
              <a:buNone/>
              <a:defRPr sz="1600">
                <a:latin typeface="Franklin Gothic Medium" pitchFamily="34" charset="0"/>
              </a:defRPr>
            </a:lvl4pPr>
            <a:lvl5pPr marL="2438339" indent="0">
              <a:buFontTx/>
              <a:buNone/>
              <a:defRPr sz="16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8" name="Content Placeholder 10"/>
          <p:cNvSpPr>
            <a:spLocks noGrp="1"/>
          </p:cNvSpPr>
          <p:nvPr>
            <p:ph sz="quarter" idx="70" hasCustomPrompt="1"/>
          </p:nvPr>
        </p:nvSpPr>
        <p:spPr>
          <a:xfrm>
            <a:off x="9347200" y="2213981"/>
            <a:ext cx="1016000" cy="379313"/>
          </a:xfrm>
          <a:prstGeom prst="roundRect">
            <a:avLst>
              <a:gd name="adj" fmla="val 8295"/>
            </a:avLst>
          </a:prstGeom>
          <a:solidFill>
            <a:schemeClr val="tx2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609585" indent="0">
              <a:buFontTx/>
              <a:buNone/>
              <a:defRPr sz="1600">
                <a:latin typeface="Franklin Gothic Medium" pitchFamily="34" charset="0"/>
              </a:defRPr>
            </a:lvl2pPr>
            <a:lvl3pPr marL="1219170" indent="0">
              <a:buFontTx/>
              <a:buNone/>
              <a:defRPr sz="1600">
                <a:latin typeface="Franklin Gothic Medium" pitchFamily="34" charset="0"/>
              </a:defRPr>
            </a:lvl3pPr>
            <a:lvl4pPr marL="1828754" indent="0">
              <a:buFontTx/>
              <a:buNone/>
              <a:defRPr sz="1600">
                <a:latin typeface="Franklin Gothic Medium" pitchFamily="34" charset="0"/>
              </a:defRPr>
            </a:lvl4pPr>
            <a:lvl5pPr marL="2438339" indent="0">
              <a:buFontTx/>
              <a:buNone/>
              <a:defRPr sz="16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71" hasCustomPrompt="1"/>
          </p:nvPr>
        </p:nvSpPr>
        <p:spPr>
          <a:xfrm>
            <a:off x="8229600" y="2209801"/>
            <a:ext cx="1016000" cy="379313"/>
          </a:xfrm>
          <a:prstGeom prst="roundRect">
            <a:avLst>
              <a:gd name="adj" fmla="val 8295"/>
            </a:avLst>
          </a:prstGeom>
          <a:solidFill>
            <a:schemeClr val="accent4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609585" indent="0">
              <a:buFontTx/>
              <a:buNone/>
              <a:defRPr sz="1600">
                <a:latin typeface="Franklin Gothic Medium" pitchFamily="34" charset="0"/>
              </a:defRPr>
            </a:lvl2pPr>
            <a:lvl3pPr marL="1219170" indent="0">
              <a:buFontTx/>
              <a:buNone/>
              <a:defRPr sz="1600">
                <a:latin typeface="Franklin Gothic Medium" pitchFamily="34" charset="0"/>
              </a:defRPr>
            </a:lvl3pPr>
            <a:lvl4pPr marL="1828754" indent="0">
              <a:buFontTx/>
              <a:buNone/>
              <a:defRPr sz="1600">
                <a:latin typeface="Franklin Gothic Medium" pitchFamily="34" charset="0"/>
              </a:defRPr>
            </a:lvl4pPr>
            <a:lvl5pPr marL="2438339" indent="0">
              <a:buFontTx/>
              <a:buNone/>
              <a:defRPr sz="16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5791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6096001" y="2281704"/>
            <a:ext cx="3892932" cy="4064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64"/>
          </p:nvPr>
        </p:nvSpPr>
        <p:spPr>
          <a:xfrm>
            <a:off x="5384806" y="4638748"/>
            <a:ext cx="5892804" cy="1117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1524000" y="5156200"/>
            <a:ext cx="3115387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5428558" y="2870200"/>
            <a:ext cx="5442641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1797136" y="2381336"/>
            <a:ext cx="2548128" cy="2548128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72"/>
          </p:nvPr>
        </p:nvSpPr>
        <p:spPr>
          <a:xfrm>
            <a:off x="6096001" y="4241800"/>
            <a:ext cx="3892932" cy="4064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0776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0" y="2450053"/>
            <a:ext cx="0" cy="22079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12801" y="2481783"/>
            <a:ext cx="3983567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833969" y="2116667"/>
            <a:ext cx="3278716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0070C0"/>
                </a:solidFill>
              </a:defRPr>
            </a:lvl2pPr>
            <a:lvl3pPr marL="1219170" indent="0">
              <a:buFontTx/>
              <a:buNone/>
              <a:defRPr sz="1867">
                <a:solidFill>
                  <a:srgbClr val="0070C0"/>
                </a:solidFill>
              </a:defRPr>
            </a:lvl3pPr>
            <a:lvl4pPr marL="1828754" indent="0">
              <a:buFontTx/>
              <a:buNone/>
              <a:defRPr sz="1867">
                <a:solidFill>
                  <a:srgbClr val="0070C0"/>
                </a:solidFill>
              </a:defRPr>
            </a:lvl4pPr>
            <a:lvl5pPr marL="2438339" indent="0">
              <a:buFontTx/>
              <a:buNone/>
              <a:defRPr sz="1867"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010406" y="2473317"/>
            <a:ext cx="3983567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31573" y="2108199"/>
            <a:ext cx="3278716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0070C0"/>
                </a:solidFill>
              </a:defRPr>
            </a:lvl2pPr>
            <a:lvl3pPr marL="1219170" indent="0">
              <a:buFontTx/>
              <a:buNone/>
              <a:defRPr sz="1867">
                <a:solidFill>
                  <a:srgbClr val="0070C0"/>
                </a:solidFill>
              </a:defRPr>
            </a:lvl3pPr>
            <a:lvl4pPr marL="1828754" indent="0">
              <a:buFontTx/>
              <a:buNone/>
              <a:defRPr sz="1867">
                <a:solidFill>
                  <a:srgbClr val="0070C0"/>
                </a:solidFill>
              </a:defRPr>
            </a:lvl4pPr>
            <a:lvl5pPr marL="2438339" indent="0">
              <a:buFontTx/>
              <a:buNone/>
              <a:defRPr sz="1867"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8898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0" y="2450053"/>
            <a:ext cx="0" cy="22079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12801" y="2421467"/>
            <a:ext cx="3983567" cy="854087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1524001" y="2116667"/>
            <a:ext cx="3278716" cy="499533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0070C0"/>
                </a:solidFill>
              </a:defRPr>
            </a:lvl2pPr>
            <a:lvl3pPr marL="1219170" indent="0">
              <a:buFontTx/>
              <a:buNone/>
              <a:defRPr sz="1867">
                <a:solidFill>
                  <a:srgbClr val="0070C0"/>
                </a:solidFill>
              </a:defRPr>
            </a:lvl3pPr>
            <a:lvl4pPr marL="1828754" indent="0">
              <a:buFontTx/>
              <a:buNone/>
              <a:defRPr sz="1867">
                <a:solidFill>
                  <a:srgbClr val="0070C0"/>
                </a:solidFill>
              </a:defRPr>
            </a:lvl4pPr>
            <a:lvl5pPr marL="2438339" indent="0">
              <a:buFontTx/>
              <a:buNone/>
              <a:defRPr sz="1867"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010406" y="2413001"/>
            <a:ext cx="3983567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31573" y="2108199"/>
            <a:ext cx="3278716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0070C0"/>
                </a:solidFill>
              </a:defRPr>
            </a:lvl2pPr>
            <a:lvl3pPr marL="1219170" indent="0">
              <a:buFontTx/>
              <a:buNone/>
              <a:defRPr sz="1867">
                <a:solidFill>
                  <a:srgbClr val="0070C0"/>
                </a:solidFill>
              </a:defRPr>
            </a:lvl3pPr>
            <a:lvl4pPr marL="1828754" indent="0">
              <a:buFontTx/>
              <a:buNone/>
              <a:defRPr sz="1867">
                <a:solidFill>
                  <a:srgbClr val="0070C0"/>
                </a:solidFill>
              </a:defRPr>
            </a:lvl4pPr>
            <a:lvl5pPr marL="2438339" indent="0">
              <a:buFontTx/>
              <a:buNone/>
              <a:defRPr sz="1867"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1560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7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197600" y="2616203"/>
            <a:ext cx="5232400" cy="3100916"/>
          </a:xfrm>
          <a:prstGeom prst="roundRect">
            <a:avLst>
              <a:gd name="adj" fmla="val 0"/>
            </a:avLst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133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1625600" y="2921002"/>
            <a:ext cx="3962400" cy="11112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609600" y="1672168"/>
            <a:ext cx="10261600" cy="639233"/>
          </a:xfrm>
        </p:spPr>
        <p:txBody>
          <a:bodyPr>
            <a:noAutofit/>
          </a:bodyPr>
          <a:lstStyle>
            <a:lvl1pPr marL="0" indent="0" algn="ctr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 sz="1467"/>
            </a:lvl2pPr>
            <a:lvl3pPr marL="1219170" indent="0" algn="ctr">
              <a:buNone/>
              <a:defRPr sz="1467"/>
            </a:lvl3pPr>
            <a:lvl4pPr marL="1828754" indent="0" algn="ctr">
              <a:buNone/>
              <a:defRPr sz="1467"/>
            </a:lvl4pPr>
            <a:lvl5pPr marL="2438339" indent="0" algn="ctr"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1625600" y="2616200"/>
            <a:ext cx="24384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1625600" y="4756154"/>
            <a:ext cx="3962400" cy="11112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1625600" y="4451353"/>
            <a:ext cx="24384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238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609600" y="1672168"/>
            <a:ext cx="10566400" cy="639233"/>
          </a:xfrm>
        </p:spPr>
        <p:txBody>
          <a:bodyPr>
            <a:noAutofit/>
          </a:bodyPr>
          <a:lstStyle>
            <a:lvl1pPr marL="0" indent="0" algn="ctr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 sz="1467"/>
            </a:lvl2pPr>
            <a:lvl3pPr marL="1219170" indent="0" algn="ctr">
              <a:buNone/>
              <a:defRPr sz="1467"/>
            </a:lvl3pPr>
            <a:lvl4pPr marL="1828754" indent="0" algn="ctr">
              <a:buNone/>
              <a:defRPr sz="1467"/>
            </a:lvl4pPr>
            <a:lvl5pPr marL="2438339" indent="0" algn="ctr"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8000" y="3797846"/>
            <a:ext cx="50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-400" dirty="0" smtClean="0">
                <a:solidFill>
                  <a:srgbClr val="CFD6DC"/>
                </a:solidFill>
                <a:latin typeface="Garamond"/>
                <a:cs typeface="Garamond"/>
              </a:rPr>
              <a:t>“</a:t>
            </a:r>
            <a:endParaRPr lang="en-US" sz="8000" spc="-400" dirty="0">
              <a:solidFill>
                <a:srgbClr val="CFD6DC"/>
              </a:solidFill>
              <a:latin typeface="Garamond"/>
              <a:cs typeface="Garamond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00" y="3797846"/>
            <a:ext cx="50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-400" dirty="0" smtClean="0">
                <a:solidFill>
                  <a:srgbClr val="CFD6DC"/>
                </a:solidFill>
                <a:latin typeface="Garamond"/>
                <a:cs typeface="Garamond"/>
              </a:rPr>
              <a:t>“</a:t>
            </a:r>
            <a:endParaRPr lang="en-US" sz="8000" spc="-400" dirty="0">
              <a:solidFill>
                <a:srgbClr val="CFD6DC"/>
              </a:solidFill>
              <a:latin typeface="Garamond"/>
              <a:cs typeface="Garamon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20000" y="3764429"/>
            <a:ext cx="50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-400" dirty="0" smtClean="0">
                <a:solidFill>
                  <a:srgbClr val="CFD6DC"/>
                </a:solidFill>
                <a:latin typeface="Garamond"/>
                <a:cs typeface="Garamond"/>
              </a:rPr>
              <a:t>“</a:t>
            </a:r>
            <a:endParaRPr lang="en-US" sz="8000" spc="-400" dirty="0">
              <a:solidFill>
                <a:srgbClr val="CFD6DC"/>
              </a:solidFill>
              <a:latin typeface="Garamond"/>
              <a:cs typeface="Garamond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24"/>
          </p:nvPr>
        </p:nvSpPr>
        <p:spPr>
          <a:xfrm>
            <a:off x="903187" y="4396232"/>
            <a:ext cx="1011936" cy="101193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/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28" name="Picture Placeholder 25"/>
          <p:cNvSpPr>
            <a:spLocks noGrp="1"/>
          </p:cNvSpPr>
          <p:nvPr>
            <p:ph type="pic" sz="quarter" idx="25"/>
          </p:nvPr>
        </p:nvSpPr>
        <p:spPr>
          <a:xfrm>
            <a:off x="4523232" y="4396231"/>
            <a:ext cx="1011936" cy="101193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/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0" name="Picture Placeholder 25"/>
          <p:cNvSpPr>
            <a:spLocks noGrp="1"/>
          </p:cNvSpPr>
          <p:nvPr>
            <p:ph type="pic" sz="quarter" idx="26"/>
          </p:nvPr>
        </p:nvSpPr>
        <p:spPr>
          <a:xfrm>
            <a:off x="8282432" y="4396231"/>
            <a:ext cx="1011936" cy="101193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/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27"/>
          </p:nvPr>
        </p:nvSpPr>
        <p:spPr>
          <a:xfrm>
            <a:off x="2133600" y="4711700"/>
            <a:ext cx="16256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5791200" y="4711700"/>
            <a:ext cx="16256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9550400" y="4711700"/>
            <a:ext cx="16256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557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23" name="Picture Placeholder 21"/>
          <p:cNvSpPr>
            <a:spLocks noGrp="1"/>
          </p:cNvSpPr>
          <p:nvPr>
            <p:ph type="pic" sz="quarter" idx="15"/>
          </p:nvPr>
        </p:nvSpPr>
        <p:spPr>
          <a:xfrm>
            <a:off x="993753" y="2158419"/>
            <a:ext cx="1828800" cy="18288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65"/>
          </p:nvPr>
        </p:nvSpPr>
        <p:spPr>
          <a:xfrm>
            <a:off x="3707519" y="2209800"/>
            <a:ext cx="1828800" cy="18288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26" name="Picture Placeholder 21"/>
          <p:cNvSpPr>
            <a:spLocks noGrp="1"/>
          </p:cNvSpPr>
          <p:nvPr>
            <p:ph type="pic" sz="quarter" idx="66"/>
          </p:nvPr>
        </p:nvSpPr>
        <p:spPr>
          <a:xfrm>
            <a:off x="6400800" y="2209800"/>
            <a:ext cx="1828800" cy="18288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27" name="Picture Placeholder 21"/>
          <p:cNvSpPr>
            <a:spLocks noGrp="1"/>
          </p:cNvSpPr>
          <p:nvPr>
            <p:ph type="pic" sz="quarter" idx="67"/>
          </p:nvPr>
        </p:nvSpPr>
        <p:spPr>
          <a:xfrm>
            <a:off x="9154784" y="2209800"/>
            <a:ext cx="1828800" cy="18288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912284" y="4953000"/>
            <a:ext cx="245764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3638360" y="4953000"/>
            <a:ext cx="245764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912285" y="4248149"/>
            <a:ext cx="24405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71"/>
          </p:nvPr>
        </p:nvSpPr>
        <p:spPr>
          <a:xfrm>
            <a:off x="912283" y="4487334"/>
            <a:ext cx="146304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72"/>
          </p:nvPr>
        </p:nvSpPr>
        <p:spPr>
          <a:xfrm>
            <a:off x="3655485" y="4241800"/>
            <a:ext cx="24405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73"/>
          </p:nvPr>
        </p:nvSpPr>
        <p:spPr>
          <a:xfrm>
            <a:off x="3655483" y="4480985"/>
            <a:ext cx="146304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6400800" y="4953000"/>
            <a:ext cx="245764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75"/>
          </p:nvPr>
        </p:nvSpPr>
        <p:spPr>
          <a:xfrm>
            <a:off x="6417925" y="4241800"/>
            <a:ext cx="24405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76"/>
          </p:nvPr>
        </p:nvSpPr>
        <p:spPr>
          <a:xfrm>
            <a:off x="6417923" y="4480985"/>
            <a:ext cx="146304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9226360" y="4953000"/>
            <a:ext cx="245764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9243485" y="4241800"/>
            <a:ext cx="24405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79"/>
          </p:nvPr>
        </p:nvSpPr>
        <p:spPr>
          <a:xfrm>
            <a:off x="9243483" y="4480985"/>
            <a:ext cx="146304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5367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4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7989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609600" y="1803401"/>
            <a:ext cx="3562349" cy="40089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17375E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978400" y="2423584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8542867" y="2413000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4982634" y="4540437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8547100" y="4529853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5486400" y="2023345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9042400" y="2023345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5486400" y="4135781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9042400" y="4135781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228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62125"/>
            <a:ext cx="5384800" cy="39020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62125"/>
            <a:ext cx="5384800" cy="39020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892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43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82875"/>
            <a:ext cx="5386917" cy="3387725"/>
          </a:xfrm>
        </p:spPr>
        <p:txBody>
          <a:bodyPr>
            <a:normAutofit/>
          </a:bodyPr>
          <a:lstStyle>
            <a:lvl1pPr>
              <a:defRPr sz="18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2043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682875"/>
            <a:ext cx="5389033" cy="3387725"/>
          </a:xfrm>
        </p:spPr>
        <p:txBody>
          <a:bodyPr>
            <a:normAutofit/>
          </a:bodyPr>
          <a:lstStyle>
            <a:lvl1pPr>
              <a:defRPr sz="18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73163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559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3893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11200" y="2413000"/>
            <a:ext cx="4165600" cy="2743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pic>
        <p:nvPicPr>
          <p:cNvPr id="6" name="Picture 5" descr="iPad-Retina-Display-Mock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1727200"/>
            <a:ext cx="3403837" cy="4749800"/>
          </a:xfrm>
          <a:prstGeom prst="rect">
            <a:avLst/>
          </a:prstGeom>
        </p:spPr>
      </p:pic>
      <p:sp>
        <p:nvSpPr>
          <p:cNvPr id="12" name="Picture Placeholder 20"/>
          <p:cNvSpPr>
            <a:spLocks noGrp="1"/>
          </p:cNvSpPr>
          <p:nvPr>
            <p:ph type="pic" sz="quarter" idx="24"/>
          </p:nvPr>
        </p:nvSpPr>
        <p:spPr>
          <a:xfrm>
            <a:off x="4775200" y="2235200"/>
            <a:ext cx="2609088" cy="31496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92864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5"/>
          </p:nvPr>
        </p:nvSpPr>
        <p:spPr>
          <a:xfrm>
            <a:off x="1016000" y="2717800"/>
            <a:ext cx="4572000" cy="1320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333">
                <a:solidFill>
                  <a:schemeClr val="bg1">
                    <a:lumMod val="65000"/>
                  </a:schemeClr>
                </a:solidFill>
              </a:defRPr>
            </a:lvl2pPr>
            <a:lvl3pPr marL="1219170" indent="0">
              <a:buFontTx/>
              <a:buNone/>
              <a:defRPr sz="1333">
                <a:solidFill>
                  <a:schemeClr val="bg1">
                    <a:lumMod val="65000"/>
                  </a:schemeClr>
                </a:solidFill>
              </a:defRPr>
            </a:lvl3pPr>
            <a:lvl4pPr marL="1828754" indent="0">
              <a:buFontTx/>
              <a:buNone/>
              <a:defRPr sz="1333">
                <a:solidFill>
                  <a:schemeClr val="bg1">
                    <a:lumMod val="65000"/>
                  </a:schemeClr>
                </a:solidFill>
              </a:defRPr>
            </a:lvl4pPr>
            <a:lvl5pPr marL="2438339" indent="0">
              <a:buFontTx/>
              <a:buNone/>
              <a:defRPr sz="1333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6"/>
          </p:nvPr>
        </p:nvSpPr>
        <p:spPr>
          <a:xfrm>
            <a:off x="1016000" y="2413000"/>
            <a:ext cx="30480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7"/>
          </p:nvPr>
        </p:nvSpPr>
        <p:spPr>
          <a:xfrm>
            <a:off x="1524000" y="4152900"/>
            <a:ext cx="16256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28"/>
          </p:nvPr>
        </p:nvSpPr>
        <p:spPr>
          <a:xfrm>
            <a:off x="3759200" y="4153000"/>
            <a:ext cx="19304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1524000" y="4851300"/>
            <a:ext cx="16256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30"/>
          </p:nvPr>
        </p:nvSpPr>
        <p:spPr>
          <a:xfrm>
            <a:off x="3759200" y="4851400"/>
            <a:ext cx="19304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pic>
        <p:nvPicPr>
          <p:cNvPr id="6" name="Picture 5" descr="iPad-Retina-Display-Mock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1701801"/>
            <a:ext cx="3454400" cy="4820356"/>
          </a:xfrm>
          <a:prstGeom prst="rect">
            <a:avLst/>
          </a:prstGeom>
        </p:spPr>
      </p:pic>
      <p:sp>
        <p:nvSpPr>
          <p:cNvPr id="21" name="Picture Placeholder 20"/>
          <p:cNvSpPr>
            <a:spLocks noGrp="1"/>
          </p:cNvSpPr>
          <p:nvPr>
            <p:ph type="pic" sz="quarter" idx="24"/>
          </p:nvPr>
        </p:nvSpPr>
        <p:spPr>
          <a:xfrm>
            <a:off x="7518400" y="2209800"/>
            <a:ext cx="2641600" cy="32512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73821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1422400" y="4028017"/>
            <a:ext cx="3149600" cy="5122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2pPr>
            <a:lvl3pPr marL="121917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3pPr>
            <a:lvl4pPr marL="1828754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4pPr>
            <a:lvl5pPr marL="2438339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422400" y="4739216"/>
            <a:ext cx="3454400" cy="6201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2pPr>
            <a:lvl3pPr marL="121917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3pPr>
            <a:lvl4pPr marL="1828754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4pPr>
            <a:lvl5pPr marL="2438339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6"/>
          </p:nvPr>
        </p:nvSpPr>
        <p:spPr>
          <a:xfrm>
            <a:off x="609600" y="2446867"/>
            <a:ext cx="4572000" cy="1388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2pPr>
            <a:lvl3pPr marL="121917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3pPr>
            <a:lvl4pPr marL="1828754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4pPr>
            <a:lvl5pPr marL="2438339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>
          <a:xfrm>
            <a:off x="609600" y="2108200"/>
            <a:ext cx="31496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>
                <a:solidFill>
                  <a:srgbClr val="424C53"/>
                </a:solidFill>
              </a:defRPr>
            </a:lvl2pPr>
            <a:lvl3pPr marL="1219170" indent="0">
              <a:buFontTx/>
              <a:buNone/>
              <a:defRPr sz="1467">
                <a:solidFill>
                  <a:srgbClr val="424C53"/>
                </a:solidFill>
              </a:defRPr>
            </a:lvl3pPr>
            <a:lvl4pPr marL="1828754" indent="0">
              <a:buFontTx/>
              <a:buNone/>
              <a:defRPr sz="1467">
                <a:solidFill>
                  <a:srgbClr val="424C53"/>
                </a:solidFill>
              </a:defRPr>
            </a:lvl4pPr>
            <a:lvl5pPr marL="2438339" indent="0">
              <a:buFontTx/>
              <a:buNone/>
              <a:defRPr sz="1467">
                <a:solidFill>
                  <a:srgbClr val="424C53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pic>
        <p:nvPicPr>
          <p:cNvPr id="6" name="Picture 5" descr="iPhone-5C-Multicolors-Mock-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1498600"/>
            <a:ext cx="2336800" cy="4419829"/>
          </a:xfrm>
          <a:prstGeom prst="rect">
            <a:avLst/>
          </a:prstGeom>
        </p:spPr>
      </p:pic>
      <p:sp>
        <p:nvSpPr>
          <p:cNvPr id="22" name="Picture Placeholder 21"/>
          <p:cNvSpPr>
            <a:spLocks noGrp="1"/>
          </p:cNvSpPr>
          <p:nvPr>
            <p:ph type="pic" sz="quarter" idx="28"/>
          </p:nvPr>
        </p:nvSpPr>
        <p:spPr>
          <a:xfrm>
            <a:off x="6807200" y="2209800"/>
            <a:ext cx="1679200" cy="304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pic>
        <p:nvPicPr>
          <p:cNvPr id="17" name="Picture 16" descr="iPhone-5C-Multicolors-Mock-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600" y="1498600"/>
            <a:ext cx="2336800" cy="4419829"/>
          </a:xfrm>
          <a:prstGeom prst="rect">
            <a:avLst/>
          </a:prstGeom>
        </p:spPr>
      </p:pic>
      <p:sp>
        <p:nvSpPr>
          <p:cNvPr id="19" name="Picture Placeholder 21"/>
          <p:cNvSpPr>
            <a:spLocks noGrp="1"/>
          </p:cNvSpPr>
          <p:nvPr>
            <p:ph type="pic" sz="quarter" idx="29"/>
          </p:nvPr>
        </p:nvSpPr>
        <p:spPr>
          <a:xfrm>
            <a:off x="9042400" y="2209800"/>
            <a:ext cx="1679200" cy="304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83559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8804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16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kkk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9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pic>
        <p:nvPicPr>
          <p:cNvPr id="3" name="Picture 2" descr="iMac-mock-up-diferents-view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498600"/>
            <a:ext cx="5892800" cy="4912064"/>
          </a:xfrm>
          <a:prstGeom prst="rect">
            <a:avLst/>
          </a:prstGeom>
        </p:spPr>
      </p:pic>
      <p:sp>
        <p:nvSpPr>
          <p:cNvPr id="19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3860800" y="1905000"/>
            <a:ext cx="4876800" cy="29464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1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34380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812800" y="2743200"/>
            <a:ext cx="3149600" cy="3022600"/>
          </a:xfrm>
        </p:spPr>
        <p:txBody>
          <a:bodyPr>
            <a:normAutofit/>
          </a:bodyPr>
          <a:lstStyle>
            <a:lvl1pPr algn="l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1519936" y="21082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Content Placeholder 13"/>
          <p:cNvSpPr>
            <a:spLocks noGrp="1"/>
          </p:cNvSpPr>
          <p:nvPr>
            <p:ph sz="quarter" idx="42"/>
          </p:nvPr>
        </p:nvSpPr>
        <p:spPr>
          <a:xfrm>
            <a:off x="4572000" y="2743200"/>
            <a:ext cx="3149600" cy="3022600"/>
          </a:xfrm>
        </p:spPr>
        <p:txBody>
          <a:bodyPr>
            <a:normAutofit/>
          </a:bodyPr>
          <a:lstStyle>
            <a:lvl1pPr algn="l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43"/>
          </p:nvPr>
        </p:nvSpPr>
        <p:spPr>
          <a:xfrm>
            <a:off x="8432800" y="2743200"/>
            <a:ext cx="3149600" cy="3022600"/>
          </a:xfrm>
        </p:spPr>
        <p:txBody>
          <a:bodyPr>
            <a:normAutofit/>
          </a:bodyPr>
          <a:lstStyle>
            <a:lvl1pPr algn="l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60"/>
          </p:nvPr>
        </p:nvSpPr>
        <p:spPr>
          <a:xfrm>
            <a:off x="5181600" y="21082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61"/>
          </p:nvPr>
        </p:nvSpPr>
        <p:spPr>
          <a:xfrm>
            <a:off x="9042400" y="21082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3506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09600" y="1905000"/>
            <a:ext cx="10972800" cy="3962400"/>
          </a:xfrm>
        </p:spPr>
        <p:txBody>
          <a:bodyPr>
            <a:normAutofit/>
          </a:bodyPr>
          <a:lstStyle>
            <a:lvl1pPr marL="457189" indent="-457189">
              <a:buFont typeface="Courier New" pitchFamily="49" charset="0"/>
              <a:buChar char="o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990575" indent="-38099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2pPr>
            <a:lvl3pPr marL="1523962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3pPr>
            <a:lvl4pPr marL="2133547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4pPr>
            <a:lvl5pPr marL="2743131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2502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4"/>
          </p:nvPr>
        </p:nvSpPr>
        <p:spPr>
          <a:xfrm>
            <a:off x="3352800" y="2184000"/>
            <a:ext cx="2336800" cy="33528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5"/>
          </p:nvPr>
        </p:nvSpPr>
        <p:spPr>
          <a:xfrm>
            <a:off x="8432800" y="2184000"/>
            <a:ext cx="2336800" cy="33528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9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319952" y="20785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320376" y="2789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320800" y="360256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320800" y="4313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320800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55" hasCustomPrompt="1"/>
          </p:nvPr>
        </p:nvSpPr>
        <p:spPr>
          <a:xfrm>
            <a:off x="711200" y="20066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6908376" y="20785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6908800" y="2789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6908800" y="360256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6908800" y="4313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6908800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7" name="Content Placeholder 6"/>
          <p:cNvSpPr>
            <a:spLocks noGrp="1"/>
          </p:cNvSpPr>
          <p:nvPr>
            <p:ph sz="quarter" idx="65" hasCustomPrompt="1"/>
          </p:nvPr>
        </p:nvSpPr>
        <p:spPr>
          <a:xfrm>
            <a:off x="711200" y="273812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28" name="Content Placeholder 6"/>
          <p:cNvSpPr>
            <a:spLocks noGrp="1"/>
          </p:cNvSpPr>
          <p:nvPr>
            <p:ph sz="quarter" idx="66" hasCustomPrompt="1"/>
          </p:nvPr>
        </p:nvSpPr>
        <p:spPr>
          <a:xfrm>
            <a:off x="711200" y="35306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29" name="Content Placeholder 6"/>
          <p:cNvSpPr>
            <a:spLocks noGrp="1"/>
          </p:cNvSpPr>
          <p:nvPr>
            <p:ph sz="quarter" idx="67" hasCustomPrompt="1"/>
          </p:nvPr>
        </p:nvSpPr>
        <p:spPr>
          <a:xfrm>
            <a:off x="711200" y="42418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0" name="Content Placeholder 6"/>
          <p:cNvSpPr>
            <a:spLocks noGrp="1"/>
          </p:cNvSpPr>
          <p:nvPr>
            <p:ph sz="quarter" idx="68" hasCustomPrompt="1"/>
          </p:nvPr>
        </p:nvSpPr>
        <p:spPr>
          <a:xfrm>
            <a:off x="711200" y="49530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1" name="Content Placeholder 6"/>
          <p:cNvSpPr>
            <a:spLocks noGrp="1"/>
          </p:cNvSpPr>
          <p:nvPr>
            <p:ph sz="quarter" idx="69" hasCustomPrompt="1"/>
          </p:nvPr>
        </p:nvSpPr>
        <p:spPr>
          <a:xfrm>
            <a:off x="6258560" y="20066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2" name="Content Placeholder 6"/>
          <p:cNvSpPr>
            <a:spLocks noGrp="1"/>
          </p:cNvSpPr>
          <p:nvPr>
            <p:ph sz="quarter" idx="70" hasCustomPrompt="1"/>
          </p:nvPr>
        </p:nvSpPr>
        <p:spPr>
          <a:xfrm>
            <a:off x="6258560" y="273812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3" name="Content Placeholder 6"/>
          <p:cNvSpPr>
            <a:spLocks noGrp="1"/>
          </p:cNvSpPr>
          <p:nvPr>
            <p:ph sz="quarter" idx="71" hasCustomPrompt="1"/>
          </p:nvPr>
        </p:nvSpPr>
        <p:spPr>
          <a:xfrm>
            <a:off x="6258560" y="35306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4" name="Content Placeholder 6"/>
          <p:cNvSpPr>
            <a:spLocks noGrp="1"/>
          </p:cNvSpPr>
          <p:nvPr>
            <p:ph sz="quarter" idx="72" hasCustomPrompt="1"/>
          </p:nvPr>
        </p:nvSpPr>
        <p:spPr>
          <a:xfrm>
            <a:off x="6258560" y="42418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5" name="Content Placeholder 6"/>
          <p:cNvSpPr>
            <a:spLocks noGrp="1"/>
          </p:cNvSpPr>
          <p:nvPr>
            <p:ph sz="quarter" idx="73" hasCustomPrompt="1"/>
          </p:nvPr>
        </p:nvSpPr>
        <p:spPr>
          <a:xfrm>
            <a:off x="6258560" y="49530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3392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kk.jpg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01805"/>
            <a:ext cx="10972800" cy="416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9" name="Slide Number Placeholder 3"/>
          <p:cNvSpPr txBox="1">
            <a:spLocks noChangeAspect="1"/>
          </p:cNvSpPr>
          <p:nvPr/>
        </p:nvSpPr>
        <p:spPr>
          <a:xfrm rot="5400000">
            <a:off x="11542800" y="849400"/>
            <a:ext cx="914400" cy="38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rgbClr val="A6A6A6"/>
                </a:solidFill>
                <a:latin typeface="Calibri"/>
                <a:ea typeface="Open Sans" pitchFamily="34" charset="0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sz="1200" dirty="0" smtClean="0">
                <a:solidFill>
                  <a:schemeClr val="bg1"/>
                </a:solidFill>
                <a:latin typeface="Open Sans Light"/>
                <a:cs typeface="Open Sans Light"/>
              </a:rPr>
              <a:t>PAGE </a:t>
            </a:r>
            <a:fld id="{857B18ED-D931-45F4-8873-1BEDAB4DC03E}" type="slidenum">
              <a:rPr lang="en-JM" sz="1200" smtClean="0">
                <a:solidFill>
                  <a:schemeClr val="bg1"/>
                </a:solidFill>
                <a:latin typeface="Open Sans Light"/>
                <a:cs typeface="Open Sans Light"/>
              </a:rPr>
              <a:pPr/>
              <a:t>‹#›</a:t>
            </a:fld>
            <a:endParaRPr lang="en-JM" sz="12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1613656" y="6404251"/>
            <a:ext cx="8736000" cy="12700"/>
            <a:chOff x="548640" y="914400"/>
            <a:chExt cx="8046720" cy="9144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 Placeholder 6"/>
          <p:cNvSpPr txBox="1">
            <a:spLocks/>
          </p:cNvSpPr>
          <p:nvPr/>
        </p:nvSpPr>
        <p:spPr>
          <a:xfrm>
            <a:off x="10363200" y="6213751"/>
            <a:ext cx="1320800" cy="4064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67" b="1" dirty="0" smtClean="0">
                <a:solidFill>
                  <a:schemeClr val="accent1"/>
                </a:solidFill>
                <a:latin typeface="Open Sans"/>
                <a:ea typeface="Open Sans" pitchFamily="34" charset="0"/>
                <a:cs typeface="Open Sans"/>
              </a:rPr>
              <a:t>hihoCoder</a:t>
            </a:r>
            <a:r>
              <a:rPr lang="en-JM" sz="1067" b="1" dirty="0" smtClean="0">
                <a:solidFill>
                  <a:schemeClr val="accent1"/>
                </a:solidFill>
                <a:latin typeface="Open Sans"/>
                <a:ea typeface="Open Sans" pitchFamily="34" charset="0"/>
                <a:cs typeface="Open Sans"/>
              </a:rPr>
              <a:t>.com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51842" y="584201"/>
            <a:ext cx="365759" cy="60959"/>
            <a:chOff x="563881" y="438150"/>
            <a:chExt cx="274319" cy="4571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63881" y="438150"/>
              <a:ext cx="45719" cy="45719"/>
            </a:xfrm>
            <a:prstGeom prst="ellipse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Oval 16"/>
            <p:cNvSpPr/>
            <p:nvPr/>
          </p:nvSpPr>
          <p:spPr>
            <a:xfrm>
              <a:off x="640081" y="438150"/>
              <a:ext cx="45719" cy="45719"/>
            </a:xfrm>
            <a:prstGeom prst="ellipse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Oval 17"/>
            <p:cNvSpPr/>
            <p:nvPr/>
          </p:nvSpPr>
          <p:spPr>
            <a:xfrm>
              <a:off x="716281" y="438150"/>
              <a:ext cx="45719" cy="45719"/>
            </a:xfrm>
            <a:prstGeom prst="ellipse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" name="Oval 18"/>
            <p:cNvSpPr/>
            <p:nvPr/>
          </p:nvSpPr>
          <p:spPr>
            <a:xfrm>
              <a:off x="792481" y="438150"/>
              <a:ext cx="45719" cy="45719"/>
            </a:xfrm>
            <a:prstGeom prst="ellipse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2" y="6290281"/>
            <a:ext cx="865597" cy="24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21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700" r:id="rId3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spcBef>
          <a:spcPct val="0"/>
        </a:spcBef>
        <a:buNone/>
        <a:defRPr sz="3200" b="1" kern="1200">
          <a:solidFill>
            <a:schemeClr val="accent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emf"/><Relationship Id="rId4" Type="http://schemas.openxmlformats.org/officeDocument/2006/relationships/customXml" Target="../ink/ink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emf"/><Relationship Id="rId4" Type="http://schemas.openxmlformats.org/officeDocument/2006/relationships/customXml" Target="../ink/ink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hihocoder.com/contest/hiho9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baike.baidu.com/link?url=_SDnFqEkrMnRdflwyLn0CcqimgTBTQUB5k5WDqIC4Ki8kwBt02AUF3GHNxLRiXIXQpkXXZ5TiX-7gDso-rHAX6YMX3lSWx4UJkarkM65Onw9USoRx80_GWS_7VnENKg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" y="3530600"/>
            <a:ext cx="12191999" cy="23368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Open Sans"/>
              <a:cs typeface="Open Sans"/>
            </a:endParaRPr>
          </a:p>
        </p:txBody>
      </p:sp>
      <p:pic>
        <p:nvPicPr>
          <p:cNvPr id="18" name="图片占位符 17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276" r="-2222" b="-1488"/>
          <a:stretch/>
        </p:blipFill>
        <p:spPr>
          <a:xfrm>
            <a:off x="690172" y="4022312"/>
            <a:ext cx="4313735" cy="1317171"/>
          </a:xfrm>
        </p:spPr>
      </p:pic>
      <p:sp>
        <p:nvSpPr>
          <p:cNvPr id="4" name="TextBox 3"/>
          <p:cNvSpPr txBox="1"/>
          <p:nvPr/>
        </p:nvSpPr>
        <p:spPr>
          <a:xfrm>
            <a:off x="6236607" y="4354852"/>
            <a:ext cx="203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Open Sans"/>
                <a:cs typeface="Open Sans"/>
              </a:rPr>
              <a:t>hihocoder.com</a:t>
            </a:r>
            <a:endParaRPr lang="en-JM" sz="1200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943592" y="4225512"/>
            <a:ext cx="0" cy="9669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55603" y="4828995"/>
            <a:ext cx="2794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Open Sans"/>
                <a:cs typeface="Open Sans"/>
              </a:rPr>
              <a:t>Offer</a:t>
            </a:r>
            <a:r>
              <a:rPr lang="zh-CN" altLang="en-US" sz="1200" b="1" dirty="0">
                <a:solidFill>
                  <a:schemeClr val="bg1"/>
                </a:solidFill>
                <a:latin typeface="Open Sans"/>
                <a:cs typeface="Open Sans"/>
              </a:rPr>
              <a:t>收割</a:t>
            </a:r>
            <a:r>
              <a:rPr lang="zh-CN" altLang="en-US" sz="1200" b="1" dirty="0" smtClean="0">
                <a:solidFill>
                  <a:schemeClr val="bg1"/>
                </a:solidFill>
                <a:latin typeface="Open Sans"/>
                <a:cs typeface="Open Sans"/>
              </a:rPr>
              <a:t>赛 </a:t>
            </a:r>
            <a:r>
              <a:rPr lang="en-US" altLang="zh-CN" sz="1200" b="1" dirty="0" smtClean="0">
                <a:solidFill>
                  <a:schemeClr val="bg1"/>
                </a:solidFill>
                <a:latin typeface="Open Sans"/>
                <a:cs typeface="Open Sans"/>
              </a:rPr>
              <a:t>#18</a:t>
            </a:r>
            <a:endParaRPr lang="en-JM" sz="1200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42624" y="4593097"/>
            <a:ext cx="770757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sz="933" b="1" dirty="0" smtClean="0">
                <a:solidFill>
                  <a:schemeClr val="bg1"/>
                </a:solidFill>
                <a:latin typeface="Open Sans"/>
                <a:cs typeface="Open Sans"/>
              </a:rPr>
              <a:t>2017</a:t>
            </a:r>
            <a:endParaRPr lang="en-JM" sz="933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510181" y="4579527"/>
            <a:ext cx="0" cy="2879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519091" y="4593097"/>
            <a:ext cx="136634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933" b="1" dirty="0" smtClean="0">
                <a:solidFill>
                  <a:schemeClr val="bg1"/>
                </a:solidFill>
                <a:latin typeface="Open Sans"/>
                <a:cs typeface="Open Sans"/>
              </a:rPr>
              <a:t>July 16</a:t>
            </a:r>
            <a:endParaRPr lang="en-JM" sz="933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9672" y="4985698"/>
            <a:ext cx="3093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bg1"/>
                </a:solidFill>
                <a:latin typeface="Open Sans"/>
                <a:cs typeface="Open Sans"/>
              </a:rPr>
              <a:t>程序员通过编程找工作的平台</a:t>
            </a:r>
            <a:endParaRPr lang="en-JM" sz="1200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909490" y="4562726"/>
            <a:ext cx="0" cy="2879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36607" y="4708999"/>
            <a:ext cx="203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94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分数取模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𝑝𝑜𝑤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rgbClr val="FF0000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𝑡𝑚𝑝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𝑝𝑜𝑤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altLang="zh-CN" b="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𝑡𝑚𝑝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𝑡𝑚𝑝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𝑡𝑚𝑝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是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奇数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𝑡𝑚𝑝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𝑡𝑚𝑝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𝑡𝑚𝑝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快速幂伪代码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6096000" y="4419604"/>
                <a:ext cx="3676610" cy="5249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89" indent="-457189" algn="l" defTabSz="121917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990575" indent="-380990" algn="l" defTabSz="121917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133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523962" indent="-304792" algn="l" defTabSz="121917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67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2133547" indent="-304792" algn="l" defTabSz="121917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743131" indent="-304792" algn="l" defTabSz="121917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3352716" indent="-304792" algn="l" defTabSz="121917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62301" indent="-304792" algn="l" defTabSz="121917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71886" indent="-304792" algn="l" defTabSz="121917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81470" indent="-304792" algn="l" defTabSz="121917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 smtClean="0"/>
                  <a:t>时间复杂度为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𝑙𝑜𝑔𝑛</m:t>
                        </m:r>
                      </m:e>
                    </m:d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419604"/>
                <a:ext cx="3676610" cy="524929"/>
              </a:xfrm>
              <a:prstGeom prst="rect">
                <a:avLst/>
              </a:prstGeom>
              <a:blipFill>
                <a:blip r:embed="rId3"/>
                <a:stretch>
                  <a:fillRect l="-2156" t="-13953" b="-10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07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分数取模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𝐴𝑛𝑠𝑤𝑒𝑟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𝑝𝑜𝑤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𝑝𝑜𝑤</m:t>
                    </m:r>
                  </m:oMath>
                </a14:m>
                <a:r>
                  <a:rPr lang="zh-CN" altLang="en-US" dirty="0" smtClean="0"/>
                  <a:t>的时间复杂度为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𝑙𝑜𝑔𝑛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:r>
                  <a:rPr lang="zh-CN" altLang="en-US" dirty="0" smtClean="0"/>
                  <a:t>所以总体时间复杂度为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标准</a:t>
            </a:r>
            <a:r>
              <a:rPr lang="zh-CN" altLang="en-US" dirty="0" smtClean="0"/>
              <a:t>解法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371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德国心脏病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650009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 smtClean="0"/>
                  <a:t>N</a:t>
                </a:r>
                <a:r>
                  <a:rPr lang="zh-CN" altLang="en-US" sz="2000" dirty="0" smtClean="0"/>
                  <a:t>名玩家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编号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0~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 sz="2000" dirty="0" smtClean="0"/>
                  <a:t>，每名玩家最开始有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sz="2000" dirty="0" smtClean="0"/>
                  <a:t>张牌</a:t>
                </a:r>
                <a:endParaRPr lang="en-US" sz="2000" dirty="0" smtClean="0"/>
              </a:p>
              <a:p>
                <a:r>
                  <a:rPr lang="zh-CN" altLang="en-US" sz="2000" dirty="0" smtClean="0"/>
                  <a:t>牌的类型</a:t>
                </a:r>
                <a:endParaRPr lang="en-US" altLang="zh-CN" sz="2000" dirty="0" smtClean="0"/>
              </a:p>
              <a:p>
                <a:pPr lvl="1"/>
                <a:r>
                  <a:rPr lang="zh-CN" altLang="en-US" sz="2000" dirty="0" smtClean="0"/>
                  <a:t>水果牌：种类不定，总数为</a:t>
                </a:r>
                <a:r>
                  <a:rPr lang="en-US" altLang="zh-CN" sz="2000" dirty="0" smtClean="0"/>
                  <a:t>1~5</a:t>
                </a:r>
                <a:r>
                  <a:rPr lang="zh-CN" altLang="en-US" sz="2000" dirty="0" smtClean="0"/>
                  <a:t>的水果</a:t>
                </a:r>
                <a:endParaRPr lang="en-US" altLang="zh-CN" sz="2000" dirty="0" smtClean="0"/>
              </a:p>
              <a:p>
                <a:pPr lvl="2"/>
                <a:r>
                  <a:rPr lang="zh-CN" altLang="en-US" sz="1800" dirty="0" smtClean="0"/>
                  <a:t>种类：香蕉</a:t>
                </a:r>
                <a:r>
                  <a:rPr lang="en-US" altLang="zh-CN" sz="1800" dirty="0" smtClean="0"/>
                  <a:t> / </a:t>
                </a:r>
                <a:r>
                  <a:rPr lang="zh-CN" altLang="en-US" sz="1800" dirty="0" smtClean="0"/>
                  <a:t>草莓</a:t>
                </a:r>
                <a:r>
                  <a:rPr lang="en-US" altLang="zh-CN" sz="1800" dirty="0" smtClean="0"/>
                  <a:t> / </a:t>
                </a:r>
                <a:r>
                  <a:rPr lang="zh-CN" altLang="en-US" sz="1800" dirty="0" smtClean="0"/>
                  <a:t>樱桃 </a:t>
                </a:r>
                <a:r>
                  <a:rPr lang="en-US" altLang="zh-CN" sz="1800" dirty="0" smtClean="0"/>
                  <a:t>/ </a:t>
                </a:r>
                <a:r>
                  <a:rPr lang="zh-CN" altLang="en-US" sz="1800" dirty="0" smtClean="0"/>
                  <a:t>柠檬</a:t>
                </a:r>
                <a:endParaRPr lang="en-US" altLang="zh-CN" sz="1800" dirty="0" smtClean="0"/>
              </a:p>
              <a:p>
                <a:pPr lvl="1"/>
                <a:r>
                  <a:rPr lang="zh-CN" altLang="en-US" sz="2000" dirty="0" smtClean="0"/>
                  <a:t>动物牌：猴子 </a:t>
                </a:r>
                <a:r>
                  <a:rPr lang="en-US" altLang="zh-CN" sz="2000" dirty="0" smtClean="0"/>
                  <a:t>/ </a:t>
                </a:r>
                <a:r>
                  <a:rPr lang="zh-CN" altLang="en-US" sz="2000" dirty="0" smtClean="0"/>
                  <a:t>大象 </a:t>
                </a:r>
                <a:r>
                  <a:rPr lang="en-US" altLang="zh-CN" sz="2000" dirty="0" smtClean="0"/>
                  <a:t>/ </a:t>
                </a:r>
                <a:r>
                  <a:rPr lang="zh-CN" altLang="en-US" sz="2000" dirty="0" smtClean="0"/>
                  <a:t>猪</a:t>
                </a:r>
                <a:endParaRPr lang="en-US" altLang="zh-CN" sz="2000" dirty="0"/>
              </a:p>
              <a:p>
                <a:r>
                  <a:rPr lang="zh-CN" altLang="en-US" sz="2000" dirty="0" smtClean="0"/>
                  <a:t>按照编号轮流出牌</a:t>
                </a:r>
                <a:endParaRPr lang="en-US" altLang="zh-CN" sz="2000" dirty="0" smtClean="0"/>
              </a:p>
              <a:p>
                <a:pPr lvl="1"/>
                <a:r>
                  <a:rPr lang="zh-CN" altLang="en-US" sz="2000" dirty="0" smtClean="0">
                    <a:solidFill>
                      <a:srgbClr val="FF0000"/>
                    </a:solidFill>
                  </a:rPr>
                  <a:t>当轮的出牌会盖住上轮的出牌</a:t>
                </a:r>
                <a:endParaRPr lang="en-US" altLang="zh-CN" sz="2000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sz="2000" dirty="0" smtClean="0"/>
                  <a:t>按铃操作（任意时刻</a:t>
                </a:r>
                <a:r>
                  <a:rPr lang="en-US" altLang="zh-CN" sz="2000" dirty="0" smtClean="0"/>
                  <a:t> / </a:t>
                </a:r>
                <a:r>
                  <a:rPr lang="zh-CN" altLang="en-US" sz="2000" dirty="0" smtClean="0"/>
                  <a:t>任意玩家）</a:t>
                </a:r>
                <a:endParaRPr lang="en-US" altLang="zh-CN" sz="2000" dirty="0" smtClean="0"/>
              </a:p>
              <a:p>
                <a:pPr lvl="1"/>
                <a:r>
                  <a:rPr lang="zh-CN" altLang="en-US" sz="2000" dirty="0" smtClean="0"/>
                  <a:t>成功：当前场面满足一定条件，按铃玩家收走所有牌</a:t>
                </a:r>
                <a:endParaRPr lang="en-US" altLang="zh-CN" sz="2000" dirty="0" smtClean="0"/>
              </a:p>
              <a:p>
                <a:pPr lvl="1"/>
                <a:r>
                  <a:rPr lang="zh-CN" altLang="en-US" sz="2000" dirty="0" smtClean="0"/>
                  <a:t>失败：当前场面不满足条件，支付给其他玩家各一张牌</a:t>
                </a:r>
                <a:endParaRPr lang="en-US" altLang="zh-CN" sz="2000" dirty="0" smtClean="0"/>
              </a:p>
              <a:p>
                <a:pPr lvl="1"/>
                <a:r>
                  <a:rPr lang="zh-CN" altLang="en-US" sz="2000" dirty="0" smtClean="0">
                    <a:solidFill>
                      <a:srgbClr val="FF0000"/>
                    </a:solidFill>
                  </a:rPr>
                  <a:t>从按铃玩家开始继续出牌</a:t>
                </a:r>
                <a:endParaRPr lang="en-US" altLang="zh-CN" sz="200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650009"/>
              </a:xfrm>
              <a:blipFill>
                <a:blip r:embed="rId2"/>
                <a:stretch>
                  <a:fillRect l="-500" t="-1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题目描述</a:t>
            </a:r>
            <a:endParaRPr lang="en-US" dirty="0"/>
          </a:p>
        </p:txBody>
      </p:sp>
      <p:pic>
        <p:nvPicPr>
          <p:cNvPr id="1028" name="Picture 4" descr="http://image.17173.com/bbs/v1/2010/03/08/126802443614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262" y="1502013"/>
            <a:ext cx="3723852" cy="27942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7" name="文本框 6"/>
          <p:cNvSpPr txBox="1"/>
          <p:nvPr/>
        </p:nvSpPr>
        <p:spPr>
          <a:xfrm>
            <a:off x="8186949" y="4474028"/>
            <a:ext cx="35024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当前场上（被盖住的牌不算，以下同）某种水果的数量正好为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</a:p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当前场上出现猴子，至少有一个水果，且没有出现柠檬。</a:t>
            </a:r>
          </a:p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当前场上出现大象，至少有一个水果，且没有出现草莓。</a:t>
            </a:r>
          </a:p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当前场上出现猪，且至少有一个水果。</a:t>
            </a:r>
          </a:p>
        </p:txBody>
      </p:sp>
    </p:spTree>
    <p:extLst>
      <p:ext uri="{BB962C8B-B14F-4D97-AF65-F5344CB8AC3E}">
        <p14:creationId xmlns:p14="http://schemas.microsoft.com/office/powerpoint/2010/main" val="233975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德国心脏病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701805"/>
            <a:ext cx="10972800" cy="461735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3 13 		</a:t>
            </a:r>
            <a:r>
              <a:rPr lang="en-US" altLang="zh-CN" dirty="0" smtClean="0"/>
              <a:t># 3</a:t>
            </a:r>
            <a:r>
              <a:rPr lang="zh-CN" altLang="en-US" dirty="0"/>
              <a:t>名玩家，</a:t>
            </a:r>
            <a:r>
              <a:rPr lang="en-US" altLang="zh-CN" dirty="0"/>
              <a:t>13</a:t>
            </a:r>
            <a:r>
              <a:rPr lang="zh-CN" altLang="en-US" dirty="0"/>
              <a:t>次操作</a:t>
            </a:r>
          </a:p>
          <a:p>
            <a:r>
              <a:rPr lang="en-US" altLang="zh-CN" dirty="0"/>
              <a:t>Fruit 5 0 0 0 0 0	# 0</a:t>
            </a:r>
            <a:r>
              <a:rPr lang="zh-CN" altLang="en-US" dirty="0"/>
              <a:t>号玩家出牌：</a:t>
            </a:r>
            <a:r>
              <a:rPr lang="en-US" altLang="zh-CN" dirty="0"/>
              <a:t>5</a:t>
            </a:r>
            <a:r>
              <a:rPr lang="zh-CN" altLang="en-US" dirty="0"/>
              <a:t>个香蕉</a:t>
            </a:r>
          </a:p>
          <a:p>
            <a:r>
              <a:rPr lang="en-US" altLang="zh-CN" dirty="0"/>
              <a:t>Ring 0 		</a:t>
            </a:r>
            <a:r>
              <a:rPr lang="en-US" altLang="zh-CN" dirty="0" smtClean="0"/>
              <a:t># </a:t>
            </a:r>
            <a:r>
              <a:rPr lang="en-US" altLang="zh-CN" dirty="0"/>
              <a:t>0</a:t>
            </a:r>
            <a:r>
              <a:rPr lang="zh-CN" altLang="en-US" dirty="0"/>
              <a:t>号玩家按铃：按铃成功，获得场上的</a:t>
            </a:r>
            <a:r>
              <a:rPr lang="en-US" altLang="zh-CN" dirty="0"/>
              <a:t>1</a:t>
            </a:r>
            <a:r>
              <a:rPr lang="zh-CN" altLang="en-US" dirty="0"/>
              <a:t>张牌，开始下一轮游戏</a:t>
            </a:r>
          </a:p>
          <a:p>
            <a:r>
              <a:rPr lang="en-US" altLang="zh-CN" dirty="0"/>
              <a:t>Ring 1 		</a:t>
            </a:r>
            <a:r>
              <a:rPr lang="en-US" altLang="zh-CN" dirty="0" smtClean="0"/>
              <a:t># </a:t>
            </a:r>
            <a:r>
              <a:rPr lang="en-US" altLang="zh-CN" dirty="0"/>
              <a:t>1</a:t>
            </a:r>
            <a:r>
              <a:rPr lang="zh-CN" altLang="en-US" dirty="0"/>
              <a:t>号玩家按铃：按铃失败，给</a:t>
            </a:r>
            <a:r>
              <a:rPr lang="en-US" altLang="zh-CN" dirty="0"/>
              <a:t>0, 2</a:t>
            </a:r>
            <a:r>
              <a:rPr lang="zh-CN" altLang="en-US" dirty="0"/>
              <a:t>号玩家各一张牌</a:t>
            </a:r>
          </a:p>
          <a:p>
            <a:r>
              <a:rPr lang="en-US" altLang="zh-CN" dirty="0"/>
              <a:t>Fruit 3 3 0 0	</a:t>
            </a:r>
            <a:r>
              <a:rPr lang="en-US" altLang="zh-CN" dirty="0" smtClean="0"/>
              <a:t># </a:t>
            </a:r>
            <a:r>
              <a:rPr lang="en-US" altLang="zh-CN" dirty="0"/>
              <a:t>1</a:t>
            </a:r>
            <a:r>
              <a:rPr lang="zh-CN" altLang="en-US" dirty="0"/>
              <a:t>号玩家出牌：</a:t>
            </a:r>
            <a:r>
              <a:rPr lang="en-US" altLang="zh-CN" dirty="0"/>
              <a:t>1</a:t>
            </a:r>
            <a:r>
              <a:rPr lang="zh-CN" altLang="en-US" dirty="0"/>
              <a:t>个柠檬</a:t>
            </a:r>
            <a:r>
              <a:rPr lang="en-US" altLang="zh-CN" dirty="0"/>
              <a:t>+2</a:t>
            </a:r>
            <a:r>
              <a:rPr lang="zh-CN" altLang="en-US" dirty="0"/>
              <a:t>个香蕉</a:t>
            </a:r>
          </a:p>
          <a:p>
            <a:r>
              <a:rPr lang="en-US" altLang="zh-CN" dirty="0"/>
              <a:t>Animal 0 	</a:t>
            </a:r>
            <a:r>
              <a:rPr lang="en-US" altLang="zh-CN" dirty="0" smtClean="0"/>
              <a:t># </a:t>
            </a:r>
            <a:r>
              <a:rPr lang="en-US" altLang="zh-CN" dirty="0"/>
              <a:t>2</a:t>
            </a:r>
            <a:r>
              <a:rPr lang="zh-CN" altLang="en-US" dirty="0"/>
              <a:t>号玩家出牌：猴子</a:t>
            </a:r>
          </a:p>
          <a:p>
            <a:r>
              <a:rPr lang="en-US" altLang="zh-CN" dirty="0"/>
              <a:t>Fruit 4 2 2 2 2 	# 0</a:t>
            </a:r>
            <a:r>
              <a:rPr lang="zh-CN" altLang="en-US" dirty="0"/>
              <a:t>号玩家出牌：</a:t>
            </a:r>
            <a:r>
              <a:rPr lang="en-US" altLang="zh-CN" dirty="0"/>
              <a:t>4</a:t>
            </a:r>
            <a:r>
              <a:rPr lang="zh-CN" altLang="en-US" dirty="0"/>
              <a:t>个樱桃</a:t>
            </a:r>
          </a:p>
          <a:p>
            <a:r>
              <a:rPr lang="en-US" altLang="zh-CN" dirty="0"/>
              <a:t>Ring 2 		</a:t>
            </a:r>
            <a:r>
              <a:rPr lang="en-US" altLang="zh-CN" dirty="0" smtClean="0"/>
              <a:t># </a:t>
            </a:r>
            <a:r>
              <a:rPr lang="en-US" altLang="zh-CN" dirty="0"/>
              <a:t>2</a:t>
            </a:r>
            <a:r>
              <a:rPr lang="zh-CN" altLang="en-US" dirty="0"/>
              <a:t>号玩家按铃：按铃失败，给</a:t>
            </a:r>
            <a:r>
              <a:rPr lang="en-US" altLang="zh-CN" dirty="0"/>
              <a:t>0, 1</a:t>
            </a:r>
            <a:r>
              <a:rPr lang="zh-CN" altLang="en-US" dirty="0"/>
              <a:t>号玩家各一张牌</a:t>
            </a:r>
          </a:p>
          <a:p>
            <a:r>
              <a:rPr lang="en-US" altLang="zh-CN" dirty="0"/>
              <a:t>Fruit 3 0 0 0	</a:t>
            </a:r>
            <a:r>
              <a:rPr lang="en-US" altLang="zh-CN" dirty="0" smtClean="0"/>
              <a:t># </a:t>
            </a:r>
            <a:r>
              <a:rPr lang="en-US" altLang="zh-CN" dirty="0"/>
              <a:t>2</a:t>
            </a:r>
            <a:r>
              <a:rPr lang="zh-CN" altLang="en-US" dirty="0"/>
              <a:t>号玩家出牌：</a:t>
            </a:r>
            <a:r>
              <a:rPr lang="en-US" altLang="zh-CN" dirty="0"/>
              <a:t>3</a:t>
            </a:r>
            <a:r>
              <a:rPr lang="zh-CN" altLang="en-US" dirty="0"/>
              <a:t>个香蕉，盖住上一张牌</a:t>
            </a:r>
            <a:r>
              <a:rPr lang="en-US" altLang="zh-CN" dirty="0"/>
              <a:t>【</a:t>
            </a:r>
            <a:r>
              <a:rPr lang="zh-CN" altLang="en-US" dirty="0"/>
              <a:t>猴子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Fruit 2 0 0 	</a:t>
            </a:r>
            <a:r>
              <a:rPr lang="en-US" altLang="zh-CN" dirty="0" smtClean="0"/>
              <a:t># </a:t>
            </a:r>
            <a:r>
              <a:rPr lang="en-US" altLang="zh-CN" dirty="0"/>
              <a:t>0</a:t>
            </a:r>
            <a:r>
              <a:rPr lang="zh-CN" altLang="en-US" dirty="0"/>
              <a:t>号玩家出牌：</a:t>
            </a:r>
            <a:r>
              <a:rPr lang="en-US" altLang="zh-CN" dirty="0"/>
              <a:t>2</a:t>
            </a:r>
            <a:r>
              <a:rPr lang="zh-CN" altLang="en-US" dirty="0"/>
              <a:t>个香蕉，盖住上一张牌</a:t>
            </a:r>
            <a:r>
              <a:rPr lang="en-US" altLang="zh-CN" dirty="0"/>
              <a:t>【4</a:t>
            </a:r>
            <a:r>
              <a:rPr lang="zh-CN" altLang="en-US" dirty="0"/>
              <a:t>个樱桃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Ring 2 		</a:t>
            </a:r>
            <a:r>
              <a:rPr lang="en-US" altLang="zh-CN" dirty="0" smtClean="0"/>
              <a:t># </a:t>
            </a:r>
            <a:r>
              <a:rPr lang="en-US" altLang="zh-CN" dirty="0"/>
              <a:t>2</a:t>
            </a:r>
            <a:r>
              <a:rPr lang="zh-CN" altLang="en-US" dirty="0"/>
              <a:t>号玩家按铃：按铃失败，给</a:t>
            </a:r>
            <a:r>
              <a:rPr lang="en-US" altLang="zh-CN" dirty="0"/>
              <a:t>0, 1</a:t>
            </a:r>
            <a:r>
              <a:rPr lang="zh-CN" altLang="en-US" dirty="0"/>
              <a:t>号玩家各一张牌</a:t>
            </a:r>
          </a:p>
          <a:p>
            <a:r>
              <a:rPr lang="en-US" altLang="zh-CN" dirty="0"/>
              <a:t>Animal 2 	</a:t>
            </a:r>
            <a:r>
              <a:rPr lang="en-US" altLang="zh-CN" dirty="0" smtClean="0"/>
              <a:t># </a:t>
            </a:r>
            <a:r>
              <a:rPr lang="en-US" altLang="zh-CN" dirty="0"/>
              <a:t>2</a:t>
            </a:r>
            <a:r>
              <a:rPr lang="zh-CN" altLang="en-US" dirty="0"/>
              <a:t>号玩家出牌：猪，盖住上一张牌</a:t>
            </a:r>
            <a:r>
              <a:rPr lang="en-US" altLang="zh-CN" dirty="0"/>
              <a:t>【3</a:t>
            </a:r>
            <a:r>
              <a:rPr lang="zh-CN" altLang="en-US" dirty="0"/>
              <a:t>个香蕉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Ring 0		</a:t>
            </a:r>
            <a:r>
              <a:rPr lang="en-US" altLang="zh-CN" dirty="0" smtClean="0"/>
              <a:t># </a:t>
            </a:r>
            <a:r>
              <a:rPr lang="en-US" altLang="zh-CN" dirty="0"/>
              <a:t>0</a:t>
            </a:r>
            <a:r>
              <a:rPr lang="zh-CN" altLang="en-US" dirty="0"/>
              <a:t>号玩家按铃：按铃成功，获得场上的</a:t>
            </a:r>
            <a:r>
              <a:rPr lang="en-US" altLang="zh-CN" dirty="0"/>
              <a:t>6</a:t>
            </a:r>
            <a:r>
              <a:rPr lang="zh-CN" altLang="en-US" dirty="0"/>
              <a:t>张牌，开始下一轮游戏</a:t>
            </a:r>
          </a:p>
          <a:p>
            <a:r>
              <a:rPr lang="en-US" altLang="zh-CN" dirty="0"/>
              <a:t>Animal 2	</a:t>
            </a:r>
            <a:r>
              <a:rPr lang="en-US" altLang="zh-CN" dirty="0" smtClean="0"/>
              <a:t># </a:t>
            </a:r>
            <a:r>
              <a:rPr lang="en-US" altLang="zh-CN" dirty="0"/>
              <a:t>0</a:t>
            </a:r>
            <a:r>
              <a:rPr lang="zh-CN" altLang="en-US" dirty="0"/>
              <a:t>号玩家出牌：猪，游戏</a:t>
            </a:r>
            <a:r>
              <a:rPr lang="zh-CN" altLang="en-US" dirty="0" smtClean="0"/>
              <a:t>终止</a:t>
            </a:r>
            <a:endParaRPr lang="en-US" altLang="zh-CN" dirty="0" smtClean="0"/>
          </a:p>
          <a:p>
            <a:r>
              <a:rPr lang="zh-CN" altLang="en-US" dirty="0" smtClean="0"/>
              <a:t>最后</a:t>
            </a:r>
            <a:r>
              <a:rPr lang="en-US" altLang="zh-CN" dirty="0" smtClean="0"/>
              <a:t>3</a:t>
            </a:r>
            <a:r>
              <a:rPr lang="zh-CN" altLang="en-US" dirty="0" smtClean="0"/>
              <a:t>名玩家的持有牌数分别为：</a:t>
            </a:r>
            <a:r>
              <a:rPr lang="en-US" dirty="0" smtClean="0"/>
              <a:t>10000006</a:t>
            </a:r>
            <a:r>
              <a:rPr lang="zh-CN" altLang="en-US" dirty="0" smtClean="0"/>
              <a:t>、</a:t>
            </a:r>
            <a:r>
              <a:rPr lang="en-US" dirty="0" smtClean="0"/>
              <a:t>9999999</a:t>
            </a:r>
            <a:r>
              <a:rPr lang="zh-CN" altLang="en-US" dirty="0" smtClean="0"/>
              <a:t>和</a:t>
            </a:r>
            <a:r>
              <a:rPr lang="en-US" dirty="0" smtClean="0"/>
              <a:t>9999994</a:t>
            </a:r>
            <a:endParaRPr lang="en-US" altLang="zh-CN" dirty="0" smtClean="0"/>
          </a:p>
          <a:p>
            <a:endParaRPr lang="zh-CN" altLang="en-US" dirty="0"/>
          </a:p>
          <a:p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样例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德国心脏病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输入：给出一局游戏所有玩家的操作序列</a:t>
            </a:r>
            <a:endParaRPr lang="en-US" altLang="zh-CN" dirty="0" smtClean="0"/>
          </a:p>
          <a:p>
            <a:pPr lvl="2"/>
            <a:r>
              <a:rPr lang="zh-CN" altLang="en-US" dirty="0"/>
              <a:t>出</a:t>
            </a:r>
            <a:r>
              <a:rPr lang="zh-CN" altLang="en-US" dirty="0" smtClean="0"/>
              <a:t>牌：当前玩家出牌的类型以及牌面</a:t>
            </a:r>
            <a:endParaRPr lang="en-US" altLang="zh-CN" dirty="0" smtClean="0"/>
          </a:p>
          <a:p>
            <a:pPr lvl="2"/>
            <a:r>
              <a:rPr lang="zh-CN" altLang="en-US" dirty="0"/>
              <a:t>按铃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输出：为这个操作序列结束后每名玩家的持有牌数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模拟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记录当前局面的所有信息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对于每次操作，更新当前局面</a:t>
            </a:r>
            <a:endParaRPr lang="en-US" altLang="zh-CN" b="1" dirty="0" smtClean="0"/>
          </a:p>
          <a:p>
            <a:pPr lvl="1"/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问题与初步思路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9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德国心脏病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61735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b="1" dirty="0" smtClean="0"/>
                  <a:t>一个局面包含什么信息？</a:t>
                </a:r>
                <a:endParaRPr lang="en-US" altLang="zh-CN" sz="2000" b="1" dirty="0"/>
              </a:p>
              <a:p>
                <a:pPr lvl="1"/>
                <a:r>
                  <a:rPr lang="zh-CN" altLang="en-US" sz="2000" dirty="0"/>
                  <a:t>每名玩家所持有的牌数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sz="2000" dirty="0"/>
              </a:p>
              <a:p>
                <a:pPr lvl="1"/>
                <a:r>
                  <a:rPr lang="zh-CN" altLang="en-US" sz="2000" dirty="0"/>
                  <a:t>当前出牌人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𝑡𝑢𝑟𝑛</m:t>
                    </m:r>
                  </m:oMath>
                </a14:m>
                <a:endParaRPr lang="en-US" altLang="zh-CN" sz="2000" dirty="0"/>
              </a:p>
              <a:p>
                <a:pPr lvl="1"/>
                <a:r>
                  <a:rPr lang="zh-CN" altLang="en-US" sz="2000" dirty="0"/>
                  <a:t>当前场上放置的牌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0~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endParaRPr lang="en-US" altLang="zh-CN" sz="2000" dirty="0"/>
              </a:p>
              <a:p>
                <a:pPr lvl="2"/>
                <a:r>
                  <a:rPr lang="zh-CN" altLang="en-US" sz="1800" dirty="0"/>
                  <a:t>为什么对于每个玩家分开记录？</a:t>
                </a:r>
                <a:endParaRPr lang="en-US" altLang="zh-CN" sz="1800" dirty="0"/>
              </a:p>
              <a:p>
                <a:pPr lvl="2"/>
                <a:endParaRPr lang="en-US" altLang="zh-CN" sz="1800" dirty="0"/>
              </a:p>
              <a:p>
                <a:r>
                  <a:rPr lang="zh-CN" altLang="en-US" sz="2000" b="1" dirty="0"/>
                  <a:t>如何对于一个操作更新这些信息？</a:t>
                </a:r>
                <a:endParaRPr lang="en-US" altLang="zh-CN" sz="2000" b="1" dirty="0"/>
              </a:p>
              <a:p>
                <a:pPr lvl="1"/>
                <a:r>
                  <a:rPr lang="zh-CN" altLang="en-US" sz="2000" dirty="0"/>
                  <a:t>出牌</a:t>
                </a:r>
                <a:r>
                  <a:rPr lang="zh-CN" altLang="en-US" sz="2000" dirty="0" smtClean="0"/>
                  <a:t>操作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：将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000" dirty="0" smtClean="0"/>
                  <a:t>添加</a:t>
                </a:r>
                <a:r>
                  <a:rPr lang="zh-CN" altLang="en-US" sz="2000" dirty="0"/>
                  <a:t>至数组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𝑡𝑢𝑟𝑛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的末尾</a:t>
                </a:r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𝑡𝑢𝑟𝑛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𝑡𝑢𝑟𝑛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sz="2000" dirty="0"/>
              </a:p>
              <a:p>
                <a:pPr lvl="1"/>
                <a:r>
                  <a:rPr lang="zh-CN" altLang="en-US" sz="2000" dirty="0"/>
                  <a:t>响铃</a:t>
                </a:r>
                <a:r>
                  <a:rPr lang="zh-CN" altLang="en-US" sz="2000" dirty="0" smtClean="0"/>
                  <a:t>操作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：</a:t>
                </a:r>
                <a:r>
                  <a:rPr lang="zh-CN" altLang="en-US" sz="2000" dirty="0"/>
                  <a:t>检查当前局面（所有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[0~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的末尾）是否满足</a:t>
                </a:r>
                <a:r>
                  <a:rPr lang="zh-CN" altLang="en-US" sz="2000" dirty="0" smtClean="0"/>
                  <a:t>条件</a:t>
                </a:r>
                <a:endParaRPr lang="en-US" altLang="zh-CN" sz="1734" dirty="0"/>
              </a:p>
              <a:p>
                <a:pPr lvl="2"/>
                <a:r>
                  <a:rPr lang="zh-CN" altLang="en-US" sz="1800" dirty="0"/>
                  <a:t>如果满足，清空数组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1800" dirty="0"/>
                  <a:t>，将对应的牌数添加至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1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𝑡𝑢𝑟𝑛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sz="1800" dirty="0"/>
              </a:p>
              <a:p>
                <a:pPr lvl="2"/>
                <a:r>
                  <a:rPr lang="zh-CN" altLang="en-US" sz="1800" dirty="0"/>
                  <a:t>如果不满足，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+1, 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𝑡𝑢𝑟𝑛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sz="1800" dirty="0"/>
              </a:p>
              <a:p>
                <a:pPr lvl="1"/>
                <a:r>
                  <a:rPr lang="zh-CN" altLang="en-US" sz="2000" dirty="0"/>
                  <a:t>所有操作完成后，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即是需要输出的答案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617352"/>
              </a:xfrm>
              <a:blipFill>
                <a:blip r:embed="rId3"/>
                <a:stretch>
                  <a:fillRect l="-500" t="-1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局面信息与维护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34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德国心脏病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61735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b="1" dirty="0"/>
                  <a:t>一个局面包含什么信息？</a:t>
                </a:r>
                <a:endParaRPr lang="en-US" altLang="zh-CN" sz="2000" b="1" dirty="0"/>
              </a:p>
              <a:p>
                <a:pPr lvl="1"/>
                <a:r>
                  <a:rPr lang="zh-CN" altLang="en-US" sz="2000" dirty="0"/>
                  <a:t>每名玩家所持有的牌数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sz="2000" dirty="0"/>
              </a:p>
              <a:p>
                <a:pPr lvl="1"/>
                <a:r>
                  <a:rPr lang="zh-CN" altLang="en-US" sz="2000" dirty="0"/>
                  <a:t>当前出牌人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𝑡𝑢𝑟𝑛</m:t>
                    </m:r>
                  </m:oMath>
                </a14:m>
                <a:endParaRPr lang="en-US" altLang="zh-CN" sz="2000" dirty="0"/>
              </a:p>
              <a:p>
                <a:pPr lvl="1"/>
                <a:r>
                  <a:rPr lang="zh-CN" altLang="en-US" sz="2000" dirty="0"/>
                  <a:t>当前场上放置的牌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0~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endParaRPr lang="en-US" altLang="zh-CN" sz="2000" dirty="0"/>
              </a:p>
              <a:p>
                <a:pPr lvl="2"/>
                <a:r>
                  <a:rPr lang="zh-CN" altLang="en-US" sz="1800" dirty="0"/>
                  <a:t>为什么对于每个玩家分开记录？</a:t>
                </a:r>
                <a:endParaRPr lang="en-US" altLang="zh-CN" sz="1800" dirty="0"/>
              </a:p>
              <a:p>
                <a:pPr lvl="2"/>
                <a:endParaRPr lang="en-US" altLang="zh-CN" sz="1800" dirty="0"/>
              </a:p>
              <a:p>
                <a:r>
                  <a:rPr lang="zh-CN" altLang="en-US" sz="2000" b="1" dirty="0"/>
                  <a:t>如何对于一个操作更新这些信息？</a:t>
                </a:r>
                <a:endParaRPr lang="en-US" altLang="zh-CN" sz="2000" b="1" dirty="0"/>
              </a:p>
              <a:p>
                <a:pPr lvl="1"/>
                <a:r>
                  <a:rPr lang="zh-CN" altLang="en-US" sz="2000" dirty="0"/>
                  <a:t>出牌操作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：</a:t>
                </a: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</a:rPr>
                  <a:t>添加至数组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𝑡𝑢𝑟𝑛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</a:rPr>
                  <a:t>的末尾</a:t>
                </a:r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𝑡𝑢𝑟𝑛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𝑡𝑢𝑟𝑛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sz="2000" dirty="0"/>
              </a:p>
              <a:p>
                <a:pPr lvl="1"/>
                <a:r>
                  <a:rPr lang="zh-CN" altLang="en-US" sz="2000" dirty="0"/>
                  <a:t>响铃操作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：检查当前局面（</a:t>
                </a: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所有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[0~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</a:rPr>
                  <a:t>的末尾</a:t>
                </a:r>
                <a:r>
                  <a:rPr lang="zh-CN" altLang="en-US" sz="2000" dirty="0"/>
                  <a:t>）是否满足条件</a:t>
                </a:r>
                <a:endParaRPr lang="en-US" altLang="zh-CN" sz="1734" dirty="0"/>
              </a:p>
              <a:p>
                <a:pPr lvl="2"/>
                <a:r>
                  <a:rPr lang="zh-CN" altLang="en-US" sz="1800" dirty="0"/>
                  <a:t>如果满足，清空数组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1800" dirty="0"/>
                  <a:t>，将对应的牌数添加至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1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𝑡𝑢𝑟𝑛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sz="1800" dirty="0"/>
              </a:p>
              <a:p>
                <a:pPr lvl="2"/>
                <a:r>
                  <a:rPr lang="zh-CN" altLang="en-US" sz="1800" dirty="0"/>
                  <a:t>如果不满足，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+1, 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𝑡𝑢𝑟𝑛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sz="1800" dirty="0"/>
              </a:p>
              <a:p>
                <a:pPr lvl="1"/>
                <a:r>
                  <a:rPr lang="zh-CN" altLang="en-US" sz="2000" dirty="0"/>
                  <a:t>所有操作完成后，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即是需要输出的答案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617352"/>
              </a:xfrm>
              <a:blipFill>
                <a:blip r:embed="rId3"/>
                <a:stretch>
                  <a:fillRect l="-500" t="-1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局面信息与维护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768193" y="2588079"/>
            <a:ext cx="3474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对于一名玩家所摆出的牌堆来说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zh-CN" altLang="en-US" dirty="0" smtClean="0">
                <a:solidFill>
                  <a:srgbClr val="FF0000"/>
                </a:solidFill>
              </a:rPr>
              <a:t>仅有最上的一张的内容有意义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90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德国心脏病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61735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b="1" dirty="0" smtClean="0"/>
                  <a:t>一个局面包含什么信息？</a:t>
                </a:r>
                <a:endParaRPr lang="en-US" altLang="zh-CN" sz="2000" b="1" dirty="0"/>
              </a:p>
              <a:p>
                <a:pPr lvl="1"/>
                <a:r>
                  <a:rPr lang="zh-CN" altLang="en-US" sz="2000" dirty="0"/>
                  <a:t>每名玩家所持有的牌数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sz="2000" dirty="0"/>
              </a:p>
              <a:p>
                <a:pPr lvl="1"/>
                <a:r>
                  <a:rPr lang="zh-CN" altLang="en-US" sz="2000" dirty="0"/>
                  <a:t>当前出牌人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𝑡𝑢𝑟𝑛</m:t>
                    </m:r>
                  </m:oMath>
                </a14:m>
                <a:endParaRPr lang="en-US" altLang="zh-CN" sz="2000" dirty="0"/>
              </a:p>
              <a:p>
                <a:pPr lvl="1"/>
                <a:r>
                  <a:rPr lang="zh-CN" altLang="en-US" sz="2000" dirty="0" smtClean="0"/>
                  <a:t>每</a:t>
                </a:r>
                <a:r>
                  <a:rPr lang="zh-CN" altLang="en-US" sz="2000" i="0" dirty="0" smtClean="0">
                    <a:latin typeface="+mj-lt"/>
                  </a:rPr>
                  <a:t>名玩家最后放置的牌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altLang="zh-CN" sz="1800" dirty="0"/>
              </a:p>
              <a:p>
                <a:pPr lvl="2"/>
                <a:endParaRPr lang="en-US" altLang="zh-CN" sz="1800" dirty="0"/>
              </a:p>
              <a:p>
                <a:r>
                  <a:rPr lang="zh-CN" altLang="en-US" sz="2000" b="1" dirty="0"/>
                  <a:t>如何对于一个操作更新这些信息？</a:t>
                </a:r>
                <a:endParaRPr lang="en-US" altLang="zh-CN" sz="2000" b="1" dirty="0"/>
              </a:p>
              <a:p>
                <a:pPr lvl="1"/>
                <a:r>
                  <a:rPr lang="zh-CN" altLang="en-US" sz="2000" dirty="0"/>
                  <a:t>出牌</a:t>
                </a:r>
                <a:r>
                  <a:rPr lang="zh-CN" altLang="en-US" sz="2000" dirty="0" smtClean="0"/>
                  <a:t>操作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𝑡𝑢𝑟𝑛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𝑡𝑢𝑟𝑛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𝑡𝑢𝑟𝑛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sz="2000" dirty="0"/>
              </a:p>
              <a:p>
                <a:pPr lvl="1"/>
                <a:r>
                  <a:rPr lang="zh-CN" altLang="en-US" sz="2000" dirty="0"/>
                  <a:t>响铃</a:t>
                </a:r>
                <a:r>
                  <a:rPr lang="zh-CN" altLang="en-US" sz="2000" dirty="0" smtClean="0"/>
                  <a:t>操作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：</a:t>
                </a:r>
                <a:r>
                  <a:rPr lang="zh-CN" altLang="en-US" sz="2000" dirty="0"/>
                  <a:t>检查当前局面</a:t>
                </a:r>
                <a:r>
                  <a:rPr lang="zh-CN" altLang="en-US" sz="2000" dirty="0" smtClean="0"/>
                  <a:t>（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zh-CN" altLang="en-US" sz="2000" dirty="0" smtClean="0"/>
                  <a:t>）</a:t>
                </a:r>
                <a:r>
                  <a:rPr lang="zh-CN" altLang="en-US" sz="2000" dirty="0"/>
                  <a:t>是否满足</a:t>
                </a:r>
                <a:r>
                  <a:rPr lang="zh-CN" altLang="en-US" sz="2000" dirty="0" smtClean="0"/>
                  <a:t>条件</a:t>
                </a:r>
                <a:endParaRPr lang="en-US" altLang="zh-CN" sz="1734" dirty="0"/>
              </a:p>
              <a:p>
                <a:pPr lvl="2"/>
                <a:r>
                  <a:rPr lang="zh-CN" altLang="en-US" sz="1800" dirty="0"/>
                  <a:t>如果满足，清空数组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1800" dirty="0"/>
                  <a:t>，将对应的牌数添加至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1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𝑡𝑢𝑟𝑛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sz="1800" dirty="0"/>
              </a:p>
              <a:p>
                <a:pPr lvl="2"/>
                <a:r>
                  <a:rPr lang="zh-CN" altLang="en-US" sz="1800" dirty="0"/>
                  <a:t>如果不满足，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+1, 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𝑡𝑢𝑟𝑛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sz="1800" dirty="0"/>
              </a:p>
              <a:p>
                <a:pPr lvl="1"/>
                <a:r>
                  <a:rPr lang="zh-CN" altLang="en-US" sz="2000" dirty="0"/>
                  <a:t>所有操作完成后，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即是需要输出的答案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617352"/>
              </a:xfrm>
              <a:blipFill>
                <a:blip r:embed="rId3"/>
                <a:stretch>
                  <a:fillRect l="-500" t="-1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局面优化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7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德国心脏病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69083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𝑡𝑢𝑟𝑛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𝑐𝑜𝑢𝑛𝑡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𝑜𝑝𝑒𝑟𝑎𝑡𝑖𝑜𝑛𝑠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𝑜𝑝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的类型为出牌</m:t>
                    </m:r>
                  </m:oMath>
                </a14:m>
                <a:endParaRPr lang="zh-CN" altLang="en-US" dirty="0"/>
              </a:p>
              <a:p>
                <a:pPr marL="0" indent="0">
                  <a:buNone/>
                </a:pPr>
                <a:r>
                  <a:rPr lang="zh-CN" alt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𝑡𝑢𝑟𝑛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+= 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/</a:t>
                </a:r>
                <a:r>
                  <a:rPr lang="en-US" altLang="zh-CN" dirty="0" smtClean="0"/>
                  <a:t>/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的类型为响铃</m:t>
                    </m:r>
                  </m:oMath>
                </a14:m>
                <a:endParaRPr lang="zh-CN" altLang="en-US" dirty="0"/>
              </a:p>
              <a:p>
                <a:pPr marL="0" indent="0">
                  <a:buNone/>
                </a:pPr>
                <a:r>
                  <a:rPr lang="zh-CN" alt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𝑣𝑎𝑙𝑖𝑑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/</a:t>
                </a:r>
                <a:r>
                  <a:rPr lang="en-US" altLang="zh-CN" dirty="0" smtClean="0"/>
                  <a:t>/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当前局面合法</m:t>
                    </m:r>
                  </m:oMath>
                </a14:m>
                <a:endParaRPr lang="zh-CN" altLang="en-US" dirty="0"/>
              </a:p>
              <a:p>
                <a:pPr marL="0" indent="0">
                  <a:buNone/>
                </a:pPr>
                <a:r>
                  <a:rPr lang="zh-CN" altLang="en-US" dirty="0"/>
                  <a:t>	</a:t>
                </a:r>
                <a:r>
                  <a:rPr lang="zh-CN" altLang="en-US" dirty="0" smtClean="0"/>
                  <a:t>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 +=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0,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𝑒𝑟𝑎𝑠𝑒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/</a:t>
                </a:r>
                <a:r>
                  <a:rPr lang="en-US" altLang="zh-CN" dirty="0" smtClean="0"/>
                  <a:t>/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当前局面非法</m:t>
                    </m:r>
                  </m:oMath>
                </a14:m>
                <a:endParaRPr lang="zh-CN" altLang="en-US" dirty="0"/>
              </a:p>
              <a:p>
                <a:pPr marL="0" indent="0">
                  <a:buNone/>
                </a:pPr>
                <a:r>
                  <a:rPr lang="zh-CN" altLang="en-US" dirty="0"/>
                  <a:t>	</a:t>
                </a:r>
                <a:r>
                  <a:rPr lang="zh-CN" altLang="en-US" dirty="0" smtClean="0"/>
                  <a:t>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+= 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 −= 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− 1)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690831"/>
              </a:xfrm>
              <a:blipFill>
                <a:blip r:embed="rId3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伪代码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05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德国心脏病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=[0,0,0,0,0]</m:t>
                    </m:r>
                  </m:oMath>
                </a14:m>
                <a:r>
                  <a:rPr lang="en-US" dirty="0" smtClean="0"/>
                  <a:t> // </a:t>
                </a:r>
                <a:r>
                  <a:rPr lang="zh-CN" altLang="en-US" dirty="0" smtClean="0"/>
                  <a:t>对应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个香蕉的水果牌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=[−1]</m:t>
                    </m:r>
                  </m:oMath>
                </a14:m>
                <a:r>
                  <a:rPr lang="en-US" dirty="0" smtClean="0"/>
                  <a:t> // </a:t>
                </a:r>
                <a:r>
                  <a:rPr lang="zh-CN" altLang="en-US" dirty="0" smtClean="0"/>
                  <a:t>对应猴子的动物牌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zh-CN" altLang="en-US" i="0" dirty="0" smtClean="0">
                    <a:latin typeface="+mj-lt"/>
                  </a:rPr>
                  <a:t>即</a:t>
                </a:r>
                <a:r>
                  <a:rPr lang="zh-CN" altLang="en-US" dirty="0" smtClean="0"/>
                  <a:t>用一个数组表示一张牌的内容，其中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zh-CN" altLang="en-US" dirty="0" smtClean="0"/>
                  <a:t>的数表示水果，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CN" altLang="en-US" dirty="0" smtClean="0"/>
                  <a:t>的数表示动物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𝑣𝑎𝑙𝑖𝑑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中</a:t>
                </a:r>
                <a:endParaRPr lang="en-US" altLang="zh-CN" dirty="0"/>
              </a:p>
              <a:p>
                <a:pPr>
                  <a:buFontTx/>
                  <a:buChar char="-"/>
                </a:pPr>
                <a:r>
                  <a:rPr lang="zh-CN" altLang="en-US" dirty="0" smtClean="0"/>
                  <a:t>只需统计每种数字出现的次数</a:t>
                </a:r>
                <a:endParaRPr lang="en-US" altLang="zh-CN" dirty="0" smtClean="0"/>
              </a:p>
              <a:p>
                <a:pPr>
                  <a:buFontTx/>
                  <a:buChar char="-"/>
                </a:pPr>
                <a:r>
                  <a:rPr lang="zh-CN" altLang="en-US" dirty="0" smtClean="0"/>
                  <a:t>然后按照规则编写条件判断语句即可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实现技巧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3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Offer</a:t>
            </a:r>
            <a:r>
              <a:rPr lang="zh-CN" altLang="en-US" dirty="0" smtClean="0"/>
              <a:t>收割赛</a:t>
            </a:r>
            <a:r>
              <a:rPr lang="en-US" altLang="zh-CN" dirty="0" smtClean="0"/>
              <a:t> #18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分数取模</a:t>
            </a:r>
            <a:endParaRPr lang="en-US" altLang="zh-CN" dirty="0" smtClean="0"/>
          </a:p>
          <a:p>
            <a:pPr lvl="1"/>
            <a:r>
              <a:rPr lang="zh-CN" altLang="en-US" dirty="0"/>
              <a:t>数学</a:t>
            </a:r>
            <a:endParaRPr lang="en-US" altLang="zh-CN" dirty="0" smtClean="0"/>
          </a:p>
          <a:p>
            <a:r>
              <a:rPr lang="zh-CN" altLang="en-US" dirty="0" smtClean="0"/>
              <a:t>德国心脏病</a:t>
            </a:r>
            <a:endParaRPr lang="en-US" altLang="zh-CN" dirty="0" smtClean="0"/>
          </a:p>
          <a:p>
            <a:pPr lvl="1"/>
            <a:r>
              <a:rPr lang="zh-CN" altLang="en-US" dirty="0"/>
              <a:t>模拟</a:t>
            </a:r>
            <a:endParaRPr lang="en-US" altLang="zh-CN" dirty="0" smtClean="0"/>
          </a:p>
          <a:p>
            <a:r>
              <a:rPr lang="zh-CN" altLang="en-US" dirty="0"/>
              <a:t>最美</a:t>
            </a:r>
            <a:r>
              <a:rPr lang="zh-CN" altLang="en-US" dirty="0" smtClean="0"/>
              <a:t>和弦</a:t>
            </a:r>
            <a:endParaRPr lang="en-US" altLang="zh-CN" dirty="0" smtClean="0"/>
          </a:p>
          <a:p>
            <a:pPr lvl="1"/>
            <a:r>
              <a:rPr lang="zh-CN" altLang="en-US" dirty="0"/>
              <a:t>动态规划</a:t>
            </a:r>
            <a:endParaRPr lang="en-US" altLang="zh-CN" dirty="0" smtClean="0"/>
          </a:p>
          <a:p>
            <a:r>
              <a:rPr lang="zh-CN" altLang="en-US" dirty="0"/>
              <a:t>道路</a:t>
            </a:r>
            <a:r>
              <a:rPr lang="zh-CN" altLang="en-US" dirty="0" smtClean="0"/>
              <a:t>修建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图论、数学、静态统计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7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最美和弦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对于一段长度为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的旋律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确定一段长度为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的和弦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zh-CN" altLang="en-US" b="1" dirty="0" smtClean="0"/>
                  <a:t>使得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zh-CN" altLang="en-US" b="1" dirty="0" smtClean="0"/>
                  <a:t>尽可能的小</a:t>
                </a:r>
                <a:endParaRPr lang="en-US" altLang="zh-CN" b="1" dirty="0" smtClean="0"/>
              </a:p>
              <a:p>
                <a:r>
                  <a:rPr lang="zh-CN" altLang="en-US" dirty="0" smtClean="0"/>
                  <a:t>和弦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 smtClean="0"/>
                  <a:t>需要满足如下条件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dirty="0" smtClean="0"/>
                  <a:t>个数组成的一段和弦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zh-CN" altLang="en-US" dirty="0" smtClean="0"/>
                  <a:t>需要为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r>
                  <a:rPr lang="zh-CN" altLang="en-US" dirty="0" smtClean="0"/>
                  <a:t>（小三和弦，如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1,4,8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或者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r>
                  <a:rPr lang="zh-CN" altLang="en-US" dirty="0" smtClean="0"/>
                  <a:t>（大三和弦，如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2,6,9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如果相邻的两段和弦不同（任意音符不同即为不同），则需要切换和弦</a:t>
                </a:r>
                <a:endParaRPr lang="en-US" altLang="zh-CN" dirty="0" smtClean="0"/>
              </a:p>
              <a:p>
                <a:pPr lvl="2"/>
                <a:r>
                  <a:rPr lang="zh-CN" altLang="en-US" b="1" dirty="0" smtClean="0"/>
                  <a:t>切换的总次数不能超过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b="1" dirty="0" smtClean="0"/>
              </a:p>
              <a:p>
                <a:pPr lvl="2"/>
                <a:r>
                  <a:rPr lang="zh-CN" altLang="en-US" dirty="0" smtClean="0"/>
                  <a:t>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(1,4,8)</m:t>
                    </m:r>
                  </m:oMath>
                </a14:m>
                <a:r>
                  <a:rPr lang="zh-CN" altLang="en-US" dirty="0" smtClean="0"/>
                  <a:t>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(1,5,8)</m:t>
                    </m:r>
                  </m:oMath>
                </a14:m>
                <a:r>
                  <a:rPr lang="zh-CN" altLang="en-US" dirty="0" smtClean="0"/>
                  <a:t>就需要进行一次切换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题目描述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6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最美和弦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=[−1,3,6,4,7,1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1,2</m:t>
                    </m:r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1,2</m:t>
                    </m:r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6,2</m:t>
                    </m:r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8]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zh-CN" altLang="en-US" dirty="0"/>
                  <a:t>一</a:t>
                </a:r>
                <a:r>
                  <a:rPr lang="zh-CN" altLang="en-US" dirty="0" smtClean="0"/>
                  <a:t>种最优的解决方案即为：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−1,3,6,−1,3,6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21,25,28</m:t>
                        </m:r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样例解释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2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</a:t>
            </a:r>
            <a:r>
              <a:rPr lang="zh-CN" altLang="en-US" dirty="0" smtClean="0"/>
              <a:t>美和弦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最优方案问题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枚举所有可行方案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选择其中最优的方案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b="1" dirty="0" smtClean="0"/>
                  <a:t>如何枚举所有可行方案？</a:t>
                </a:r>
                <a:endParaRPr lang="en-US" altLang="zh-CN" b="1" dirty="0" smtClean="0"/>
              </a:p>
              <a:p>
                <a:r>
                  <a:rPr lang="zh-CN" altLang="en-US" b="1" dirty="0"/>
                  <a:t>一</a:t>
                </a:r>
                <a:r>
                  <a:rPr lang="zh-CN" altLang="en-US" b="1" dirty="0" smtClean="0"/>
                  <a:t>种基本方法：深度优先搜索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递归的枚举每段和弦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每次可以选择与上段和弦相同或者选择新的和弦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选择新和弦的次数不能超过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问题与初步思路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88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最美和弦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69083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𝑑𝑓𝑠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</a:rPr>
                  <a:t>// </a:t>
                </a: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</a:rPr>
                  <a:t>已经枚举了前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</a:rPr>
                  <a:t>段和弦，最后一段和弦为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=0/1</m:t>
                    </m:r>
                  </m:oMath>
                </a14:m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</a:rPr>
                  <a:t>表示是小三和弦还是大三和弦</a:t>
                </a:r>
                <a:r>
                  <a:rPr lang="en-US" altLang="zh-CN" dirty="0" smtClean="0">
                    <a:solidFill>
                      <a:schemeClr val="bg1">
                        <a:lumMod val="6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</a:rPr>
                  <a:t>表示已经切换和弦的次数</a:t>
                </a:r>
                <a:r>
                  <a:rPr lang="en-US" altLang="zh-CN" dirty="0" smtClean="0">
                    <a:solidFill>
                      <a:schemeClr val="bg1">
                        <a:lumMod val="65000"/>
                      </a:schemeClr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</a:rPr>
                  <a:t>表示当前的总不和谐值</a:t>
                </a:r>
                <a:endParaRPr lang="en-US" altLang="zh-CN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𝑢𝑝𝑑𝑎𝑡𝑒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𝐴𝑛𝑠𝑤𝑒𝑟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𝑒𝑙𝑠𝑒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:r>
                  <a:rPr lang="en-US" b="0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𝑑𝑓𝑠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</a:rPr>
                  <a:t>//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</a:rPr>
                  <a:t>表示第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</a:rPr>
                  <a:t>段和弦使用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会</m:t>
                    </m:r>
                  </m:oMath>
                </a14:m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</a:rPr>
                  <a:t>造成的不和谐值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=−200~200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𝑑𝑓𝑠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𝑑𝑓𝑠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690831"/>
              </a:xfrm>
              <a:blipFill>
                <a:blip r:embed="rId2"/>
                <a:stretch>
                  <a:fillRect l="-833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深度优先搜索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8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最美和弦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当两次经由不同的枚举抵达“同一个</a:t>
                </a:r>
                <a:r>
                  <a:rPr lang="zh-CN" altLang="en-US" dirty="0"/>
                  <a:t>”</a:t>
                </a:r>
                <a:r>
                  <a:rPr lang="zh-CN" altLang="en-US" dirty="0" smtClean="0"/>
                  <a:t>状态时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𝑑𝑓𝑠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/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𝑑𝑓𝑠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zh-CN" altLang="en-US" dirty="0"/>
                  <a:t>不妨</a:t>
                </a:r>
                <a:r>
                  <a:rPr lang="zh-CN" altLang="en-US" dirty="0" smtClean="0"/>
                  <a:t>设先抵达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𝑑𝑓𝑠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zh-CN" altLang="en-US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 smtClean="0"/>
                  <a:t>，那么后一个状态自然不可能抵达“最优”状态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因为如果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 smtClean="0"/>
                  <a:t>是最低的不和谐值，那么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 smtClean="0"/>
                  <a:t>也会是最低的不和谐值</a:t>
                </a:r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冗余计算</a:t>
            </a:r>
            <a:endParaRPr lang="en-US" dirty="0"/>
          </a:p>
        </p:txBody>
      </p:sp>
      <p:sp>
        <p:nvSpPr>
          <p:cNvPr id="5" name="椭圆 4"/>
          <p:cNvSpPr/>
          <p:nvPr/>
        </p:nvSpPr>
        <p:spPr>
          <a:xfrm>
            <a:off x="5192486" y="4351564"/>
            <a:ext cx="791935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1572986" y="4351564"/>
            <a:ext cx="791935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/>
          <p:cNvSpPr/>
          <p:nvPr/>
        </p:nvSpPr>
        <p:spPr>
          <a:xfrm>
            <a:off x="8651422" y="4351564"/>
            <a:ext cx="791935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曲线连接符 8"/>
          <p:cNvCxnSpPr>
            <a:stCxn id="6" idx="0"/>
            <a:endCxn id="5" idx="0"/>
          </p:cNvCxnSpPr>
          <p:nvPr/>
        </p:nvCxnSpPr>
        <p:spPr>
          <a:xfrm rot="5400000" flipH="1" flipV="1">
            <a:off x="3778704" y="2541814"/>
            <a:ext cx="12700" cy="36195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stCxn id="6" idx="4"/>
            <a:endCxn id="5" idx="4"/>
          </p:cNvCxnSpPr>
          <p:nvPr/>
        </p:nvCxnSpPr>
        <p:spPr>
          <a:xfrm rot="16200000" flipH="1">
            <a:off x="3778704" y="3341914"/>
            <a:ext cx="12700" cy="36195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5" idx="0"/>
            <a:endCxn id="7" idx="0"/>
          </p:cNvCxnSpPr>
          <p:nvPr/>
        </p:nvCxnSpPr>
        <p:spPr>
          <a:xfrm rot="5400000" flipH="1" flipV="1">
            <a:off x="7317922" y="2622096"/>
            <a:ext cx="12700" cy="345893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5" idx="4"/>
            <a:endCxn id="7" idx="4"/>
          </p:cNvCxnSpPr>
          <p:nvPr/>
        </p:nvCxnSpPr>
        <p:spPr>
          <a:xfrm rot="16200000" flipH="1">
            <a:off x="7317922" y="3422196"/>
            <a:ext cx="12700" cy="345893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612689" y="3740414"/>
                <a:ext cx="3497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689" y="3740414"/>
                <a:ext cx="34971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610198" y="5335819"/>
                <a:ext cx="4042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198" y="5335819"/>
                <a:ext cx="4042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7149416" y="3745467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416" y="3745467"/>
                <a:ext cx="3345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7122133" y="5335819"/>
                <a:ext cx="3882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33" y="5335819"/>
                <a:ext cx="38824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72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最美和弦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7969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𝑑𝑓𝑠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zh-CN" i="1" dirty="0">
                    <a:latin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𝑏𝑒𝑠𝑡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     </a:t>
                </a:r>
                <a:r>
                  <a:rPr lang="en-US" dirty="0" smtClean="0"/>
                  <a:t>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</a:t>
                </a:r>
                <a:r>
                  <a:rPr lang="en-US" dirty="0" smtClean="0"/>
                  <a:t>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𝑢𝑝𝑑𝑎𝑡𝑒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𝐴𝑛𝑠𝑤𝑒𝑟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𝑒𝑙𝑠𝑒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𝑑𝑓𝑠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:r>
                  <a:rPr lang="en-US" dirty="0" smtClean="0"/>
                  <a:t>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=−200~200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</a:t>
                </a:r>
                <a:r>
                  <a:rPr lang="en-US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𝑑𝑓𝑠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</a:t>
                </a:r>
                <a:r>
                  <a:rPr lang="en-US" dirty="0" smtClean="0"/>
                  <a:t>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𝑑𝑓𝑠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,1,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𝑏𝑒𝑠𝑡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796966"/>
              </a:xfrm>
              <a:blipFill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记忆化搜索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2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最美和弦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70715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不难发现在记忆化</a:t>
                </a:r>
                <a:r>
                  <a:rPr lang="zh-CN" altLang="en-US" i="0" dirty="0" smtClean="0">
                    <a:latin typeface="+mj-lt"/>
                  </a:rPr>
                  <a:t>搜索完成后</a:t>
                </a:r>
                <a:endParaRPr lang="en-US" altLang="zh-CN" i="0" dirty="0" smtClean="0"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𝑏𝑒𝑠𝑡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 smtClean="0"/>
                  <a:t>本身是有意义的</a:t>
                </a:r>
                <a:endParaRPr lang="en-US" altLang="zh-CN" dirty="0" smtClean="0"/>
              </a:p>
              <a:p>
                <a:pPr lvl="1"/>
                <a:r>
                  <a:rPr lang="zh-CN" altLang="en-US" b="1" dirty="0"/>
                  <a:t>所有满足最后一段和弦为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𝐭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/>
                  <a:t>，且切换次数为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𝐣</m:t>
                    </m:r>
                  </m:oMath>
                </a14:m>
                <a:r>
                  <a:rPr lang="zh-CN" altLang="en-US" b="1" dirty="0"/>
                  <a:t>的前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r>
                  <a:rPr lang="zh-CN" altLang="en-US" b="1" dirty="0"/>
                  <a:t>段和弦的方案中，能够达成的最优</a:t>
                </a:r>
                <a:r>
                  <a:rPr lang="zh-CN" altLang="en-US" b="1" dirty="0" smtClean="0"/>
                  <a:t>取值</a:t>
                </a:r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𝑨𝒏𝒔𝒘𝒆𝒓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𝒎𝒊𝒏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𝒃𝒆𝒔𝒕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𝟐𝟎𝟎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𝟐𝟎𝟎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 smtClean="0"/>
              </a:p>
              <a:p>
                <a:endParaRPr lang="en-US" dirty="0"/>
              </a:p>
              <a:p>
                <a:r>
                  <a:rPr lang="zh-CN" altLang="en-US" b="1" dirty="0" smtClean="0"/>
                  <a:t>如何求解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𝒃𝒆𝒔𝒕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b="1" dirty="0" smtClean="0"/>
                  <a:t>？</a:t>
                </a:r>
                <a:r>
                  <a:rPr lang="en-US" b="1" dirty="0" smtClean="0"/>
                  <a:t> – </a:t>
                </a:r>
                <a:r>
                  <a:rPr lang="zh-CN" altLang="en-US" b="1" dirty="0" smtClean="0"/>
                  <a:t>动态规划</a:t>
                </a:r>
                <a:endParaRPr lang="en-US" altLang="zh-CN" b="1" dirty="0" smtClean="0"/>
              </a:p>
              <a:p>
                <a:pPr lvl="1"/>
                <a:r>
                  <a:rPr lang="zh-CN" altLang="en-US" b="1" dirty="0" smtClean="0"/>
                  <a:t>阶段性：</a:t>
                </a:r>
                <a:r>
                  <a:rPr lang="zh-CN" altLang="en-US" dirty="0" smtClean="0"/>
                  <a:t>每次枚举一段和弦</a:t>
                </a:r>
                <a:endParaRPr lang="en-US" altLang="zh-CN" dirty="0" smtClean="0"/>
              </a:p>
              <a:p>
                <a:pPr lvl="1"/>
                <a:r>
                  <a:rPr lang="zh-CN" altLang="en-US" b="1" dirty="0"/>
                  <a:t>无后效</a:t>
                </a:r>
                <a:r>
                  <a:rPr lang="zh-CN" altLang="en-US" b="1" dirty="0" smtClean="0"/>
                  <a:t>性：</a:t>
                </a:r>
                <a:r>
                  <a:rPr lang="zh-CN" altLang="en-US" dirty="0" smtClean="0"/>
                  <a:t>除了最后一段和弦之外的和弦不会产生后效性，而最后一段和弦被包含在状态中</a:t>
                </a:r>
                <a:endParaRPr lang="en-US" altLang="zh-CN" dirty="0" smtClean="0"/>
              </a:p>
              <a:p>
                <a:pPr lvl="1"/>
                <a:r>
                  <a:rPr lang="zh-CN" altLang="en-US" b="1" dirty="0"/>
                  <a:t>最</a:t>
                </a:r>
                <a:r>
                  <a:rPr lang="zh-CN" altLang="en-US" b="1" dirty="0" smtClean="0"/>
                  <a:t>优子结构：</a:t>
                </a:r>
                <a:endParaRPr lang="en-US" altLang="zh-CN" b="1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𝒃𝒆𝒔𝒕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𝒎𝒊𝒏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𝒃𝒆𝒔𝒕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𝒃𝒆𝒔𝒕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𝟐𝟎𝟎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..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𝟐𝟎𝟎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..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𝒄𝒐𝒔𝒕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707159"/>
              </a:xfrm>
              <a:blipFill>
                <a:blip r:embed="rId2"/>
                <a:stretch>
                  <a:fillRect l="-722" t="-2332" r="-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23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𝒃𝒆𝒔𝒕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[]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3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54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最美和弦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zh-CN" altLang="en-US" i="0" dirty="0" smtClean="0">
                    <a:latin typeface="+mj-lt"/>
                  </a:rPr>
                  <a:t>前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段和弦</a:t>
                </a:r>
                <a:r>
                  <a:rPr lang="en-US" altLang="zh-CN" dirty="0" smtClean="0"/>
                  <a:t> / </a:t>
                </a:r>
                <a:r>
                  <a:rPr lang="zh-CN" altLang="en-US" dirty="0" smtClean="0"/>
                  <a:t>最后一段为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/ </a:t>
                </a:r>
                <a:r>
                  <a:rPr lang="zh-CN" altLang="en-US" dirty="0" smtClean="0"/>
                  <a:t>切换次数为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zh-CN" altLang="en-US" dirty="0" smtClean="0"/>
                  <a:t>边界条件：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𝟐𝟎𝟎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𝟐𝟎𝟎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 smtClean="0"/>
              </a:p>
              <a:p>
                <a:pPr lvl="1"/>
                <a:r>
                  <a:rPr lang="zh-CN" altLang="en-US" dirty="0" smtClean="0"/>
                  <a:t>转移方程：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𝐦𝐢𝐧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d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𝒄𝒐𝒔𝒕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𝐦𝐢𝐧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𝟐𝟎𝟎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𝟐𝟎𝟎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b="1" dirty="0" smtClean="0"/>
              </a:p>
              <a:p>
                <a:endParaRPr lang="en-US" b="1" dirty="0"/>
              </a:p>
              <a:p>
                <a:r>
                  <a:rPr lang="zh-CN" altLang="en-US" dirty="0" smtClean="0"/>
                  <a:t>最终复杂度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∗800∗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∗800)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动态规划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29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道路修建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 dirty="0" smtClean="0"/>
                  <a:t>个点</a:t>
                </a:r>
                <a:r>
                  <a:rPr lang="en-US" altLang="zh-CN" b="1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b="1" dirty="0" smtClean="0"/>
                  <a:t>条边的简单图</a:t>
                </a:r>
                <a:endParaRPr lang="en-US" altLang="zh-CN" b="1" dirty="0" smtClean="0"/>
              </a:p>
              <a:p>
                <a:endParaRPr lang="en-US" altLang="zh-CN" dirty="0" smtClean="0"/>
              </a:p>
              <a:p>
                <a:r>
                  <a:rPr lang="zh-CN" altLang="en-US" b="1" dirty="0"/>
                  <a:t>故障</a:t>
                </a:r>
                <a:endParaRPr lang="en-US" altLang="zh-CN" b="1" dirty="0"/>
              </a:p>
              <a:p>
                <a:pPr lvl="1"/>
                <a:r>
                  <a:rPr lang="zh-CN" altLang="en-US" dirty="0" smtClean="0"/>
                  <a:t>每个点以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/>
                  <a:t>的概率</a:t>
                </a:r>
                <a:r>
                  <a:rPr lang="zh-CN" altLang="en-US" dirty="0"/>
                  <a:t>故障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如果一条边的两个端点都</a:t>
                </a:r>
                <a:r>
                  <a:rPr lang="zh-CN" altLang="en-US" dirty="0"/>
                  <a:t>故障</a:t>
                </a:r>
                <a:r>
                  <a:rPr lang="zh-CN" altLang="en-US" dirty="0" smtClean="0"/>
                  <a:t>了，则这条边被视作</a:t>
                </a:r>
                <a:r>
                  <a:rPr lang="zh-CN" altLang="en-US" dirty="0"/>
                  <a:t>故障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将</a:t>
                </a:r>
                <a:r>
                  <a:rPr lang="zh-CN" altLang="en-US" dirty="0"/>
                  <a:t>故障</a:t>
                </a:r>
                <a:r>
                  <a:rPr lang="zh-CN" altLang="en-US" dirty="0" smtClean="0"/>
                  <a:t>的边数记作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/>
                  <a:t>混乱</a:t>
                </a:r>
                <a:r>
                  <a:rPr lang="zh-CN" altLang="en-US" dirty="0" smtClean="0"/>
                  <a:t>程度定义为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b="1" dirty="0" smtClean="0"/>
                  <a:t>混乱程度的期望值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题目描述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506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道路修建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样例解释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762001" y="2133600"/>
            <a:ext cx="508000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930400" y="2133600"/>
            <a:ext cx="508000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762001" y="3310467"/>
            <a:ext cx="508000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1930400" y="3310467"/>
            <a:ext cx="508000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1270001" y="2387600"/>
            <a:ext cx="660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" idx="4"/>
            <a:endCxn id="8" idx="0"/>
          </p:cNvCxnSpPr>
          <p:nvPr/>
        </p:nvCxnSpPr>
        <p:spPr>
          <a:xfrm>
            <a:off x="1016001" y="2641600"/>
            <a:ext cx="0" cy="668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6" idx="3"/>
            <a:endCxn id="8" idx="7"/>
          </p:cNvCxnSpPr>
          <p:nvPr/>
        </p:nvCxnSpPr>
        <p:spPr>
          <a:xfrm flipH="1">
            <a:off x="1195606" y="2567205"/>
            <a:ext cx="809189" cy="817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8" idx="6"/>
            <a:endCxn id="9" idx="2"/>
          </p:cNvCxnSpPr>
          <p:nvPr/>
        </p:nvCxnSpPr>
        <p:spPr>
          <a:xfrm>
            <a:off x="1270001" y="3564467"/>
            <a:ext cx="660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302000" y="1075267"/>
                <a:ext cx="8788400" cy="578273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1600" dirty="0" smtClean="0"/>
                  <a:t>无故障</a:t>
                </a:r>
                <a:r>
                  <a:rPr lang="en-US" altLang="zh-CN" sz="16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=0⇒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1600" dirty="0" smtClean="0"/>
              </a:p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600" dirty="0" smtClean="0"/>
                  <a:t>故障</a:t>
                </a:r>
                <a:r>
                  <a:rPr lang="en-US" altLang="zh-CN" sz="16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=0⇒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1600" dirty="0" smtClean="0"/>
              </a:p>
              <a:p>
                <a:r>
                  <a:rPr lang="en-US" altLang="zh-CN" sz="1600" dirty="0" smtClean="0"/>
                  <a:t>2</a:t>
                </a:r>
                <a:r>
                  <a:rPr lang="zh-CN" altLang="en-US" sz="1600" dirty="0" smtClean="0"/>
                  <a:t>故障</a:t>
                </a:r>
                <a:r>
                  <a:rPr lang="en-US" altLang="zh-CN" sz="16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=0⇒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sz="1600" dirty="0"/>
              </a:p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1600" dirty="0" smtClean="0"/>
                  <a:t>故障</a:t>
                </a:r>
                <a:r>
                  <a:rPr lang="en-US" altLang="zh-CN" sz="16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=0⇒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sz="1600" dirty="0"/>
              </a:p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sz="1600" dirty="0" smtClean="0"/>
                  <a:t>故障</a:t>
                </a:r>
                <a:r>
                  <a:rPr lang="en-US" altLang="zh-CN" sz="16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=0⇒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1600" dirty="0" smtClean="0"/>
              </a:p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1,2</m:t>
                    </m:r>
                  </m:oMath>
                </a14:m>
                <a:r>
                  <a:rPr lang="zh-CN" altLang="en-US" sz="1600" dirty="0" smtClean="0"/>
                  <a:t>故障</a:t>
                </a:r>
                <a:r>
                  <a:rPr lang="en-US" altLang="zh-CN" sz="16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=1⇒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1600" dirty="0" smtClean="0"/>
              </a:p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1600" dirty="0"/>
                  <a:t>故障</a:t>
                </a:r>
                <a:r>
                  <a:rPr lang="en-US" altLang="zh-CN" sz="16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=1⇒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sz="1600" dirty="0"/>
              </a:p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sz="1600" dirty="0"/>
                  <a:t>故障</a:t>
                </a:r>
                <a:r>
                  <a:rPr lang="en-US" altLang="zh-CN" sz="16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=0⇒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sz="1600" dirty="0"/>
              </a:p>
              <a:p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1600" dirty="0"/>
                  <a:t>故障</a:t>
                </a:r>
                <a:r>
                  <a:rPr lang="en-US" altLang="zh-CN" sz="16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=1⇒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sz="1600" dirty="0"/>
              </a:p>
              <a:p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sz="1600" dirty="0"/>
                  <a:t>故障</a:t>
                </a:r>
                <a:r>
                  <a:rPr lang="en-US" altLang="zh-CN" sz="16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=0⇒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sz="1600" dirty="0"/>
              </a:p>
              <a:p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sz="1600" dirty="0"/>
                  <a:t>故障</a:t>
                </a:r>
                <a:r>
                  <a:rPr lang="en-US" altLang="zh-CN" sz="16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=1⇒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sz="1600" dirty="0"/>
              </a:p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1,2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,3</m:t>
                    </m:r>
                  </m:oMath>
                </a14:m>
                <a:r>
                  <a:rPr lang="zh-CN" altLang="en-US" sz="1600" dirty="0"/>
                  <a:t>故障</a:t>
                </a:r>
                <a:r>
                  <a:rPr lang="en-US" altLang="zh-CN" sz="16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=3⇒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27</m:t>
                    </m:r>
                  </m:oMath>
                </a14:m>
                <a:endParaRPr lang="en-US" altLang="zh-CN" sz="1600" dirty="0" smtClean="0"/>
              </a:p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1,2,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sz="1600" dirty="0"/>
                  <a:t>故障</a:t>
                </a:r>
                <a:r>
                  <a:rPr lang="en-US" altLang="zh-CN" sz="16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=1⇒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1600" dirty="0" smtClean="0"/>
              </a:p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sz="1600" dirty="0"/>
                  <a:t>故障</a:t>
                </a:r>
                <a:r>
                  <a:rPr lang="en-US" altLang="zh-CN" sz="16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=2⇒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zh-CN" altLang="en-US" sz="1600" dirty="0"/>
              </a:p>
              <a:p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3,4</m:t>
                    </m:r>
                  </m:oMath>
                </a14:m>
                <a:r>
                  <a:rPr lang="zh-CN" altLang="en-US" sz="1600" dirty="0"/>
                  <a:t>故障</a:t>
                </a:r>
                <a:r>
                  <a:rPr lang="en-US" altLang="zh-CN" sz="16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=2⇒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zh-CN" altLang="en-US" sz="1600" dirty="0"/>
              </a:p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1,2,3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,4</m:t>
                    </m:r>
                  </m:oMath>
                </a14:m>
                <a:r>
                  <a:rPr lang="zh-CN" altLang="en-US" sz="1600" dirty="0"/>
                  <a:t>故障</a:t>
                </a:r>
                <a:r>
                  <a:rPr lang="en-US" altLang="zh-CN" sz="16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=4⇒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64</m:t>
                    </m:r>
                  </m:oMath>
                </a14:m>
                <a:endParaRPr lang="en-US" altLang="zh-CN" sz="16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的期望值为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1+1+1+1+27+1+8+8+64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+7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zh-CN" altLang="en-US" sz="1600" dirty="0"/>
              </a:p>
              <a:p>
                <a:endParaRPr lang="zh-CN" altLang="en-US" sz="1600" dirty="0"/>
              </a:p>
              <a:p>
                <a:endParaRPr lang="zh-CN" altLang="en-US" sz="1600" dirty="0"/>
              </a:p>
              <a:p>
                <a:endParaRPr lang="zh-CN" altLang="en-US" sz="1600" dirty="0"/>
              </a:p>
            </p:txBody>
          </p:sp>
        </mc:Choice>
        <mc:Fallback xmlns="">
          <p:sp>
            <p:nvSpPr>
              <p:cNvPr id="20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00" y="1075267"/>
                <a:ext cx="8788400" cy="5782733"/>
              </a:xfrm>
              <a:blipFill>
                <a:blip r:embed="rId2"/>
                <a:stretch>
                  <a:fillRect l="-278" t="-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29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分数取模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对于给出的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计算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i="1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的逆元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7)=3∗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7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=3∗4(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7)=5</m:t>
                    </m:r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2∗4(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7)=1</m:t>
                    </m:r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题目描述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10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道路修建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求解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zh-CN" altLang="en-US" b="1" dirty="0" smtClean="0"/>
                  <a:t>的期望值</a:t>
                </a:r>
                <a:endParaRPr lang="en-US" altLang="zh-CN" b="1" dirty="0" smtClean="0"/>
              </a:p>
              <a:p>
                <a:pPr lvl="1"/>
                <a:r>
                  <a:rPr lang="zh-CN" altLang="en-US" b="0" dirty="0" smtClean="0"/>
                  <a:t>所有</a:t>
                </a:r>
                <a:r>
                  <a:rPr lang="zh-CN" altLang="en-US" i="0" dirty="0" smtClean="0">
                    <a:latin typeface="+mj-lt"/>
                  </a:rPr>
                  <a:t>情况下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i="0" dirty="0" smtClean="0">
                    <a:latin typeface="+mj-lt"/>
                  </a:rPr>
                  <a:t>的平均值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 smtClean="0"/>
                  <a:t>，其中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是容易求解的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问题在于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b="1" dirty="0"/>
                  <a:t>一</a:t>
                </a:r>
                <a:r>
                  <a:rPr lang="zh-CN" altLang="en-US" b="1" dirty="0" smtClean="0"/>
                  <a:t>种</a:t>
                </a:r>
                <a:r>
                  <a:rPr lang="zh-CN" altLang="en-US" b="1" dirty="0"/>
                  <a:t>朴素</a:t>
                </a:r>
                <a:r>
                  <a:rPr lang="zh-CN" altLang="en-US" b="1" dirty="0" smtClean="0"/>
                  <a:t>思路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枚举所有可能的损坏情况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计算该种情况下的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/>
                  <a:t>求和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问题与初步思路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003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道路修建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𝑠𝑡𝑎𝑡𝑢𝑠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  </a:t>
                </a:r>
                <a:r>
                  <a:rPr lang="en-US" altLang="zh-CN" sz="2000" dirty="0" smtClean="0"/>
                  <a:t>// </a:t>
                </a:r>
                <a:r>
                  <a:rPr lang="zh-CN" altLang="en-US" sz="2000" dirty="0" smtClean="0"/>
                  <a:t>使用</a:t>
                </a:r>
                <a:r>
                  <a:rPr lang="en-US" altLang="zh-CN" sz="2000" dirty="0" smtClean="0"/>
                  <a:t>2</a:t>
                </a:r>
                <a:r>
                  <a:rPr lang="zh-CN" altLang="en-US" sz="2000" dirty="0"/>
                  <a:t>进</a:t>
                </a:r>
                <a:r>
                  <a:rPr lang="zh-CN" altLang="en-US" sz="2000" dirty="0" smtClean="0"/>
                  <a:t>制枚举损坏情况，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𝑠𝑡𝑎𝑡𝑢𝑠</m:t>
                    </m:r>
                  </m:oMath>
                </a14:m>
                <a:r>
                  <a:rPr lang="zh-CN" altLang="en-US" sz="2000" dirty="0" smtClean="0"/>
                  <a:t>的第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 smtClean="0"/>
                  <a:t>位为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 smtClean="0"/>
                  <a:t>说明结点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 smtClean="0"/>
                  <a:t>损坏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𝑒𝑑𝑔𝑒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𝑒𝑑𝑔𝑒𝑠</m:t>
                        </m:r>
                      </m:e>
                    </m:d>
                  </m:oMath>
                </a14:m>
                <a:r>
                  <a:rPr lang="en-US" altLang="zh-CN" b="0" dirty="0" smtClean="0"/>
                  <a:t> </a:t>
                </a:r>
                <a:r>
                  <a:rPr lang="en-US" altLang="zh-CN" sz="2000" dirty="0"/>
                  <a:t>// </a:t>
                </a:r>
                <a:r>
                  <a:rPr lang="zh-CN" altLang="en-US" sz="2000" dirty="0" smtClean="0"/>
                  <a:t>遍历所有边</a:t>
                </a:r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𝑠𝑡𝑎𝑡𝑢𝑠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𝑒𝑑𝑔𝑒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𝑠𝑡𝑎𝑡𝑢𝑠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𝑒𝑑𝑔𝑒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sz="2000" dirty="0"/>
                  <a:t>// </a:t>
                </a:r>
                <a:r>
                  <a:rPr lang="zh-CN" altLang="en-US" sz="2000" dirty="0" smtClean="0"/>
                  <a:t>检查边的两端是否损坏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暴力算法伪代码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96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道路修建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65666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形式化的描述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𝑠𝑢𝑚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]</m:t>
                                      </m:r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nary>
                      <m:r>
                        <m:rPr>
                          <m:nor/>
                        </m:rPr>
                        <a:rPr lang="zh-CN" altLang="en-US" dirty="0"/>
                        <m:t>，其中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m:rPr>
                          <m:nor/>
                        </m:rPr>
                        <a:rPr lang="zh-CN" altLang="en-US" dirty="0"/>
                        <m:t>当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m:rPr>
                          <m:nor/>
                        </m:rPr>
                        <a:rPr lang="zh-CN" altLang="en-US" dirty="0"/>
                        <m:t>的两个端点均在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m:rPr>
                          <m:nor/>
                        </m:rPr>
                        <a:rPr lang="zh-CN" altLang="en-US" dirty="0"/>
                        <m:t>中时取值为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zh-CN" dirty="0"/>
                        <m:t>,</m:t>
                      </m:r>
                      <m:r>
                        <m:rPr>
                          <m:nor/>
                        </m:rPr>
                        <a:rPr lang="zh-CN" altLang="en-US" dirty="0"/>
                        <m:t>否则为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nary>
                            </m:e>
                          </m:d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nary>
                            </m:e>
                          </m:d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⊆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][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][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⊆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656662"/>
              </a:xfrm>
              <a:blipFill>
                <a:blip r:embed="rId2"/>
                <a:stretch>
                  <a:fillRect l="-722" t="-14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如何优化？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817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道路修建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不妨设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 smtClean="0"/>
                  <a:t>覆盖了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个点，那么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⊆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3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公式变形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/>
              <p14:cNvContentPartPr/>
              <p14:nvPr/>
            </p14:nvContentPartPr>
            <p14:xfrm>
              <a:off x="1366560" y="1613880"/>
              <a:ext cx="8933400" cy="438624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58280" y="1599120"/>
                <a:ext cx="8956800" cy="441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814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道路修建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如果能够知道覆盖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个点的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的数量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不妨设为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的有效取值为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2~6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至此，对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sum</m:t>
                    </m:r>
                    <m:d>
                      <m:dPr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的求解转化为对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=2~6</m:t>
                    </m:r>
                  </m:oMath>
                </a14:m>
                <a:r>
                  <a:rPr lang="zh-CN" altLang="en-US" dirty="0" smtClean="0"/>
                  <a:t>的求解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3" t="-1754" b="-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问题转化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10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道路修建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47039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dirty="0" smtClean="0"/>
                  <a:t>时，仅有一种情况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zh-CN" altLang="en-US" dirty="0" smtClean="0"/>
                  <a:t>时，有两种情况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前两条</a:t>
                </a:r>
                <a:r>
                  <a:rPr lang="zh-CN" altLang="en-US" dirty="0" smtClean="0"/>
                  <a:t>边相同，第三条边与这两条边有一个公共点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枚举</m:t>
                    </m:r>
                  </m:oMath>
                </a14:m>
                <a:r>
                  <a:rPr lang="zh-CN" altLang="en-US" dirty="0" smtClean="0"/>
                  <a:t>公共点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，在与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相邻的所有点中选取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 smtClean="0"/>
                  <a:t>个点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3,1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,2)∗6 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种</m:t>
                    </m:r>
                  </m:oMath>
                </a14:m>
                <a:r>
                  <a:rPr lang="zh-CN" altLang="en-US" dirty="0" smtClean="0"/>
                  <a:t>选取方法</a:t>
                </a:r>
                <a:r>
                  <a:rPr lang="en-US" altLang="zh-CN" dirty="0" smtClean="0"/>
                  <a:t>*</a:t>
                </a:r>
                <a:r>
                  <a:rPr lang="zh-CN" altLang="en-US" dirty="0" smtClean="0"/>
                  <a:t>公共点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选取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/>
                  <a:t>三元</a:t>
                </a:r>
                <a:r>
                  <a:rPr lang="zh-CN" altLang="en-US" dirty="0" smtClean="0"/>
                  <a:t>环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枚举边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dirty="0" smtClean="0"/>
                  <a:t>，选择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dirty="0" smtClean="0"/>
                  <a:t>的端点中度较小的点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 smtClean="0"/>
                  <a:t>，比较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 smtClean="0"/>
                  <a:t>连出的所有点是否与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dirty="0" smtClean="0"/>
                  <a:t>的另一个端点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有连边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3,2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𝑠𝑢𝑚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3,1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3,2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470395"/>
              </a:xfrm>
              <a:blipFill>
                <a:blip r:embed="rId2"/>
                <a:stretch>
                  <a:fillRect l="-722" t="-1635" r="-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23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3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墨迹 4"/>
              <p14:cNvContentPartPr/>
              <p14:nvPr/>
            </p14:nvContentPartPr>
            <p14:xfrm>
              <a:off x="4324320" y="5200560"/>
              <a:ext cx="2483280" cy="147348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14960" y="5191200"/>
                <a:ext cx="2502000" cy="149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061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道路修建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=4~5</m:t>
                    </m:r>
                  </m:oMath>
                </a14:m>
                <a:r>
                  <a:rPr lang="zh-CN" altLang="en-US" dirty="0" smtClean="0"/>
                  <a:t>的情况较为复杂，请参考之后的文字题解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(5)</m:t>
                    </m:r>
                  </m:oMath>
                </a14:m>
                <a:endParaRPr lang="en-US" altLang="zh-CN" dirty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]</m:t>
                                      </m:r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∗2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𝐴𝑛𝑠𝑤𝑒𝑟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+7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23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3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墨迹 4"/>
              <p14:cNvContentPartPr/>
              <p14:nvPr/>
            </p14:nvContentPartPr>
            <p14:xfrm>
              <a:off x="330120" y="2171520"/>
              <a:ext cx="6128280" cy="335340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0760" y="2162160"/>
                <a:ext cx="6147000" cy="337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432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提问时间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9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分数取模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问题分为两步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关于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的逆元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b="1" dirty="0" smtClean="0"/>
                  <a:t>主要难点在于计算逆元</a:t>
                </a:r>
                <a:endParaRPr lang="en-US" altLang="zh-CN" b="1" dirty="0"/>
              </a:p>
              <a:p>
                <a:endParaRPr lang="en-US" altLang="zh-CN" dirty="0" smtClean="0"/>
              </a:p>
              <a:p>
                <a:r>
                  <a:rPr lang="zh-CN" altLang="en-US" b="1" dirty="0"/>
                  <a:t>一</a:t>
                </a:r>
                <a:r>
                  <a:rPr lang="zh-CN" altLang="en-US" b="1" dirty="0" smtClean="0"/>
                  <a:t>种朴素思路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i="0" dirty="0" smtClean="0">
                    <a:latin typeface="+mj-lt"/>
                  </a:rPr>
                  <a:t>互质</a:t>
                </a:r>
                <a:r>
                  <a:rPr lang="zh-CN" altLang="en-US" dirty="0" smtClean="0"/>
                  <a:t>的情况下，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 smtClean="0"/>
                  <a:t>是唯一的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所以枚举所有可能的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检查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 smtClean="0"/>
                  <a:t>是否等于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zh-CN" altLang="en-US" dirty="0" smtClean="0"/>
              <a:t>与</a:t>
            </a:r>
            <a:r>
              <a:rPr lang="zh-CN" altLang="en-US" dirty="0"/>
              <a:t>初步思路</a:t>
            </a:r>
          </a:p>
        </p:txBody>
      </p:sp>
    </p:spTree>
    <p:extLst>
      <p:ext uri="{BB962C8B-B14F-4D97-AF65-F5344CB8AC3E}">
        <p14:creationId xmlns:p14="http://schemas.microsoft.com/office/powerpoint/2010/main" val="44458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分数取模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𝑀𝑂𝐷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  1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𝐴𝑛𝑠𝑤𝑒𝑟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𝑀𝑂𝐷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 smtClean="0"/>
                  <a:t>时间复杂度为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可以解决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80%</m:t>
                    </m:r>
                  </m:oMath>
                </a14:m>
                <a:r>
                  <a:rPr lang="zh-CN" altLang="en-US" dirty="0" smtClean="0"/>
                  <a:t>的测试数据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朴素算法伪代码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398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分数取模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hlinkClick r:id="rId2"/>
                  </a:rPr>
                  <a:t>扩展欧几里得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是给定值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基于扩展欧几里得算法，在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 smtClean="0"/>
                  <a:t>时，可以求出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的一组解</a:t>
                </a:r>
                <a:endParaRPr lang="en-US" altLang="zh-CN" dirty="0"/>
              </a:p>
              <a:p>
                <a:pPr marL="609585" lvl="1" indent="0">
                  <a:buNone/>
                </a:pPr>
                <a:endParaRPr lang="en-US" altLang="zh-CN" dirty="0" smtClean="0"/>
              </a:p>
              <a:p>
                <a:r>
                  <a:rPr lang="zh-CN" altLang="en-US" dirty="0" smtClean="0"/>
                  <a:t>如果能求出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 smtClean="0"/>
                  <a:t>的一组</a:t>
                </a:r>
                <a:r>
                  <a:rPr lang="zh-CN" altLang="en-US" dirty="0" smtClean="0"/>
                  <a:t>解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∗(−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扩展</a:t>
            </a:r>
            <a:r>
              <a:rPr lang="en-US" altLang="zh-CN" dirty="0" smtClean="0"/>
              <a:t>GCD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041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分数取模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hlinkClick r:id="rId2"/>
                  </a:rPr>
                  <a:t>欧拉定理</a:t>
                </a:r>
                <a:r>
                  <a:rPr lang="zh-CN" altLang="en-US" dirty="0" smtClean="0"/>
                  <a:t>表明，若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为正整数，且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互质，则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dirty="0" smtClean="0"/>
                  <a:t>指的是在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zh-CN" altLang="en-US" dirty="0" smtClean="0"/>
                  <a:t>中与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互质的数的数量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为质数时，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i="1" dirty="0" smtClean="0"/>
              </a:p>
              <a:p>
                <a:endParaRPr lang="en-US" altLang="zh-CN" i="1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zh-CN" i="1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zh-CN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zh-CN" i="1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欧拉定理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278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分数取模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68266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是质数，那么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是质数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次方，那么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r>
                  <a:rPr lang="zh-CN" altLang="en-US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是两个互质的数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的乘积，那么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不是质数，那么将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因式分解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bSup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对于每个质数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乘上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682666"/>
              </a:xfrm>
              <a:blipFill>
                <a:blip r:embed="rId2"/>
                <a:stretch>
                  <a:fillRect l="-722" t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23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b="0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3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91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分数取模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于是求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的问题转变成为求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如果直接去求，时间复杂度仍然是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b="1" dirty="0" smtClean="0"/>
                  <a:t>快速幂（取模）</a:t>
                </a:r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为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偶数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为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奇数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不断的将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变为原先的一半，从而降低时间复杂度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23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3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670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ihoCoder - 算法课模板">
  <a:themeElements>
    <a:clrScheme name="Custom 144">
      <a:dk1>
        <a:sysClr val="windowText" lastClr="000000"/>
      </a:dk1>
      <a:lt1>
        <a:sysClr val="window" lastClr="FFFFFF"/>
      </a:lt1>
      <a:dk2>
        <a:srgbClr val="363D43"/>
      </a:dk2>
      <a:lt2>
        <a:srgbClr val="EEECE1"/>
      </a:lt2>
      <a:accent1>
        <a:srgbClr val="0C4DA9"/>
      </a:accent1>
      <a:accent2>
        <a:srgbClr val="109899"/>
      </a:accent2>
      <a:accent3>
        <a:srgbClr val="2591E6"/>
      </a:accent3>
      <a:accent4>
        <a:srgbClr val="819EBF"/>
      </a:accent4>
      <a:accent5>
        <a:srgbClr val="385E8A"/>
      </a:accent5>
      <a:accent6>
        <a:srgbClr val="576A7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hihoCoder - 算法课模板</Template>
  <TotalTime>411</TotalTime>
  <Words>923</Words>
  <Application>Microsoft Office PowerPoint</Application>
  <PresentationFormat>宽屏</PresentationFormat>
  <Paragraphs>402</Paragraphs>
  <Slides>37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5" baseType="lpstr">
      <vt:lpstr>Futura LT Book</vt:lpstr>
      <vt:lpstr>Mission Gothic Regular</vt:lpstr>
      <vt:lpstr>Nexa Bold</vt:lpstr>
      <vt:lpstr>Open Sans</vt:lpstr>
      <vt:lpstr>Open Sans Extrabold</vt:lpstr>
      <vt:lpstr>Open Sans Light</vt:lpstr>
      <vt:lpstr>Sketch Rockwell</vt:lpstr>
      <vt:lpstr>等线</vt:lpstr>
      <vt:lpstr>宋体</vt:lpstr>
      <vt:lpstr>Arial</vt:lpstr>
      <vt:lpstr>Calibri</vt:lpstr>
      <vt:lpstr>Cambria Math</vt:lpstr>
      <vt:lpstr>Courier New</vt:lpstr>
      <vt:lpstr>Franklin Gothic Book</vt:lpstr>
      <vt:lpstr>Franklin Gothic Demi Cond</vt:lpstr>
      <vt:lpstr>Franklin Gothic Medium</vt:lpstr>
      <vt:lpstr>Garamond</vt:lpstr>
      <vt:lpstr>hihoCoder - 算法课模板</vt:lpstr>
      <vt:lpstr>PowerPoint 演示文稿</vt:lpstr>
      <vt:lpstr>Offer收割赛 #18</vt:lpstr>
      <vt:lpstr>分数取模</vt:lpstr>
      <vt:lpstr>分数取模</vt:lpstr>
      <vt:lpstr>分数取模</vt:lpstr>
      <vt:lpstr>分数取模</vt:lpstr>
      <vt:lpstr>分数取模</vt:lpstr>
      <vt:lpstr>分数取模</vt:lpstr>
      <vt:lpstr>分数取模</vt:lpstr>
      <vt:lpstr>分数取模</vt:lpstr>
      <vt:lpstr>分数取模</vt:lpstr>
      <vt:lpstr>德国心脏病</vt:lpstr>
      <vt:lpstr>德国心脏病</vt:lpstr>
      <vt:lpstr>德国心脏病</vt:lpstr>
      <vt:lpstr>德国心脏病</vt:lpstr>
      <vt:lpstr>德国心脏病</vt:lpstr>
      <vt:lpstr>德国心脏病</vt:lpstr>
      <vt:lpstr>德国心脏病</vt:lpstr>
      <vt:lpstr>德国心脏病</vt:lpstr>
      <vt:lpstr>最美和弦</vt:lpstr>
      <vt:lpstr>最美和弦</vt:lpstr>
      <vt:lpstr>最美和弦</vt:lpstr>
      <vt:lpstr>最美和弦</vt:lpstr>
      <vt:lpstr>最美和弦</vt:lpstr>
      <vt:lpstr>最美和弦</vt:lpstr>
      <vt:lpstr>最美和弦</vt:lpstr>
      <vt:lpstr>最美和弦</vt:lpstr>
      <vt:lpstr>道路修建</vt:lpstr>
      <vt:lpstr>道路修建</vt:lpstr>
      <vt:lpstr>道路修建</vt:lpstr>
      <vt:lpstr>道路修建</vt:lpstr>
      <vt:lpstr>道路修建</vt:lpstr>
      <vt:lpstr>道路修建</vt:lpstr>
      <vt:lpstr>道路修建</vt:lpstr>
      <vt:lpstr>道路修建</vt:lpstr>
      <vt:lpstr>道路修建</vt:lpstr>
      <vt:lpstr>提问时间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胡天翔</dc:creator>
  <cp:lastModifiedBy>胡天翔</cp:lastModifiedBy>
  <cp:revision>53</cp:revision>
  <dcterms:created xsi:type="dcterms:W3CDTF">2017-07-15T05:40:54Z</dcterms:created>
  <dcterms:modified xsi:type="dcterms:W3CDTF">2017-07-16T07:57:00Z</dcterms:modified>
</cp:coreProperties>
</file>