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83" r:id="rId3"/>
    <p:sldId id="284" r:id="rId4"/>
    <p:sldId id="320" r:id="rId5"/>
    <p:sldId id="356" r:id="rId6"/>
    <p:sldId id="357" r:id="rId7"/>
    <p:sldId id="358" r:id="rId8"/>
    <p:sldId id="360" r:id="rId9"/>
    <p:sldId id="361" r:id="rId10"/>
    <p:sldId id="362" r:id="rId11"/>
    <p:sldId id="363" r:id="rId12"/>
    <p:sldId id="365" r:id="rId13"/>
    <p:sldId id="364" r:id="rId14"/>
    <p:sldId id="366" r:id="rId15"/>
    <p:sldId id="367" r:id="rId16"/>
    <p:sldId id="321" r:id="rId17"/>
    <p:sldId id="368" r:id="rId18"/>
    <p:sldId id="369" r:id="rId19"/>
    <p:sldId id="370" r:id="rId20"/>
    <p:sldId id="371" r:id="rId21"/>
    <p:sldId id="372" r:id="rId22"/>
    <p:sldId id="297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E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98"/>
    <p:restoredTop sz="94677"/>
  </p:normalViewPr>
  <p:slideViewPr>
    <p:cSldViewPr snapToGrid="0" snapToObjects="1">
      <p:cViewPr varScale="1">
        <p:scale>
          <a:sx n="109" d="100"/>
          <a:sy n="109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微软雅黑" panose="020B0503020204020204" pitchFamily="34" charset="-122"/>
        <a:ea typeface="微软雅黑" panose="020B0503020204020204" pitchFamily="34" charset="-122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1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lvl="0" indent="0">
              <a:buSzTx/>
              <a:buFontTx/>
              <a:buNone/>
              <a:defRPr sz="2400" b="1"/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lvl="0" indent="0">
              <a:buSzTx/>
              <a:buFontTx/>
              <a:buNone/>
              <a:defRPr sz="1600"/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>
            <a:lvl1pPr>
              <a:defRPr/>
            </a:lvl1pPr>
          </a:lstStyle>
          <a:p>
            <a:r>
              <a:rPr lang="zh-CN" altLang="en-US" dirty="0"/>
              <a:t>单击图标添加图片</a:t>
            </a:r>
            <a:endParaRPr lang="zh-CN" altLang="en-US" dirty="0"/>
          </a:p>
        </p:txBody>
      </p:sp>
      <p:sp>
        <p:nvSpPr>
          <p:cNvPr id="9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 amt="18000"/>
            <a:lum/>
          </a:blip>
          <a:srcRect/>
          <a:tile tx="0" ty="0" sx="55000" sy="5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  <a:endParaRPr dirty="0"/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  <a:endParaRPr dirty="0"/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  <a:endParaRPr dirty="0"/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  <a:endParaRPr dirty="0"/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  <a:endParaRPr dirty="0"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57888" y="6400413"/>
            <a:ext cx="29591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/>
        </a:defRPr>
      </a:lvl2pPr>
      <a:lvl3pPr marL="1234440" marR="0" indent="-32004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59785" y="1936348"/>
            <a:ext cx="6096000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工程能力提升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Part2---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Subtitle 2"/>
          <p:cNvSpPr txBox="1"/>
          <p:nvPr/>
        </p:nvSpPr>
        <p:spPr>
          <a:xfrm>
            <a:off x="4495800" y="5333609"/>
            <a:ext cx="3200400" cy="82788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开课吧 人工智能自然语言组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2020. 03.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网络编程基础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000" y="1076325"/>
            <a:ext cx="8522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客户端的核心逻辑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---- connect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6960" y="2430780"/>
            <a:ext cx="106648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int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connect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(int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sockfd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 struct sockaddr *serv_addr, socklen_t addr_len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sockfd:socket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套接字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serv_addr: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服务端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地址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网络编程基础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000" y="1076325"/>
            <a:ext cx="8522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connect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建立不成功有哪些原因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?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6960" y="2405380"/>
            <a:ext cx="106648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服务端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不对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服务端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PORT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不对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客户端和服务端路由不对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网络编程基础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000" y="1076325"/>
            <a:ext cx="8522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connect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背后的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TCP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三次握手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87600" y="1620520"/>
            <a:ext cx="7484110" cy="42456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网络编程基础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000" y="1076325"/>
            <a:ext cx="8522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udp	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3415" y="1076325"/>
            <a:ext cx="8674735" cy="56578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网络编程基础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000" y="1076325"/>
            <a:ext cx="85223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tcp  ---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面向连接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传输过程中数据不丢失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按照顺序传输数据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传输的数据不存在数据边界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26935" y="4274820"/>
            <a:ext cx="85223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udp ---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面向消息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强调快速传输而非有序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传输的数据可能丢失也可能损坏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传输的数据有数据边界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限制每次传输数据的大小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网络编程模型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80845" y="3238500"/>
            <a:ext cx="95675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假设你完成了一个阻塞式的服务，而且你的用户有有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人，那么这个时候你只能按照顺序处理。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Font typeface="Arial" panose="020B0604020202020204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>
              <a:buFont typeface="Arial" panose="020B0604020202020204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如果你服务平均处理一个请求是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200ms,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那排到第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个人？他等待了多久呢？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80845" y="1477645"/>
            <a:ext cx="9567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20204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前面所讲的网络基础都是阻塞式，只能一个一个处理。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网络编程模型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7505" y="2219960"/>
            <a:ext cx="956754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阻塞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IO +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进程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阻塞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IO +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多进程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阻塞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IO +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多线程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复用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+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单线程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复用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+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多线程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buFont typeface="Arial" panose="020B0604020202020204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网络编程模型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165" y="1011555"/>
            <a:ext cx="9567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多路复用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--- select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0760" y="1471930"/>
            <a:ext cx="1066482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int select(int maxfd, fd_set *readset, fd_set *writeset, fd_set *exceptset, const struct timeval *timeout);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返回：若有就绪描述符则为其数目，若超时则为0，若出错则为-1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maxfd: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描述符基数，待测试的最大描述符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+1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readset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writeset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exceptset: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描述符集合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void FD_ZERO(fd_set *fdset); 全部初始化成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void FD_SET(int fd, fd_set *fdset); 对应套接字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设置成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void FD_CLR(int fd, fd_set *fdset); 对应套接字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设置成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int FD_ISSET(int fd, fd_set *fdset); 对应套接字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网络编程模型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165" y="1011555"/>
            <a:ext cx="9567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多路复用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--- epoll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0760" y="1471930"/>
            <a:ext cx="1071499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int epoll_create(int size);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目前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size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基本无用，但是传入要求大于零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int epoll_ctl(int epfd, int op, int fd, struct epoll_event *event);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epfd: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来自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epoll_create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的创建的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epoll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句柄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op: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表示增加还是删除一个监控事件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注册的事件的文件描述符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event: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注册的事件类型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int epoll_wait(int epfd, struct epoll_event *events, int maxevents, int timeout);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返回值: 成功返回的是一个大于0的数，表示事件的个数；返回0表示的是超时时间到；若出错返回-1.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网络编程模型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165" y="1011555"/>
            <a:ext cx="9567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多路复用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--- epoll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6960" y="2399030"/>
            <a:ext cx="107149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条件触发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vs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边缘触发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条件触发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只要满足事件的条件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就一直不断的把这个事件传递给用户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边缘触发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只有第一次满足条件的时候才传递，其他时间不再传递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76978" y="216131"/>
            <a:ext cx="8794866" cy="7078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网络编程基础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网络编程模型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GB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/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/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网络编程模型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165" y="1011555"/>
            <a:ext cx="9567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阻塞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IO vs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非阻塞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IO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5450" y="1934210"/>
            <a:ext cx="9434830" cy="35172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raphic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37808" y="1777883"/>
            <a:ext cx="3620021" cy="362002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67495" y="2656870"/>
            <a:ext cx="7637027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zh-CN" altLang="en-US" sz="1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1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网络编程基础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8620" y="1137285"/>
            <a:ext cx="8522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C/S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模型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0310" y="2494915"/>
            <a:ext cx="10376535" cy="18688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94355" y="915670"/>
            <a:ext cx="8719185" cy="5890895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网络编程基础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000" y="1076325"/>
            <a:ext cx="8522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c/s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处理的核心逻辑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网络编程基础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000" y="1076325"/>
            <a:ext cx="8522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服务端的核心逻辑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54910" y="2204720"/>
            <a:ext cx="85223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调用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socket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创建套接字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调用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bind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函数分配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地址和端口号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调用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listen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函数转为可接受请求状态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调用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accept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函数处理连接请求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网络编程基础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000" y="1076325"/>
            <a:ext cx="8522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socket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48510" y="1938020"/>
            <a:ext cx="852233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int socket(int domain, int type, int protocol)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domain:PF_INET、PF_INET6 以及 PF_LOCAL 等，表示什么样的套接字。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type: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800100" lvl="1" indent="-342900" algn="l">
              <a:buFont typeface="Wingdings" panose="05000000000000000000" charset="0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SOCK_STREAM: 表示的是字节流，对应 TCP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800100" lvl="1" indent="-342900" algn="l">
              <a:buFont typeface="Wingdings" panose="05000000000000000000" charset="0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SOCK_DGRAM： 表示的是数据报，对应 UDP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800100" lvl="1" indent="-342900" algn="l">
              <a:buFont typeface="Wingdings" panose="05000000000000000000" charset="0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SOCK_RAW: 表示的是原始套接字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lvl="1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protocol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基本已废弃，值为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即可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网络编程基础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000" y="1076325"/>
            <a:ext cx="8522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bind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34210" y="2306320"/>
            <a:ext cx="85223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int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bind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(int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sockfd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  ,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struct sockaddr *addr,  socklen_t addrlen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bind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Port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绑定在一起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网络编程基础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000" y="1076325"/>
            <a:ext cx="8522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listen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34210" y="2306320"/>
            <a:ext cx="85223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int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listen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(int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sockfd, int backlog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sockfd:socket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套接字的文件描述符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backlog: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官方解释是未完成连接队列的大小，实际上决定了并发数，但一些系统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backlog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大小不允许改变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网络编程基础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000" y="1076325"/>
            <a:ext cx="8522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accept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26210" y="2293620"/>
            <a:ext cx="98298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int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accept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(int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sockfd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 struct sockaddr *addr, socklen_t *addr_len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sockfd:socket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套接字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addr: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客户端地址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返回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一个已连接的套接字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REFSHAPE" val="351783180"/>
</p:tagLst>
</file>

<file path=ppt/tags/tag2.xml><?xml version="1.0" encoding="utf-8"?>
<p:tagLst xmlns:p="http://schemas.openxmlformats.org/presentationml/2006/main">
  <p:tag name="REFSHAPE" val="455881756"/>
  <p:tag name="KSO_WM_UNIT_PLACING_PICTURE_USER_VIEWPORT" val="{&quot;height&quot;:5400,&quot;width&quot;:9520}"/>
</p:tagLst>
</file>

<file path=ppt/theme/theme1.xml><?xml version="1.0" encoding="utf-8"?>
<a:theme xmlns:a="http://schemas.openxmlformats.org/drawingml/2006/main" name="Office 主题​​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{BDAA47F0-E3D9-DC44-901C-3ACB3CCF5C9D}tf10001120</Template>
  <TotalTime>0</TotalTime>
  <Words>2103</Words>
  <Application>WPS 演示</Application>
  <PresentationFormat>宽屏</PresentationFormat>
  <Paragraphs>199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Calibri Light</vt:lpstr>
      <vt:lpstr>Arial</vt:lpstr>
      <vt:lpstr>Wingdings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题目 Lesson-01</dc:title>
  <dc:creator>Microsoft Office User</dc:creator>
  <cp:lastModifiedBy>fuliu</cp:lastModifiedBy>
  <cp:revision>119</cp:revision>
  <dcterms:created xsi:type="dcterms:W3CDTF">2019-08-30T07:45:00Z</dcterms:created>
  <dcterms:modified xsi:type="dcterms:W3CDTF">2020-03-13T11:13:40Z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2052-11.1.0.9329</vt:lpwstr>
  </property>
</Properties>
</file>