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83" r:id="rId3"/>
    <p:sldId id="258" r:id="rId4"/>
    <p:sldId id="285" r:id="rId5"/>
    <p:sldId id="314" r:id="rId6"/>
    <p:sldId id="315" r:id="rId7"/>
    <p:sldId id="322" r:id="rId8"/>
    <p:sldId id="321" r:id="rId9"/>
    <p:sldId id="260" r:id="rId10"/>
    <p:sldId id="316" r:id="rId11"/>
    <p:sldId id="323" r:id="rId12"/>
    <p:sldId id="317" r:id="rId13"/>
    <p:sldId id="318" r:id="rId14"/>
    <p:sldId id="266" r:id="rId15"/>
    <p:sldId id="320" r:id="rId16"/>
    <p:sldId id="325" r:id="rId17"/>
    <p:sldId id="327" r:id="rId18"/>
    <p:sldId id="328" r:id="rId19"/>
    <p:sldId id="329" r:id="rId20"/>
    <p:sldId id="330" r:id="rId21"/>
    <p:sldId id="331" r:id="rId22"/>
    <p:sldId id="332" r:id="rId23"/>
    <p:sldId id="281" r:id="rId24"/>
    <p:sldId id="326" r:id="rId25"/>
    <p:sldId id="324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E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706"/>
    <p:restoredTop sz="94677"/>
  </p:normalViewPr>
  <p:slideViewPr>
    <p:cSldViewPr snapToGrid="0" snapToObjects="1">
      <p:cViewPr varScale="1">
        <p:scale>
          <a:sx n="87" d="100"/>
          <a:sy n="87" d="100"/>
        </p:scale>
        <p:origin x="22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3:38:17.0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8958 5217 8115,'-7'-14'161,"1"0"1,-2 0 0,6 0-1,7-1 1,5 1 0,4-2 439,3-3 1,9-3 0,-3-8-558,4-3 1,13-3 0,2-5-1,4 1 1,0 4 0,-2 1-31,-3 4 0,-8 7-1014,1 5 0,-11 3-632,-4 2 1632,-9 6 0,-17 2 0,-8 6 0</inkml:trace>
  <inkml:trace contextRef="#ctx0" brushRef="#br0" timeOffset="1">9199 4691 7949,'15'8'240,"-1"7"0,0 7 0,0 11 0,-4 6 168,-1 13 0,-1 8-154,2 16 0,1-1-461,-9-35 1,0 0-1,8 39 297,-8-39 0,1 1 1,6 34-88,-4-8 0,1-7 48,-1-13 0,-4-1 35,4-13 0,-3-6 77,-2-8-65,0-10 1,-7-4 111,-2-10 1,-4-9-227,-1-9 1,0-11 140,0-4 0,-1-3-528,1-1 1,0-1 232,0 0 0,4 6-89,1-1 0,6 0 34,-2-5 0,3 2-336,2 3 1,2-3 165,3 3 1,7 2-464,7-2 858,7 6 0,2-15 0,8 3 0</inkml:trace>
  <inkml:trace contextRef="#ctx0" brushRef="#br0" timeOffset="2">9669 4407 8126,'0'-6'-12,"0"6"1,-2 8-33,-3 11 0,-3 9 269,-6 10 1,-5 3-54,0 2 1,-6-1-187,1 1 0,-4 0 65,-5-1 0,7-5-244,-2-4 0,9-10 137,0-4 1,5-3-410,4-2 11,4-6 178,6-1 1,2-7 300,2 0 1,4 0-133,6 0 1,1-5 127,-1 0 1,2 0-75,3 5 1,-4 0 414,4 0 0,-3 7-140,-2 2 1,-1 9 275,-4 1 0,2 4-158,-6-4 1,5 6 6,-6-1 0,1-2-211,-5 2 0,0-5 83,0 5 0,0-7-443,0 2 1,0-8 152,0-1 0,0-6-1151,0 6 272,0-7 383,0 3 1,0-7 181,0-4 1,0-3 384,0-6 0,0-2 0,0-3 0,0-2 0,0-2 0,2-4 0,3 3 0,-4-3 0,4-1 0,-4 0 0,-1-1 0,0 5 0,0 1 0,0 5 0,5-2 0,0 6 0,0 6 0,1-5 0,2 5 0</inkml:trace>
  <inkml:trace contextRef="#ctx0" brushRef="#br0" timeOffset="3">9640 4805 8126,'14'0'-1442,"1"-6"1081,-1-4 1,-5 2 288,1-1 0,-2 0 83,1-6 0,4 1 2,-4 0 0,4 0 81,1-1 1,2 1-84,3 0 1,-2 0 194,7 0 1,0-1-109,4 1 0,0 0 168,1 0 0,-1 1-51,1 4 0,-6-2 335,1 6-394,-7 0 1,4 5 5,-7 0 1,-6 6-194,-3 4 0,1 4 37,-1 5 1,-2-2-125,-8 7 0,2 0 50,-6 4 0,-1-1-238,-4-3 0,1 1 77,4-6 1,-4 5 228,4-5 0,-4 0 0,-1-5 0</inkml:trace>
  <inkml:trace contextRef="#ctx0" brushRef="#br0" timeOffset="4">9740 4990 7785,'6'-14'-136,"2"-2"382,6-3 1,0 3-92,0-3 1,5 3-239,0 2 0,0 0 93,-4 0-174,-1 6 0,-5-3 68,1 6 1,-7 2-42,2 8 1,-12 7-5,-7 7 1,-6 7 75,-9-3 1,2 9 76,4 1 1,-4 5-94,3-5 1,3 0 300,3-4 1,2-2-91,2-4 1,6-7 250,3-6-191,-3-7 1,6 1 57,-2-8 1,8-11-414,6-8 0,7-10 113,2-5 0,6-3-263,-1-2 1,1 2 138,-1 3 0,3 3-202,-3 7 1,1-1 112,-1 1 0,-4 4 265,-6 1 0,-6-1 0,-1-5 0</inkml:trace>
  <inkml:trace contextRef="#ctx0" brushRef="#br0" timeOffset="5">9853 4592 8192,'-8'0'-864,"1"6"648,2 4 0,3 4 576,-3 5 0,4 9 22,1 10 1,0 3-19,0 2 1,0 1-399,0 4 1,-5 2 59,0 7 1,-6-5-135,2 0 0,-4-3 81,-1-1 0,5-3-8,-1-11 0,2-6 51,-1-4 1,1-9-330,3 0-54,3-1 326,-4-13 1,6-1-121,0-9 1,2-8 129,2-2 0,6-7-137,9 3 0,-2-9 72,7-1 0,-2 0 56,2 4 0,3 1-34,-4-1 0,3 7 214,-3 3 0,-2 5 107,-7 5 0,-4 2 161,-1 7 0,-6 7 106,2 2 0,-10 12-174,-4 7 0,-6 5-134,-3 5 1,-3 2 14,-3-7 0,-3 6-190,4-1 1,1-3-121,-2-2 1,7-4-344,-2-6 1,3 3 4,2-7 1,-1 0-911,1-5 1337,0-6 0,0 4 0,0-4 0</inkml:trace>
  <inkml:trace contextRef="#ctx0" brushRef="#br0" timeOffset="6">9683 5289 8192,'22'7'339,"5"6"-94,-4-3 1,6 2 30,4 2 0,0-4-31,10-1 1,-5-6-158,4 2 0,1-3 136,-5-2 0,-3 0-892,-2 0 1,-3-5 667,-2 0 0,1-12 0,-1 1 0</inkml:trace>
  <inkml:trace contextRef="#ctx0" brushRef="#br0" timeOffset="7">10408 4663 8215,'20'-22'-114,"2"0"57,7 3 1,-1 1 376,1-5 0,-1 5 1,1-2 171,-1-1 1,-6 5-764,-3-2 0,-3 3-1217,-2 6 859,0-4 629,-6 12 0,-1-12 0,-7 5 0</inkml:trace>
  <inkml:trace contextRef="#ctx0" brushRef="#br0" timeOffset="8">10607 4236 8215,'8'19'134,"-3"0"0,-2 7 331,1-3 0,-2 11-276,3 3 1,-4 0-1,-1 1 1,0-7-186,0 2 1,0-3 112,0-1 0,-4-5-913,-1-1 1,-1-5 795,1 1 0,-3 3 0,-6 0 0</inkml:trace>
  <inkml:trace contextRef="#ctx0" brushRef="#br0" timeOffset="9">10365 4677 8215,'0'21'-103,"0"2"0,5 4 278,0 2 0,-1-1 313,-4 1 0,0 4 3,0 0 1,0 0-161,0-4 0,0-1-443,0 0 0,0-5 78,0-5-962,0-2 605,0-8 1,2-2-81,3-6 1,-4-12 172,4-7 0,1-6-80,-1-4 0,1 1 113,-1-1 1,3 1 264,6-1 0,0 1-104,1 0 1,-1 1 103,0 3 0,5 4 294,0 5 1,5 1-161,-5 0 0,4 0 429,-4-1 1,5 6-153,-5-1 1,5 3-8,-5-3 0,0 4-49,-5 6 0,-5 0-29,1 0 1,-7 1-339,2 4 0,-5 5 66,-5 9 1,-5-2-195,-8 7 0,0-1 87,-6 6 1,1 2-271,-6-2 1,2 2 30,4-7 0,-3 1-68,8-1 1,-1-3-384,4-7 1,6-6 742,-1-4 0,1-2 0,-5-2 0</inkml:trace>
  <inkml:trace contextRef="#ctx0" brushRef="#br0" timeOffset="10">10593 4876 7781,'0'-8'-339,"1"2"1017,4 6-401,-3 0-107,4 0 1,-6 2 11,0 2 1,-2 3-60,-2 2 0,0 9-6,-5-4 1,1 3 66,-1-3 0,-4 2-21,3 3 1,-2-2 11,-2 7 1,-1-6-70,1 0 1,5 3 188,-1-2-194,7 0-121,-3-5-135,6 0 1,1-6-540,4-3 1,3-5 731,6-5 0,2-3-317,3-6 1,-2-5-381,7 0 1,-5-4 272,5 4 0,-7-5-52,2 5 0,-3-2 438,-2 2 0,-1 4 0,-4-4 0,2 8 0,-6 1 0,6 7-140,-3-3 140,0 6 0,0 0 846,-4 0-540,-2 6 1,4-3 170,-6 7 0,0-6-140,0 6 1,0-5-6,0 4 0,0-4-122,0 4 1,0-4-142,0 4 1,-6 1-130,-4 4 0,-2 0 45,-2 1 1,-1 4-60,1 0 1,-5 1 18,0-1 0,-4-2 61,4 7 0,0-7 32,4 2 0,1 2-9,0-2 0,6-5-69,3-4 1,4-6 8,1 6 1,1-7-154,4 2 1,8-10 67,6-5 1,6-4-373,-1-5 1,6-1 174,-2-4 1,8-7-68,-7 2 1,-2-3 54,-4 4 0,-5 0 162,1-1 1,-3 7 229,-2 3-29,0 3 1,-1 7 83,-4-1 301,-3 7 0,-6 3-40,0 10 1,0-2-113,0 1 1,0 1-263,0 4 0,0 0 142,0 0 1,-1 0-1002,-4 1 850,4-1 0,-12 0 0,5 0 0</inkml:trace>
  <inkml:trace contextRef="#ctx0" brushRef="#br0" timeOffset="11">10820 5018 8209,'0'15'0,"0"0"153,0 4 0,0 3 321,0 7 1,0 1 130,0 3 1,0 3-171,0 7 0,0-2-292,0-3 1,0 2 113,0-7 1,0 0-39,0-5 1,0-6-151,0-3 0,0-3-339,0-2-145,0-6-178,0-1 0,0-9-116,0-3 1,-6-3 291,-4-6 1,2-6-525,-1-4 0,-1-3 941,-4-1 0,-6-1 0,-2 1 0</inkml:trace>
  <inkml:trace contextRef="#ctx0" brushRef="#br0" timeOffset="12">10692 5274 8170,'-9'0'-939,"-1"0"1243,7 0 0,-5 8-6,3 6 1,2 2 220,-6 8 0,4-5-68,-4 5 1,-1-1-438,-4 6 1,0-1-51,-1 1 1,6-6-187,-1 1 1,3-7-1326,-3 2 907,4-3 640,6-8 0,6-8 0,2-8 0</inkml:trace>
  <inkml:trace contextRef="#ctx0" brushRef="#br0" timeOffset="13">10863 5217 8170,'14'0'0,"0"5"575,0 0 0,-4 6-141,-1-2 1,-1 4-13,2 1 1,2-1-507,-2-4 1,3 2-609,1-6 0,0 0 333,0-5 1,0-2 358,1-2 0,5-11 0,2-7 0</inkml:trace>
  <inkml:trace contextRef="#ctx0" brushRef="#br0" timeOffset="14">11204 4521 8189,'14'-14'9,"0"-1"1,7 1 174,3 0 0,1 0 363,-1 0 1,3 1-40,-4 3 1,-1-1-199,2 7 1,-7-1-410,2 5 1,-8 0 110,-1 0 0,-7 8-160,2 6 1,-5 7-20,-5 7 0,-3 5-30,-6 0 0,-7 12 157,-2-3 1,-4 4-125,-2-3 1,-4-2 74,0-3 0,-2 1 51,2-6 1,9 0 212,1-4 1,5-4-129,4-6 0,6 0-383,4-9 240,2-4 0,4 0-39,2-6 1,6-6 7,9-4 0,-4-2-235,4-2 1,-3-1-209,-2 1 182,1 0 531,-1 0-238,-6 6 1,-2 3 453,-6 10 1,-1 4-104,-4 10 0,2-3 53,-7 3 1,7-3-80,-2-2 1,4-5 281,1 1-608,0-1 162,6-1 1,2-1-300,6-7 0,0-7 88,1-2 0,4-4-29,-1-1 0,1 4 73,-4 1 1,-1 1 41,0-1 1,0 2 436,1 7-277,-1 0 0,-2 2 262,-2 3 0,1 4-124,-6 10 0,-1 3 91,-4 7 0,0-1-101,0 0 0,0 1-271,0-1 0,0 1 96,0-1 0,-1-6-48,-4-3-143,-3 3 1,-6-6 109,0 3 0,4-9-126,1-6 1,-1-2-116,-4-2-29,0 0 0,1-8 72,4-6 1,2-7-94,7-7 0,0-7-250,0-3 1,0-4 567,0-6 0,7-2 0,1-7 0</inkml:trace>
  <inkml:trace contextRef="#ctx0" brushRef="#br0" timeOffset="15">11687 4123 6816,'0'14'603,"0"0"0,0 0-151,0 1 1,0 5-106,0 4 1,5 4-153,0 5 0,4 5 0,-4 10 0,5 7 422,-6 7 0,3 2-456,-3 3 1,-2 1-1,0-28 0,1 0 0,-2 0 1,1 1-29,0 2 1,1-1-1,-2 35-100,4-5 0,-3-8 260,-2-7 1,4-11 29,1-3 0,0-10-110,-5 0 0,0-9 25,0-5 1,4-8-179,1-2 185,0-6-579,-5 4 0,0-9-151,0-3-563,0-3 1,-5-6 263,0 0 1,1 5 783,4-1 0,-7 1 0,0-6 0</inkml:trace>
  <inkml:trace contextRef="#ctx0" brushRef="#br0" timeOffset="16">12000 4322 8171,'0'-14'-403,"5"-1"665,0 1 1,7-5-70,3 0 1,0-1-321,9 1 0,0-3 77,4-7 0,-1 6-195,-3-1 0,-2 6-43,-3-1 97,-3 4 0,3 5-315,-10 1 506,-3 6 0,-18 3 0,-4 7 0</inkml:trace>
  <inkml:trace contextRef="#ctx0" brushRef="#br0" timeOffset="17">12128 4109 8171,'-8'6'-82,"2"2"141,6 6 0,0 0 43,0 0 1,0 2-199,0 3 1,0-3 79,0 3 1,0-3-245,0-2 1,0-5-7,0 1-427,0-7 262,0 3 431,0-6 0,6-12 0,2-4 0</inkml:trace>
  <inkml:trace contextRef="#ctx0" brushRef="#br0" timeOffset="18">12313 3881 8171,'8'6'-263,"-2"2"-103,-6 7 0,-1 5 450,-4 4 1,-3 4-44,-6 5 0,-5-3-179,0 4 0,-6-4 108,1-2 1,3-1-141,2-3 0,4-2 77,0-3-388,1-4 481,0 0 0,0-3 0,0-4 0</inkml:trace>
  <inkml:trace contextRef="#ctx0" brushRef="#br0" timeOffset="19">12086 4265 8171,'1'14'-30,"4"0"0,-4 2 133,4 3 0,-3 3 136,-2 7 0,0-6 163,0 1 1,0-5-365,0 5 0,0-7 101,0 2 0,0-8-21,0-1 132,0-7-468,0 3 1,0-8 9,0-2 0,1-9-322,4-6 1,-2-11 86,7 2 1,-1-4-239,5 4 1,7-6 680,3 1 0,-2 0 0,1 5 0,1 4 0,5 0 0,-1 7 0,0-2 0,-1 10 0,-3 4 0,-2-2 102,-3 3 1,-3-1 256,3 5 0,-5 6 26,-4 4 0,1 4 103,-7 5 1,1-2-176,-5 7 1,0 0-94,0 4 0,-6 5-84,-4 0 0,-4 2 55,-5-2 1,2-3-302,-7 4 1,7-4-72,-2-2 1,-2-1-83,2-3 0,-1-5-28,1-10 0,3 2-171,-3-6 1,3-2-115,2-8 1,1-3 203,4-6 1,-4-8 371,4-6 0,-4-7 0,-1-8 0</inkml:trace>
  <inkml:trace contextRef="#ctx0" brushRef="#br0" timeOffset="20">12171 4265 8171,'8'0'-325,"3"2"281,-6 2 0,1 4 424,-1 6 0,-4 2-83,4 3 0,-4-3-376,-1 3 0,-4 1 11,-1-1 0,-4 0-13,4-4 1,-5-1 89,6 0 0,-3-6-272,3-3 83,2 2 1,-4-7 105,6 0 0,0-11-343,0-8 0,11-4 138,3 4 1,3-6-17,-3 1 1,5 3 306,0 2 1,5 5 25,-5 5 0,5-2-24,-5 6 1,0 0 222,-5 5 0,-5 0 242,1 0-279,-7 6 0,3 2 228,-6 7 1,0-1-68,0 0 1,-6 0-85,-3 0 0,-4 5-172,-1 0 1,-1 0-165,1-4 0,-3-1 119,3 0 0,-4 0-187,9 0 0,1-6-160,-2-3 201,7-3 0,-3-6-394,6-5 0,0-7 34,0-12 446,0-7 0,13-1 0,2-7 0</inkml:trace>
  <inkml:trace contextRef="#ctx0" brushRef="#br0" timeOffset="21">12569 3881 8171,'14'-6'105,"0"4"1,-1-3 156,-4 10 0,3 3 149,-8 6 1,1 7-233,-5 3 1,0 2-164,0 3 0,-6-1-189,-4 1 1,-7 1 117,-2 3 0,-2-3-50,2 3 0,4-5 65,-4-4 0,3-3-291,2-7-179,-1 0 183,1-6 0,6-3 118,4-10 1,5-4-85,9-10 1,-1 1 49,10-5 1,-3 5 7,-2-1 1,5 3 310,0 2 1,5 2-154,-5 2 0,0 4 366,-5 6 0,0 0 10,0 0 0,0 6 137,1 4 0,-6-3-181,1 3 1,-7-1 59,2 6 1,-4 4-29,-1 0 1,0-1-30,0-3 0,-6 4-312,-4 0 0,-9 6 153,-4-1 1,-1 4-451,-4 5 0,1-8 94,-11 4 0,6-5-34,-1-1 0,3-4 19,2-9 1,4-4-160,0-6 1,8-2 37,2-2 1,6-9 135,8-6 1,2-5 256,3 5 0,7-4 0,7 4 0,6-2 0,-1 2 0,8 5 0,1 0 0,0 0 0,-5 4 0,1 4 13,-1 1 1,-4-1-18,0 1 0,-7 0 451,2 5-269,-3 0 1,-3 2-39,-4 3 0,-3-2-67,-6 6 0,-6 6-109,-3 3 1,-6 8 25,-4-3 0,-3 4-14,-6 2 1,-1-1-58,1 1 0,-2-6 88,-3 1 0,-2-2 15,-3 2 0,3 1-34,7-6 1,6-2 232,3-7 1,8 1 83,1-6-148,7-1 1,0-4-96,12 0 0,7-1 4,13-4 0,1-3-3,3-6 1,-2 0-124,7 0 0,-4-1-40,3 1 0,-5 0 83,1 0 0,-9-1-65,-5 1 0,-3 6 73,-2 4 1,-5-3 31,1 3 44,-7-1 1,2 13 12,-10 6 0,-4 0-65,-10 5 1,1 3 6,-6 2 0,7-2 122,-2 2 0,-1-7-60,1 2 0,4-3-42,6-2 0,6-4 68,-2-1-232,3-6 163,2 4 0,7-7-5,2 0 1,4-2-42,1-3 1,-4 4-364,-1-4 52,1 3 140,-3 2 174,0 0 0,-9 7 143,-3 2 1,-4 4-111,-10 1 1,2 5 33,-7 0 1,0 6 13,-4-1 1,-1 3-109,1 1 0,-5 1-14,0-1 1,1-6-284,8-3 204,-3-3 62,12-8 0,0-8 23,11-10 0,4-7-164,4-2 0,11-5 63,8 5 0,4-4 56,2 4 1,-1 0 233,1 4 0,4 3-124,0 2 0,0-1 142,-5 7 0,1-6-104,-1 5 0,-6 1-13,-3 4 1,-3 0-12,-2 0 1,-4 0-23,-1 0 1,-5 1-19,0 4 1,3-2-11,-3 7 1,1-6-15,-5 6 1,-1-1-131,-4 5 0,-2 1 26,-2-1 0,-4 5 96,4 0 0,-4 8 115,-1 1 1,0 7-121,0 7 0,-1 1 407,1 0 1,-2 4-59,-3 1 1,4 4 71,-4-5 1,-2-1-120,2-8 0,0 0 11,5-10 0,0-3 41,0-10 1,-1-7-120,1-4 0,0-10-153,0-8 1,-1-7 149,1-7 0,0-7-580,0-3 1,1-3-23,4-2 1,-2 1-227,6-1 0,-5 5 72,6 0 1,-1 2 558,5-2 0,0-3 0,0 5 0</inkml:trace>
  <inkml:trace contextRef="#ctx0" brushRef="#br0" timeOffset="22">13166 5146 7965,'-8'0'269,"2"7"-269,6 2 0,0 4 0,0 1 0</inkml:trace>
  <inkml:trace contextRef="#ctx0" brushRef="#br0" timeOffset="23">15683 3682 8028,'0'-8'349,"0"2"-15,0 6 1,0 1-200,0 4 0,0 3 16,0 6 0,0 0-333,0 1 1,0 4-21,0 0 1,4 1-62,1-1 0,0-2 259,-5 7 1,0-6 3,0 1 0,-6-4 0,-2 0 0</inkml:trace>
  <inkml:trace contextRef="#ctx0" brushRef="#br0" timeOffset="24">15583 3796 8028,'0'14'-443,"5"7"304,0 2 1,1 4 623,-1 2 0,-4 4-181,4 0 1,1 5-116,-1-5 1,0 5-164,-5-5 1,0-5-174,0-4 1,0-6-295,0 0 0,0-2 41,0-2-520,0-6 813,0-1 0,0-26 0,0-5 0</inkml:trace>
  <inkml:trace contextRef="#ctx0" brushRef="#br0" timeOffset="25">15668 3952 8028,'23'-36'0,"-1"1"-11,-3 7 1,1 1 111,4 3 1,3 4 363,-4 5 1,-1 3-42,2 2 1,-6 4 148,1 6-391,-4 0 1,-2 6-144,-4 4 1,-2 7-405,-7 2 0,-8 8 284,-6 1 1,-2 2-633,-8 8 1,2-6 370,-2 1 0,-3-3-144,4-2 0,1 1 67,-2-1 1,2-4 418,-2 0 0,-1-7 0,6 2 0,-5-8 0,5-1 0,5-3-342,5 3 342,-1-4 273,2-6 1,8 0-92,10 0 1,7-1 104,2-4 0,5-1-35,-5-4 0,4-2 0,-4 2 1,5-1-113,-5 2 1,5-3-129,-5 8-99,0-1 121,-5 5 1,-6 6-126,-4 4 1,-4 9 92,-4 4 0,-4 0-57,-6 0 0,-5 1 29,0 4 1,4-4 5,6 0 0,1-7-100,-1 2 0,2-8 104,7-1-51,0-7 0,2 8 46,3-6 0,2-1 17,8-4 1,4 0-24,0 0 1,1 2 71,-1 3 0,-3-2-2,3 6 0,-3 1 130,-2 4 1,-1 2 112,-4 3 1,-3-2-74,-6 7 1,-4-5 54,-1 4 1,-11 0-94,2 0 1,-5 4-118,0-3 0,3-2 104,-3 2 0,3-7-209,2 2 1,0-10-218,0-4 48,-1-3 0,6-10-40,0-6 0,5-9-206,0-10 0,4-5-70,4-9 1,9 1 176,6-6 1,1 2-271,-1-3 388,4 4 1,5 0 0,0-1 0</inkml:trace>
  <inkml:trace contextRef="#ctx0" brushRef="#br0" timeOffset="26">16138 3995 8028,'6'-10'122,"3"1"0,4-2 171,1-8 1,0 3 41,1-3 1,4-1-107,0 1 1,4 0-496,-4 4 0,0 1 222,-5 0 0,-4 6-1271,-1 3 362,-5 4 953,8 1 0,-10 6 0,4 2 0</inkml:trace>
  <inkml:trace contextRef="#ctx0" brushRef="#br0" timeOffset="27">16280 3895 7641,'8'16'340,"-4"3"0,0 3-39,0 7 1,-2 5-73,3 4 0,-4 3 16,-1 2 1,5 0 12,0-1 0,-1 3-139,-4 2 0,2 2-102,3 3 0,-2-8-183,6-6 0,-5-8 24,0-1 0,-1-9-414,2-10-7,-3-4 1,4-14 67,-6-6 495,0-13 0,0-3 0,0-5 0</inkml:trace>
  <inkml:trace contextRef="#ctx0" brushRef="#br0" timeOffset="28">16308 4123 8028,'14'-7'-129,"1"-2"1,-6 1 353,1-1-59,-1-1-433,-1 2 216,5 2 0,-12 7-105,4 4 1,-10 3 79,-4 6 1,-4 2-28,-1 3 1,0 2 104,-1 2 1,1 4 42,0-3 0,-5 1-30,0-1 0,5-4 30,4-5 1,6-3 315,-6-2-255,7-4 0,-2-6 58,10 0 0,3-2-79,6-2 0,2-3-95,3-2 0,-3-4 40,3 4 0,-4 1-14,0-2 1,-1 6-72,0-6 0,-4 7-420,-1-2 286,-6 4 1,2 7 100,-10 4 1,-3 7 90,-6 2 1,0 5-68,0-6 0,-5 8 189,0-3 1,-2 3-27,2-3 1,3-2-29,-3-7 0,8 0 185,2 1-78,6-7-188,-4-2 0,9-9 59,3-7 1,4-1-302,10-13 1,-1 5 93,5-4 0,-4 1-206,5-2 0,-7 2 78,2 3 0,-3 2 286,-2-7 0,0 6 0,1-2 0</inkml:trace>
  <inkml:trace contextRef="#ctx0" brushRef="#br0" timeOffset="29">16465 3753 7584,'6'14'-266,"-5"5"444,4 0 1,-3 11 148,-2-1 1,0 7 287,0-3 1,0 7-362,0-2 1,-2-2-281,-3 2 0,2-7-370,-6 3 0,6-9 258,-2-1 1,3-7-907,2 2 555,0-10 218,0-2 1,0-10-36,0-7 1,0-6 305,0-12 0,5-1-219,0 1 0,6-2 219,-2-3 0,4 1 5,1-6 1,2 2-6,3-2 0,-2 2 171,7 3 0,-7 7-36,2-2 0,-3 9 69,-2 0 1,1 5 477,-1 4 172,-6 4-522,-2 6 1,-6 8-93,0 6 0,-2 8 41,-2 11 0,1 2-69,-7 3 0,7-2-52,-2-3 0,4-7 28,1 2 0,4-9-294,1 0 0,11-8-69,-2-1 1,4-7-65,-4 2 0,0-9-93,0 0 1,0-7 148,1 1 1,-1-3-244,0-1 0,-6 5 130,-3-1 0,1 6-21,-1-6 1,-2 7 76,-8-2 0,-3 5-23,-6 5 0,-2 3 222,-3 6 0,2 2-10,-7 3 0,1 3 100,-6 6 0,5-4 32,1 0 0,1-1 317,-2 6 0,3-2-209,7-4 0,6-2 344,3-7-160,4 0-90,1-6 1,11-3-37,3-10 1,8 2-176,-3-6 1,7-1-119,-3-4 0,2 0 54,-1-1 0,1 1-110,-6 0 1,5 5 42,-5-1 0,0 2 9,-5-1 1,-4 2 41,-1 7 126,-6 0 0,4 7 41,-7 2 0,-7 10 146,-2 5 0,-10 3-81,-5 1 0,2 7-116,-2 3 0,-1 3-89,-8 2 1,3-1 124,-3 1 1,0-7-429,4-3 0,-2-4 145,7-6 1,3-4-590,2-9 1,4-4 149,0-6 1,1-1-88,0-4 0,1-5 665,4-9 0,2-1 0,7-4 0,0-6 0,0 7 0,0-6 0,0 10 0,0 0 0,0 5 0,7 1 0,2 4 0,9-2 304,1 6 0,7 0 315,3 5 0,6 7 305,7 2 0,6 4-83,-1 1 0,2 5-347,-2 0 1,-2 5-395,2-5 0,-3 4 83,-1-4 1,1 0-787,4-5 1,7-6 602,7-3 0,-1 3 0,-4 0 0</inkml:trace>
  <inkml:trace contextRef="#ctx0" brushRef="#br0" timeOffset="30">17673 4094 8285,'-16'-14'0,"-1"5"977,12-1-170,0 7 83,5-3-532,0 6 1,8 0-267,7 0 0,11 0 141,12 0 1,10-5 79,4 0 1,5-6-80,4 2 0,3-4-247,2-1 1,-1-2 266,-4-3 0,4 3-42,6-3 0,-3 5-56,-6 5 0,-2-2 31,-13 6 1,-6 0 99,-8 5 0,-9 0 516,-5 0-803,-3 0 0,4-6 0,2-2 0</inkml:trace>
  <inkml:trace contextRef="#ctx0" brushRef="#br0" timeOffset="31">18611 3639 8206,'15'0'0,"-1"0"0,2 0 410,3 0 0,-4 0-56,4 0 1,4 5-142,0 0 1,-1 4 12,2-4 0,0 5-1,4-6 1,1 6 42,-1-5 0,-1 4-6,-3-4 1,-1 6-212,-8-2 1,0-1 37,-10 2 1,-2-1-371,-8 5 1,-9 5-94,-9 0 0,-9 11-222,-1-1 1,-7 2 88,2-2 0,-3-1 197,-1 1 0,-1-1 310,0 0 0,1-5 0,-1-3 0</inkml:trace>
  <inkml:trace contextRef="#ctx0" brushRef="#br0" timeOffset="32">20389 2260 8185,'0'-28'-192,"0"0"0,0-1-327,0 1 1,0 4 742,0 0-62,-7 7 0,4-4 479,-6 7 1,1 0-264,-2 0 0,-2 4-183,2 1 1,-4 6-14,-5-2 1,2 3-157,-7 2 0,0 0 16,-4 0 0,-2 8-78,-3 6 1,3 4 117,-4 10 1,3-3-50,-2 9 0,3 0-35,-3 0 1,2 3-93,3-3 1,1-1 68,4-5 0,4-4 57,9 0 1,-1-5-14,6 4 0,2-4-45,8 5 1,4-5 2,10 5 1,3-7 25,7 2 0,-1-2-1,1 2 1,-6-3-119,1 3 1,-7 2 116,2-2 1,-3 6-140,-2-2 0,-6 4 70,-3 2 0,-3 6 3,-2 2 0,-7 5 21,-2 0 1,-4 1 66,-1-1 1,0 1-48,0 0 0,-2-1 7,-3 1 0,8-5 50,-3 0 1,7-7-48,-2 3 0,6-9 52,-2-1 1,3-7-41,2 2 1,0-2 6,0 2 0,0-1-10,0 5 1,7-4-34,2 5 1,-3-5 11,-1 5 1,1-1-3,-1 6 0,5 4 34,-6 0 1,3 7-20,-3-3 0,-2 5 96,3 0 1,-2 6-91,2-1 0,-4 0 109,4-4 0,-2-5-92,2 0 0,-4-2 6,4 2 0,-3 3 12,-2-3 0,0-2 13,0 2 0,0 0 72,0 5 0,0 4 70,0 1 1,0 1-38,0-2 1,0-3-83,0 4 0,0-4-56,0-1 0,0 4 65,0 0 0,0 2-45,0-1 0,0 1 22,0 3 1,0 3-12,0-3 0,1 2-49,4-2 0,-3 3-3,2-3 0,3-1 124,-2 1 0,4 0-61,-4 5 0,6 0-271,-2 0 0,-1 0 161,2 0 1,-7-7 26,2-3 0,1 2-3,-1-1 1,-1 1-111,-4-2 0,0-3 44,0 4 1,0-1 65,0-4 1,0-4-628,0-10 1,-4-2-158,-1-4 820,0-8 0,-1-9 0,-2-6 0</inkml:trace>
  <inkml:trace contextRef="#ctx0" brushRef="#br0" timeOffset="33">20431 2445 8190,'0'14'-150,"0"1"1,0 7-225,0 6 1,0 7 619,0 8 1,0 4 10,0 0 0,2-4-261,3-5 0,-4-8 104,4-2 0,-2-2-339,2-12 29,-4 3-24,6-15 1,-2 3 14,-1-10 1,1-5 218,-5-9 0,6-3 0,2-6 0</inkml:trace>
  <inkml:trace contextRef="#ctx0" brushRef="#br0" timeOffset="34">20574 2331 8190,'18'-28'-671,"1"0"0,7-7 516,-3-3 0,9 2 155,1-2 0,7 6 423,-2-1 1,-2 8-112,2 1 0,-11 8 219,1 2-399,-3 0 1,-2 14-69,-5 0 1,-8 8 66,-5 11 1,-4 4 12,-1 10 0,0 4-1,0 5 0,0 6-13,0-1 1,0 5-80,0-4 1,5 4 59,0-5 0,1 5-132,-1-4 1,-4 2 41,4-7 1,-2 3-61,2-8 0,-3 1 53,2-1 1,-4-3-153,-4-7 1,-4-1 5,-7-3 1,-3-4 79,-1-5 0,-5-3-310,5-2 1,-5 1 89,5-7 1,-4 0-260,4-9 0,-5-5 94,5-9 0,0-9 437,5-10 0,-7-16 0,-1-4 0</inkml:trace>
  <inkml:trace contextRef="#ctx0" brushRef="#br0" timeOffset="35">20730 2346 8190,'0'19'0,"0"0"0,0 7-24,0 3 0,-6 1 228,-4 8 1,-6 0 121,2 4 0,-8 1-363,8 0 0,-4-7 131,4-3 0,0-3-381,0-1 1,0-7 173,-1-3 0,1-10-561,0-4 0,4-3 674,1-2 0,-1-19 0,-4-5 0</inkml:trace>
  <inkml:trace contextRef="#ctx0" brushRef="#br0" timeOffset="36">20588 2474 8190,'14'0'-1017,"0"-5"762,0 0 1,2 0 203,3 5 0,-3 0-21,3 0 1,1 0-20,-1 0 0,0-4 91,-4-1 0,-1-12 0,0 1 0</inkml:trace>
  <inkml:trace contextRef="#ctx0" brushRef="#br0" timeOffset="37">20886 2317 8190,'8'0'54,"-1"0"0,-7 7 224,0 2 0,-5 4-2,0 1 0,-6 5-177,2 0 1,-4 5 145,-1-6 1,-1 3-250,1-2 0,-5-2-31,0 7 1,0-7-9,5 2 0,0-4-140,0-6 1,4-3-1247,1-6 717,-1 0 1,2-1 363,4-4 1,2 2 347,2-7 0,2 3 0,2-3 0,4-3 0,6 12 0,1-5 0</inkml:trace>
  <inkml:trace contextRef="#ctx0" brushRef="#br0" timeOffset="38">21185 2161 8166,'14'-6'0,"0"4"0,1-3 0,-1 2-445,0-2 501,7 4 0,-7-4 383,0 10 0,-1 3-419,-9 6 1,-1 2 91,-7 3 0,-4-2-321,-6 7 1,-5-5 114,0 4 0,-5-1-67,5 2 0,-5 1-124,5-6 0,-4 0-187,4-4 0,0-8 57,5-2 415,6-3 0,-5-2 0,5 0 0</inkml:trace>
  <inkml:trace contextRef="#ctx0" brushRef="#br0" timeOffset="39">21114 2403 8166,'9'9'0,"1"1"0,-6-1-5,6 5 1,-5 5 239,4 0 1,-6 5 51,2-5 1,-3 4-178,-2-4 0,0 5 144,0-5 1,0 5-355,0-5 1,0 4 116,0-4 1,-5 0-109,0-4 1,0-6-433,5 1 19,-6-7 0,5 1 161,-4-8 1,3-6-160,2-9 0,2 2 275,3-7 1,-2 0 226,6-4 0,-4-2 0,4-3 0,1 3 0,4-3 0,0 3 0,1 1 0,-1 2 0,0 4 0,5-4 0,0 3 0,1 4 27,-1 1 1,-3 3 150,3 2 0,-3 1 527,-2 4-203,0-4-148,1 11-203,-8-4 1,0 12-103,-7 4 0,0 4-9,0 5 0,-5-2-161,0 7 0,1-5 24,4 5 1,0-7-502,0 2 156,0 3 0,0-6-103,0 3 545,0-10 0,6 4 0,2-5 0</inkml:trace>
  <inkml:trace contextRef="#ctx0" brushRef="#br0" timeOffset="40">21341 2431 8166,'0'-8'-492,"0"-5"409,0 12 1,-1-5 602,-4 6 1,3 6-107,-2 3 0,0 10-172,0 5 0,-3 3-75,-2 1 0,-4 7-114,4 3 1,-4 3-20,-1 2 1,1-7 90,4-3 1,-4-3-491,4-1 1,1-7 100,-2-3-467,7-3 0,-5-9 168,4-2 1,2-5 562,-3-5 0,4-9 0,1-8 0</inkml:trace>
  <inkml:trace contextRef="#ctx0" brushRef="#br0" timeOffset="41">21270 2673 8166,'16'9'-244,"3"1"0,1-2 410,4 1 0,5 4 316,-1-4 1,0 2-4,6-1 0,-4 2-183,-2-2 1,-4-2-651,-1 1 0,-5-4 237,1 4 0,-10 1-1199,-4 4 1316,-3-6 0,-9 11 0,-1-3 0</inkml:trace>
  <inkml:trace contextRef="#ctx0" brushRef="#br0" timeOffset="42">20929 3270 8583,'2'9'-438,"2"1"0,-1-6 1247,7 6-538,-7-1 1,8 6-1000,-6-1 1,0 0-10,-5 0 737,0 1 0,0 5 0,0 2 0</inkml:trace>
  <inkml:trace contextRef="#ctx0" brushRef="#br0" timeOffset="43">20943 3767 8153,'0'24'93,"0"0"0,0-7 164,0 2 0,0-3 73,0-2 1,0 0-126,0 1 0,0-1-105,0 0 1,2 0-610,2 0 0,-2 2 329,3 3 0,-4 2-772,-1 2 1,0 4 199,0-3 752,0 3 0,0 8 0,0 1 0</inkml:trace>
  <inkml:trace contextRef="#ctx0" brushRef="#br0" timeOffset="44">20929 4478 8119,'0'27'-3,"0"-3"0,-5 1 91,0-6 0,1 1 147,4-1 0,0-3-45,0 3 8,-7-3 0,6-2-174,-4 0 0,4 1-181,1-1 0,0 5-259,0 0 0,0 6 112,0-1 0,0 7-149,0 2 0,0 7 129,0-2 1,0 8 323,0 1 0,0-1-85,0-8 0,-5 1 21,0-6 1,0-1 122,5-8 0,0 1-20,0-6 1,0 2 124,0-3 0,0-5-77,0 6 1,0-11-4,0 6 1,0 2-226,0 3 0,0 0 110,0-5 1,0 7 25,0 2 1,5 4-28,0 2 0,1 4 29,-1 0 1,-2 5 88,6-5 0,-5 0 226,0-4 1,0 4-5,0 0 0,-2 0-87,3-4 0,-4-1 80,-1 0 1,0-1-43,0-3 0,0 1-198,0-6 1,0 0 147,0-5-209,0 1 0,0-1 0,0 0 0</inkml:trace>
  <inkml:trace contextRef="#ctx0" brushRef="#br0" timeOffset="45">22905 3440 7766,'-14'0'475,"6"0"0,2-1-21,6-4 0,6 3-28,4-2 1,7 2-262,2 2 0,8-6-98,1-4 0,2 1-442,8-5 298,6 3 1,4-10-27,9 7 1,-12 0-100,3-1 0,-4 8 202,-6 2 0,-3-3 0,-1 0 0</inkml:trace>
  <inkml:trace contextRef="#ctx0" brushRef="#br0" timeOffset="46">23517 3128 8072,'6'-8'-277,"3"3"0,9 3 390,1 2 1,1 0 203,-1 0 0,2 0 301,2 0 1,4 0-183,-3 0 0,3 5-107,1 0 0,-1 1-95,-3-1 0,-4 1-202,-5 4 0,-8 7 1,-2-3 0,-16 16-179,-8 4 1,-14 11 151,-10 7 0,-6 10-357,22-29 0,-2 0 0,-5 5 0,-2 0 351,-1 2 0,-2 1 0,-7 4 0,-3 0 0,-1 1 0,-1 1 0</inkml:trace>
  <inkml:trace contextRef="#ctx0" brushRef="#br0" timeOffset="47">24327 2957 8007,'0'24'-107,"0"-1"1,-5 3-69,1 7 1,-3-2 293,2 7 1,4 0 301,-4 5 1,4 0-293,1-1-67,0-5 0,0-3 48,0-5 1,0-2-161,0-4 1,4-2-1026,1-7 707,6-6 368,-9-2 0,10-12 0,-4-2 0</inkml:trace>
  <inkml:trace contextRef="#ctx0" brushRef="#br0" timeOffset="48">24384 2957 8007,'20'-21'-337,"-2"4"-43,5-7 0,-4 7 378,5-2 0,5-1 354,4 1 1,1 0-41,0 4 0,-3 1-100,7 0 0,-6 0-119,1 0 0,-3-1 10,-2 1 0,-4 6 12,0 3 0,-7 4 20,2 1-75,3 0 1,-6 1-123,3 4 0,-3-2 76,-2 7 0,-5-1-100,1 6 1,-1-6 82,6 1 0,-6-1 42,1 5 0,-1 5-18,5 0 0,-4 6 34,-1-1 0,-4 3 13,4 1 0,-5 4 17,0 6 0,-2 0 0,-2 9 0,0 4-26,0 1 1,0 3-40,0 2 0,-5 0 44,0 0 1,-4-11 10,4-4 0,1-4-76,4 0 0,-5-10 1,0-9 0,0-3 188,5-2-85,-6-6 1,0-3-235,-4-10 1,-2-4-273,2-10 0,-3-3-503,-1-7 0,-2-5 397,-3-4 0,4 0 509,-4-5 0,-3-3 0,-1-11 0</inkml:trace>
  <inkml:trace contextRef="#ctx0" brushRef="#br0" timeOffset="49">24711 2858 7673,'-8'6'201,"2"6"161,6 7 1,-5 11-58,0-1 0,-11 9 168,2 0 1,-5 3-253,0 1 1,2 1-199,-7 0 1,5-1-138,-4 1 0,0-2 107,0-3 0,-3-5-100,7-9 1,-4-4-180,4-5 0,0-3-206,5-2 1,-1-4 75,1-6 0,5-6-215,-1-4 1,6-9 29,-6-4 601,7-4 0,-10-8 0,5-1 0</inkml:trace>
  <inkml:trace contextRef="#ctx0" brushRef="#br0" timeOffset="50">24327 3156 8007,'14'0'0,"0"6"-73,1 4 0,4 2-92,0 3 0,6-1 422,-1 0 1,-2 0-15,1 1 1,-1-6-522,2 1 0,1-6 117,-6 6 0,0-7-286,-4 2 447,-8-4 0,6-1 0,-5 0 0</inkml:trace>
  <inkml:trace contextRef="#ctx0" brushRef="#br0" timeOffset="51">24839 2886 7651,'8'14'-60,"-4"0"1,-4 1 59,-4-1 0,-4 2 613,-6 3 0,-2 4-222,-3 10 1,-3-3-189,-7 4 0,1 0-147,-1 0 1,3 3-180,2-3 0,3-3-649,7-7 1,5-4 139,-1-5 632,7-1 0,-3-6 0,6-2 0</inkml:trace>
  <inkml:trace contextRef="#ctx0" brushRef="#br0" timeOffset="52">24739 3057 8007,'10'1'0,"-1"4"0,-4 3-222,4 6 289,1 0 1,3 0 230,-4 1 0,4-6-387,-4 1-636,-2-1 34,5 5 691,-4-6 0,6-8 0,0-8 0</inkml:trace>
  <inkml:trace contextRef="#ctx0" brushRef="#br0" timeOffset="53">25280 2715 8001,'20'-14'-101,"4"0"0,3 0-152,1-1 0,-6 1 202,-3 0 1,-3 6 50,-2 3 0,0 4 0,-1 2 0,-3 4 0,-6 9 0,-8 10 0,-9 4 0,-6 6 0,-6-3 0,1 7 0,2-6 0,-2 1 0,5-3 0,-4-2 0,5-6 281,-1-3 0,3-8-204,2-1 1,5-7-596,-1 2 0,5-4 44,-4-1 474,6-6 0,-10-2 0,5-6 0</inkml:trace>
  <inkml:trace contextRef="#ctx0" brushRef="#br0" timeOffset="54">25237 2858 8001,'8'22'131,"3"3"104,-6-6 0,4 6 45,-4-1 1,0 4 77,-5 5 1,0-3-360,0 4 1,0-3 104,0 2 1,0-3-186,0 4 1,0-9 90,0-1 0,0-7-514,0 2-9,0-3 34,0-8 0,0-4 198,0-8 0,0-6-101,0-9 1,0-3 111,0-6 1,0-1 269,0 1 0,0-1 0,0 1 0,1-1 0,4 1 0,3 1-96,6 3 0,0 4 81,0 6 0,1-1 160,-1 1 0,0 2 39,0 2 1,5-1 137,0 6 0,0-4-6,-5 4 1,5 0-81,0 5 0,0-4 56,-4-1 1,-3 2-84,-2 7 1,2 0-42,-2 5 1,-4 1-41,-1 4 1,1 6-93,-1 4 0,-2-2 2,-8 2 0,2 1-211,-6 8 1,-1-3-290,-4 3 1,0-3 233,0-1 0,1-2-258,3-4 0,-2-4 165,2-9 1,2 1 35,-1-6 0,1-2 285,-1-8 0,2-9 0,1-8 0,-2-7 0</inkml:trace>
  <inkml:trace contextRef="#ctx0" brushRef="#br0" timeOffset="55">25436 2943 8001,'8'-8'0,"0"2"123,-3 6 1,-4 1 169,4 4 1,1 8 5,-1 5 0,0 8 59,-5-3 0,-5 9-327,0 1 0,-6 7 158,2-2 1,-6-2-239,-4 2 1,2 0 100,-7 4 0,7-1-80,-2-3 1,-1-3-356,1-6 1,0-3-1047,4-2 1429,7-3 0,-4-7 0,4 0 0</inkml:trace>
  <inkml:trace contextRef="#ctx0" brushRef="#br0" timeOffset="56">25393 3312 7996,'15'7'0,"-6"-4"339,1 6 0,-1-4-83,5 5 1,0-1 642,1 5 0,0 2-353,4 3 0,-1-3-250,5 3 0,-4-3-257,5-2 0,0 2-234,4 3 0,-4-4 195,0 4 0,-1 3 0,6 1 0</inkml:trace>
  <inkml:trace contextRef="#ctx0" brushRef="#br0" timeOffset="57">23118 2360 8388,'-4'-22'-35,"-1"3"1,0 8-121,5 1 357,0 1 0,0-5 442,0-1 1,0 1-583,0 0 1,2-7 23,3-2 0,4-6-196,10-4 0,11-5 61,13-9 0,3-2-7,10-3 0,0 1-69,-24 27 1,2 1-1,31-23 168,-32 20 0,0 0 0,0 2 0,0 0-51,1-1 0,-1-2 0,0 2 0,2 0-2,5-2 1,0 2-1,-3 0 1,1 2 10,0 4 0,-1 0 0,30-15 48,-6 5 0,-8 2-70,-6 4 1,-4 7 51,-6 6 0,3 6-87,-7-6 1,0 7-66,-4-2 0,-2 4-223,-4 1 0,-2 0-335,-7 0 1,-4 0 644,-1 0 34,-6 0 0,3 0 0,-6 0 0</inkml:trace>
  <inkml:trace contextRef="#ctx0" brushRef="#br0" timeOffset="58">24640 1009 8490,'14'0'-598,"5"2"-183,0 3 0,5 1 863,-5 3 0,4 3 277,-4-8 1,5 6-82,-5-6 0,0 6-179,-5-5 0,-4 4 514,-1-4-290,-6 6-286,3-3 0,-13 11-21,-8 0 0,-11 4-123,-12-4 0,-5 7 101,-4-3 0,-2 4-225,-4 2 0,11-7-4,9-3 0,9-3 13,5-2-637,9 0 859,4-6 0,12-8 0,2-8 0</inkml:trace>
  <inkml:trace contextRef="#ctx0" brushRef="#br0" timeOffset="59">25166 853 9179,'6'-8'-158,"4"3"1,-2 10 249,1 5 1,-6 9-37,2 4 0,1 6 291,-1 4 0,0-2-126,-5 7 1,-5 0 249,0 5 1,-4 0-136,4-1 0,-1 1-167,1-1 0,3 0-131,-2-5 1,2 3 136,2-7 0,0-6-473,0-8 0,0-3 31,0-2-158,0-6 0,0-5 194,0-12 1,5-7-732,0-13 1,-1-1 430,-4-3 0,0-3-142,0-7 1,0 0 672,0 1 0,-6-7 0,-2-2 0</inkml:trace>
  <inkml:trace contextRef="#ctx0" brushRef="#br0" timeOffset="60">25208 796 8406,'15'-8'-644,"-1"0"450,0 4 1,2 2 193,3-3 0,1 4 183,4 1 0,3 0 326,-3 0 0,-2 1-191,2 4 1,-6-2-161,6 7 1,-6-6 77,0 6 1,-2-2-63,-1 1 0,-3 4-139,-2-4 1,-4 4 16,-6 1 0,0 0 65,0 1 0,-8-1-62,-6 0 0,-2 5-140,-8 0 1,1 0-208,-6-5 1,-4 5 127,0 0 0,6-5-921,8-4 757,-3-1 1,8 1-888,-1-1 1215,8-6 0,0 10 0,-1-5 0</inkml:trace>
  <inkml:trace contextRef="#ctx0" brushRef="#br0" timeOffset="61">25763 810 8379,'0'-14'-790,"-2"6"553,-2 3 0,-4 4 550,-6 1 1,-5 1-41,0 4 1,-7 5-16,3 9 1,2 1-50,2 4 1,5 1 140,4-6 1,-1 2-103,7-2-279,-1-4-10,5 6 0,2-8 57,2-4 1,-1-3-206,7-6 139,-1 0 1,6-1-115,-1-4 0,5-3-176,0-6 1,0-5-99,-5 0 0,5-2 113,0 3 0,1 2-16,-1-3 0,-3 3 428,3 2 1,-3 6-256,-2 3 572,0-3 0,1 8-227,-1 0 1,-5 7 205,1 7 1,-7 5 4,2 0 0,-4 6 146,-1-1 0,0-2-310,0 1 1,0-5-270,0 1 1,0-3-359,0-2 1,5-5 223,0 1 0,6-7-140,-2 2 1,4-5 87,1-5 0,0-3-576,0-6 0,1-2 399,-1-3 1,0 2 407,0-7 0,1 0 0,-1-4 0</inkml:trace>
  <inkml:trace contextRef="#ctx0" brushRef="#br0" timeOffset="62">26104 825 8349,'5'-15'-1099,"0"1"1,1 0 1801,-1 0 0,-2 4-143,6 1 0,-1-1-106,2-4 0,-2 1-107,-4 4 1,0-4-46,5 4 0,-6-4-90,2-1 1,-3 0-82,-2 0 1,-2 4-118,-3 1 0,2 5 81,-6 0 0,-1 2-51,-4 2 0,0 0-20,-1 0 1,6 6-175,-1 4 1,3 7-11,-3 2 0,4 2-12,6-2 1,0-3 37,0 2 1,0-2-144,0-2 1,1-1 55,4-3 0,3 1 150,6-7 1,0 3-176,1-3 0,-3 0 133,-2 5 0,2-4 130,-2 4 1,-4 2-25,-1 8 0,-3 3 176,-2 7 0,0 1 36,0 3 0,-7 3 264,-2 7 1,-4 1-181,-1 4 0,0-4-100,-1 3 0,1-4 128,0-5 1,5-3 101,-1-7-231,7-6-56,-10-1 1,10-13-127,-6-4 0,4-8-135,-5-6 0,6-4-362,-6-5 0,2 2 13,-1-7 0,2 0 227,7-4 1,0-5-610,0-1 0,0 0 304,0 0 1,0 3-125,0-7 0,7 11 680,2-1 0,-1 9 0,2 0 0,1 5-41,8 4 1,-4 4-41,4 6 0,4 0 253,0 0 1,6 0-45,4 0 0,3-2 446,7-3 1,1 2-194,3-6 0,-2-5 205,2-5 1,-4-2-127,-5 2 1,-10 3-153,-9-3 0,-3 4-129,-2 0 0,-6 1-129,-3 0 1,-4-2-433,-1-3 1,0 7 252,0-7 1,-6 8-456,-4-4 1,-2 1 264,-2 5 0,4-2 20,1 1 0,-1-1 247,-4 6 0,4 1 294,1 4 0,0 3-148,-6 6 1,1 2 133,0 13 1,0-4 469,-1 9 1,-4-2-265,1 11 1,0-5 65,9 5 1,-2-7-62,6 2 0,0-2-747,5-3 0,6-6-210,4-3 0,10-3-1364,9-2 1882,-1-6 0,20-2 0,-4-6 0</inkml:trace>
  <inkml:trace contextRef="#ctx0" brushRef="#br0" timeOffset="63">27128 583 8416,'5'-6'-890,"-1"6"0,1 6 894,-5 8 1,0 7 291,0 2 0,-1 6 64,-4 4 0,3-1 133,-3 5 0,-1-3-240,1 4 0,-1-7 74,1 2 0,4-3 138,-4-1-230,3-7 8,-4 5-153,5-12 0,-7 0 80,3-11 0,3-2 0,-4-8-340,6-4 1,2-9 72,2-4 0,4-6-16,6-4 0,7-2-59,3-3 1,1-1-161,-1 6 1,3 1 62,-4 8 0,2-1-170,-1 6 0,-3 5-316,-7 4 0,0 7 755,0-1 0,1 2 0,-1 2 0</inkml:trace>
  <inkml:trace contextRef="#ctx0" brushRef="#br0" timeOffset="64">27611 668 8435,'-14'-1'-1098,"0"-4"1,-5 3 1632,0-2 1,0 2 18,5 2 1,-7 6-199,-2 4 0,2 7-86,2 2 0,-1 5 139,1-5 0,4 4-176,6-4 0,4 5 0,-4-5 0,5 2-49,0-2 0,2-8-266,2 3-300,6-3 1,2-3 262,7-4 1,-1-2-64,0-2 0,5-5 36,0 1 1,5-12-337,-5 2 1,4-5 36,-4 0 0,7 3-110,-3-3 1,-2 3 123,-2 2 0,-3 0-1,-2-1 570,0 1-138,0 6-12,0 2-68,-6 6 1,-1 6 639,-7 4 0,0 2 256,0 3-347,0 5 1,0-4-221,0 3 0,1-8-222,4-1 97,-3-7-336,4 3-1192,-6-6 1404,6 0 0,2-6 0,6-2 0</inkml:trace>
  <inkml:trace contextRef="#ctx0" brushRef="#br0" timeOffset="65">27896 569 8360,'12'15'-411,"-2"4"1,-4-1 649,-6 5 0,0-2 546,0 7 0,0-2-389,0 7 1,-6-3-109,-4-2 1,-2-4 2,-3 0 1,6-7-183,-1 2 0,7-3-420,-1-2 215,2-6-318,2-2 232,0-18 1,0-3-170,0-8 0,5-4-346,-1 3 0,8-3 271,-3-1 0,-1-1 2,1 1 1,1 1 135,4 3 1,0-1 128,1 6 0,-1 2 241,0 7 1,0-1 46,0 7 0,1-1-92,-1 5 0,0 6 185,0 4 1,0 4 393,1 5 1,-7 1-267,-4 4 1,3 3-18,-3-3 0,1-2-66,-5 1 1,-5-5-290,1 1 0,-6-3-115,5-2 1,-1-2-357,1-2 311,4 3 0,-7-12-100,3 4 1,4-10-439,-4-4 0,3-4 370,2-1 0,0-7 350,0-2 0,0 2 0,7-12 0,0 3 0</inkml:trace>
  <inkml:trace contextRef="#ctx0" brushRef="#br0" timeOffset="66">28351 199 8321,'8'14'0,"3"4"55,-7 5 0,1 3 202,-5 12 1,-2-1 61,-2 6 1,-4-2-51,-6-3 0,-2 6-10,-3-6 0,1 6-201,-5-6 1,4 3 144,-5 2 0,5 4-327,-5 1 1,7 1 141,-2-2 1,3-9-297,2 0 0,1-13-155,4-6 216,3-3 1,6-10 13,0-6 0,3-12-36,6-12 0,2-9-66,13-5 1,0-5 120,4-4 0,1-2-171,-1-3 1,2 3 54,3 6 1,-3 1 157,3-1 1,-3 7 35,-1 2 0,-2 11 110,-4 4 1,3 5 136,-7 4 0,0 4 471,-5 6 75,0 0 0,-4 6-319,-1 4 1,-6 4-2,2 5 0,-10-4-28,-4 4 1,-9 2-153,-1-2 0,-4 1-56,4-1 1,-7-3-248,3 3 1,1-3 58,-2-2 1,7-6-349,-2-3-18,3 3 140,2-7 279,6 6 1,1-9-23,7-3 1,7 4 156,2-4 0,4 3 4,1 2 0,5 5 246,0 0 0,0 6-102,-5-2 1,5-1 145,0 2 0,6-2-360,-1 1 0,3-3 60,1-6 0,7 0-778,3 0 0,8-6 653,1-3 0,13-10 0,-1-3 0</inkml:trace>
  <inkml:trace contextRef="#ctx0" brushRef="#br0" timeOffset="67">17346 7535 8135,'-8'0'334,"15"0"-94,2 0 1,18 1 75,-3 4 0,7 1-70,2 4 1,7-4-16,-2-6 0,6 0-14,8 0 0,0 0-1,10 0 1,1-5-1603,-1 1 1321,-1-7 0,-12 7-511,-6-5 1,-7 4 329,-7-4 1,-7 4-513,-3-4 0,-8 5 29,-2 0 729,-6 2 0,4-11 0,-7-2 0</inkml:trace>
  <inkml:trace contextRef="#ctx0" brushRef="#br0" timeOffset="68">18142 7279 8135,'16'0'5,"3"0"0,-2 0 100,7 0 0,0 0 73,4 0 1,1 0 0,-1 0 0,1 0-26,-1 0 0,-6 6 48,-3 4 1,2-3-182,-2 3 0,-7 4 94,-7 5 1,-3 6-217,-2-1 1,-8 5-24,-7 4 1,-7-2-45,-11 7 0,-2-1-67,-3 0 1,-1 3-291,6-7 0,0 0 526,4-4 0,1-1 0,-1 1 0</inkml:trace>
  <inkml:trace contextRef="#ctx0" brushRef="#br0" timeOffset="69">17218 5999 8485,'-6'15'0,"3"5"-951,-7 4 575,1 9 1,-1 0 292,1 10 0,-1-2-12,-4 11 0,0-6-345,0 1 332,-1-9 1,1 3 0,0-5 0</inkml:trace>
  <inkml:trace contextRef="#ctx0" brushRef="#br0" timeOffset="70">17062 6412 8485,'22'-15'-438,"9"-4"-55,-2 0 1,2 1 405,-2 3 1,4 3 342,0 2 0,-4-1-56,-6 6 0,-5 1-121,1 4 1,-10 3 160,-4 6 0,-3 2-140,-2 13 1,-2 1 237,-3 8 0,-7 2-185,-7 3 0,-7 3-71,3-3 1,-6 3-228,-4 2 1,3-5 104,-3 0 1,8-7-140,1 2 1,2-4 55,-2-5 1,4-5-455,5-10 0,1-3 31,0-6 546,0-12 0,-1-4 0,1-13 0</inkml:trace>
  <inkml:trace contextRef="#ctx0" brushRef="#br0" timeOffset="71">17076 6596 8386,'28'13'0,"6"-3"-548,-1 8 1,0 3 382,-5-2 1,4-2 509,-4-7 0,4 2-419,-8-2 0,-2-4-596,1-1 670,-5-3 0,9-2 0,-5 0 0</inkml:trace>
  <inkml:trace contextRef="#ctx0" brushRef="#br0" timeOffset="72">17446 6341 8124,'14'-15'-50,"0"1"1,0 0 15,0 0 0,2-2 235,3-3 0,-1 2 54,5-7 0,-5 6-421,1 0 1,-4 2 123,0 1 1,-1 1-261,0 0 1,-4 5 178,-1-1 0,-6 5-648,2-4 771,-3 6 0,-9-10 0,-1 5 0</inkml:trace>
  <inkml:trace contextRef="#ctx0" brushRef="#br0" timeOffset="73">17616 5928 8172,'10'0'-58,"-1"0"1,-4 0 5,4 0 1,-1 7 192,2 2 1,1 8 53,-6 2 1,4 11 81,-4-1 0,4 10-26,-4 4 1,0 6 131,-5 8 0,0 0-97,0 0 0,0-1-308,0 1 0,0-3-3,0-7 0,4-1-47,1-13 0,0-1-14,-5-8 1,0-9-630,0-5 387,0-7 1,0 2 117,0-10 1,0-4-487,0-10 0,-2 1 2,-2-5 694,-4-1 0,-6-5 0,-1 1 0</inkml:trace>
  <inkml:trace contextRef="#ctx0" brushRef="#br0" timeOffset="74">17630 6312 8172,'0'14'0,"0"1"-58,0-1 0,0 2 123,0 2 1,-6 5 129,-3 5 0,-4 0-99,-1 1 1,0-5-250,-1-1 1,1-4-71,0 5 0,1-11 162,4 1 0,1-8-375,3 4 0,4-9 436,-4-1 0,3-6 0,2-8 0</inkml:trace>
  <inkml:trace contextRef="#ctx0" brushRef="#br0" timeOffset="75">17673 6341 8172,'22'-8'0,"-3"3"0,-3 3 122,-2 2 0,5 5 303,0 0-213,0 6 0,-5-5-127,0 4 0,-4 1-500,-1-7-880,-5 7 719,2-3 576,0 0 0,-4-1 0,4-7 0</inkml:trace>
  <inkml:trace contextRef="#ctx0" brushRef="#br0" timeOffset="76">17901 5815 8172,'9'0'-132,"1"0"0,-6 6-231,6 3 1,-7 6 665,2 3 0,-4 0-25,-1 6 1,0-1-368,0 6 0,0-2-46,0-4 1,-5 2-179,1-6 0,-6 0 105,6-4 0,-8-1-158,3 0 0,1-6 366,-1-3 0,-1 3 0,-4-1 0</inkml:trace>
  <inkml:trace contextRef="#ctx0" brushRef="#br0" timeOffset="77">17829 6085 7821,'15'0'-734,"-1"0"663,0 0 1,0 0 138,1 0 0,4-2-238,-1-3 0,6-3 121,-5-6 0,6 0-7,-1 0 1,-2-5 60,2 0 0,-7 1 67,2 9 1,-3-2 157,-2 6 362,0 0-293,-6 5 1,-1 7-100,-7 2 1,-7 9 28,-2 1 0,-4 6-62,-1-1 0,-6-2-146,-4 1 0,-3 1 155,-1 4 0,2 1-275,-2-1 1,7-4-43,-7 0 1,9-8-201,0-2 285,3 0 1,7-12-242,-1 2 93,7-2 1,3-4 144,10-2 1,7-4-100,2-7 1,6-4 86,-1 1 1,3-1 0,1 4 0,1 1 0,-1 0 0,-4 0-7,-1-1 1,-5 6 396,1 0 1,-4 5 87,0 0-270,-7 2 1,3 4-50,-7 2 0,1 9 215,-5 6 1,0 13-41,0 1 1,-5 5 29,1 0 1,-6 6-278,5-6 0,-1 4-196,1-8 0,4-1-114,-4-5 0,-1-1-34,1-3-293,0-4 1,4-7 27,-4-4 592,3-2 0,-17-7 0,4 0 0</inkml:trace>
  <inkml:trace contextRef="#ctx0" brushRef="#br0" timeOffset="78">17943 6397 8172,'7'-14'0,"2"5"-64,10-1 0,-3 5-70,3-4 0,1 6 97,-1-2 0,0-1 35,-5 1 0,1 0-48,-1 5 92,0 0 0,-6 2-252,-3 3 0,-4 4 142,-1 10 0,-6 3-120,-4 7 0,-8-1 91,-6 0 1,-3 1 53,-1-1 0,-1-1 47,1-3 1,6 1 125,3-6 1,8-5 555,1-4-454,7-7 1,0 3-37,12-6 0,7-6-66,12-4 0,6-2-130,-1-2 0,6-7 0,-2-1 0</inkml:trace>
  <inkml:trace contextRef="#ctx0" brushRef="#br0" timeOffset="79">20076 7023 8211,'0'-29'-69,"0"7"0,0 2-196,0 6 837,0-1 266,0 1 0,-2 2-328,-2 2 0,0 4-141,-5 6 0,4 0-211,-4 0 0,-2 6 97,-8 4 0,-3 8-277,-7 6 0,-10 9 13,-4 5 0,2-1 30,3 1 0,6-8 17,-1-2 0,10-1-303,4-8 61,9 6 0,5-9 71,10 3 1,5-5-1,9-5 0,-2 3 63,7-8 1,-1 6-68,6-6 0,-2 1 52,-4-5 1,3 5-14,-7 0 0,-1 6-30,-3-2 1,-7 5-7,-4 5 1,-2-1 182,-2 5 0,-2 6-121,-2 4 0,0 0 143,-5-4 1,-1 4-129,-4 0 1,2-5 74,2-4 1,-1-5-24,6 5 1,-4-7 2,4 2 1,0 2 15,5-2 0,0 1-13,0-1 1,2 0 105,3 10 1,1-3-115,4 12 1,1 7 175,-7 7 0,6 9-92,-5 6 1,1-3-211,-1 3 1,-4 5 203,2-32 1,-1 1-1,-1 1 1,-1 0 9,0 0 1,0 1-1,3-3 1,-1 0 40,1 1 1,-1-1-1,3 34 194,-5 2 0,0-5 48,0-4 1,0 0-165,0-5 1,0-7-258,0-7 1,0-6 156,0-4 1,0-5-187,0-9 0,4-8-624,1-7 20,0-5 0,-5-11 368,0-12 1,2-14-731,2-9 0,-2-9-728,3-11 1780,-4 4 0,-1-12 0,0 6 0</inkml:trace>
  <inkml:trace contextRef="#ctx0" brushRef="#br0" timeOffset="80">20360 6781 8281,'0'-8'-237,"0"2"177,0 19 1,-4 2 459,-1 14 0,-11 6-87,2 3 0,-2-2-416,6 2 0,-2-7 31,2 3 0,2-6-106,-1-4 0,6-4 145,-2-6 1,2 1-123,-2-1 1,4-5-190,-4 1 175,3-7 94,2 3-13,0-6 0,0-1 8,0-4 0,2 2 141,3-7 0,3 2 229,6-1 0,5-4-157,0 4 1,6-4-35,-1-1 0,-2 5 0,1-1 1,-4 2-35,5-1 1,-7 2 211,2 7 0,-3 0-58,-2 0 1,-6 2 50,-3 3 1,-3 9-95,-2 10 0,-7 4-21,-2 5 0,-5 4-61,-5 5 0,-2 2-91,-3 4 0,-1 1 3,6 3 1,-6-3 44,1-7 1,4-5-510,1-4 0,3-11 228,2-8 1,0-6-358,-1-8 1,7-11 42,4-3 0,0-14-139,0-1 1,2-14 682,-3 1 0,4 1 0,1 3 0,0 8 0,0 1 0,1 3 0,4 7 0,3 1-220,6 9 1,1 2 219,-1 7 0,2 0 648,2 0 0,-2 7-100,3 2 1,2 4 41,-2 1 0,4 0-574,-4 0 1,2-1 85,-2-3 0,-3 1 153,3-7 0,-2 1-29,2-5 1,-8 0 84,3 0-311,-3-6 0,-3-2 0,-1-6 0</inkml:trace>
  <inkml:trace contextRef="#ctx0" brushRef="#br0" timeOffset="81">20588 7066 8270,'14'-15'0,"0"1"0,0 0-91,1 0 1,0-2 356,4-3 0,3 3 374,7-3 0,-1-1-467,1 1 0,-1-5 57,1 5 0,-2 0-614,-4 5 0,-2 0 78,-7-1-1023,0 8 1011,-6-6 1,-3 11-744,-10-2 1061,-3 2 0,-6 8 0,0 2 0</inkml:trace>
  <inkml:trace contextRef="#ctx0" brushRef="#br0" timeOffset="82">20815 6710 8270,'10'8'110,"-1"6"1,-1 4 187,2 10 1,-3 4 52,-2 10 1,-3 3 162,3 2 0,-4-1 14,-1 6 1,-5 0-149,1 5 0,-3 0-228,3 0 0,2 1 57,-3 4 1,4-10-419,1 0 0,0-13 105,0-5-207,0-11-289,0-2 0,0-16 280,0-10 1,0-9-673,0-15 1,0-7 387,0-7 0,-2-1-532,-3-8 907,4 0 0,-12-5 0,5 0 1</inkml:trace>
  <inkml:trace contextRef="#ctx0" brushRef="#br0" timeOffset="83">20815 6938 7806,'8'14'-151,"-2"5"637,-6 0 0,-6 6-108,-3-1 0,-4 4-70,-1 5 1,0-7-89,-1 2 0,1-4-28,0-1 1,0 3-108,-1-7 0,8-5-274,2-5-1120,-3-6 1038,6 4 1,-4-18-521,6-3 1,6-5 343,4 0 0,-2-3 181,1-7 1,1 7 265,4 3 0,0 3 0,0 2 0,5 1-13,0 4 0,0 3 13,-5 6 0,5 1 503,0 4 1,5 8-214,-5 5 1,2 1 279,-3-4 1,-2-1-142,3 0 1,-1-4-220,1-1 1,-4-6-84,4 2 0,-3-3-338,-2-2 1,1-2-427,-1-3 0,-2-3 353,-2-6 1,3-6-879,-4-4 1162,-3-3 0,7-1 0,-5-1 0</inkml:trace>
  <inkml:trace contextRef="#ctx0" brushRef="#br0" timeOffset="84">21242 6568 8209,'9'14'135,"1"0"0,-7 1 177,2-1 0,-2 6 413,2 4 0,-4-2-433,4 2 0,-4-5-383,-1 5 0,-1-6-153,-4 6 1,4-6 165,-4 1 0,-3-2-521,-2 2 1,2-3 289,-1 3 0,1-8-83,-1-2 0,-4-1-382,4 2 413,-4-4 1,-1-6 360,-1 0 0,6 0 0,-1 0 0,7-6 0,-1-4 0,2 2 0,2-1 0,0 4-202,0-5 1,5 6 201,-1-6 0,8 7 31,-3-2 0,4-1-53,1 1 1,0 1 144,0 4 0,1 0-69,-1 0 0,0-5 108,0 0 0,0-1 148,1 1 1,-1 3 136,0-2 80,0 2-44,-6 2-90,-2 0 1,-6 6-38,0 4 0,-11 3-292,-3 1 0,-5 6-48,0 4 1,-1 3-204,-4 1 0,-1-4-101,6 0 0,0-2 143,5 1 0,-1-2 44,1-7 1,6-4-15,4-1-91,2-6 0,4 4 127,2-7 0,4-2-24,6-3 1,1-3-41,-1-6 0,5-2-149,0-3 0,4 2 261,-4-7 1,2 7-72,-2-2 1,-3 3 136,3 2 0,1 6-154,-1 3 0,0 4 443,-5 1 0,-4 1-151,-1 4 1,-6 5 393,2 9 0,-3 0-166,-2 9 1,-2-3 4,-3 8 1,2-3-261,-6-1 1,1-1 82,-2 1 1,-1-2-801,7-4 1,-6 3 346,5-8 0,-4 6-670,4-5 0,-6 0 894,2-5 0,-10-6 0,-3-1 0</inkml:trace>
  <inkml:trace contextRef="#ctx0" brushRef="#br0" timeOffset="85">21199 7222 8205,'10'-10'-205,"-1"1"0,1 1 149,4-1 0,-5-2 276,1 6 1,-1-5-235,5 6 0,-4-1 136,-1 5-121,1 0 59,-2 0 0,-2 6-78,-6 4 0,-2 7 61,-2 2 0,-4 2-6,-6-3 1,-1 5 110,1 5 1,0-4 170,0-1 0,4-5 20,1 1 1,6-3-162,-2-2 0,3-5 77,2 1-65,0-7 1,7 2-294,2-10 0,5-5-253,5-9 1,3 2-330,7-7 1,4 1 363,0-6 321,7-6 0,-4 5 0,7-4 0</inkml:trace>
  <inkml:trace contextRef="#ctx0" brushRef="#br0" timeOffset="86">21853 6596 8191,'6'-7'85,"-4"2"-143,3 10 1,-4 2 1115,-1 8 0,0 5-345,0 4 1,0 7-26,0 3 1,0 11-212,0 3 0,-4 6-68,-1 2 1,-5-5-406,6-4 1,-3 1 86,3-6 1,2 3-1305,-3-12 0,4 3 322,1-7 891,0 8 0,-7-13 0,-1 11 0</inkml:trace>
  <inkml:trace contextRef="#ctx0" brushRef="#br0" timeOffset="87">20502 7904 8121,'-7'7'0,"-5"1"-268,8 6 0,-3 2 51,3 3 1,-4 7 621,-6 8 1,-1 3-191,1-3 0,0 0-166,0 0 1,-1-4 38,1 3 1,0-10 12,0-4 1,0 2-86,-1-2 1,6-5 45,-1-4 1,6-6-192,-6 6 245,7-7-152,-3 3 1,9-10 28,6-1 1,1-6-25,9 1 1,3-7-25,2-2 1,2-5-111,3 5 0,-1 0 100,1 5 0,-1-3 35,1 2 0,-7 0 217,-3 10 1,-3 0-78,-2 5 0,-6 3 86,-4 7 0,-2 1 131,-2 13 1,-2 6 141,-2 8 0,-6 3-155,-9 1 0,2 1 87,-7 0 1,2 4-370,-2 0 1,-3 5 52,4-4 1,-4-2-188,-2-8 1,3-4 73,2-5 1,-1-9-810,6-6 0,0-1 40,5-8 1,1-7-150,3-7 1,2-5 508,4-5 0,2-8 437,-3-6 0,4-7 0,1 4 0</inkml:trace>
  <inkml:trace contextRef="#ctx0" brushRef="#br0" timeOffset="88">20303 8516 8121,'15'0'0,"4"0"0,0 0 0,4 1 332,-4 4 0,5 3-100,-5 6 0,1 5-138,-1 0 1,-3 2-795,3-3 0,-3-2 164,-2 3 536,0-3 0,1-2 0,-1 0 0</inkml:trace>
  <inkml:trace contextRef="#ctx0" brushRef="#br0" timeOffset="89">20687 8317 8148,'8'-23'0,"5"5"161,-4 8 1,5-3 308,5 4 1,-1-4-54,6-1 1,-1 0-117,6 0 0,2-2-45,-2-3 1,2 3-16,-7-3 1,-3 5-372,-3 4 0,-2-2-1165,-2 2 1295,-6 4 0,-1-7 0,-7 5 0</inkml:trace>
  <inkml:trace contextRef="#ctx0" brushRef="#br0" timeOffset="90">20986 7947 8148,'8'13'0,"0"2"0,-4 14 0,-2 4 629,3 0 1,-2 11-165,2-1 1,-4 4 48,4 1 1,-4-4-172,-1 3 1,0-2-225,0-3 1,0 1 56,0 0 1,0-2-121,0-3 1,0 1-748,0-6 0,0-6 215,0-8-482,0-3 1,-1-8 366,-4-3 1,2-7-160,-6-8 1,4-7 749,-5-16 0,2-3 0,-1-7 0,-4-6 0,5-2 0</inkml:trace>
  <inkml:trace contextRef="#ctx0" brushRef="#br0" timeOffset="91">20943 8231 7789,'0'22'377,"0"1"275,0-5 0,-6 5-362,-4 5 0,-2 0-52,-2 1 1,-1-5-177,1-1 0,-5 1 125,0 4 0,2-4-706,7 0 383,-2-7-1550,4 4 1158,0-13 0,2-8 40,6-10 1,1-9 487,4-5 0,3-2 0,6-3 0</inkml:trace>
  <inkml:trace contextRef="#ctx0" brushRef="#br0" timeOffset="92">20886 8373 8119,'24'-4'-20,"0"-1"0,-5 0 89,4 5 1,-4 0 178,5 0 0,-7 5 137,2 0 1,2 4-178,-2-4 0,0 4-30,-5-4 0,0 0-473,0-5 0,1 0 265,-1 0 1,-5 0-686,1 0 0,-2-6 212,1-4 503,4-3 0,-12-7 0,6-2 0</inkml:trace>
  <inkml:trace contextRef="#ctx0" brushRef="#br0" timeOffset="93">21256 7748 8119,'6'14'-72,"-3"0"-33,7 1 1,-7 7 809,2 6 0,-4 1-213,-1 4 1,-1 2-520,-4-2 0,4 1 17,-4 0 0,-2-9-51,3 3 0,-1-7-189,5 3 0,-2-7-343,-2 2 0,2-3-345,-3-2-393,-3 0 1331,7-6 0,-12-2 0,7-12 0,-4-3 0,4 1 0,6-2 0,-5 1 0,1-6 0,-1 6-39,5-1 1,1 3 75,4-3 1,-2-1 166,7 6 0,-1-6 26,6 2 0,-1 1-296,0-2 0,5 1 85,0-5 1,6-1-117,-1 1 1,1 0 122,-1 0 1,1 4 28,-6 1 0,0 6 44,-5-2 0,-4 3 650,-1 2-493,-6 0 1,-3 8 196,-9 7 1,-5 0-95,-5 9 1,-2 0-134,-3 4 1,-2 1-126,2-1 1,2-1 146,-2-3 1,7 2-362,-2-2 0,8-5-7,1-5 1,7 0-332,-2-4 314,4-4 1,2 1-76,4-7 0,3-7-78,6-2 0,2-4 94,3-1 1,-2-5 28,7 0 0,-2-1 62,2 1 0,1 4 125,-6 1 1,6 0-20,-1 4 1,-3 4 362,-2 1-167,-4 4 1,-2 12 218,-4 3 1,-2 10 16,-7-1 0,-2 4-113,-3 2 1,4 4-245,-4 0 1,-1 0 135,1-4 1,-4-2-671,4-4 0,-1 3-55,1-8 0,2 1-298,-7-4 1,1-1 244,-6 0 1,1-1 565,0-4 0,-7 4 0,-1-5 0</inkml:trace>
  <inkml:trace contextRef="#ctx0" brushRef="#br0" timeOffset="94">21299 8473 8119,'6'-14'-43,"3"0"1,1-1-60,4 1 1,-3 0 604,8 0 0,-3 4-106,-2 1 0,0 4-446,1-4 320,-1 5-344,0-2 0,-6 8 25,-3 2 1,-5 4 38,-5 6 0,-8 7 65,-6 3 1,-1 3-30,1 1 1,3 0 166,-3 1 0,5-1-93,4 1 1,-1-7 104,7-3 1,-1-3-86,5-2 0,1-6-322,4-4 1,5-5-186,9-9 0,-2-5-233,7-14 0,-1 1 260,6-1 0,-1-4-492,1 0 851,-7 0 0,5-2 0,-5-1 0</inkml:trace>
  <inkml:trace contextRef="#ctx0" brushRef="#br0" timeOffset="95">21711 7961 8115,'14'0'0,"0"0"0,1 0 0,0 0 1138,4 0 1,-3 0-440,3 0 1,3 0-267,2 0 1,1 0-192,-1 0 0,1 2-20,-6 3 1,0-4-34,-5 4 0,-4 3-97,-1 1 0,-6 1-153,2 4 0,-6-1 74,-9 10 0,1 1-208,-10 4 1,-2 1 74,2-1 1,-5 1 56,6-1 0,3-1 56,6-3 1,6-4 99,-2-6-63,3 1-9,2-1 0,7-6-200,2-4 0,5-4 68,5-4 0,5 1-599,9-7 0,2-3 303,3-1 1,-2-3-1493,-3 7 1899,-3 4 0,5-7 0,-6 6 0</inkml:trace>
  <inkml:trace contextRef="#ctx0" brushRef="#br0" timeOffset="96">21171 8985 8020,'0'-8'1975,"0"2"-2507,6 6 521,-4 6 11,4 2 0,-6 6 0,0 0 0</inkml:trace>
  <inkml:trace contextRef="#ctx0" brushRef="#br0" timeOffset="97">21156 9397 8425,'0'10'-984,"0"-1"0,0-4 432,0 4 552,0 1 0,-6 4 0,-2 0 0</inkml:trace>
  <inkml:trace contextRef="#ctx0" brushRef="#br0" timeOffset="98">21171 9497 8363,'0'14'426,"0"0"0,0 0-426,0 0 0,-7 7 0,-1 1 0</inkml:trace>
  <inkml:trace contextRef="#ctx0" brushRef="#br0" timeOffset="99">20531 9909 8032,'-8'-6'263,"3"-4"376,4 4-147,1-1 60,0 7-247,0 0 0,1 8-244,4 7 1,-3 0 111,2 9 1,-2 4-756,-2 6 1,0-1 355,0-5 0,-6 1-402,-4-1 0,-3 1 305,-1-1 1,0-6 46,0-3 1,0-3 288,-1-2 1,1-1-237,0-4 300,0 4-131,6-12 224,1 6 0,14-14 0,2-2 0,10-4-94,5-1 0,3-5-71,1 0 0,-4 0-13,0 5 1,-1-3 12,6 2 1,-6-2-10,1 8 524,-6 2-342,2 1 0,-12 17 214,-3 3 1,-5 11-76,-5 4 1,-3 1-1,-6 8 0,-5 0-94,0 4 0,-5 3-207,5 2 0,-6-4-38,1-1 0,2-4 56,-2-5 1,6-9-638,-6 0 0,6-7-16,-1-3-182,4-6 0,2-8 238,4-9 1,-2-5 562,6-5 0,0-10 0,5-7 0</inkml:trace>
  <inkml:trace contextRef="#ctx0" brushRef="#br0" timeOffset="100">20417 10392 8032,'22'-6'0,"0"4"0,-3-2 0,-1 4 313,5 4 1,-5 11-37,1 8 0,1 2-84,-1-1 1,0 1-236,-5-6 1,1 5-404,-1-5 0,5-2-48,0-7 1,0 1 492,-5-6 0,6-1 0,3-4 0</inkml:trace>
  <inkml:trace contextRef="#ctx0" brushRef="#br0" timeOffset="101">20872 10193 8032,'14'-14'850,"5"3"-630,0-3 1,6 3-60,-1-8 1,3-2-34,1 2 0,6-5 172,-1 6 1,-5-6-414,-4 5 1,-5-5-161,5 5 0,-9 0-767,0 5 511,-1 0-709,-13 6 882,6 2 0,-9 6 356,-3 0 0,2 0 0,-6 0 0,-1 6 0,-4 2 0</inkml:trace>
  <inkml:trace contextRef="#ctx0" brushRef="#br0" timeOffset="102">21156 9852 7012,'10'2'320,"-1"2"0,-4 6-30,5 9 1,-6 3 128,6 6 1,-5 7 47,4 3 0,-6 0-112,2 4 0,-3-2 16,-2 7 1,4-2-113,1-3 0,0 6-232,-5-1 1,0 4 16,0-9 1,0-2 22,0-12 1,0-1-122,0-3 0,0-9-945,0-5 119,0-7 1,0 2 398,0-10 0,0-4-419,0-10 0,-5-5 900,0-9 0,-6-8 0,2-7 0,1 1 0,-2 4 0,2 2 0,-1 3 0,-2 4 0,6 5 0,0 1 0,5 6-563,0 3 606,0 9 1,0 5 519,0 10 0,0 3-176,0 6 1,-4 1 13,-1-1 0,-5 5-108,6 0 1,-7 4-102,1-4 1,-2 7-63,-3-3 1,1-1-256,0 2 1,0-2-238,-1 2 1,6-4 46,0-5-1007,5-7 961,-8-2 0,10-14 361,-3-6 0,10-13 0,3-9 0</inkml:trace>
  <inkml:trace contextRef="#ctx0" brushRef="#br0" timeOffset="103">21171 10165 8032,'14'0'133,"0"0"1,0 6 110,1 4 1,-1 7 100,0 2 0,0 1-111,0-1 0,1-3-135,-1 3 0,-5-3-111,1-2 0,-1-1-339,5-4 1,-4-2-1107,-1-7 1141,1 0 0,3-7-556,-4-2 872,-3-10 0,1-3 0,1-7 0</inkml:trace>
  <inkml:trace contextRef="#ctx0" brushRef="#br0" timeOffset="104">21455 9568 8231,'8'12'497,"3"-1"-403,-6 13 0,-1 1-31,-4 8 1,0-1 39,0 6 1,0 0 38,0 5 0,-1-6-158,-4 1 1,2-8 83,-7-1 1,7-1-284,-1-4 0,-3-4-161,3-1 1,-3 0-193,2-4 1,2 2 195,-6-8 1,1-1 45,-2 2 0,-2-7 326,2 2 0,-2-4 0,-3-7 0,3-2 0,2-6 6,4 0 1,8-1 19,2 1 1,6 0 199,9 0 0,-2 0-65,7-1 0,0 1-59,4 0 0,5 0-111,0-1 0,1 1-11,-6 0 0,0 1 82,1 4 1,-7-2-49,-3 6 567,-3-6-57,-2 10-302,-6-6 1,-5 14-94,-12 2 1,-1 5 36,-9 5 0,-3-1-158,-2 5 1,-4 1 135,-5 4 0,3-1-240,-4-3 1,6 3 20,4-4 1,4 0-176,6 0 78,-1-5 54,7 2 67,2-6 0,12-7-95,4-7 1,9-8-28,5-11 0,2 1 137,3-5 0,-1 4-201,1-5 0,-1 5 42,1-5 0,-6 7 218,1-2 0,-5 8-10,5 2 0,-7 5 202,2 0 1,-8 2-32,-1 2 0,-7 6 221,1 4 0,-2 9-66,-2 5 0,0 1-39,0-1 1,-2 2-63,-2-2 0,1 6-29,-7-1 0,5 7-642,-4-8 0,4 4-80,-4-4 1,4-4-1015,-5 0 1527,7-7 0,-16 10 0,3-5 0</inkml:trace>
  <inkml:trace contextRef="#ctx0" brushRef="#br0" timeOffset="105">21555 10264 8015,'6'-14'0,"-3"5"-245,6-1 1,1 5 66,4-4 0,-4 6 523,-1-2 1,-4 3 152,4 2-623,-5 0 1,2 7 170,-6 2 0,-2 4 60,-2 1 0,-4 5-52,-7 0 1,-4 6 2,0-1 1,1 1 123,3-1 0,1-2-81,0-3 1,1-3 133,4 3 0,2-8 93,7-2-336,0-6 0,12 4 122,2-7 1,9-2-466,1-3 0,3-9 58,1-10 1,1-2-91,-1-3 1,1 1-392,-1-1 0,-6 1 775,-3-1 0,3 1 0,0 0 0</inkml:trace>
  <inkml:trace contextRef="#ctx0" brushRef="#br0" timeOffset="106">21896 9923 8015,'0'-8'1118,"0"2"-687,0 25 1,0-7-194,0 17 0,-2-9 20,-3 4 1,4 3 0,-4 1 0,2 9-135,-2-9 0,4 4 118,-4-4 1,3-1-313,2-3 0,-4 1 91,-1-6 1,0 0-707,5-5 328,0-6 99,0-2 21,0-25 0,0 2-152,0-16 1,2 1 129,2-1 0,0 3 117,5-3 1,-1 3 155,1 1 1,4 1-129,-3 0 1,4 1 118,5 3 0,-3-1 89,2 6 1,3 0 170,-2 5 0,2 1 269,-3 4-104,-2 2 0,5 7-7,-7 0 1,-4 2-116,-1 3 1,-4 2 46,4 8 1,-6-1-80,2 0 0,-3 7-31,-2 2 0,4-1-43,1 2 1,1 5-33,-1 4 1,-2 1-178,7 0 0,-2-3-337,1 7 1,4-6-804,-4 1 0,4-3 148,1-2 999,0-6 0,7 5 0,1-5 0</inkml:trace>
  <inkml:trace contextRef="#ctx0" brushRef="#br0" timeOffset="107">23218 8132 8100,'-22'0'560,"3"0"-480,3 0 169,8 0 33,2 6 95,6-4 1,2 9 444,2-7 1,6 6-393,9-5 0,9-1-121,10-4 0,5 0-274,4 0 0,2-4-250,3-1 1,0-5-312,-9 6 1,-4-6 265,-10 6 1,-2-6-257,-4 5 1,3-1-1866,-7 1 2381,-7 4 0,1-6 0,-5 7 0</inkml:trace>
  <inkml:trace contextRef="#ctx0" brushRef="#br0" timeOffset="108">23673 7975 8100,'6'-7'0,"2"-6"-211,6 3 1,7-2 50,3-2 1,3 6 864,1 3 0,7-1-224,3 1 0,1-1-79,-1 1 1,2 3-158,-7-3 1,5 4 24,-5 1 1,0 0 75,-5 0 0,-5 1-86,-5 4 0,-3 3-322,-6 6 1,-3 7 140,-6 3 1,-12 7-376,-7 2 0,-13 12-101,-6-3 1,-3 4-295,-1-3 0,-10-1 95,-1 1 1,3-7 595,12-3 0,-2-1 0,7-5 0,2-5 0,1-1 0</inkml:trace>
  <inkml:trace contextRef="#ctx0" brushRef="#br0" timeOffset="109">24569 7378 8095,'8'0'-96,"-1"2"197,-2 3 1,-3 4 41,3 10 0,-4 10 52,-1 8 1,-1 0-93,-4 1 1,-3-2-3,-6 2 1,-1 1-191,1-5 1,0-1 109,0-5 1,0 1-93,-1-1 0,7-6-297,4-3 1,-3-8-27,3-1-107,-1-7 1,5-3 203,0-10 1,5-9 296,-1-4 0,14-11 0,-2-2 0</inkml:trace>
  <inkml:trace contextRef="#ctx0" brushRef="#br0" timeOffset="110">24611 7563 8095,'15'-19'0,"-1"0"0,5-4-117,0 4 0,1-5 158,-1 5 1,-1-5 59,5 5 1,-5 0 92,1 5 1,1 1-40,-1 4 0,0-2 136,-5 6-243,0 0 1,-1 13-115,-3 7 0,-4 5 80,-6 9 1,0 4 4,0 0 0,0 5 20,0-5 1,-5 6-162,0-1 0,-4-1-194,4 1 0,-6-7-110,2 2 1,-2-4 82,1-6 1,-2 3-422,2-7 764,4 0 0,-13-5 0,3 0 0</inkml:trace>
  <inkml:trace contextRef="#ctx0" brushRef="#br0" timeOffset="111">24583 7833 8095,'9'-6'0,"1"-4"0,-1-2-439,6-2 1,4 1 174,-1 3 0,6-2 495,-5 2 1,2-2-92,-2-2 0,-4 1-171,4 3 1,-4 3 97,-6 2-33,4 3 1,-12 4 127,4 12 0,-8 2-136,-2 7 1,-6 1 184,2 5 1,-9 4-101,-1 0 0,5 0-49,5-4 1,1-3-42,-2-2 1,4-3-231,6-7 164,0-6-139,0-2 0,1-8-53,4-2 0,-2-6 58,7-9 1,-7 4-332,2-4 1,-4 1 509,-1-1 0,0 3 0,0-4 0,0 6 0</inkml:trace>
  <inkml:trace contextRef="#ctx0" brushRef="#br0" timeOffset="112">24697 7819 8095,'-8'0'-1093,"-3"2"820,6 2 0,-1 4 703,1 6 0,3 5-45,-2 0 1,-3 7-113,3-3 1,-1 4-105,5 2 1,0-1-19,0 0 0,-5 3 20,0 2 1,1-5-4,4 1 1,0-3-114,0-7 0,4 0 120,1-4 0,8-8-220,1-2 0,2-3 97,7-2 0,-5 0-145,1 0 0,3-7-75,2-2 0,-2-8-92,1-2 1,-5-7 56,1 3 0,1-11-84,-1-3 0,5 0-434,-5-1 0,0 5-17,-5-5 738,0 7 0,7-17 0,1 4 0</inkml:trace>
  <inkml:trace contextRef="#ctx0" brushRef="#br0" timeOffset="113">25265 7179 8092,'15'-14'0,"-6"5"-217,1-1 0,-6 7 240,6-2 0,-7 5 411,2 5 0,-4 3-192,-1 6 1,-1 7-63,-4 2 1,-8 9-8,-6 1 0,-6 7 1,1-3 0,1 1 48,-6 5 0,9-5-61,-9 5 0,6-2-315,-1-8 1,3 0-85,7-5 0,0-4-431,0 0-306,6-7 1,0 2 76,3-9 898,4-4 0,-6-6 0,7 0 0</inkml:trace>
  <inkml:trace contextRef="#ctx0" brushRef="#br0" timeOffset="114">25308 7336 8092,'14'0'0,"0"0"0,-1 1 69,-3 4 0,1 3 166,-7 6 1,1 2-90,-5 3 1,-1-2-292,-4 7 0,-3-5-460,-6 5 0,-2-7-363,-3 2 968,3-3 0,-4 4 0,5 2 0</inkml:trace>
  <inkml:trace contextRef="#ctx0" brushRef="#br0" timeOffset="115">25166 7606 8092,'8'1'0,"-4"4"0,3-2-246,-2 7 0,1-6 51,-1 6 129,-4-1 0,5 6 135,-6-1 0,-1-5-105,-4 1 1,2-1 17,-6 6 0,-1-6-12,-4 0 1,3 1 71,-3 4 1,7-4 31,-7-1 390,3 1-262,-3 4-144,6 0 0,3-6 15,10-3 1,3-4 6,6-1 1,5-6-63,0-4 0,6-4-172,-1-5 1,3 3 63,1-2 0,1-3-44,-1 2 0,-4 0 140,-1 5 1,-5 1-41,1 4 0,-8 2 404,-2 7-172,-6 0 0,4 7 191,-7 2 0,-7 5-148,-2 5 0,-4 4 61,-1 5 1,-5-4-451,0-1 1,-6 1 101,1 4 1,2-4-532,-2 0 0,7-7 265,-2 2 1,-1-5-175,1-4 0,0 1 98,4-6 388,1-1 0,-6-10 0,-2-2 0</inkml:trace>
  <inkml:trace contextRef="#ctx0" brushRef="#br0" timeOffset="116">25066 7876 8092,'10'16'-49,"-1"3"0,1-2-91,4 7 0,0-1 371,0 6 1,-4 4 333,-1 0 1,-1-1-703,2-9 0,1 4 36,-6-3 1,6-3-16,-2-2 1,-3-4 4,-1 0-426,-3-8 370,-2 0 0,0-9-136,0-3 1,-5-2-19,0-8 0,-1 0 50,1-4 0,4 1 268,-4-6 1,3 1 2,2-6 0,0 6 0,0-1 0,5 5 0,0-5 0,7 9 217,3 0 0,-1 1 57,5 5 1,1 2 81,-1 3 0,5 2-82,-5 2 1,1 0 78,-1 0 1,-3 0 52,3 0 252,-3 0-456,-2 6 0,-6 2-11,-3 6 0,-4 1-118,-1-1 0,-6 6-17,-3 4 1,-10 3-248,-5 1 1,-4 1 6,-6-1 1,4 1-284,-3-1 0,9-6-470,6-3 937,2-3 0,1-2 0,1 0 0</inkml:trace>
  <inkml:trace contextRef="#ctx0" brushRef="#br0" timeOffset="117">25919 7265 8081,'15'0'495,"-1"0"-219,-6 0 1,3 1-225,-6 4 1,4 4 136,-4 10 0,-1-1-574,-4 5 1,0 1 247,0 5 0,-6-3-339,-3-2 1,-2 1 194,1-6 0,-3 7-9,4-3 0,-4-2 167,-1-2 1,0-3 122,0-2 0,0-2 0,-1-2 0,6 1 0,-1-6 0,7-1 0,-3-4 0,7-1-114,4-4 0,8 2 151,6-7 0,6 1-16,-1-5 1,3 0-5,1-1 1,-1 1 17,-3 0 0,1 0 56,-6-1 0,0 6-58,-5 0 0,0 5 384,0 0 0,-6 4-174,-3 4 1,-3 6 234,-2 9 1,-2 3-124,-3 6 0,-3 2 14,-6 4 1,0-3-81,0 7 0,0-6-71,-1 1 1,-4 2-139,0-2 1,0-2-201,5-7 0,0-3-408,0-7 0,0 0 301,-1 0 0,1-6-503,0-3 1,4-4 192,1-1 1,1-6 16,-1-3 1,-2-10 519,6-5 0,-6-3 0,3-1 0</inkml:trace>
  <inkml:trace contextRef="#ctx0" brushRef="#br0" timeOffset="118">25905 7776 8081,'19'7'-155,"0"2"1,6 4-192,-1 1 0,-2-1 354,2-4 1,-5 2 334,5-6 1,-7 4-343,2-4 1,-3 5-288,-2-6 1,-6 3-99,-3-3 384,-4-2 0,-1 4 0,0-6 0</inkml:trace>
  <inkml:trace contextRef="#ctx0" brushRef="#br0" timeOffset="119">25777 7321 8110,'10'15'0,"-1"-1"0,-6-6 0,4 11 0,-7-3 0</inkml:trace>
  <inkml:trace contextRef="#ctx0" brushRef="#br0" timeOffset="120">25564 7577 8110,'14'5'-495,"0"0"1,-1 1 441,-4-1 0,4 3-59,-3 6 1,-2 0-460,1 0 432,-6 1 1,3-1 54,-6 0 1,0 0 128,0 1 1,-1-3-107,-4-2 1,-1 2 78,-4-2 1,2-2-19,4 1 0,1-6 115,-7 2 46,7 3 456,-3 0-342,6 6-92,6 0 1,2-1-81,6-4-44,0 4 1,-1-10-5,-4 7 0,-2-6 37,-7 6 1,4-5-11,1 4 0,-2-1-29,-7 1 0,-4 4-5,-7-3 1,1 2 3,0 2 1,-5 5 0,0 0 1,-5 0 17,5-5 1,1 1 3,3-1 1,1-5 52,0 1-16,0-7-381,6 3 222,1-6 1,11 0 54,5 0 0,2 0-15,13 0 0,1 0-7,8 0 1,4 0-27,5 0 1,1 0-5,0 0 1,4-1-193,0-4 1,5 2 61,-4-7 1,-5 6-601,-6-6 774,-5 1 0,3-12 0,-7-1 0</inkml:trace>
  <inkml:trace contextRef="#ctx0" brushRef="#br0" timeOffset="121">26502 7634 7936,'10'-8'0,"-1"4"0,1-3 316,4 3 0,0-6-98,0 5 1,1-4-394,-1 4 1,0-6 18,0 2 0,-1 1-408,-4-2 265,4 1-165,-11-6-271,4 1 735,-6 0 0,-13 0 0,-3 0 0</inkml:trace>
  <inkml:trace contextRef="#ctx0" brushRef="#br0" timeOffset="122">26531 7364 7936,'-5'16'0,"0"3"0,1 3 128,4 6 0,0 1 119,0-1 1,-5 5-139,0 1 1,-4 4 3,4-5 1,-5-2-82,6-7 1,-6 1-34,5-6 0,-4 0-292,4-5 0,-1 1-684,1-1 544,4-6-378,-6-2 811,1-6 0,-2-13 0,-6-2 0</inkml:trace>
  <inkml:trace contextRef="#ctx0" brushRef="#br0" timeOffset="123">26360 7677 7339,'0'14'-358,"0"5"1081,0 0 0,0 6-197,0-1 1,0 3-626,0 1 1,0-4-69,0 0 1,5-7-15,0 2 1,10-10-210,0-4 0,7-5 217,-3-5 0,8-4-287,1-10 1,-3-3 459,8-7 0,-6-5 0,8-3 0</inkml:trace>
  <inkml:trace contextRef="#ctx0" brushRef="#br0" timeOffset="124">26915 7321 7936,'20'-6'865,"-4"6"-484,3 0 0,-10 8 56,-4 11 1,-10 8-83,-4 6 1,-10 7-310,-5-3 1,-1-2 38,1-2 0,-3-3-78,4-1 0,-3-6 112,3 1-240,2-6-1344,7-4 1052,6-8 0,2-12-497,6-4 0,0-7 362,0-2 1,0-6 547,0 1 0,5-3 0,-1-1 0,3 1 0,-3 3 0,-2-3 0,6 13 0,-3 0 182,-4 6 0,4 16 28,-10 6 1,2 7 302,-7 7 1,6 0-167,-6 1 1,2-1-41,-1 1 1,3-2-79,6-4 0,0 3-21,0-7 0,0 4-67,0-4 0,1-1-174,4-9 0,3 2-277,6-6 1,2 0 180,3-5 1,1-5-104,4 0 0,1-6 96,-6 2 0,0-4-521,-5-1 0,-1 4 91,-3 1 566,-4-1 0,-12-4 0,-2 0 0</inkml:trace>
  <inkml:trace contextRef="#ctx0" brushRef="#br0" timeOffset="125">26559 7961 7936,'-14'14'179,"6"-4"89,3-1 0,5-5-350,5 0 0,3-4 112,6-4 1,2-4-191,3-7 0,-2 6 95,7-1 1,-5 1-396,5-5 0,-7 4-127,2 1 53,-3 6 460,-2-4 1,-8 9 73,-6 3 0,-6 3 0,-8 6 0,-2 5 0,-3 0 0,-3 4 0,-7-4 0,1 7-44,0-3 0,-1-1 44,1 2 0,-1-2 115,1 2 0,6-4 491,3-5-336,3-1 1,8-5 72,3 1 1,5-7 24,5 2 1,9-8-46,10-2 1,4-6-193,6 1 1,-4-2 61,3-3 1,2-4-652,-2 1 1,5-3 171,-5 2 286,6 3 0,-2-11 0,5 5 0</inkml:trace>
  <inkml:trace contextRef="#ctx0" brushRef="#br0" timeOffset="126">27412 7023 8039,'0'-14'-94,"7"6"0,-6 3 169,4 10 1,-4 3 325,-1 6 1,0 6-276,0 4 1,0-2-224,0 2 1,-1-2-217,-4 2 1,4 1 105,-4-6 1,3 2 184,2-3 0,-4-2 22,-1 3 0,-6-3 0,3-2 0</inkml:trace>
  <inkml:trace contextRef="#ctx0" brushRef="#br0" timeOffset="127">27242 7222 8039,'0'14'-291,"0"0"0,0 5 314,0 0 0,0 8-5,0 2 0,0-1 74,0 5 0,0-3-56,0-1 1,0-1-96,0 0 1,0-4 41,0 0 0,0-7-8,0 2 1,0-8-552,0-1 204,0-7 103,0 3 1,0-7 268,0-4 0,0-3 0,0-6 0,4-7 0,1-2 0,6-4 0,-1-2 0,2 1-56,3-1 0,5 1-47,4 0 1,3-1 214,1 1 0,7 6 225,3 3 0,3 3 82,1 2 0,-1 1-151,-3 3 0,-4 4 170,-11 6-235,-2 0 0,-9 2-87,-2 2 1,-5 1-120,-10 9 0,-5-3-298,-8 8 1,-6 2-32,-9-2 0,3 5-240,-4-5 1,0 4 571,1-4 0,-7 7 0,4-4 0</inkml:trace>
  <inkml:trace contextRef="#ctx0" brushRef="#br0" timeOffset="128">27313 7592 8039,'14'0'-254,"0"0"0,0 0 102,1 0 0,4 0 443,0 0 0,4 0 172,-4 0-484,6 0 0,-9 0-120,3 0-75,-9 0 1,-6 6 112,-8 3 0,-6-1-94,-9 2 1,-1 2 18,-4 3 1,3 2 108,7-8 0,0 4 12,0 1 0,4-1-117,1-4 286,6 4-51,-4-5 0,14 0-21,2-3 1,4-2-10,1 1 0,0-2 99,0 3 1,5 1 81,0-1 0,0 6-51,-4-2 0,2 4-4,-3 1 1,-1 2 46,-8 3 0,-4-3 113,4 3 0,-10 1-43,-4-1 0,-10 2 80,-5-2 0,2-2-168,-2 7 0,0-7-222,-4 2 1,1-3-125,3-2 0,-1-1 135,6-4 0,-4-2-65,4-7 104,0 0 0,6-7-194,4-2 1,4-10 23,10-5 0,2-3 17,8-1 1,0 4-295,4 0 0,4 2 177,5-1 0,5-4-406,0 3 1,7 4 661,-2 1 0,9-4 0,4 1 0</inkml:trace>
  <inkml:trace contextRef="#ctx0" brushRef="#br0" timeOffset="129">27810 7393 7951,'7'-15'0,"1"6"-405,6-1 1,0 1 77,0-5 0,7 1 872,2 4-341,-2-4 1,6 7-365,-3-4 0,-4-1 79,-1 6 0,-3-1-596,-2 1 677,-6 4 0,-2-12 0,-6 5 0</inkml:trace>
  <inkml:trace contextRef="#ctx0" brushRef="#br0" timeOffset="130">27910 7321 7951,'5'15'-467,"-1"-1"1,3 5 494,-3 0 0,-2 8 247,3 1 0,-4 7 324,-1 7 1,0 4-185,0-3 0,0 7-75,0-7 1,-4 1-169,-1-6 0,0 3-127,5-3 1,0 3-26,0 2 0,0-7-267,0-3 0,0-4-19,0-5-272,0-4-225,0-12 0,5-10 62,0-12 701,-1-13 0,3-9 0,1-7 0</inkml:trace>
  <inkml:trace contextRef="#ctx0" brushRef="#br0" timeOffset="131">27910 7535 7951,'9'0'34,"1"0"100,-1 0 1,10 0 29,0 0 0,0-5-87,-5 0 1,5-4 37,0 4 1,-4-4-436,-6 4 154,-6 0-114,3 5 182,-6 0 0,-7 6-94,-8 4 0,-4 2 107,-4 3 0,1 4-155,3 0 1,3 0 194,-3-5 0,8 0-38,1 0 181,7 0 0,-3-4-97,6-1 71,0-5 0,6 2-19,4-6 0,2-2-13,3-2 1,-1 2 66,0-3-59,0-3 1,0 7-79,1-4 56,-7-3 28,-2 7-44,-19 1 1,2 7 72,-13 8 1,5 4-23,-4 0 0,4 0 4,-5-5 0,7 5 23,-2 0 0,3 0 133,2-5 1,4-2-144,1-2-6,6 3-190,-4-12 1,14 5 55,2-6 0,4-1-141,1-4 1,2-3-20,3-6 1,-3 0-1,3 0 1,-2-1-52,2 1 0,-3 0-369,3 0 642,-4-7 0,6 5 0,1-4 0</inkml:trace>
  <inkml:trace contextRef="#ctx0" brushRef="#br0" timeOffset="132">28180 7208 7951,'9'0'-568,"1"0"397,-7 0 1,3 1 664,-6 4 0,0 5-194,0 8 1,0 0-160,0 6 1,-1-1-44,-4 6 1,-1-1-14,-4 1 0,-1-3-41,7-2 0,-1 1-233,5-6-459,0 0 360,0-5 53,0-6 0,0-3 21,0-10 1,5-3-50,-1-6 0,7-6 20,-1-4 1,2-3-18,3-1 1,-1-1 259,0 1 0,0 4 0,1 1 0,-1 0-32,0 0 1,0 7 31,0 6 0,-4 6 236,-1-6 21,1 7 0,2-2 313,-2 10 1,1 3-173,-6 6 1,4 0 141,-4 1 0,4-6-300,-4 1 0,2-1 244,-3 5-401,-2 0 1,6-4 79,-4-1 0,-2-4-760,3 5 448,-4-7 0,-1 9-409,0-2 1,-6 1 146,-3-2 1,-4 9-113,-1-4 1,-2 5 201,-3 0 1,-3 3 82,-7 6 1,-2 1 172,2-1 0,-7 1 65,8-1 0,1-1 167,3-3 0,8-4 341,2-5 324,0-1-579,12 0 1,2-6 15,10-3 1,9-10-329,4-5 0,1-2 128,4-2 1,-2-1-174,7 1 0,-3-2 109,-2-3 1,-1 8-145,-3-3 1,-2 5 6,-3-1 1,-8 2 40,3 3 158,-9 4 0,1 1 194,-6 9 1,-6 4-23,-3 1 1,-4 5-56,-1 0 0,-5 6 66,0-1 0,-6-2-8,1 2 0,-3-5-362,-1 5 1,1-2-156,3 1 0,-1 3-178,6-7 1,0 0-404,5-5 174,-1-6 0,1 3 682,0-7 0,0-5 0,-1-7 0</inkml:trace>
  <inkml:trace contextRef="#ctx0" brushRef="#br0" timeOffset="133">28109 7805 7951,'16'0'118,"3"0"1,-4 0 166,4 0 0,4 6 160,0 4 0,3 4-62,-3 5 1,6 1-335,-1 4 1,1 3 114,4-3 1,-3-4-2017,-2-1 1852,-6-3 0,11-2 0,-3 0 0</inkml:trace>
  <inkml:trace contextRef="#ctx0" brushRef="#br0" timeOffset="134">28607 7421 7970,'15'-19'-350,"4"0"0,0 0 436,10 5 1,-4 0 303,8-1 1,3 1-274,2 0-130,-3 0 0,-2 4-134,-9 1 0,-3 6-892,-7-2 491,-6 3 448,-2 2 1,-31 13 0,-7 3 0</inkml:trace>
  <inkml:trace contextRef="#ctx0" brushRef="#br0" timeOffset="135">28720 7464 7970,'0'22'0,"5"0"-52,0-3 1,4 1 117,-4 4 1,4 3 317,-4-3 1,0 2-90,-5 3 1,0-1-427,0 1 0,0-6 36,0 1 0,0-7 71,0 2 0,0-3 7,0-2-470,-6 1-574,4-7 758,-4-2 0,1-8 3,0-2 0,0-4 300,5-7 0,0 0 0,0-4 0,0 1 0,0-5 0,2-1 0,3-4 0,3-1 0,6 1 0,5 4 0,0 0 0,5 5 0,-5-4 0,6 5 0,-2-1 0,3 3 52,-3 2 0,0 2 127,-4 2 1,-8 4 262,3 6-235,-3 0 1,-3 6 65,-4 4 0,-2 4-63,-2 5 0,0 3-37,0 6 0,0-4-231,0 0 0,-5-1 64,1 6 0,-7-2-536,1-4 1,2 3 247,-1-7 0,-1 0 282,-4-5 0,-7 6 0,-1 2 0</inkml:trace>
  <inkml:trace contextRef="#ctx0" brushRef="#br0" timeOffset="136">28806 7691 7970,'14'-6'0,"0"4"-116,0-3 0,0 2-461,1-1 765,-1 2 1,-1-3-54,-4 10 1,-3-2-186,-6 7 1,0-1 112,0 5 1,-1-3 67,-4 4 0,-3-4-8,-6 8 0,0-4 18,-1 0 1,6 0-86,0 4 0,1-3 75,-2 3-493,-3-9 179,12 2 73,-5-10 0,7-7 56,4-9 1,3-10-244,6 0 0,5-4 3,0-5 0,1-2-90,-1-3 1,-3-3 383,3 3 0,-1-8 0,1-1 0,-4 1 0,4 8 0,3-3 0,-6 16 0,3-3 0,-3 9 0,-2 0 0,4 8 21,-4 1 1,3 7 117,-7-2 0,-2 5 466,1 5 0,-6 3-230,2 6 1,-4 2-31,-1 3 1,0-2-25,0 7 1,-4-7-81,-1 2 0,-4-3-108,4-2 1,-2 0-329,3 1 1,2-6-275,-3 1 8,4-7 0,7 3-65,4-6 1,-1-2 225,5-2 0,-3 2 193,8-3 0,-3 4-14,-2 1 1,2 1 114,3 4 1,-3 3-30,3 6 1,-5 0 213,-4 1 0,1 0-12,-7 4 1,1-1 139,-5 6 0,-6-6 67,-4 6 1,-4-5-114,-5 5 0,2-5-116,-7 4 0,5-5-49,-5 1 0,7-3-29,-2-2 1,-1 0 113,1 0-23,0-6-269,4-2 127,7-6 1,2-6-410,6-3 1,0-6 171,0-4 1,6 2-396,4-7 1,3 5 615,1-4 0,0-1 0,0-4 0</inkml:trace>
  <inkml:trace contextRef="#ctx0" brushRef="#br0" timeOffset="137">29730 6966 8011,'8'2'-288,"-4"2"0,-2 4 262,-2 6 0,2 7 243,2 3 1,-2 4 119,3 5-208,-4-3 1,-6 0-254,1-6 1,-7-2-225,1 2 0,-2 1 252,-3-6 1,6-2 45,-1-7 1,1 1-28,-5-6 0,4 4-194,1-4-61,-1 0 196,-4-5 112,0 0 1,6-2 12,3-3 0,10-1 108,4-3 0,4-4-121,1 3 1,7-2 91,2-2 0,4-1-26,2 1 1,-1 5-34,1-1 0,1 5 155,3-4 0,-5 6 12,1-2 0,-2 5 89,-9 5 0,0 0-4,-9 9 0,-2-2 206,-7 12 1,-8 0-123,-6 4 1,-2 5-24,-8 1 1,0 5-229,-4-1 1,1 1 81,3-1 0,-1 2-388,6-7 1,-5-1-90,5-9 0,1-2-857,3-7 785,1 0 1,0-6-218,0-3 0,6-5 138,3-5 1,-1-4 451,1-10 0,0-3 0,5-7 0,0 1 0,0-1 0,0 1 0</inkml:trace>
  <inkml:trace contextRef="#ctx0" brushRef="#br0" timeOffset="138">29644 7464 8011,'15'-15'0,"-1"6"22,0-1 1,-1 9 72,-4 1 1,9 6 179,-4 8 1,3 7 108,-3 3 1,5 2-275,0 3 0,7-5-107,-3-1 1,6-1-291,4 2 0,-2-3-116,7-7 1,2-1 402,7-4 0,-2 4 0,3-5 0</inkml:trace>
  <inkml:trace contextRef="#ctx0" brushRef="#br0" timeOffset="139">30028 7250 7934,'16'-1'0,"3"-4"0,-2 2-190,7-7 1,0 6 75,4-6 1,2 5 466,3-4 1,-1 0-155,6-6 1,-6 1-290,1 0 0,-3 0 85,-2-1 1,-6 3-153,-3 2 0,-8-2-463,-1 2 445,-7 4 0,2-5-151,-10 6 0,-3 0 86,-6 5 0,0 0 240,-1 0 0,1 0 0,0 0 0</inkml:trace>
  <inkml:trace contextRef="#ctx0" brushRef="#br0" timeOffset="140">30341 7066 7934,'0'14'-782,"0"0"0,5 2 1400,0 3 1,-1 4-157,-4 11 1,0-3-89,0 7 0,5 5-108,0 4 1,0 2-28,-5-1 0,-5-6-81,0 1 0,-1-1 89,1-4 1,2-3-248,-7-2 0,6-3 83,-6-1 0,5-7-364,-4-3 0,4-5-58,-4-5-68,6-2 119,-10-7 0,11-7-142,-2-2 0,2-10-57,2-5 1,0-4-252,0-5 1,0-4 737,0-5 0,6-7 0,2-2 0</inkml:trace>
  <inkml:trace contextRef="#ctx0" brushRef="#br0" timeOffset="141">30327 7293 7934,'0'14'0,"0"0"-413,0 1 1,-5 5 232,0 4 1,-6 1 528,2-1 1,-9 3-25,0-4 0,-3 0-210,2 0 1,2-5-7,-7 1 0,7-4-52,-2 0 0,-3-1 0,6-6-230,-3-4-821,3-2 751,8-2 1,3-6-212,10-4 1,5-7 453,9-2 0,-2-5 0,7 5 0,-1 0 0,6 5 0,-1 1 0,1 4 0,-6 3-39,1 6 0,0 0 69,4 0 1,-1 1 165,-3 4 0,1-2-64,-6 7 0,0-1-180,-5 5 0,-4-4 205,-1-1-275,-6-6-72,10 4-19,-12-7 0,6-7 209,-7-2 0,0-10 0,0-3 0</inkml:trace>
  <inkml:trace contextRef="#ctx0" brushRef="#br0" timeOffset="142">30597 6980 7934,'14'-6'-124,"0"4"-63,1-2 1,-1 10 330,0 8 0,-6 7-97,-3 7 1,-4 2 238,-1 3 0,-1-3-172,-4 3 0,-3-2-305,-6-3 1,1-4 118,4-1 0,-4-5 30,4 1 1,-4-5-121,-1-5 0,4 2-60,1-6 0,-1 0-82,-4-5 1,5 0 67,-1 0 1,1-6 235,-6-4 0,1-3 0,0-1 0</inkml:trace>
  <inkml:trace contextRef="#ctx0" brushRef="#br0" timeOffset="143">30441 7208 7934,'14'0'-491,"0"0"0,7 0 245,2 0 0,6 0 329,4 0 0,-1 0-60,5 0 1,-3 0-141,4 0 1,-10-7 58,5-2 1,-11 1-18,7-1 1,-10 4 67,0-5 3,-4 7 524,-7-3-352,-1 6 1,-14 6 30,-2 4 0,-10 4 7,-5 5 1,-4-2 41,-5 7 0,6 0-135,-6 4 1,7 0 5,-2 1 0,1-1-118,8 1 0,2-2 103,7-4 1,4-2-300,6-7 112,0-6 0,8-2 78,6-6 0,2-4 1,7-1 1,1-6-8,5 1 0,-6-2 10,1-3 1,0 1 1,4 0 1,-4 0-6,-1 0 0,-5 4 26,1 1 0,-3 5-97,-2 0 0,-5 2 83,1 2 0,-2 2 60,1 2 0,2 11-27,-6 8 1,0 4 90,-5 2 1,0 4-116,0 0 0,-2 2 14,-3-2 0,2-3-264,-6 3 0,4-3 92,-4-1 0,4-7-878,-5-3 209,1-4 810,-5 0 0,-7-8 0,-1 0 0</inkml:trace>
  <inkml:trace contextRef="#ctx0" brushRef="#br0" timeOffset="144">30725 7620 7934,'14'-6'-100,"0"3"36,1-7 0,-1 7 79,0-2 0,5 2-381,0-2-206,0 4 271,-5-6 132,-6 14 1,-2 1 91,-6 6 0,-6 0 107,-3 0 0,-9 0-30,-1 1 1,-6-1-19,1 0 1,-3 0 20,-1 1 0,0-1 152,-1 0 0,7 0-113,3 0 10,3 1 1,8-6 1030,4 1-738,2-7 1,8 3-29,4-6 0,9 0-156,4 0 1,4-6-103,2-4 1,1 2-60,3-1 0,3-1 0,7-4 0</inkml:trace>
  <inkml:trace contextRef="#ctx0" brushRef="#br0" timeOffset="145">20076 9283 8170,'-8'0'-237,"-5"0"-241,12-6 299,-12 4-46,12-4 182,-12 0 0,10-1 88,-7-2-277,7-4 350,-3 5 1,4-4 120,-3 2 51,4-2-22,-5 10-219,6-4 391,0-1-165,0 6 47,-7-5 132,6 6-14,-6 0-222,7 0 0,0 1 2,0 4 0,0 3 24,0 6-248,0 0 139,0 0-1,0 1-134,0-1-99,0 0 148,0 0 1,0 1 23,0-1 0,0 0-13,0 0 0,-4 2-16,-1 3 0,0-2 54,5 7 1,-1-5 9,-4 5 0,3-1 98,-2 6 1,-3-1-110,2 1 1,1 1 237,4 3-231,-7 9-117,6 9 0,-10 7 147,6 4 0,-4-3-66,4 2 1,-6-2-30,1-3 0,4 1-22,1 0 0,2-2-175,-2-2 0,4-4-141,-4-7 334,3-5-8,2-3 0,2-5-93,3-1 72,-4 1 51,6-7 0,-6 0 102,4-3 1,-2-8-156,7 3 0,-6-3 15,6 3 0,-7-4 42,2-1-392,3-6 1,-1 4-358,8-7 366,-7 0 158,4 0 0,-4-2-256,6-3 1,1-2-269,-1-8 0,2-4 688,3 0 0,3-6 0,6 3 0</inkml:trace>
  <inkml:trace contextRef="#ctx0" brushRef="#br0" timeOffset="146">11332 7791 8127,'0'-15'-1011,"0"1"1711,0 0 0,0 4 118,0 1-606,0 6 0,-2-3-16,-2 6 0,1 1-127,-7 4 0,1 3 52,-6 6 0,-4 0-160,0 0 1,-6 5-36,1 0 3,4 0 181,-1-5 1,2 1-111,0-1 0,0 0 25,5 0 0,5 1-51,-1-1 134,7 0-87,-3 0 1,6 0 12,0 1 1,8 4-17,6 0 0,2-1-11,7-3 1,0-1-160,0 0-27,4 0 192,-5 1 1,7-3-520,-1-2 0,-4 1 122,0-7 0,-7 1-61,2-5 0,-3 0-432,-2 0 877,-6 0 0,4 0 0,-4 0 0</inkml:trace>
  <inkml:trace contextRef="#ctx0" brushRef="#br0" timeOffset="147">11232 8004 8164,'0'-8'750,"12"2"-410,2 6 1,9 0-68,1 0 1,9-2-114,5-3 83,3 4-61,2-6 1,7 6 90,7-4 1,13-1-448,-30 1 1,0 0 0,39-6 315,-38 9 1,-1 0 0,28-5 42,-2 2 0,-6 4-267,-3-4 0,2 4-474,2 1 1,-7 1-582,3 4 1137,-10-4 0,5 9 0,-6-4 0,0 4 0,1-1 0</inkml:trace>
  <inkml:trace contextRef="#ctx0" brushRef="#br0" timeOffset="148">12270 8388 8203,'0'-8'319,"0"1"-146,7 7 1,1 0 325,6 0 0,-5 12-217,1 2 0,-6 14 49,6 1 1,-5 9-399,4-1 102,-6-2-187,10 6 0,-10-12-145,7-1 1,-1-6-399,5-8 27,1-6 0,-3-3 277,-2-10 1,1-9 390,-7-10 0,1-9 0,-5-3 0</inkml:trace>
  <inkml:trace contextRef="#ctx0" brushRef="#br0" timeOffset="149">12341 8160 8166,'0'-14'-270,"7"6"1,1 2 97,6 6 0,0 1 1692,0 4-652,1 9-446,-1 8 0,-5 13 74,1 3 0,-6 9-149,6 6 0,-7 3-78,2 6 0,1-2-264,-1 6 0,1-6 204,-1 2 1,-2-10-828,7-4 345,-7-4 254,3-8 0,-1-7-1158,0-10 620,-1-10 135,-4 4 1,5-13-190,0 0 1,-1-3 191,-4-12 0,0-2-77,0-12 0,0-1 273,0-3 1,0-5 222,0-9 0,-4 3 0,-1-4 0,0 6 0,5 4 0,0 5 0,0 9 0,0 3-6,0 7 81,0 6 0,7 4 269,2 8 0,-1 9 433,1 6 1,-1 5-316,2-5 0,1 6 58,-6-1 1,1-2-812,-1 1 227,-4-5 1,6 2 161,-7-6-1461,0 1 721,6-7 642,-5-2 0,6 0 0,-7 2 0</inkml:trace>
  <inkml:trace contextRef="#ctx0" brushRef="#br0" timeOffset="150">12654 8331 8092,'14'-14'0,"1"-1"-39,-1 1 1,5 0-1,0 0 0,4-2 368,-4-3 0,2 8 544,-2-3 0,-3 4-353,3 1-284,-4-4-203,0 12 1,-6-6-152,1 7 0,-7 7 125,2 2 1,-5 5-110,-5 5 0,-5 8-47,-9 6 0,2 7-354,-7-2 1,2 3 173,-1 1 1,2-5-89,7-4 1,1-5 400,4-4 129,-4-3-234,11-14 282,-4 6-161,6-11 1,2-2 183,2-10 0,4-2-136,7-3 0,3-5-66,1-4 0,5 2-81,-5-2 1,5 1-264,-5-6 1,4 5-630,-4 1 991,0 5 0,-4-2 0,-1 6 0</inkml:trace>
  <inkml:trace contextRef="#ctx0" brushRef="#br0" timeOffset="151">12740 8032 8092,'1'14'-174,"4"1"1,-4 5 436,4 4 0,-3 9 433,-2 5 0,0 8-248,0 1 0,0 7-153,0-2 1,0 8-105,0 2-1130,-7 6 1130,6-10 1,-7 4 58,3-10 1,4 0-761,-4-9 1,3-4-2230,2-11 2739,0-12 0,-6 3 0,-2-11 0</inkml:trace>
  <inkml:trace contextRef="#ctx0" brushRef="#br0" timeOffset="152">12782 8573 8092,'14'14'-168,"1"2"-32,-1 2 0,0 0 895,0 6-426,-6-7 0,5 8 89,-4-6-1179,4 0 384,7-5 437,-4 1 0,11-8 0,-5 0 0</inkml:trace>
  <inkml:trace contextRef="#ctx0" brushRef="#br0" timeOffset="153">13152 8118 8018,'6'-23'210,"7"1"53,6 3 1,6-3 627,-1-6-527,3 6 0,-4-5-183,1 3 1,-2-1-340,2 1 0,-2 4 71,-3 5 0,-8 3-547,3 2-966,-3 4 1600,-3 6 0,-8 13 0,-8 2 0</inkml:trace>
  <inkml:trace contextRef="#ctx0" brushRef="#br0" timeOffset="154">13251 8075 8018,'0'19'-52,"0"0"1,5 1 205,0-1 0,0 2 296,-5 3 1,4 1-282,1-6-17,0 6-38,-5-9 1,0 4 37,0-5 1,0-1 18,0 0 1,1-6 133,4-3 20,-3-4-163,4-1 0,-4-11-73,2-3 0,0-10-477,5 1 1,-4-4-315,4-2 1,1 1 390,4-1-1384,0 1 1299,7 0 28,-6-1 298,6 7 0,0 0 792,2 3-342,-2 3-60,-1 2 0,-5 3 640,-1 6-695,0 0 0,-6 12-23,-3 2 1,-5 10-78,-5 5 0,-8 7-213,-6 3 0,-6 0-353,1 0 298,4-4 76,-7 4 0,10-1-424,-7 1 262,6 5 75,-2-9 1,7-1-270,4-10 257,-4-4 47,12 0 43,-6-8 1,9-7 110,3-9 1,7-8-80,7-2-31,6-7-49,-9 11 0,11-12-262,-3 3 165,3-3 80,1 5 0,-4-3-151,-1 6 1,-5-5 251,1 5 0,-10-6 0,-2 3 0</inkml:trace>
  <inkml:trace contextRef="#ctx0" brushRef="#br0" timeOffset="155">13394 7776 8018,'6'21'0,"-3"7"94,7 10 0,-6 5 204,6 4 0,-7 4 42,2 6 0,1 0 320,-1-1 0,-1-5-327,-4-4 0,5-1-252,0 2 1,4-9-756,-4 4 336,6-10 268,-9 2 0,6-9-464,-4-2 335,-2-3-465,4-13-137,-6 4 0,0-12 801,0 0 0,-6-12 0,-2-10 0</inkml:trace>
  <inkml:trace contextRef="#ctx0" brushRef="#br0" timeOffset="156">13394 8430 8018,'-5'15'-12,"0"-1"1,-1 0 62,1 0 1,-1 5-19,-4 0 1,-2 2-298,2-2 0,4-4-189,1 4 453,3-9 0,-4 2 0,-2-4 0</inkml:trace>
  <inkml:trace contextRef="#ctx0" brushRef="#br0" timeOffset="157">13564 8317 8018,'14'8'155,"-1"-1"33,-4-2 1,4 1-27,-3 4 1,1 3 206,-2-4 1,4 2-775,-4-1 128,-2 2 79,5-10 198,-4 10 0,6-4 0,1 7 0</inkml:trace>
  <inkml:trace contextRef="#ctx0" brushRef="#br0" timeOffset="158">13067 7862 7738,'0'-8'-1416,"6"14"1416,-5-3 0,12 16 0,-5-11 0</inkml:trace>
  <inkml:trace contextRef="#ctx0" brushRef="#br0" timeOffset="159">12967 8146 8099,'14'6'1653,"0"1"-1449,1 2-295,-1 4 241,-6-5 1,4 4-717,-2-2 303,-4 2 38,1-4 1,-6 7-166,4-1 0,-4 0 203,4 0 0,-5-1-66,-5-4 1,2 4 103,-6-4 0,4-1-210,-4 2 580,5-7-85,-2 10-49,0-12 500,4 12-241,-4-12-152,12 12 0,1-10 127,2 7 0,4-6-139,-4 6 1,4-5-83,1 4 1,0-1 121,0 1-278,1 4 0,-3-5 69,-2 6 82,-4 0-50,-6 1 0,0-1 61,0 0-34,0 0-54,0 1 1,0 3 25,0 1 0,-5 0-14,1-4 0,-7-1-5,1 0 1,-3-1-10,-1-4 1,5-3-128,-1-6 1,1 0-74,-5 0-23,-1 0 151,1 0-16,0 0 67,0-6 15,6 5 1,1-7 117,7 3 0,2 3-34,3-2 1,4 2 216,10 2 0,3 5-71,7-1 1,1 3 163,3-2 1,3-4 44,7 4-317,-7-4-101,5-1 1,2-6-149,9-3 0,5-10 75,5-5 1,1-3-405,3-1 0,-4-1-7,-10 1 0,-5 4-1340,-9 0 1793,-9 7 0,-1-7 0,-9 10 0,-3 3 0</inkml:trace>
  <inkml:trace contextRef="#ctx0" brushRef="#br0" timeOffset="160">13777 7904 8002,'7'-14'190,"-4"5"103,6-1 0,1 1-298,4-6 60,7 1 28,-6-6 1,6 4-323,-7-3 119,0 3-139,1 2 0,-3 4-613,-2 1 600,-4 0 272,-6 1 0,0-5 0,0 5 0</inkml:trace>
  <inkml:trace contextRef="#ctx0" brushRef="#br0" timeOffset="161">13834 7606 8002,'0'14'-128,"2"5"-10,3 0 1,-2 13 848,6 1-218,-6 6-133,10 4 1,-10 6 9,7 3 0,-6 8-207,6 2 1,-5-1 13,4-4 1,-6-2-49,2-3 1,-3-4-190,-2-10 0,4-5 197,1-9-240,0 2 30,-5-10-92,0-2 261,0-7-254,-6-7-71,4-7 150,-11-7 0,10-3-188,-6-7 0,5 2 149,0-2 0,-3-2-77,3 2 1,-1 2 118,5-2 0,0 5-26,0-5 1,0 5-231,0-4 219,0-1-89,0-4 1,2 2-236,2-2 0,-1 3 437,7-9 0,-1 4 0,6 2 0</inkml:trace>
  <inkml:trace contextRef="#ctx0" brushRef="#br0" timeOffset="162">13920 7492 8002,'0'-14'138,"0"6"0,1 2 478,4 6-291,-3 0 0,5 11-95,-2 3 1,-3 10-29,2-1 0,0 9-70,0 1 0,-2 0-123,3-4 1,1-1-49,-1 1 0,1-3-237,-1-2 0,-4-3-10,4-7 0,-2 0 7,2 0 0,-3-4-560,2-1 275,-2-6-107,-2 4 602,-6-20 1,4 2-72,-3-13 0,4 4 40,1-9 1,0 4 32,0-8 1,0 1 138,0-1-26,0 3-31,0-11 1,1 11 141,4-3 54,-3 3-249,10 1 1,-9 6 540,7-1-221,-1 7 344,6 2-170,-1 3 0,0 10-139,0-3 0,-1 12-118,-4 7 0,2 2-249,-6 7 1,0 6 111,-5 4 0,0 2-1080,0-2 492,0-3 286,0 5 240,-6 0 0,-2-5 0,-7 4 0</inkml:trace>
  <inkml:trace contextRef="#ctx0" brushRef="#br0" timeOffset="163">13976 7705 8002,'7'-9'0,"2"-1"0,-1 6-6,2-6 1,-1 2 164,5-1 0,1-2-176,-1 6 0,0 0-31,0 5 1,-4-5-266,-1 1 324,-6-1 0,4 11-43,-7 4 1,-2 2 8,-3 3 1,-7 4-164,-7 0 1,0 4-202,5-4 217,-7 6 58,5-2 0,-4-1 67,5-3-13,1-4 40,6 0 0,0-6-37,4 1 74,2-7 148,-4 3 1,12-7-105,4-4 1,4-3 121,5-6 0,-3-1-68,3 1-86,3 0 13,0 0 1,1 1-99,1 4 0,-5-2 38,5 6-29,-7-6-1,4 9 8,-13-4 0,-8 14 16,-10 6 0,-7 0 10,-2 5 0,-6 3 33,1 2-28,3-3 21,-6 5 1,12-3 1,-4 5 1,3-1 51,2-3 14,6-4-64,-5-6 0,13-6 4,0-3 0,3-7-3,12-7 0,-3-2 0,12-13 1,0 0-290,4-4 0,5 4-24,0 1 1,1 4-198,-6-5 491,0 7 0,1-10 0,-1 5 0</inkml:trace>
  <inkml:trace contextRef="#ctx0" brushRef="#br0" timeOffset="164">14275 8032 7892,'10'-8'-283,"-1"-6"1,-4 0 246,4-5 1,-1-2-151,2 3 1,1-1 3,-7 4 0,1 1 182,-5 0 0,6 0 0,2-1 0</inkml:trace>
  <inkml:trace contextRef="#ctx0" brushRef="#br0" timeOffset="165">14232 7762 8002,'0'22'247,"5"5"207,0-3 1,0 7-282,-5 3 1,0 7-107,0 1 1,0-1 538,0 2-379,0 0-187,0-13 1,0 4-138,0-5 1,0-1-71,0 1 1,0-7-467,0-3 1,0-8-202,0-2 834,0-5 0,-7-4 0,-1-8 0</inkml:trace>
  <inkml:trace contextRef="#ctx0" brushRef="#br0" timeOffset="166">14133 7947 8002,'0'14'-78,"0"0"78,0 1 0,0 5 0,-6 2 584,-4 7-244,4-1-213,-7 1 1,5-1-235,-6 0 1,0 1 140,0-1 1,1-1-156,3-3 0,-1-4 50,7-5-291,-7-1-583,9 0 483,-4-6 276,6-2 0,1-10-328,4-1 514,-3-6 20,10 3 1,1 0 10,6 3 0,6 4 173,-1 1 1,3 1 470,1 4 1,5 3-307,0 6 0,1 0 187,-6 0 0,5 1-143,0-1 1,1-1 28,-6-4 1,-1 2-858,-3-6 210,2 0-187,-10-5 1,5 0-1149,-7 0 1540,0-13 0,0-3 0,1-12 0</inkml:trace>
  <inkml:trace contextRef="#ctx0" brushRef="#br0" timeOffset="167">14460 7634 7924,'0'-14'0,"6"0"-418,4 0 265,9-7 1,-4 5 1723,4-3-939,4-3 0,-3 0-169,4-6 0,7 4-196,-2 0 0,-2 8-214,-4 2 1,-5 2-242,1 7 0,-8 0-996,-2 5 616,-6 0 416,4 0 1,-9 6-608,-3 4 0,-3 3 29,-6 1 730,0 0 0,0 7 0,0 1 0</inkml:trace>
  <inkml:trace contextRef="#ctx0" brushRef="#br0" timeOffset="168">14659 7449 7924,'6'8'-98,"-4"5"318,10-5 0,-5 6 384,2 0 1,2 5-178,-6 0 0,1 6-25,-1-1 1,-3 3-166,2 1 1,-2 1 0,-2-1 0,0 1-379,0-1 126,0 1 75,0-1 1,2 0-1204,2 1 562,-2-1 233,4 1 1,-6-1-224,0 1 0,0-7-551,0-3 1122,0-10 0,0-3 0,0-6 0</inkml:trace>
  <inkml:trace contextRef="#ctx0" brushRef="#br0" timeOffset="169">14872 7364 7924,'14'0'19,"-6"0"0,3 3 624,-6 7-236,0-1-164,-5 18 1,5-5-41,-1 7 0,1 1 51,-5 3 0,2-2 144,2 7 1,0 0-194,5 5 0,-4-4-28,4 4 1,-4-4-98,4 9 0,-1-4-198,2-1 0,-2-2 250,-4-3 0,-2 1-397,3-6 1,-4 1-462,-1-6 0,0-6 293,0-3 1,0-8-145,0-1 1,-6-7 96,-3 2 1,1-4-91,-2-1 1,1-8 569,-5-6 0,-7-7 0,-1-7 0</inkml:trace>
  <inkml:trace contextRef="#ctx0" brushRef="#br0" timeOffset="170">14744 7634 7924,'14'-14'0,"1"5"124,-1-1 1,0 5 294,0-4 1,-4 6-203,-1-2 0,-4 3 175,5 2-247,-7 0 0,3 7-146,-6 2 1,0 5-18,0 5 0,-5-1-124,1 5 1,-11-4-229,6 5 0,-7-5-119,7 5 97,-4-7 0,0 4-121,4-7 1,2 0 366,7-6 249,0-2-147,7-6 0,-1 2 282,4 3 380,2-4-224,-4 5 215,0 1-408,5 1 0,-12 6 55,4 0 1,-5 5 42,-5 0 1,2 6-169,-6-1 0,4 3-10,-5 1 0,6-4-98,-6 0 144,7-1-154,-3-1-210,-1-1 88,6-7-78,-6-6-134,7-2 0,0-7-15,0-4 1,0-9-193,0-10 0,5-4 148,0-5 0,1 3-4,-1-4 0,1 0 36,4 1 348,2-1 0,-4 6 0,7-5-15,-1 0 1,2 1 131,3 8 0,-2-3 306,7 4 0,-1-9-89,6-1 1,-1 0 155,1 4 0,-6 2-77,1 4 0,-2-4 41,2 3 1,1 4 577,-6 1-556,0 3 1,-5 8-59,0 3-199,1 10-82,-7 9 1,-2 8-27,-6 7 1,-6 6 0,-4 2 0,-4 5-160,-5 0 0,5-1 66,-1-3 1,1 6-180,5-6 1,-4 5-201,-1-10 1,1 5-321,4-5 1,-4-4-1079,4-6 813,2-5 334,-5 2 0,9-7 612,-7-4 0,1-2 0,-6-7 0</inkml:trace>
  <inkml:trace contextRef="#ctx0" brushRef="#br0" timeOffset="171">15043 7762 7924,'14'0'-95,"0"0"47,0 0 1,1 2 421,-1 2 1,5 6 562,0 9 1,0-3-254,-5 3 1,0-4-287,0 0 1,1-1-549,-1 0 1,0 0-308,0 1 1,-1-6-1456,-4 1 1912,-2-1 0,-1 5 0,2 0 0</inkml:trace>
  <inkml:trace contextRef="#ctx0" brushRef="#br0" timeOffset="172">13706 8260 7926,'-8'0'0,"2"-2"-503,6-3 1,2-2 0,4-8 330,8 1 1,7-6 197,7-4 1,7-9-2,3-5 0,-2-3-90,2-2 1,0 7 64,5 3 0,-1-4 0,1 1 0</inkml:trace>
  <inkml:trace contextRef="#ctx0" brushRef="#br0" timeOffset="173">12981 9027 8261,'13'4'869,"-4"5"0,4 2-672,-4 13 0,-2 0-653,-2 4 233,-4 7-45,-1-5 0,0 4-271,0-5 1,-1-1 182,-4 1 1,-3-2-77,-6-4 0,-1 3 249,1-7 1,0-1 182,0-3 0,-5-1 0,0 0 0,5-1 0,4-4 0,7-2 0,-3-7 85,6 0 104,0 0 0,12-2 90,7-3 0,7-3 121,2-6 0,7-6-115,3-4 0,-2 0-91,2-4 0,-2 3-72,2-9 1,-9 6-159,-10 4 0,-4 8 384,0 7-231,-1 6 40,-6-4 1,-2 19 149,-6 2 1,-2 16-146,-2 3 1,-6 8 27,-9 6 0,2-1-42,-7 6 0,5-4-75,-4 4 1,5-6-499,-1 1-35,-3-3 402,6-7 0,-4-9-553,6-9 1,-1-5 66,1-4 1,0-4-188,0-6 0,-1-3 313,1-7 0,5-1 418,-1-12 0,7-1 0,-10-5 0,6 1 0</inkml:trace>
  <inkml:trace contextRef="#ctx0" brushRef="#br0" timeOffset="174">12967 9610 8059,'19'-8'43,"0"4"1,6 2 157,-1 2 1,3 0 68,1 0 1,1 6 140,-1 4 0,-1-2-237,-3 1 1,-2-1-162,-3 2 1,-5 2-948,0-2 462,0-4 157,-12 7-789,11-12 581,-12 12 523,5-12 0,-12 12 0,-2-5 0</inkml:trace>
  <inkml:trace contextRef="#ctx0" brushRef="#br0" timeOffset="175">12725 9184 9025,'15'0'-907,"-8"0"1,4 6 980,-6 4 1,2 2-272,-3 2 197,-2 7 0,11 1 0,-6 7 0</inkml:trace>
  <inkml:trace contextRef="#ctx0" brushRef="#br0" timeOffset="176">12668 9568 7792,'10'0'113,"-1"0"-150,1 0 1,4 0-9,0 0 0,-1 1-9,-4 4 1,2-2-135,-6 7 0,0-6 128,-5 6 0,5-1-9,-1 6 1,1-6 25,-5 0 1,-1-1-39,-4 2 334,3 2-191,-10-4 1,10 2 283,-3-1-134,4-6 37,1 10 0,4-5-88,1 6 1,6-4-40,-1-1 1,2 1-151,3 4-63,-1 0 165,0 0 0,-4 1-3,-1-1 10,-6 0-39,3 7 1,-6-6 7,0 4 1,0-3-58,0-2 0,-6 5 11,-3 0 0,-4 5-30,-1-5 0,1 0-3,4-5 0,-4-1-100,4-4-23,2 4 163,-5-12-77,10 6 83,-4-7 0,7-2 14,4-3 1,5-1 28,9-3 0,3-3 136,6 8 0,7-6-111,3 6 1,3-8-33,1 3 0,6-4-279,-1-1-551,1 0 730,-6 0 1,1-7-324,0-3 160,-7-2-68,5-3 278,-11 1 0,0-1 0,-6 1 0,1-1 0,2 1 0,1 0 0</inkml:trace>
  <inkml:trace contextRef="#ctx0" brushRef="#br0" timeOffset="177">13706 9226 8003,'2'-12'257,"3"2"-1,-4-2-256,12 4 0,-5-5 497,6 4 0,-1-4-289,-4 4 0,4-4-351,-4-1 0,-1 4-34,2 1 1,-7 4-761,2-4 91,-4 5 846,-1-2 0,-13 12 0,-2 2 0</inkml:trace>
  <inkml:trace contextRef="#ctx0" brushRef="#br0" timeOffset="178">13649 8999 8003,'7'21'0,"-1"1"398,4 6 57,2 7-223,-10 1 1,4 12 56,-6-1 0,5-1-140,0-8 1,-1 1-139,-4-6 1,0 0 55,0-4 0,0-5-129,0-1 1,0-10-975,0 1 545,0-9 169,0 1-850,0-6 1172,-6-6 0,-2-2 0,-6-6 0</inkml:trace>
  <inkml:trace contextRef="#ctx0" brushRef="#br0" timeOffset="179">13578 9340 8003,'0'21'252,"0"2"-76,0 4-1,0 2 0,7-1 194,2 1 0,-1-7-321,2-3 0,-1-4-260,5 0 1,2-3 124,3-2 1,-2-5-27,7-10 0,-5-5-410,5-9 0,-5-4 263,4-11 0,-4 3 260,5-7 0,-7 0 0,4-5 0</inkml:trace>
  <inkml:trace contextRef="#ctx0" brushRef="#br0" timeOffset="180">14033 8956 8003,'10'-15'510,"-1"5"0,1 7-80,4 3 1,-6 1 246,-3 4-170,3 9-400,-7 2 0,5 11-70,-6-3 1,-4 3 173,-1 1 0,-6-4-119,1-1 1,3-4-11,-3 5 0,2-7-155,-1 2 1,-2-7-759,6-3 1,-6-6 355,1 2 0,4-5-482,1-5 1,-1-3 354,1-6 1,-4-5 601,4 0 0,-4-1 0,4 1 0,-6-3 0,3-7 0</inkml:trace>
  <inkml:trace contextRef="#ctx0" brushRef="#br0" timeOffset="181">13920 9042 8020,'0'14'568,"0"5"32,0 0-373,0 6-119,0-3 0,1 2 56,4 0 1,-2-7 13,7 2 1,-6-5-144,6-4 1,-1 1 8,5-7 1,1 1-176,-1-5 1,2-6-330,3-4 313,-4-2 49,12-3 0,-11 1-339,3 0 0,-3 0 127,-2 0 0,-6 4-23,-3 1 0,1 4-307,-1-5 317,0 7 0,-12-1 323,-2 8 0,-10 4 0,-3 6 0</inkml:trace>
  <inkml:trace contextRef="#ctx0" brushRef="#br0" timeOffset="182">13920 9596 8003,'0'14'429,"0"-6"-235,0-1 0,6-14 47,3-2 0,4-9-111,1-1-143,7 0 28,-5-1 1,10-1-191,-2-2 1,1-3 296,-1 7-408,-3 0 151,-7 5 26,0 6-169,-6 2 0,-2 8 94,-6 2 0,-8 9 100,-6 6 1,-2 5-45,-7-5 96,5 6 32,-2-3 0,2 6 82,4 1 1,-3-5-30,7-1 0,4-5 397,1 1-166,4-4-49,1-7 1,6-1-194,3-7 0,9-8-14,1-7 0,6 0-67,-1-9 0,3 2-79,1-2 1,1-3-277,-1 4 0,0-3 128,1 3 266,-1-4 0,1-2 0,-1-7 0</inkml:trace>
  <inkml:trace contextRef="#ctx0" brushRef="#br0" timeOffset="183">14488 8615 8002,'7'-8'0,"-6"2"0,6 14 528,-7 6 0,0 7-123,0 7 0,0 5-129,0 0 1,-2 7-172,-3-2 1,4-3-223,-4-2 1,2-2 19,-2 2 1,3-3-348,-2 4 0,1-6-106,-2-4 337,3 3 34,-4-12 0,6 1-509,0-6 337,0-7 213,0 3 1,0-7 192,0-4 0,0-3-64,0-6 0,6-5 203,4 0 0,-1-5-123,5 5 1,-6-6 69,11 1 1,-6 4 25,6 1-71,3 3-47,-6 2 0,9-1 303,-6 1-37,0 6-193,-5 2 1,0 6 156,1 0 0,-3 3-54,-2 7 1,-4 1 151,-6 12 0,-2 1-132,-2 5 1,-6 5-27,-9 4 1,3 3-408,-2 2 121,2 6-199,-5-5 1,5 5-705,-3-6 722,4-1-91,0-5 0,6-7-1101,-1-7 533,1-5 103,-5 2 804,0-18 0,-1-4 0,1-12 0</inkml:trace>
  <inkml:trace contextRef="#ctx0" brushRef="#br0" timeOffset="184">14503 9127 7980,'14'-14'26,"0"0"1,2 6-1,3 3 1,-2 5 421,7 5 1,-1 7 658,6 7 1,-1 6-740,1-1-310,-1 3 223,7 1-281,-5-5 0,11-3 0,-5-6 0</inkml:trace>
  <inkml:trace contextRef="#ctx0" brushRef="#br0" timeOffset="185">14901 8928 7910,'6'-14'-18,"0"-1"-126,4 1 0,4-5 208,0 0 0,7-6 446,7 1 0,1-7-375,-1-2 0,0-7-265,1 2 0,-5 2-15,-1-2 0,-1 8-228,2 2 1,-8 5-456,-7 9 351,-5 0 477,2 6 0,-6-5 0,0 6 0</inkml:trace>
  <inkml:trace contextRef="#ctx0" brushRef="#br0" timeOffset="186">15100 8473 7920,'9'2'55,"1"2"0,-6 6 192,6 9 0,-5 9 45,4 10 1,-4 5 110,4 4 0,-6-1 200,2 6-1125,3-6 653,-6 3 1,6-7 174,-4 1 1,-2 0-179,3-1 1,1 1-171,-1 0 0,4-2-52,-4-3 0,4 0-336,-4-10 0,1 4 203,-1-9 0,-3-7 105,2-2-533,-2-3 1,-2-4 164,0-7 0,-6-13 6,-4-11 0,2-10 484,-1-9 0,-1-1 0,-4-8 0,0-7 0,0-6 0</inkml:trace>
  <inkml:trace contextRef="#ctx0" brushRef="#br0" timeOffset="187">15142 8757 7974,'0'15'455,"0"5"-191,0 4 0,-4 3-72,-1 1 1,-6 0-1,1 1 0,2-1-282,-1 1 94,6-7 63,-10 5 1,7-11-385,-4 2 0,4-2 93,6-1-901,-6-8 664,4 0 1,-4-15 460,6-6 0,0-7 0,0-7 0</inkml:trace>
  <inkml:trace contextRef="#ctx0" brushRef="#br0" timeOffset="188">15128 8899 7920,'14'-7'-58,"5"0"-116,0 7 234,7 0 198,-11 0 0,11 2 363,-7 3 1,4-2-297,-4 6 0,0-1-219,-5 2 1,1 1-570,-1-7 245,0 1 195,-6-5 1,0 0-1034,-3 0 587,-4 0 1,5-6-658,-6-4 1126,0-2 0,0-9 0,0-1 0</inkml:trace>
  <inkml:trace contextRef="#ctx0" brushRef="#br0" timeOffset="189">15384 8317 7920,'14'8'171,"0"6"1,-4 2 339,-1 7 1,-1 1-212,2 4 0,1 1-55,-6-1 1,-1 1-267,-4-1 66,0 7 31,0-5 1,-1 6-271,-4-3 1,-1-3 10,-4 4 1,-2-6-118,2-4 0,2-4-39,-1-6 0,4-1-493,-4-3 1,-1-4 452,-4-6 0,1-8 379,4-6 0,-4-2 0,4-8 0,2 7 0,1-10 0,6 10 0,0-7 0,2 7-55,2-2 1,4 3 41,6 2 0,2 1 243,3 3 0,-1-1 117,5 7 0,-4-1-51,5 5 0,-5-5-90,5 0 0,-6 1-106,6 4 1,-6-5 36,1 0 1,-8 1 7,-2 4 0,-1-2 106,1-3 36,-2 4-202,-7 1 1,-7 9-8,-2 10 0,-8 2-25,-2 2 0,-7 9-132,3-4 1,-4 4 60,-2-4-48,7 1 71,-5-1 1,13-1 8,0-3 1,1-4-123,9-6 10,-1 1 54,5-7 1,8-2 1,6-6 1,2-13-158,7-6 1,1-3 111,5-6 0,-3 2-77,-2-7 1,3 5 80,-3 4 0,-2-3 31,1 4 1,-5 2 50,1 2 1,-3 5 295,-2 4-304,0 4 0,-1 9-25,-4 7 1,-3 2 64,-6 17 1,0-4 83,0 8 0,0 2 120,0-2 0,-4 5-16,-1-5 0,0 4 49,5-9 1,-1 8 355,-4-7 0,3-2-1382,-2-4 0,2-5 406,2 1 352,-6-3 0,4-2 0,-4 0 0</inkml:trace>
  <inkml:trace contextRef="#ctx0" brushRef="#br0" timeOffset="190">15441 9070 7920,'14'-14'73,"0"0"110,1-1-74,-1 1 0,5-2-213,0-3 1,4 8 133,-4-3 0,5 3 69,-5-3 1,0 1-120,-5 4-295,0 2 248,-6 7 0,-1 7-110,-7 2 0,-2 9 111,-3 1 1,-3 6 34,-6-1 0,-5 2 100,0 3 1,0-2-126,5-4 0,6-2 385,3-7 1,-1 0 213,1 1-235,1-8 0,12 0-295,6-7 0,3-13-13,12-6 0,-4-12 0,10-6 0</inkml:trace>
  <inkml:trace contextRef="#ctx0" brushRef="#br0" timeOffset="191">2218 12837 8441,'-12'-1'-184,"2"-4"0,4 2 491,6-7 40,0 7 254,0-9-285,6 4 0,2-5-214,6 4 1,1-2 40,-1 6 0,0-1-71,0 1 0,0 3 92,1-3 0,-1 4-7,0 1 1,5 0-37,0 0 1,6 0-178,-1 0 1,3 1-44,1 4 1,2-3 119,4 3 1,2-4-49,7-1 0,-1 0 80,1 0 0,-5 0 0,0 0 1,-7 0-16,2 0 1,-3 0-1,-1 0 0,-2 0 26,-4 0 0,4 0 6,-3 0 0,1 5-66,-1 0 1,3-1 56,-4-4 0,6 5-138,4 0 1,-3 0 109,3-5 0,2 0-6,-2 0 0,2 0 30,-2 0 1,-3 0 8,3 0 0,-4 0 21,-6 0 0,4-2 15,-3-3 1,-2 4 15,2-4 1,-5 2-52,4-2 0,0 3 0,0-2 1,6-3-17,-1 3 0,1-1-6,4 5 1,2-5-47,-2 0 0,6 1-10,-1 4 0,3-2-9,2-3 1,-5 4-13,0-4 1,-2 2-21,2-2 1,3 4 59,-3-4 0,9-1 55,5 1 1,-1-2-14,1 3 1,0 2 7,5-3 0,-5 2 9,0-1 1,-7 2 109,-3-3 0,1 4-152,-5 1 1,8-5-3,1 0 0,5 0-82,-4 5 0,5 0 107,-1 0 0,2 0-146,-2 0 0,-3 0 53,-6 0 0,0 0 24,-1 0 1,-2-4-7,2-1 1,-1-1 9,12 1 0,-6 3 15,5-2 1,-6-3 6,1 2 0,1-1 103,-6 1 0,-1 4-114,-7-4 1,-4 2 12,3-2 1,-3 4-29,-2-4 0,2 3-8,3 2 1,2-4-11,3-1 0,3 0-14,-3 5 0,3-1 32,2-4 1,-4 3-10,4-3 0,-10 4 56,5 1 0,-2 0-48,-2 0 0,3 0 41,-3 0-25,5 0 25,-3 0 0,7 0 5,0 0 1,1 1 9,3 4 1,-2-3 10,2 3 1,-4-2-25,-5 1 152,3-2-158,-5 4 1,2-6-31,0 0 1,0 0 38,4 0 0,7 0 0,3 0 1,4 0 30,1 0-962,-1 0 926,1 0 0,-5-1 20,1-4-2,-8 3 0,4-4-1,-6 6-46,6 0 0,2-1-16,5-4-845,8 3 853,-12-4 1,9 6 29,-8 0 0,0 0-155,-1 0 0,-3-2 116,-6-2 0,6 2-12,3-3 0,5-1 24,5 1 0,-2-4 192,6 4-211,-6 0 58,-3-1 1,-3 3 3,-7-7 1,7 7-56,-2-2 0,3 2 28,2-2 0,5 4-28,-1-4 1,1 4 26,-5 1 0,-2 0-68,-3 0 0,2 0 65,-7 0 0,12 0-6,-2 0 1,7 0 3,-2 0 0,0 0-6,-6 0 1,0 0 40,-4 0 0,2 0-34,-7 0 1,7 0 56,-2 0 1,3 0-49,2 0 0,5 4 1,-1 1 1,1 0-10,-5-5 0,-7 1 0,-2 4 1,2-3 4,2 2 1,8-2-5,2-2 1,4 0 58,-4 0 1,7 0 237,-7 0 1,3 0-250,-13 0 1,3 5-28,2-1 1,1 1 2,4-5 0,3 2-6,6 3 0,-2-4 1,-2 4 0,-4 1-3,-6-1 0,1 0-2,4-5 0,-2 0 11,6 0 1,1 0-11,4 0 0,-2 0 12,-2 0 1,-11 0-18,-8 0 0,2 0-2,3 0 1,-3 0-31,2 0 0,-1 0-36,1 0 0,-5 0 369,-9 0 0,2 0-494,-7 0 0,-5 1-611,-4 4 0,-7-2 796,2 7 0,-3-1 0,-2 5 0</inkml:trace>
  <inkml:trace contextRef="#ctx0" brushRef="#br0" timeOffset="192">13322 11373 7988,'0'14'0,"-1"-4"0,-4-1 0,4 1 0,-4 4 0,2 5 1163,-2 0 0,2 6-451,-7-1 0,1 3-375,-5 1 1,-1 5-172,1 1 0,-5 5-76,0-1 1,-6 1-217,1-1 0,-3 2-585,-1-7 1,4 0 39,1-4 1,5-7-282,-1-3 0,5-8 313,5-2 639,-4-6 0,5 4 0,-6-7 0</inkml:trace>
  <inkml:trace contextRef="#ctx0" brushRef="#br0" timeOffset="193">13266 11771 7988,'28'-19'-137,"0"0"0,1 0 59,-1 5 1,6-5-178,-1 0 0,-2 5 332,-7 5 0,-3 5 286,-7 0 0,-6 4-926,-4 4 175,-2 11 163,-8 0 225,-9 6 0,-7-1 0,-6 3 0</inkml:trace>
  <inkml:trace contextRef="#ctx0" brushRef="#br0" timeOffset="194">13152 11814 7988,'8'0'0,"0"6"-89,-4 4 1,-2 4-207,3 5 1,1-2 1020,-1 7 0,0 4-251,-5 5 0,0 5-416,0-4-201,0 5 127,0-3 0,0 5-263,0-3 153,0 3 67,0-17 0,0 8-164,0-13 0,1-2-90,4-7 1,-2-4 311,6-6 0,-5 0 0,2 0 0</inkml:trace>
  <inkml:trace contextRef="#ctx0" brushRef="#br0" timeOffset="195">13351 11856 7987,'14'0'-106,"-1"12"616,-4 2 0,2 9-217,-6 1 1,0 5 13,-5 4 0,1-2-194,4 7 0,-3-1-7,2 1 1,0 3-72,0-4 0,-1 0-222,7 1 1,-5-8-990,4-2 632,-6 1-94,10-14 164,-11 6 0,5-13 474,-2-3 0,-3-10 0,4-3 0</inkml:trace>
  <inkml:trace contextRef="#ctx0" brushRef="#br0" timeOffset="196">13550 11430 7987,'14'0'140,"0"0"1,-6 6 195,-3 4 0,1 9 413,-1 4 0,-2 6-477,-8 4 0,-4-1-364,-10 6 1,2-1 100,-7 6 1,2-2-127,-2-3 0,5 2-277,10-7 240,-4-6 93,12-7 1,-6-6-332,7 1 120,0-8 0,2 0-124,3-7 1,2-2 183,8-3 1,-1-2 46,0-8 1,7 0 108,2-4 0,-2 8 99,-2-4 0,-2 6-60,2-1 0,-8 4 194,3 6 1,-4 2 64,-1 2 1,-2 6 111,-7 9 0,0 5 125,0 9 0,0-2-102,0 7 1,0-1 30,0 0 1,0 4-172,0-3 1,0-3-61,0-2 1,1-4-130,4-6 1,1-2 251,4-7-1168,2-6 415,-4-2-29,7-18 1,-6-6-432,1-15 0,-7-2 307,1-2 1,3-4 605,-3 3 0,1-10 0,-5-2 0</inkml:trace>
  <inkml:trace contextRef="#ctx0" brushRef="#br0" timeOffset="197">13721 11416 7976,'14'-21'232,"0"5"52,0-3 0,2 4-51,3 0 0,-3 3 14,3 2 1,-3-1 135,-2 7 65,0-7-288,0 9 1,-1-3-17,-4 10 1,-2 4-155,-7 10 0,0 8-4,0 6 1,-2 7-263,-3-2 0,-1 9 68,-4 5 0,-1-1-11,7 1 0,-6-13-271,5-1 1,1-12-478,4-7 163,0-4 296,-7-7 248,6-1 0,-5-15 260,6-6 0,-2-7 0,-3-7 0,4-1 0,-12-6 0,5-1 0</inkml:trace>
  <inkml:trace contextRef="#ctx0" brushRef="#br0" timeOffset="198">13820 11473 7976,'0'-8'99,"0"14"0,0 10 65,0 12 1,0 1-136,0-1 1,-1 5-350,-4 1 1,3 0 126,-3-1 0,2-4 193,-1-1 0,2 1 0,-4-7 0</inkml:trace>
  <inkml:trace contextRef="#ctx0" brushRef="#br0" timeOffset="199">13777 11828 7964,'8'14'0,"-3"0"0,1 7 574,-1 3 0,1-2-168,-1 2 0,-3-1-152,3 6 1,1-1-63,-1 1 0,1-6-145,-1 1 0,-4-7-23,4 2 1,1-8-464,-1-1-235,0-7 0,-5 0 414,0-12 0,4-2-312,1-13 1,0 5-31,-5-5 608,0 1-148,0-6 0,0 1 5,0-1 0,0 6 185,0-1 1,0 0-26,0-4 0,2 4 273,2 0 0,-1 7 526,7-2-433,-1 3-176,6 2 0,4 0 518,0 0-396,-1 6-93,3-5 0,-5 11 426,3-2-415,3 2 1,-8 4-160,0 2 0,-4 4 56,-5 7 1,-5 5-154,0 4 1,-7 4-8,-7 5 1,-2-1 73,-3 6 0,3-5 71,-3 5 1,4-5-62,0 5 0,3-11 62,2 1-269,4-9-181,6 2 1,2-15-99,2-6 0,4-11-355,6-8 1,2-6 766,3 1 0,3-9 0,7-3 0</inkml:trace>
  <inkml:trace contextRef="#ctx0" brushRef="#br0" timeOffset="200">15085 11203 8135,'0'-8'-920,"0"12"1120,0 11 1,0 7 540,0-3 1,0 8-645,0 1-6,0 0-18,7 7 0,-6-8-404,4-3 0,-3 1 74,-2-6 1,4 0-381,1-5 637,6 0 0,-9 1 0,4-1 0</inkml:trace>
  <inkml:trace contextRef="#ctx0" brushRef="#br0" timeOffset="201">15199 11217 8059,'14'0'-651,"-6"6"623,5-4 0,-11 10-794,2-2 347,4-4 475,-6 7 0,10-5 0,-4 6 0</inkml:trace>
  <inkml:trace contextRef="#ctx0" brushRef="#br0" timeOffset="202">15469 11103 8196,'0'14'0,"-1"2"106,-4 3 0,-1-2 262,-4 7 0,-7 1-152,3 9 1,-10-4-19,0 3 1,2-3-397,-2-2 109,1 1 91,-6-1 1,2-1-268,4-3 140,-4-4-165,11-6 0,-11-1-232,4-4 1,0-2 183,0-7 1,5 0-119,-1 0 0,-1-2 456,1-3 0,0 4 0,5-4-205,0 4 205,6 1 0,1 6 0,7 3 79,0 10 0,0 3 137,0 7 1,5-1 396,0 1 1,4 1-258,-4 3 0,4-3-1,-4 3 0,5-9-154,-6-5 0,6 1-315,-5-1 1,-1-5-179,-4-4 215,7-1 56,-6-1-713,6-1 285,-7-7-47,0 0 130,0-7 1,-2-1 98,-3-6 1,4-6 152,-4-4 1,3-3 111,2-1 0,7-1 2,2 1 0,9-1 198,1 1-272,6-1 26,-3 1 0,3 4 653,4 1-266,-4 5-108,10-2 1,-2 6 141,0-1 0,0 6-70,-4-1 1,-3 7 439,-2-2-595,-3 4 0,-13 7-206,-4 4 0,-5 9-23,-9 4 86,-6 4-148,-12 8 1,-2-5-127,-3 3 0,3 2 101,-3-2 1,3-5-78,1-4 0,2-2 217,4 2 1,2-4-16,7-5 0,4-6 129,1 1-99,6-7 0,-2 3 197,10-6 67,3 0-241,6-6 1,2 3 36,3-7 1,-4 1-100,12-6 1,-6 6-124,3 0 0,-2 5 136,-3 0 0,-8 2-90,3 2 99,-9 0 0,1 6-14,-6 4 0,0 4 261,0 5 30,-6-3-261,-2 11 1,-5-10 346,4 7 1,-2-5-9,6 4 0,0-5-2,5 1 1,0-3-251,0-2 0,2-2-77,2-2 1,4-2 70,7-4 1,-1-2-24,0 3 0,0-4-346,0-1 148,1 0 22,-8 7 0,5-4-25,-8 6 1,1-4 209,-5 5 1,-2-1 148,-2 5 0,-6 2-171,-9 3 0,2-2 106,-7 7 0,7-7-33,-2 2 1,-2-3 38,2-2 1,0-6-183,5-3 1,2-5-90,2-5 0,-1-10-182,6-14 1,1-6 45,4-7 1,6-1-134,3 0 1,6-4 107,4 0 1,1-1-77,4 6 0,3 4-261,-4 0 263,4 6 199,2-9 0,-1 5 0,0-7 0</inkml:trace>
  <inkml:trace contextRef="#ctx0" brushRef="#br0" timeOffset="203">15597 11316 8196,'0'-9'0,"0"-1"609,0 7-60,0-3-303,0 6 1,0 6 61,0 4 0,0 4-45,0 5 1,2-2-31,3 7 0,-4 4-107,4 5 0,-2 1-149,2-6 1,-2 1-145,6-1 1,-4-4-425,5-1 1,-7-5-905,2 1 783,-4-10-98,5 4 299,-4-12 0,4 4 511,-6-10 0,0-4 0,0-10 0,0-3 0,0-7 0,0 1 0,0 0 0,0-1 0,0 1 0,0-6 0,0 1 0,2 0-157,3 5 299,-4-1 27,12 1 0,-4 4 461,10 0-450,-3 1 52,5 1 1,-2 1 51,0 7 1,0 1 15,-5 4 0,0 2 509,0 7-317,0 0-525,-6 7 94,-1 7 0,-7 3 191,0 7 0,0 0-305,0 4 1,-5 5-764,0 1 677,-6-1-165,10-5 0,-12 2-357,3 3 1,3-3 195,-3 4 465,1-4 0,-6-2 0,1 0 0</inkml:trace>
  <inkml:trace contextRef="#ctx0" brushRef="#br0" timeOffset="204">15683 11458 8196,'14'-28'-502,"-2"0"-62,-2-1 0,3 1 743,-4-1 1,4 6-9,1-1 1,-1 7 62,-4-2-70,4 3 116,-12 8-97,12-5 0,-12 13-90,4 0 1,-3 8-126,-2 11 1,-5 3-58,0 7 0,-6-1 130,2 0 0,-4 1-44,-1-1 1,0 6 14,-1-1 0,6 0 14,0-5 1,1 1 7,-2-1 0,4-6 95,6-3-9,0-3 28,0-2-185,0-6 1,6-2 90,4-6 0,2-6-70,2-3 0,-4-4 56,-1-1 0,1 0-220,4-1 0,-1 1-6,-4 0 1,2 0 98,-6 0 1,1 6 107,-1 3-15,-3 3 0,2 4 232,-8 3 1,1 7-84,-7 7 0,-4 11 69,-5-1 0,-2 9-47,2-1 0,2 5-18,-7 0 0,2-4-113,-2 0 1,-1-6-142,6 1 1,-3-5 14,8-4 1,-3 0-271,7-10 0,2 2-464,-1-12 570,6 7 0,-4-15 244,7-1 0,0-6 0,0-3 0</inkml:trace>
  <inkml:trace contextRef="#ctx0" brushRef="#br0" timeOffset="205">15668 11814 8196,'24'-10'-265,"0"1"1,-5 1 105,4-1 1,1-3 881,5 8 0,-1-7-396,0 1 1,1 4-434,-1 1 1,-6 4-64,-3 1 0,-8 0-330,-1 0 0,-7 6 192,2 3 307,-10 10 0,-9-3 0,-8 5 0</inkml:trace>
  <inkml:trace contextRef="#ctx0" brushRef="#br0" timeOffset="206">15711 11871 8196,'8'14'0,"-2"0"345,-6 0 0,5 7-117,0 3 0,-1 2-281,-4 3 1,0-1 28,0 1 1,0-1-294,0 1 1,0-7 82,0-3-240,0-4 474,0 0 0,0-7 0,0-2 0</inkml:trace>
  <inkml:trace contextRef="#ctx0" brushRef="#br0" timeOffset="207">15853 11885 8196,'13'6'319,"-4"4"1,4 4 88,-4 5 0,-2 5 232,-2 9 0,1 0-167,-1 10 1,4 2 53,-4 12 1,4 5-253,-4-1 1,6 7-508,-1-1 0,2 2-336,2 2 0,-4-1 304,-1-4 264,1 4 0,4-12 0,0 5 0</inkml:trace>
  <inkml:trace contextRef="#ctx0" brushRef="#br0" timeOffset="208">15441 13278 7987,'-21'0'0,"4"5"-154,-7 0 1,5 6-196,-4-2 1,4 10 789,-5 5-181,0 3 0,-3 3-69,4 3 0,-3 2-46,8 2 1,3 3 31,6-7 0,6 0-12,-2-4 1,3-6-71,2 1 0,2-8-74,3-2 0,4-6 57,10-8 1,10-2 46,8-2 1,11-10-221,4-10-984,-3-3 978,6-1 0,-11-6-61,4 1 1,-7 0-59,-8 5 1,-1 1-212,-13 3 0,-2-1-408,-7 6 544,-4 0 0,-6 5 40,0-1 0,-6 6 223,-4-1 0,-3 6 489,-1-6 1,0 6-472,0-6 0,0 5 14,-1-4 0,1 6 129,0-2 1,4-1 487,1 1-150,6 0 0,-4 7-165,7 2 0,0 6 348,0 9-333,7 3-104,1 13 1,1 1 167,1 7-207,-7-1-69,3 7 1,-4 0 27,2 3 1,-2-1-74,3-4 1,-4-2-255,-1 2 0,0-3-221,0-1 1,0-7 231,0-3 0,0-4-126,0-5 1,0-9 92,0-5 1,-1-9 50,-4-1 1,3-8-8,-2-10 0,2-6 8,2-9 0,0 3 85,0-4 1,2 4 33,2 2 1,4 1 64,7 3 1,-6 4 177,0 6 1,1 4 537,4 1-519,0 6 0,-1-2 7,-3 10 0,1-2 14,-7 6 0,1 2 72,-5 8 1,0-1-60,0 5 1,0 1-74,0 4 1,0 1-156,0-1 1,-5 1 82,1-1 1,-1-1-527,5-3 225,0-4-107,0-6-178,0 1 375,0-1-13,0-6 0,0-8 17,0-10 1,1-9-98,4-4 198,-3-10 0,10-10 0,-4-8 0</inkml:trace>
  <inkml:trace contextRef="#ctx0" brushRef="#br0" timeOffset="209">15853 13562 7987,'22'-20'0,"7"3"-117,-1-7 0,2-1 93,8-9 0,-5 4 444,5-3 1,-6 3-267,1 2 0,-11 6-755,-8 3-35,1 3-327,-14 8 963,5 2 0,-18 12 0,-4 2 0</inkml:trace>
  <inkml:trace contextRef="#ctx0" brushRef="#br0" timeOffset="210">15953 13562 7987,'8'0'-185,"4"7"0,-10-4 672,3 6 0,1 1-114,-1 4 0,-2 0-33,-8 1 0,2 4-31,-7-1 1,1 6-71,-5-5 1,4 5-53,1-5 0,6 4-51,-2-4 0,3 0 11,2-4-401,0-1 140,0-6 1,7-2 39,2-6 1,4-6-176,1-4 1,5-7-67,0-2 0,1-6-76,-1 1 0,-3 2 196,3-2 0,2 7 99,-2-2 0,0 8 64,-5 1 0,0 7 147,0-2 0,-6 5 57,-3 5 11,3 3-213,-7 13 1,6 1 407,-7 6 0,-5 0-95,0 1 1,-4-4 22,4 4 0,-5-6-189,6 6 1,-6-1-120,6-4 0,-8-4 52,3-1 1,-2-8-20,1-1 1,-2-7-467,2 2 0,-2-10 208,-3-4 1,0-10-537,-4-5 1,3-8 188,-3-1 0,3-8 27,2-2 0,-2-6-90,-3-7 308,3-8 0,-10 0 0,3-7 0</inkml:trace>
  <inkml:trace contextRef="#ctx0" brushRef="#br0" timeOffset="211">15839 13221 7987,'6'-14'0,"4"0"241,9 0-60,3 6 103,0 1 1,5 14 229,-3 2 0,7 10-184,2 5 1,2 11-30,-2 7 1,-6 9-91,6 10 1,-7 3-293,2 2 1,0 3-115,-4-2 1,-2-9-189,2-1 0,-7-11-427,2-3 1,2-7 384,-2-8 1,1-7-868,-1-7 871,-3 0 0,3-18 421,-10-1 0,4-13 0,-5-4 0</inkml:trace>
  <inkml:trace contextRef="#ctx0" brushRef="#br0" timeOffset="212">16351 13392 7987,'0'14'0,"0"5"397,0 0 0,-2 11-35,-2-2 0,0 4-244,-5-4 1,4 6 54,-4-1 0,4 0-148,-5-5 1,3-1 133,-3-3 1,-1 1-165,6-6 0,-1-1-174,1-9 1,2-3-509,-6-6 0,5-1 687,0-4 0,-4-15 0,0-11 0</inkml:trace>
  <inkml:trace contextRef="#ctx0" brushRef="#br0" timeOffset="213">16095 12951 7987,'14'-9'125,"0"-1"0,1 7 160,-1-2 1,0 4 325,0 1 1,0 8-347,1 6 0,-3 6-145,-2 9 1,1 1-121,-6 3 0,6 3 0,-3 7 0</inkml:trace>
  <inkml:trace contextRef="#ctx0" brushRef="#br0" timeOffset="214">1749 16761 8482,'-6'-8'189,"-2"-4"0,-1 10-52,-1-3 73,7 4 59,-3 1 0,7 6-308,4 4 0,4-3 142,10 3 1,3-5-418,7 4 1,1-6 73,3 2 1,8-3 95,7-2 1,5-2 211,-1-3 0,4-1 110,1-4 1,-5-2-152,0 2 0,-5-1 202,5 2 0,0-2 166,5 6 0,11-4-236,3 4 0,0 0 23,1 5 1,-5 0-137,9 0 1,-1 0-489,0 0 0,6 0 387,-36 0 1,0 0 0,-2 0-1,1 0-100,1 0 0,0 0 0,-4 0 0,0 0 33,40 0 1,-40 0-1,1 0-12,5 0 1,1 0 0,-1-2 0,-1-1 96,4 1 1,0 0 0,-4-3 0,-1 0-28,-4 3 0,-1-1 1,3-1-1,-1-1 189,1 3 1,0-1-1,4-2 1,2-1 12,3 1 0,0 1 0,-3 0 0,-1 1 21,-5 1 0,-1 0 0,1-2 0,1 1-76,-2 1 0,1 0 0,3-1 0,0 1 40,3 1 1,1 2 0,-1-1 0,0 0-65,-1 0 1,-1 0 0,-2 0 0,-2 0 2,0-1 0,0 2 0,1 1 0,0 2-105,6 1 0,0 0 0,0 0 0,-1 1 54,1-2 0,0 1 1,-3 1-1,-1 1-317,-1-2 1,0-1 0,4 2-1,0-1 209,1 0 0,0 0 0,2 1 0,1-1 63,-3-3 0,0 1 1,4 1-1,-1 1 42,-3-3 1,0 1-1,2 2 1,2-1-6,0-1 0,1-1 0,-4 1 0,0-1 28,4-2 1,-1 0-1,0 2 1,0 0 85,-2 1 0,0-1 1,6 1-1,1-1 14,0-2 1,0 0 0,-2 2 0,-1 1-61,-2-1 1,1 0 0,-1 2-1,1-1-309,-1-1 1,1 0-1,3-1 1,2 0 292,2 1 1,-1 1-1,-4-2 1,-1 1-75,-4 0 1,0 1 0,5-2 0,1-1 7,1 2 0,1 1 0,0 0 0,1 0 11,1 0 0,-1-1 0,0 1 0,-2-1-18,-4-2 0,0 0 0,6 2 0,2 1-12,4-1 1,-1 0 0,-3 1-1,0-1 36,-1-2 1,0 0-1,2 0 1,1 0-6,1 0 0,1 0 0,-1-2 1,-1-1 23,-1 1 1,0 0 0,1-4 0,-1 0 6,0 2 1,0-1 0,4 1-1,0 0 55,1-1 0,0 1 0,-1-1 0,0 0-291,-4-2 0,0 0 1,1 0-1,1 0 244,7-1 1,1 2 0,-10 1 0,0 0-13,-3 0 1,1 1 0,3 0-1,1 0-3,5-1 0,0 0 1,-2-1-1,-1 1 8,-3 3 0,-2-1 1,0-1-1,-1-1-1,0 2 0,-1 1 0,3-1 1,0 1-63,5 2 0,0 0 0,-7 0 1,-1 0-24,-4 0 0,0 0 1,0 0-1,1 0 68,1 0 1,1 0-1,-2 0 1,1 0 2,-5 0 1,1 0 0,-2 2 0,-1 1 4,-2-1 0,0 1 1,3 2-1,0-1 7,1-1 1,1-1 0,-3 1 0,0-1 0,-2-2 0,0 0 0,-3 2 1,0 1 39,-2-1 1,0 0 0,2 1-1,1-1-41,4-2 1,0 0 0,-2 0-1,-2 0 25,0 0 0,-1 0 0,0 0 0,-1-2 17,-3 0 0,0 0 1,1 0-1,2 1-53,1-4 0,0 0 1,2 3-1,-1-1-48,-3-1 0,0-1 1,-3 3-1,0-1-244,33-6 1,-3 6-94,-6-2 0,2 3-961,-7 2 1327,1 7 0,-2-1 0,3 6 0,4 3 0,-1 2 0</inkml:trace>
  <inkml:trace contextRef="#ctx0" brushRef="#br0" timeOffset="215">2929 17557 8438,'-14'-6'519,"6"4"-316,2-4 0,14 12 78,6 4 0,2-2 16,7 1 1,1-4-249,5 4 1,5-5 78,4 0 0,-1-2-441,1-2 1,-12 5 21,3-1 1,-10 3-571,0-3 586,-3 4 0,-9 7-158,-2-1 1,-14 0 76,-6 0 0,-8 5 11,-1 0 0,-3 0 345,-1-5 0,-1 7-18,7-5 0,-3 4-22,6-6 70,0 1 0,6-1 1,2-2 800,2-2-346,6 3-163,-4-6 0,14 1-42,2-3 1,10-3-87,5-2 0,9 0-454,5 0 133,3 0-187,-5-7 0,4 6 314,-7-4 0,0-3 0,-4 0 0</inkml:trace>
  <inkml:trace contextRef="#ctx0" brushRef="#br0" timeOffset="216">3285 17571 8348,'22'0'-84,"0"2"-168,-3 3 323,3-4-13,0 12 153,5-5 1,-5 1-65,7 1 0,-6-7-148,1 2 0,-5-4 274,5-1-28,-7 0 0,4 0-167,-7 0 0,-6 2-14,-4 3 0,-2-2-113,-2 6 0,-2 7 153,-2 8 1,-6 3-295,-9 1 1,2 1-173,-7-1 1,7 5-220,-2 0 1,5-6 580,4-8 0,-3-3 0,6-2 0</inkml:trace>
  <inkml:trace contextRef="#ctx0" brushRef="#br0" timeOffset="217">4223 17287 8348,'-1'16'274,"-4"3"0,3 5 22,-3 9 1,-1 5 315,1 9 0,-6 8-312,2 7 1,1-5-141,-2-5 0,3 3-9,-3 2 1,-3 2-83,4-12 1,3-4-355,1-5 230,3-13 251,2 8-1294,0-17 511,0-2 323,0-8-975,0-6 564,0 0 199,0-12 105,7-4 1,-1-17-522,3 0 892,4-13 0,-5 1 0,6-11 0</inkml:trace>
  <inkml:trace contextRef="#ctx0" brushRef="#br0" timeOffset="218">4252 17429 8348,'14'7'0,"5"4"-193,0 12 1,6 3 458,-1 12 1,-2-2 1155,1 2-912,-5 9-721,2-9 1,-5 5 1,-1-2 81,0-3 318,-6-3-1125,5-1 536,-12 1 67,5-11 1,-6 9-674,0-9 729,-6 2 17,-2-3 1,-8-5 258,-3-8 0,-9-4 0,-8-6 0</inkml:trace>
  <inkml:trace contextRef="#ctx0" brushRef="#br0" timeOffset="219">4209 17941 8348,'-14'-22'0,"6"-5"68,1 11-66,7-4 260,0 6-57,0-1 1,8 6 0,5 1 83,4 2 0,9 1-263,-3 5 1,6-2-73,4-2 0,0 0-620,10-5 605,-10 0 1,13-6-1092,-13 1 616,0-6 464,-4 4 0,-1-11 0,0 5 0</inkml:trace>
  <inkml:trace contextRef="#ctx0" brushRef="#br0" timeOffset="220">4579 17230 8296,'9'0'-53,"1"0"0,-6 7-100,6 2 0,-6 8 483,6 2 0,-7 13 519,2 1 0,1 4-347,-1 5 0,0 6 0,-5 13-280,0-9 0,0 8 223,0-12-777,0 5 588,6-15-433,2 3 181,0-12 100,4-7 152,-4-2-1349,7-5 584,-1-7 324,0-2-487,0-6 0,5-11-230,0-3 621,6-16 171,-3 6 1,7-17-1,-1 5 1</inkml:trace>
  <inkml:trace contextRef="#ctx0" brushRef="#br0" timeOffset="221">4877 17273 8147,'10'14'0,"-1"0"0,-6 7 223,2 3 1,1 4 51,-1 5 0,0 5 0,-5 10 0,0-4-135,0 3 1,0-4-136,0-5 0,0 1-441,0-6 1,1-4 191,4-6-436,-3-5-491,10-4 1171,-4-8 0,0-18 0,-2-4 0</inkml:trace>
  <inkml:trace contextRef="#ctx0" brushRef="#br0" timeOffset="222">4877 17230 8147,'14'-8'0,"2"-3"-167,3 7 0,0-1-298,9 5 0,-2 0 618,7 0 1,-9 0 635,-5 0 1,0 6-731,-5 4 1,2 2 50,-12 3 1,1 3-150,-5 1 1,-8 7 105,-6-3 1,-5 9-5,-5 1 1,-1 0-50,6-4 0,-5 4-21,5 0 1,2-1-51,8-9 1,-3-2-98,8-7 1,-1 0 49,5 1 0,2-8 61,2-2 1,4-3 17,6-2 0,2 0 29,3 0 1,3 0 127,7 0 0,-1 0-103,1 0 0,-3 1 119,-2 4 0,1-3-44,-6 2 1,-1 4 20,-9 2 0,2-2 94,-6 1 1,0 1-88,-5 4 1,-7 5 61,-2 0 0,-5 4-164,-5-4 1,1 5-2,-5-5 0,4 0-66,-5-5 0,7-1-241,-2-4 0,-2-2-117,2-7 1,5 0-910,5 0 1304,-1-7 0,-4-7 0,0-8 0</inkml:trace>
  <inkml:trace contextRef="#ctx0" brushRef="#br0" timeOffset="223">5332 17429 8147,'14'0'-282,"1"0"592,-1 0 231,0 0 1,0 0-389,0 0 1,1-4-413,-1-1 1,-5 0 6,1 5 1,-5-5-696,4 1 92,-6-1 855,10 5 0,-12 6 0,6 2 0</inkml:trace>
  <inkml:trace contextRef="#ctx0" brushRef="#br0" timeOffset="224">5460 17387 9723,'8'6'403,"5"-4"-376,-4 2 1,4-2 108,1-2 1,0 0-202,0 0 1,5 0-20,0 0 1,5-6-30,-5-4 0,0-1 86,-5 2 1,0-4-259,1 3 126,-8-2-90,0-2 1,-9 1 0,-3 3 1,-4 4 120,-10 6 0,2-5 3,-7 1 0,5-1 86,-5 5 1,7 0 89,-2 0 1,-2 0-51,2 0 0,0 2 162,5 2 0,5 3-31,-1 2 1,1 4 228,-5-4 0,4 4-60,1 1 1,4 5 18,-5 0 1,6 6-128,-6-1 0,5 3-28,-4 1 1,6 2 26,-2 3 0,4-3-63,1 4 0,1-9-14,4-1 0,3-7-56,6 2 1,2-8-148,3-2 1,-2-5-212,7 0 0,-1-4 151,6-4 1,4 0-481,0-5 1,5-1-16,-5-4 1,1-5-243,-6 0 1,0-1 883,1 1 0,-1-3 0,1-7 0</inkml:trace>
  <inkml:trace contextRef="#ctx0" brushRef="#br0" timeOffset="225">5872 17216 7409,'0'19'421,"0"0"1,0 8 20,0 1 0,0 2-42,0 8 0,0 0-151,0 5 0,0-2-48,0-3 1,0 1-64,0-6 1,2 1-121,3-6 1,-4-6-82,4-3 0,-3-3 145,-2-2-67,0-6 91,0-2 111,0-6 1,0-8-229,0-6 0,1-6-204,4-9 1,-2-1 78,7-3 0,-1-2-176,5-3 0,5-1 47,0 6 0,0 0-176,-5 4 1,1 5-383,-1 1 1,-2 10 822,-2-1 0,3 3 0,-6-3 0</inkml:trace>
  <inkml:trace contextRef="#ctx0" brushRef="#br0" timeOffset="226">6143 17344 8128,'15'0'453,"4"0"1,-1-2-77,5-2 1,3 1-249,7-7 1,-3 1-112,3-6 0,-3 6-296,-2-1 1,1 1-616,-1-5 1,-4 0 892,0-1 0,-7 1 0,4 0 0</inkml:trace>
  <inkml:trace contextRef="#ctx0" brushRef="#br0" timeOffset="227">6370 17102 8128,'-2'21'542,"-2"3"1,1 2-107,-7 3 1,5 6 275,-4 3 0,1-1-243,-2 6 0,-1-3-26,7 7 1,-1 2 108,5-2 0,6-6-321,4-7 1,4-6-337,5-4 1,3-5-230,6-10 1,2-3-1262,4-6 1595,2-6 0,7-14 0,-1-10 0</inkml:trace>
  <inkml:trace contextRef="#ctx0" brushRef="#br0" timeOffset="228">8332 17316 8009,'-8'0'1611,"3"7"-1738,10 8 0,8 2-692,6 12 1,1-4 906,-1 8 0,2 2 117,2-2 0,6 5-347,-1-5 1,1-1-89,4-9 1,3 3-131,2-8 1,-3 0 118,-2-9 1,-4 2 36,-6-6 1,-2 5 203,-7-6 0,-6 1 0,-2-5 0</inkml:trace>
  <inkml:trace contextRef="#ctx0" brushRef="#br0" timeOffset="229">8574 17173 8130,'-7'15'204,"4"7"-190,-6 6 1,4 7 489,-4 8 1,-1 10-114,-4 4 1,0 5 17,-1-1 1,1-8-274,0-1 0,0-3-36,0-7 0,4-2-354,1-12 0,5-1 21,0-3-1159,2-4 645,2-6 220,6-6 0,2-14-154,7-13 681,-1-6 0,6-10 0,2-1 0</inkml:trace>
  <inkml:trace contextRef="#ctx0" brushRef="#br0" timeOffset="230">8773 17031 8130,'14'0'136,"-1"8"78,-4 6 1,-3 8 535,-6 12 1,0 7-230,0 6 1,-6 7-261,-3-2 0,1 8-63,-2 2 0,2 2-229,-1-7 1,3 2 106,6-12 0,1-1-263,4-8 0,3-10-101,6-9 0,2-9-361,3-6 0,-2-4-150,7-4 0,-7-11 349,2-8 0,-3-6-197,-2-4 0,-1 0 647,-4-10 0,4-3 0,-5-10 0</inkml:trace>
  <inkml:trace contextRef="#ctx0" brushRef="#br0" timeOffset="231">9000 17287 8130,'0'16'394,"0"3"0,5 1 51,0 4 0,-1 8 1,-4-4 0,0 9-209,0-4 1,5 5-54,0-5 1,0 5 17,-5-5 0,0-5-106,0-4 0,0-7 79,0 2 233,0-3-1234,0-8 388,0-2 1,0-18-127,0-7 0,4-14 152,1-10 0,6-6-220,-1-8 0,-2 5 305,1 0 1,-1 12 141,1 2 0,3 13 316,-8 6-256,7 3 627,-3 8 1,5 15-21,-4 12 0,-2 8 181,-7 6 1,0 3-338,0 7 1,-2-1 31,-3 1 1,4-5-168,-4 0 1,3-7-103,2 3 0,0-11-705,0-4 1,2-4 338,3-6 1,-2-3-657,6-6 0,1-1 286,4-4 0,-1-9 178,-4-10 0,2-1 431,-6 1 0,4-1-120,-4 6 1,6 0 210,-1 5 0,-2 1-53,1 4 0,1-2 212,4 6 0,2-2 299,3 3 0,-2 1-61,7-7 1,-2 5-133,1-4 0,-2-1 51,-7-4 1,0 0-258,1 0 1,-6 0-167,1-1 0,-7 6 109,2-1 0,-4 1-167,-1-5 0,-1 1-230,-4 4 1,-3 2 130,-6 7 1,-5 0 104,0 0 1,0 2 233,5 3 0,-1 9 227,1 9 1,2 6-137,2 4 1,4 5 72,6 9 1,0-2-18,0 2 0,1-4 78,4-5 1,5-5-709,8-10 1,3-4 266,3-9 0,3-4-526,-4-6 0,3-6 80,-3-4 0,2-9-695,-6-4 1229,0 2 0,-4-12 0,-1 3 0</inkml:trace>
  <inkml:trace contextRef="#ctx0" brushRef="#br0" timeOffset="232">9555 17401 8130,'14'0'488,"0"0"0,0 0-298,1 0 0,-1 0-150,0 0 0,2-2-279,3-2 0,-3 0 234,3-5 0,1 1-495,-1-1 1,0-2 194,-5 6 0,-4-5-328,-1 6 633,-6-8 0,-3 11 0,-8-5 0</inkml:trace>
  <inkml:trace contextRef="#ctx0" brushRef="#br0" timeOffset="233">9697 17117 8000,'0'20'-101,"0"4"1126,0 9 1,-5 5-378,0 9 0,-4 5 234,4 10 0,-4 3-674,4 6 1,0 0 273,5 0 0,3-8-525,7-6 1,7-13-387,16-11 1,18-15 428,15-9 0,-23-9 0,3-3 0,4-1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3:38:16.26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15427 2488 8428,'0'-8'-250,"0"2"0,0 6 250,0 6 0,0 3 835,0 10 1,0 4-250,0 5 0,-3 7-255,-7 3 1,-1 3-63,-13 1 1,1 3-46,-6 2 1,-1-3-142,-3 4 0,3-3 97,-3 3 1,-2-4-581,2 3 0,-5-2 362,5-3 1,0-5-819,4-4 1,2-6 441,4-8 0,2-7-629,7-12 1,1-8 1042,4-6 0,-4-13 0,5-9 0</inkml:trace>
  <inkml:trace contextRef="#ctx0" brushRef="#br0" timeOffset="1">15228 2872 8397,'44'-10'123,"3"1"1,4 4 215,6-4 1,-7 1-258,-2-2 1,-7 4 103,-8 6 1,-2 0-413,-12 0 0,-4 0 135,-6 0 1,-6 1-430,2 4 1,-11 3 267,-9 6 0,-5 5 252,-8 0 0,-14 6 0,-2-2 0</inkml:trace>
  <inkml:trace contextRef="#ctx0" brushRef="#br0" timeOffset="2">15157 2971 8303,'12'10'-287,"-2"-1"0,2 1 839,-2 4 1,2 5-88,3 0 1,-6 6-276,1-1 0,-7 7 83,1 3 0,3 3-358,-2-3 0,-1 4 116,-4-5 0,-4 0-59,-1-5 1,-2-6-203,3-3 1,2-3-709,-3-2-526,4-6 708,1-1 756,0-26 0,-6 1 0,-2-16 0</inkml:trace>
  <inkml:trace contextRef="#ctx0" brushRef="#br0" timeOffset="3">15356 2985 8303,'22'-7'-100,"-3"2"1,-2 3 129,2 2 1,-3 0 583,3 0 0,-3 11-86,-2 4 1,0 8-136,0 1 0,-4 4-96,-1 5 1,-4 9 114,4 5 0,-5 7-450,0-2 83,-2 3 42,-2 2 0,0-3-512,0-7 0,5 0 292,-1-9 1,1-4-219,-5-6 0,0-6-12,0-8-383,0 0 1,0-7 87,0-7 0,0-13 658,0-11 0,0-9 0,0-3 0</inkml:trace>
  <inkml:trace contextRef="#ctx0" brushRef="#br0" timeOffset="4">15811 2474 8311,'7'6'703,"5"3"-361,-8 10 1,1 4-67,-5 5 1,-6 7-129,-4 3 1,-2 7-132,-3 3 0,-4-1-187,0-4 0,0-2 174,5-3 1,2-5 2,2-9 0,4-4 202,6-6-1097,-6 1 608,4-7 1,0-4-125,7-8 1,6-4 50,-1-7 1,2 1 164,2 0 0,1 0 234,-1 0 0,0 1-179,0 3 182,1-2 0,-1 10-72,0-2 0,-6 10 399,-3 8 1,-4 7-143,-1 7 0,0 0 269,0 1 0,-1 6-158,-4 3 0,2 1 129,-7-1 1,7 6-218,-2-6 1,4 5-23,1-10 0,0-6-165,0-8 0,0-3 240,0-2-1083,0-6 484,0-2-384,6-19 1,-3-2-25,7-14 0,-7-4-967,2 0 1664,-4-13 0,6 2 0,0-13 0</inkml:trace>
  <inkml:trace contextRef="#ctx0" brushRef="#br0" timeOffset="5">15953 2673 8311,'28'-24'0,"1"0"0,4 1-84,0-6 1,0 5 174,-4 1 1,-1 1 100,0-2 0,-5 8 57,-4 7 0,-4 6-119,0-2 1,-8 6 77,-2 9 0,-3 6-8,-2 12 0,-2 7-129,-3 3 1,-2 9 142,-8 5 1,-4-3-404,0-1 0,0-1 111,5-4 1,0-4-350,0-10 1,0-7 192,-1-3 1,6-8-289,-1-2 1,6-7 127,-6-2 1,7-3-331,-2-12 724,4-2 0,1-18 0,0-1 0</inkml:trace>
  <inkml:trace contextRef="#ctx0" brushRef="#br0" timeOffset="6">16109 2616 8273,'0'20'0,"0"4"293,0 3 1,0 8-269,0 3 1,-5 1 103,1-1 1,-7 1-734,1-5 298,4 5 236,-7-9 1,10 5-526,-6-7 0,4-6 137,-5-3 458,1-3 0,1-2 0,2 1 0</inkml:trace>
  <inkml:trace contextRef="#ctx0" brushRef="#br0" timeOffset="7">15939 3085 8273,'7'14'0,"-2"0"0,1 2 92,-1 3 1,5 3 138,-6 7 0,1-6 0,-5 1 1,5-5-311,0 5 0,4-7 107,-4 2-524,6-3 366,-3-2 0,1-6-211,1-3 1,-7-10 127,2-5 1,-4-7-27,-1-2 0,0-6-24,0 1 0,2-4-18,3-5 1,-2 4 394,6 1 1,1-1-207,4 6 1,0 0 396,0 0 1,7 5-150,3-1 1,2 5 234,3 5 0,-5-2-147,-1 6 0,-1-1-43,2 1 0,1 3 82,-6-2 1,0 4 48,-5 4 0,-6-1-233,-3 7 1,-3 4 85,-2 5 1,-3 8-174,-7 1 0,-1 7 124,-13 8 0,1 4-124,-6 1 0,1 4 49,-1-5 0,-2-1 161,2-8 1,1-5-39,14-9 1,-2-4 477,11-6-612,0-6 1,18-3 69,6-10 1,13-4-882,5-10 0,5-10 177,0-8 258,7-4 1,2-8 0,6-2 0</inkml:trace>
  <inkml:trace contextRef="#ctx0" brushRef="#br0" timeOffset="8">25564 10634 8058,'-8'-6'-650,"2"4"1,6-6 408,0 3 367,0 4 1,6-6-49,4 7 1,8-1-53,6-4 1,5 4 212,4-4 0,11 3-15,13 2 1,0-5-16,4 1 0,4-1-433,1 5 1,6-2 283,3-2 1,-30 3 0,2 0-60,5-1 1,0-1 0,0 0 0,1 0-227,-1 1 0,0-1 0,0 0 0,2 0 283,2 1 0,1-1 0,0 0 0,0 0-20,9-1 1,1-2 0,-8 0 0,0 0 79,5 1 0,0 0 1,0 1-1,2 0-308,7 0 0,1-1 0,-6 1 0,0-1 331,2-2 0,2-1 0,1 1 0,1 0-346,-21 2 0,1 0 0,0 1 0,24-1 0,-1 0 305,-4 1 0,1-1 0,4 0 1,2 0-36,-25 1 1,0-1 0,0 0 0,22 0 0,0 1 23,1-1 0,0 0 0,-1 3 0,1 0-6,-24-1 1,0-1 0,-1 1 0,21-1-1,-1 0-3,-2-1 0,0 1 1,-1 0-1,1 1-48,5 3 1,-1 0 0,-6-2 0,-3 0-123,-7-1 0,0 1 0,0-1 0,-1 1-68,-1 1 0,0 2 0,-3 2 0,-1 0-135,2 2 0,-1 0 0,-9-1 0,-1 0 293,31 5 0,-8 2 0,-10 8 0,0 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3:38:17.26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16152 9696 8344,'0'14'0,"6"0"0,4 0 0,4 2-159,5 3 188,3-3 45,13 4 1,3-5 111,9-1 0,24-2-66,-27-6 1,2-2-1,5 0 1,2-2-366,6-1 0,1-2 0,-2 1 1,1 0 377,6 0 1,2 0 0,3 0 0,1-1-311,-17-1 0,2 0 0,0 1 0,25 0 0,-1 0 225,1-1 0,-1 0-1129,-3 1 0,1 0 1119,-22-1 1,1 0-1,-1 0 1,24 0-1,0 1-30,-25-2 0,0-1 0,0 1 61,1 2 1,-1 0-1,0 0 1,25-5-1,-2 1 78,-6 2 0,-2 1-266,4-1 0,-2 1 0,-7 2 0,-1 0 115,4 0 1,-3 0 0,-11 0 0,-4 0-48,-6 0 1,-2 0-1,32 0-297,-8 0 1,-9 5 288,-10 0 1,-9 4-1536,-4-4 810,-11 0 784,-2-5 0,-7 0 0,0 0 0</inkml:trace>
  <inkml:trace contextRef="#ctx0" brushRef="#br0" timeOffset="1">19607 9596 8336,'12'14'132,"4"1"0,14-6 0,3-1-762,5-2 233,10 5 524,-4-9 1,3 9 650,-9-6 0,2 4-407,-7-4 0,-2 1-201,-7-1 1,-3-2 258,-7 7-82,-6-7-228,-2 9 1,-15 3 49,-10 8 1,-13 10-178,-20 5 0,14-11 1,-3 0-233,-10 4 1,-2 0-200,-8 2 1,-2 2-1,-1 6 1,-1 1 0,-2 2-1,0-1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3:38:17.26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7564 5303 8182,'-8'-7'-71,"2"7"74,6 0 1,6 7 112,4 7 1,2 2-152,3 3 1,-1-2 39,0 7-11,0-1 1,5 6 99,0-1 1,2 1-142,-2-1 1,-3 2-740,3 3 786,-4 4 0,0 5 0,-1 1 0</inkml:trace>
  <inkml:trace contextRef="#ctx0" brushRef="#br0" timeOffset="1">7621 5658 8345,'6'29'0,"-1"1"-116,9 3 1,-3 8-89,8 6 0,4 4 341,0 1 0,4 0 408,2 10 1,-7-12-250,-3-7 1,-4-8-37,0-12 1,-1-9 13,0-9 0,0-6 239,1-9 1,-1-12-122,0-16-256,0-16 1,2-6-531,3-15 1,-8 34 0,0-1 366,3-4 0,0-2 0,-2 1 0,-1-1-601,-2-4 1,1 0 0,-2 3 0,-1 1 304,0 0 1,1 2 322,-1 4 0,0 1 0,-3-4 0,0 0 0,-2 5 0,0 0 0,-1-2 0,0 0 0</inkml:trace>
  <inkml:trace contextRef="#ctx0" brushRef="#br0" timeOffset="2">11602 1749 8955,'0'14'-264,"0"0"0,0 2-140,0 3 1,-1-2 1123,-4 7-464,-3 6 1,-6 6-162,-1 7 0,-3 4-310,-1 1 1,-2 4 170,2-5 1,3-6 37,-3-8 1,5-4 1,5-5 0,-2-4 26,6-6 0,-5-4-106,6-1 24,-1-6 1,6 2 38,4-10 0,3-3 201,6-6-87,1 0 1,-1-6-54,0-4 0,2 2-26,3-2 1,-4 2 142,4-2 0,-3 4-77,-2 5 1,1 8 115,-1 2 0,0 5-86,0 5 1,-1 10 100,-4 14 0,3 6 17,-8 7 1,7 2-48,-1 4 1,-2 1-100,1 3 0,1-3 19,4-6 1,5-2-325,0-3 1,-5-10 111,-5-9 1,1-5-780,4-4 621,0-4 0,-1-8-361,-4-2 1,3-6-37,-8-9 666,1-3 0,-5-6 0,0-1 0</inkml:trace>
  <inkml:trace contextRef="#ctx0" brushRef="#br0" timeOffset="3">11844 1749 8115,'14'-15'-400,"-1"0"280,-4-4 1,4 3 663,-4-3 1,-1 5-120,2 4 0,-6 2-370,6 4 1,-1 2 113,6-3 1,-3 12-85,-2 7 0,1 6-103,-7 9 0,8-1 123,-3 1 1,-3 5-167,-1 4 1,1-1 118,-1 1 0,5-5-360,-6 5 0,1-7 122,-5 2 0,0-3-115,0-1 0,0-1 95,0 1 0,-1-7 19,-4-3 1,-3 1-95,-6-1 1,-1-5 79,1-4 1,-6-2 49,-4 1 1,-1-2-8,1-7 0,-1 0 225,6 0 1,0-7-112,5-2 0,1-9 135,3-1 1,4-1 40,6 1 0,6 2 172,4-7 1,7 5 8,2-5 0,7 2-94,-3-2 0,-1-2-113,2 2 0,0 2 14,4-2 1,-4 5-160,0-5 0,-7 7 135,2-2 0,-5 8-160,-4 2 175,2 5-275,-10-2 1,4 19-82,-6 6 0,-6 8 94,-4 6 1,-7 8-10,-2 6 0,-1 5 97,1-4 0,3-1 138,-3-4 0,3-2-94,2-3 1,1-8 176,4-7 0,2-10 277,7 1-137,0-9 1,2 0-60,3-10 0,7-9-109,7-10 0,7-7-359,-3-3 1,4-4 138,2 5 1,-6-5-91,1 5 1,-2-5 45,2 5 1,-4 6-1000,-6 8 562,1 4 565,-7 7 0,-2 1 0,-6 7 0</inkml:trace>
  <inkml:trace contextRef="#ctx0" brushRef="#br0" timeOffset="4">12000 2289 8086,'7'8'-385,"-4"6"499,6 0 1,1 2 221,4 8 0,-5-1 49,1 6 0,-5 2 250,4-2 0,-4 6-400,4-12-202,-6 7 1,5-14-300,-3 3-126,-3-3 65,4-8 0,-1-4 197,-1-8 1,1-10-124,-5-10 0,5-5-33,0-4 0,1 3-149,-1-3 0,-2 1 165,6-1 0,-4 8 273,5-3 0,-1 4 213,5 0 1,0 4-134,1 5 0,-1 1 105,0 0 1,0 6-66,1 3 1,-1 4 212,0 1 1,-5 6-11,1 4 0,-2-1-40,1 5 1,-2-3-78,-7 8 1,0-1 6,0 1 0,-2 1-62,-3 4 0,-9 4-1,-10 1 0,2-1-123,-1 5 0,0 2 89,0-2 0,-2 2-210,6-2 1,0-9 26,4 0-431,1-7 0,0-17-134,0-10 0,6-21-1092,3-17 1721,-3-12 0,0-11 0,-6-8 0</inkml:trace>
  <inkml:trace contextRef="#ctx0" brushRef="#br0" timeOffset="5">12398 1265 8188,'10'7'255,"-1"2"1,-1 5-152,2 5 1,-4 3 897,-6 7 1,-2 6-382,-2 2 1,-3 5-679,-2 0 0,-4-1-291,4-3 1,-4 2-287,-1-7 1,4-2 99,1-7 0,4 1 288,-4-6 0,4-4-537,-5-6 0,6-6 375,-6 2 1,6-4 407,-6-1 0,7 0 0,-3 0 0,6 0 0,0-1-70,0-4 0,6 4 279,3-4 1,4 2-71,1-2 1,2 2 371,3-7 1,-2 2-170,7-1 1,-7-4-30,2 4 1,-1-2-116,1 1 0,-8-2 40,3 2-103,-3 4 0,-1 0 98,-1 6-85,-6 0-175,3 0 1,-12 6-27,-3 3 0,-4 9 93,-1 1 0,0 4-163,-1-4 0,0 7 54,-4-3 0,3 4-87,-3 2 0,5-3 62,4-2 1,2-3 9,4-7 47,2 0 0,2-6 5,9-3 0,4-4-25,1-1 0,5-8 24,0-6 1,5 0-144,-5-5 0,0-2 91,-5 3 0,0-1-122,0 4 138,1 1-19,-1 0 257,-6 0 0,-2 7-138,-6 7 1,-1 7 140,-4 7 1,-1 6-39,-4 4 0,-6 5 103,7 4 0,-7-2-85,6 7 1,-1-6 66,2 1 0,-2-5-79,6-4 1,0-3-38,5-7 1,2-5-222,3 1 1,3-7 132,6 2 1,0-8-302,0-2 0,5-11 138,0 2 0,0-8-354,-5 3 0,1 0 184,-1 5 1,-5 1-580,1 3 897,-7-2 0,3 10 0,-6-4 0</inkml:trace>
  <inkml:trace contextRef="#ctx0" brushRef="#br0" timeOffset="6">12427 2260 8071,'14'15'362,"-5"-1"139,1 0 1,-1 5-165,6 0 1,-6 6 117,1-1 1,-3 1-236,3-1 1,3 3-57,-4-4 0,-1 0-914,1 0 371,-5-5-655,8 2 615,-10-6-198,10-6 376,-10-1 1,4-15-77,-6-7 0,0 0 35,0-9 1,0 2 135,0-2 0,0-3 85,0 4 0,5 1 176,0-2 0,6 6 198,-2 0 0,4 2-159,1 1 1,0 3 265,1 2 0,0-1-166,4 7 1,-3-3 62,3 3 1,-8 2-1,-1-3 1,-2 5 192,1 5 0,-3-2-95,-6 7 0,0 5-30,0 9 0,-3 3-404,-6 1 0,-1 6 104,-9-1 1,-1 6-314,1-1 0,0-2 150,5 2 0,-1-6-646,1 1-465,6-9 1189,2-10 0,0-14 0,-2-8 0</inkml:trace>
  <inkml:trace contextRef="#ctx0" brushRef="#br0" timeOffset="7">12839 1834 7469,'21'-6'-583,"2"-2"1248,10-7 0,-1-3-89,6-1-348,0-7-109,5-2 0,-1-2-310,1-3 0,-7-2 78,-3 2 1,-7 0-89,-3 4 0,-7 1 123,-2-1 0,-1 6-376,-8-1 0,-1 11 172,-4-1 1,-1 5-300,-4-1 581,-3 4 0,-6 6 0,0 0 0</inkml:trace>
  <inkml:trace contextRef="#ctx0" brushRef="#br0" timeOffset="8">13081 1322 8095,'9'0'-332,"1"0"1,-1 2 892,5 2 1,1 6-218,-1 9 1,0 3 38,0 6 0,4 7 30,-4 3-3,3 3 0,-9 8-34,6 3 0,-1 8-212,-4 2 1,3 3-17,-8 1 1,6 2-328,-8-28 0,1 0 0,8 33-117,-2-2 0,-3-6 267,-1-8 0,1-13-45,-1-6 1,0-8-76,-5-6-654,0-10 571,0-8 1,0-9-442,0-6 0,-2-9-13,-2-15 1,-4-3-649,-7-7 1334,1-6 0,2 0 0,2-12 0,4-7 0</inkml:trace>
  <inkml:trace contextRef="#ctx0" brushRef="#br0" timeOffset="9">13209 1678 8066,'9'6'277,"1"3"0,-6 9 143,6 1 0,-7 8 174,2 1 0,-4 2-165,-1 8 0,0-5-126,0 5 1,-6-5-179,-3 5 1,1 0 107,-2 5 0,2-5-629,-1-1 0,-4-7-94,4-1 0,1-7-353,-2-8 1,6-1 151,-6-4 0,5-2 691,-4-7 0,-1-13 0,-4-3 0</inkml:trace>
  <inkml:trace contextRef="#ctx0" brushRef="#br0" timeOffset="10">13251 1891 8047,'22'0'86,"-1"1"43,-7 4 0,0-2 299,1 7 0,-1-6-56,0 6 0,-4-7-142,-1 2 1,-4 1-25,4-1 1,-4 0-1163,5-5 522,-7 0 434,3 0 0,-6-7 0,0-1 0</inkml:trace>
  <inkml:trace contextRef="#ctx0" brushRef="#br0" timeOffset="11">13351 1578 7961,'8'-14'238,"4"-2"-199,-2-3 1,4 2 284,5-7 0,-2 0-48,7-4 0,-5 3-234,5-4 1,-2 9 98,2-9 0,-4 9-533,-6-4-421,1 7-552,-8-4 1365,0 7 0,-14 6 0,0 2 0</inkml:trace>
  <inkml:trace contextRef="#ctx0" brushRef="#br0" timeOffset="12">13422 1152 7961,'9'14'-61,"1"0"0,-7 2 902,2 3 1,1 3-269,-1 6 1,0 5-160,-5 1 1,1 8-234,4-4 0,-3 5-140,2-10 1,-2 0-653,-2-4 0,5-6 415,-1 1 0,3-7-1743,-3 2 1145,-2-9 794,4-4 0,1-6 0,1 0 0</inkml:trace>
  <inkml:trace contextRef="#ctx0" brushRef="#br0" timeOffset="13">13678 1223 7961,'8'14'0,"3"5"0,-6 0 0,-1 6 633,-4-1 1,-1 3-74,-4 1 1,-3 5-188,-6 0 0,0 1-410,-1-6 1,-3 4 86,-1-4 0,0 4-265,4-9 1,-4-2 235,0-2 0,-6-3-21,1-2 0,-2-6 0,-3-2 0</inkml:trace>
  <inkml:trace contextRef="#ctx0" brushRef="#br0" timeOffset="14">13379 1678 7961,'15'6'0,"-6"2"171,1 6 1,-1 2 368,5 3 1,-4-2-68,-1 7 0,-4-5-187,4 4 1,-5-4-115,0 5 0,-1-7 51,2 2 0,-3-1-533,2 1 433,-2-3-1702,-2 4 845,0-12-95,0-2 1,-5-17 284,1-3 0,-1-5 229,5 0 0,0-3 315,0-6 0,1 4 0,4 0 0,3 0 13,6-4 0,2 0-13,3-1 0,-2 1 198,7-1 0,-2 6 151,2-1 1,1 2 144,-6-2 1,2 0 160,-2 10 1,-4-2 107,4 12-365,-3-1 0,-3 7-51,-4 2 1,2 6-34,-6 9 1,0 3-65,-5 6 1,0-4-315,0 0 1,-2-1-231,-2 6 1,0-6-296,-5 1 0,4-5 252,-4 5 1,4-7-590,-5 2 926,1 3 0,-12 0 0,-1 7 0</inkml:trace>
  <inkml:trace contextRef="#ctx0" brushRef="#br0" timeOffset="15">13522 1862 7961,'14'-12'203,"0"7"185,0-9 1,5-2-166,0-3 1,0 0-1,-5 5 0,-1 0 167,-4-1-326,4 1-44,-5 6 0,1-3-90,1 6 293,-7 1 55,3 4-1381,-6 0 613,0 0 306,0 12 154,-6-2-535,-8 17 1,-4-7 186,-5 4 1,5 8 169,-1-4 0,-1 4 152,1-4 1,2-1 287,7-3 0,-1 1-243,6-6 1,1-5 345,4-5 37,0-5 0,7 0-116,8-8 1,0-9-188,9-6 0,-5-5 60,5 5 0,-2-4-321,2 4 0,-2 0 91,-3 5 0,-5-1-11,0 1 1,-1 5-233,-9-1 292,1 7 1,-6-2 61,-4 10 1,-5 9-65,-9 10 1,-4 4 26,-10 6 1,-4 2-7,-5 7 0,1-1 235,3 1 0,-2-5-8,7 0 0,1-2-23,9 2 0,2-5-123,7-9 0,6-4 90,3-6-31,4 1 0,7-9 64,3-6 0,15-8 80,5-11 1,9-5 121,-1-9 1,9-3 23,2-7 0,-1 2-178,-4 3 0,-5-3-1264,0 3 1,-8 4 827,-2 0 1,-6 6 216,-8 4 0,1-3 0,-1 5 0</inkml:trace>
  <inkml:trace contextRef="#ctx0" brushRef="#br0" timeOffset="16">13792 1834 7961,'0'8'100,"0"4"0,0-4 234,0 7 284,0-1-324,0 6 1,0-2 125,0 5-176,0 1 0,-7 9 145,-2 0 108,-4 7-330,-1-10 0,-5 9-242,0-5 0,-1-1 147,1-5 0,-4 1-582,-5-1 0,0-4 297,-1-1 0,7-7-731,3-2 1,-1-1 32,1-8 911,0 0 0,4-5 0,1 0 0</inkml:trace>
  <inkml:trace contextRef="#ctx0" brushRef="#br0" timeOffset="17">13792 2147 7961,'22'14'0,"-2"0"0,-5 0 253,-1-6 68,0 5 0,5-5 172,0 6-393,0-6 1,-8-2-216,3-6 0,-3 0 66,8 0 0,-3-11-530,-2-3 579,0-10 0,1-4 0,-1-9 0</inkml:trace>
  <inkml:trace contextRef="#ctx0" brushRef="#br0" timeOffset="18">13920 1564 7927,'0'-14'0,"0"6"1181,6-5-440,2-1-294,6-2-110,0-11 0,7 10-60,2-7 1,11 0 106,4-4-440,3 0-617,1-1 874,-5 7 0,-3 1-1064,-5 14 519,-7-6 210,-2 11-789,-5-4 465,-7 6 231,4 6 349,-10 2-474,-2 6 47,-8 7 102,-13 7 0,-2 9-71,-10 5 1,-4 7 91,-5 4 0,4-5-679,0 0 680,6-4 12,-3-1 544,7-1-305,6-5-41,1-9 902,7-1-482,6-11-10,2-2-186,6-1 1,8-12-89,6 4 0,2-10 489,7-4 1,7-5-556,8-5 0,3-4-281,2-5 124,0 0-545,-1-1-214,1 1 386,-7-1-81,-1 1-489,-13 6 633,-1 1 0,-12 7-215,1 0 105,-7 6 311,3-5 935,-6 12-768,-6-6 0,-8 7 0,-8 0 0</inkml:trace>
  <inkml:trace contextRef="#ctx0" brushRef="#br0" timeOffset="19">14133 1535 7927,'0'15'538,"0"-1"1,0 2 119,0 3 0,0-2-226,0 7 0,0-1-64,0 6 1,1-2-272,4-4 0,-3 3-218,3-7 0,-2-1-15,1-3 1,-2-6 196,3 1-1299,-4-7 829,-1 3 0,5-7-589,0-4 0,0-9 12,-5-10 986,0 3 0,0-12 0,0 3 0</inkml:trace>
  <inkml:trace contextRef="#ctx0" brushRef="#br0" timeOffset="20">14232 1464 7927,'15'0'-23,"-1"0"1,-5 2 848,1 3 1,-1 7-229,5 7 1,-1 5-68,-3-5 1,1 6-350,-7-1 0,1-2 37,-5 2 1,5-2-413,0 1 0,-1-2 234,-4-7 0,2 0-1927,3 1 1147,-4-7-307,12-2 0,-12-19 1046,4-6 0,3-6 0,0-3 0</inkml:trace>
  <inkml:trace contextRef="#ctx0" brushRef="#br0" timeOffset="21">14446 1251 7927,'0'14'55,"1"2"-28,4 3 1,-2-2 1134,7 7-721,-7 0 1,3 4-14,-6 1 0,2-1-153,2 1 1,-2-6-143,3 1 1,-4-11-192,-1 1 288,0-3-654,0-3-372,0-2 0,5-9 487,0-7 1,0-1-485,-5-12 1,0-3 279,0-7 0,0 2 178,0-7 0,0 6 335,0-1 0,0 3 0,0 1 0,0 3 0,0 2 0,0 3 0,0 7 1077,6 0-780,2 6 0,6 13 1112,0 9-676,0 10-352,1-2 0,-6 8-63,1 3 1,-3-1-86,3 6 0,1-5-495,-6 5 0,-1-7 135,-4 2 0,0-1-70,0 1 1,-1-3-182,-4 3 1,-3-4-481,-6-6 0,0 4 72,0-3 0,-7-2 786,-3 2 0,2-7 0,-1 2 0,-1-3 0,-5-2 0,3-4-317,2-1 1,-1-6 485,6 2-14,0-3 1,9-2 496,1 0 0,6-2-314,-2-3 1,10-3-13,4-6 0,4 0-57,1 0 0,5-5-624,0 0 0,0-2 266,-5 2 0,0 4-262,0-4 0,-1 3 351,-3 2 0,2-1 0,-4 1 0</inkml:trace>
  <inkml:trace contextRef="#ctx0" brushRef="#br0" timeOffset="22">14460 1663 7927,'0'21'-286,"0"3"1,0-2 203,0 1 1440,0 1-792,0 11 0,1-5 231,4 3-502,-3-3 0,4 3-278,-6 0 1,0 5 72,0-5 0,-5-4-85,1-5 0,-7-7 86,1 2 1,-3-3-147,-1-2 0,-5-5 41,0 1 0,-4-7-347,4 2 1,-5-4 131,5-1 1,0 0 22,5 0 0,0 0 616,-1 0-167,8 0-62,0 0 1,9-4-89,3-1 1,4 0 187,10 5 1,5-5-11,9 1 0,3-7 57,7 1 1,-5-3 5,0-1 1,-2-5-72,2 0 0,5-4-396,-1 4 0,1 0 109,4 5 0,2-5 655,-1 0 0,-6-2-227,-4 2 0,-6 2-443,1-7 0,-3 0 55,-2-4 0,-1-2-1327,-3-3 1,-2-4 1310,-3-5 0,-3-14 0,4-2 0</inkml:trace>
  <inkml:trace contextRef="#ctx0" brushRef="#br0" timeOffset="23">18114 13961 14237,'-70'-19'-544,"4"0"0,9-2 6,10 2 0,4 3 1,5-3 660,5 4 1,9 0 13,5 1 0,5 5-193,5-1 0,2 1-144,7-6 0,10 1 348,9 0 1,12 0-163,21 0 1,7-2 127,12-3 0,5 3-497,0-3 1,-29 9 0,2 0 404,3 0 0,0 1 0,5-2 0,2 1-87,7 0 1,0 1 0,-6 1 0,0-1-282,8-3 1,2 0-1,2 0 1,1 0 379,-20 3 1,1 0 0,0-1 0,2 0 0,0 1 0,0 0-358,-3-1 0,1 1 0,0-1 0,3-1 0,1 0 0,1 0 246,2 0 0,0 0 0,1 0 0,3-1 0,1 1 1,-1 1 54,0 0 1,0 0 0,0 1-1,1 0 1,1 0 0,0 0-14,4 1 1,0 0-1,1 1 1,1-2-1,2 0 1,-1 1-202,2 2 0,-1 0 0,2-1 0,-16 2 1,1-1-1,0-1 0,-1 2 225,15-2 0,0 1 0,0 0 0,-16 1 0,1 0 0,0 0 0,0 1-137,0 0 1,-1 0 0,1 1-1,-1 0 1,16-1 0,-1 2 0,1 0 134,-14 0 1,2 1 0,-1 0 0,-1 0 0,16 0 0,-1 1 0,1-1-17,2 1 0,0 0 0,1 0 0,-18 1 1,0-1-1,-1 0 0,0 1-46,14 0 1,-1 0-1,1 2 1,-14-1-1,1 1 1,-1 0-1,-1 1-61,13 2 1,-2 0 0,0 1 0,2 2 0,0 0 0,0 0 13,-3 0 0,0 0 1,0 2-1,-4-1 1,0 2-1,-1 0 38,1 2 1,-1 0 0,1 1 0,-1-1 0,1 1 0,-1 0 36,-3 1 0,1 0 0,-2 0 0,-3-2 0,-1 1 0,0 0 3,1 0 1,0 1 0,-1 0-1,-2 2 1,0 0 0,-1 0 74,2-1 0,0 0 1,0 1-1,-2 0 1,-1 0-1,0 0-51,19 6 1,1-1-1,1 0 1,1 0 111,0 3 1,0 0-1,-5-2 1,-2 1-58,-6 3 1,-2 1-1,-3 0 1,1 2 261,0 4 0,0 1 1,-5-3-1,-2-1-282,-4-2 0,-1 1 0,-3 0 0,-1 2 14,-9-3 0,-2 1 0,1 4 0,-3 1 277,13 31 0,-23-29 0,-2 1-385,5 32 1,-4 3-58,-9-3 1,-5 0 103,-10 1 1,-9-6-3,-10 0 1,-16-3 62,17-27 1,-1-1-1,-3-1 1,-1-1 161,-2 3 0,-2-1 0,-5 1 0,-3-3-177,-4-1 1,-2-2 0,-6 1 0,-1 0 63,2-3 1,-2 0 0,-2 1-1,0-1-64,3 1 0,-1-1 0,-6 1 1,-2-1-13,-7 1 0,-1-1 1,1 0-1,1 1 0,2-1 1,-2 1-1,-7-1 1,-1 1-105,23-10 1,0 0 0,0-1-1,-23 8 1,0-1 87,0-1 1,-2-1 0,23-8 0,-1-1 0,0 0-195,-3-1 1,-1-1 0,1 1 0,0 0 0,0 1-1,0-2 198,-1 0 1,1-2 0,-1 2 0,2 0 0,-1 1 0,0-1 21,-5 0 1,0-1 0,-1 0 0,-3 0 0,-1 0 0,1 0-16,2-1 0,0-1 0,1 0 0,-2 1 0,1-1 0,0 1 44,-2-1 1,1 1 0,0-1-1,-1-1 1,0 0 0,0 0-26,2 0 1,1 0-1,-1-1 1,-8 0-1,-2-2 1,2 1 23,3 0 1,0 1-1,1-1 1,-1-1-1,0 1 1,0-1-10,-1 0 0,-1 0 1,2-1-1,2-1 0,1 0 1,-1-1 4,1 0 1,-1-1-1,0 0 1,-4 0-1,0 0 1,1-1-162,2 0 1,1 0 0,1 0 0,1 0 0,1-1 0,0 0 197,-1 0 0,-1 0 1,1-1-1,4 0 1,1-1-1,-1 0-6,-2-1 0,-1-1 0,0 0 0,-1-2 0,1 0 0,0 0-101,4 0 1,2-1 0,-1-1 0,-1 0 0,0 0 0,1-1 87,3-1 0,0 0 1,1 0-1,-3-1 1,0-1-1,1 0-39,2-2 1,1-1 0,0-1-1,3 2 1,0 0 0,0 0 8,0-2 1,-1 0 0,2-1 0,0-2 0,0-2 0,1 0 17,0 0 0,1-2 1,1-1-1,-18-15 0,3-3 48,2-1 0,3-2 0,4-2 0,2-2-86,0-4 1,0-1 0,0-4-1,1-1-72,-2 1 0,2 0 0,6-4 0,2-1-4,-1-1 1,2-2-1,6-1 1,3 0 58,1-3 0,2 0 1,3-5-1,2 0-52,1 0 0,1 0 1,1 2-1,1 0 52,1 3 1,2 0 0,0-1 0,3-2-32,2-4 0,2 0 1,1 3-1,1 0-8,3 1 1,3 1 0,2 1 0,3 0-49,4 1 1,2 0 0,5 3 0,3 0-20,4 1 0,3 2 0,0 2 0,3 2-364,1 1 1,2 2 482,0 6 0,-1 1 0,1-2 0,-1 0 0,1 4 0,-1-1 0,0-3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13:38:17.293"/>
    </inkml:context>
    <inkml:brush xml:id="br0">
      <inkml:brushProperty name="width" value="0.08819" units="cm"/>
      <inkml:brushProperty name="height" value="0.35278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3285 5161,'-16'-23,"-3"9,17 8,-10 12,5 20,-2 11,-4 8,4-3,-4 7,-1-5,0 7,0-4,4-1,1 6,5-6,-7 3,7-6,-1-1,5 1,0 4,0 1,0 6,0-2,0 5,0 4,0 10,0 10,0-36,0 0,-1-2,0 1,-1 1,0 0,1 1,0 1,-1 5,-1 0,2-2,1 0,0 9,0 0,-2-5,-1 0,1 0,-1 1,0 0,0 0,1 4,-1 1,0-6,0 1,-1-1,-2 1,0-4,0 0,1-1,0 0,1 2,0 0,-1 0,1 0,2 1,-1-1,-2-3,1 1,2 0,0 0,-1-2,0 2,3 2,0 0,0-4,0 2,0 9,0 0,2-7,1-1,-1 3,1 1,1 0,1 0,-3 4,1 1,2 0,1 0,-1 1,-1 1,2 2,1 0,0 0,0 0,-2-2,0-1,0 3,-1 0,0-4,0-1,1 0,0 0,-2 2,0 0,-3-6,0-1,0 3,1 0,2-5,-1 0,-1-2,0 1,1 1,1 0,-2 2,-1 0,0 0,0 1,2-4,1 0,-1 1,1 0,1-2,1 0,-3 4,1 1,2-1,1-1,-2 2,1-1,2 0,1 0,1-2,1 0,-3 1,1 1,2 3,-1 0,-1-3,0 0,-1 0,0 1,0-5,1-1,-1 3,0-1,0-5,0 1,-3 6,0 0,2-3,-1 1,-3 1,1 0,1-6,1 0,-2-1,-1 0,1-1,-1 0,-2 3,0 1,0 0,0-1,0-4,0-1,-2 37,-3-8,2-6,-6 1,5-3,-8-18,4 4,0 0,-5-18,12 2,-12-18,7-19,-4-15,-9-28,4-26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13:38:17.294"/>
    </inkml:context>
    <inkml:brush xml:id="br0">
      <inkml:brushProperty name="width" value="0.08819" units="cm"/>
      <inkml:brushProperty name="height" value="0.35278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3981 5175,'-15'-57,"2"13,13 9,13 8,2 5,26 0,-9 8,9 1,7 11,-9-4,24 6,-6 0,14-1,-29-2,1 1,-1 0,0 1,1-4,0 0,0 1,0 0,0 0,0-1,7-4,2 0,5 2,0 0,1-4,-1 0,-2 1,-1 1,3-1,0 0,0 0,0 1,5 1,2 0,5-2,0 1,-6 1,0 0,1 1,0 0,0 2,0 0,7 0,0 1,-3 2,-1-1,-4-1,1-1,6 1,1 0,0-1,0 0,0-1,0 1,-2 3,0 0,5-4,0 0,0 2,-1-1,0-1,0-1,0 0,1 0,-1 0,0 0,1 0,-1 0,-1-1,0 0,4-2,0 1,-2 1,0 0,2-1,0-1,-4 2,0 0,1 1,1 0,1 0,1 0,0 0,0 0,-2 0,-1 0,0-1,1 1,-2 3,0 0,-4 2,1 0,3 1,1 0,1 1,-1 0,-5 0,-2 0,1 0,-1 0,0 0,1 0,6 0,1 0,-6 0,0 0,-7 0,1 0,4 0,2 0,3 0,0 0,-4 2,-1 1,-4-1,-1 1,4-1,0 0,1-1,0-2,0 1,0 0,-2 0,0 0,-3 0,-1 0,2 0,-1 0,0 0,0-1,10-2,0 1,-9 1,-2 0,-1-1,0 0,0 1,-1 0,6 1,0 0,-5 0,1 0,4 0,0 0,-7 0,-1 0,-1 0,-1 0,1 0,1 0,3 0,0 0,-4 0,-1 0,1 0,-1 0,-3 1,-2 0,1 1,0 0,0-1,1 0,3 1,1 1,-3-2,0 1,-4 0,-1 1,-1-3,1 1,-2 1,0 1,3 0,2 0,2 0,0-1,0 1,-1-1,-3-2,-1 0,-1 2,-1 0,-2 1,0-1,2 1,1 1,1-2,1 0,1 0,0-1,1 4,-1 0,-5-3,-1 1,-2 1,-1 1,3-2,1-1,1 2,0 1,0 0,1 0,2 2,-1 0,-5 0,0 0,1 1,-1-2,31 4,3-1,0 1,-34-3,1 0,1 0,0 0,-1 1,0-1,36 2,-8 1,-3-1,7 5,4-4,-38-5,-1-1,1-2,0-1,-1 1,1 1,0 0,0 0,35 2,1 1,-1-1,5-3,-37 0,2 0,-4 2,1-1,0-1,-1 1,0 1,0 1,34 0,-35 0,1 1,1-2,0 1,2 1,0 1,2 0,1 0,-5-2,1 0,-4-1,0 1,31 5,5 4,-36-7,1 0,3 0,2 0,0 0,1 0,-4 1,-1-1,0 0,-2 0,31 7,2 0,3 1,-35-8,2 0,2 0,0 0,-2 0,-1-1,-1-2,-2 1,36 8,1-4,-2-1,2 2,-35-8,1 0,3 3,0 0,-2-1,0 0,-3 0,0 1,33 8,-2-4,-30-3,0 1,-1 0,1 0,2 0,1 0,-1 0,-1 1,37 6,-3 0,1 0,-1 0,-35-6,0-1,-1 0,1 0,0-2,0-1,-1 1,0 0,2-3,-1 1,34 6,0-4,-9 4,10-6,0 2,1 3,-36-3,-1 0,32 2,-1 3,-7-1,-12 6,5-6,-1 1,1-1,5 5,-4 0,-1 1,-1-3,-4-2,-3 2,-7-2,-4-2,0 1,0-1,5 2,-1-2,1-4,0-1,-1 7,6-5,-1 4,0-6,9 10,2 1,5 0,-6 1,-6-3,-8-7,5 0,5-5,-3 0,2 0,-1 0,1 0,3 0,-1 4,3 1,-3 0,2 0,1-1,2 6,-12-5,-3 1,4-1,-4-4,-1 4,-1-3,1-2,-5 0,0 0,0 0,4 0,3 0,2 0,2 0,3 0,3 0,-2 0,0 0,-1 0,-3 0,-6 0,4 0,1 0,10 0,-1 0,9 0,1 0,-1 0,-4 0,-1 0,-9 0,4 1,1 4,1-4,4 4,2 2,8-3,-6 1,0-5,-6 0,2 0,-2 0,2 0,2-2,7-2,2 1,3-7,-5 7,0-2,-5-1,-4 1,3-4,6 4,2-1,2 1,-7 3,3-3,-9 4,0 1,-7-5,2 0,-7 1,12 4,-4 4,4 1,0 5,-10-6,-2 7,2-1,-12 3,20 1,-11 5,13 0,-12 1,-12-1,0-3,8 16,-4-4,-2-3,-9 13,-2 0,-2 2,-8-3,-8 1,3 5,-5 3,1 6,-2 0,-3 10,-4-2,4 1,-3-1,-2 7,-2 2,0-29,-1 1,0-1,0 0,-1 5,-2 0,0-3,0-1,1-1,0 0,-1 1,0 0,-2 4,1 0,2-1,1 1,-1 2,0 0,1 0,-1 0,-2 0,0 0,0 1,0-1,-1 1,1-1,2 0,1 1,-1 4,0 0,4-1,-1-1,0 0,-1 0,0 0,0 1,1 1,-1 0,1 3,1 1,3 0,1 1,-2-1,1-1,2-5,2-1,-2 0,1-1,2 1,0 1,0 2,1 1,-1 1,0 1,-2 1,-1 0,1-9,0 0,-1 7,1 0,2-2,0 0,0 2,-1 1,-1 0,0-1,0-1,1 0,-4-3,0-1,4 5,-1 0,0 3,0 0,-2-4,0-1,0 1,-1-1,-1-2,0-1,-1-4,0 0,0 6,0 1,0 0,0 0,-1 1,0 0,-1 2,-1-1,0-3,-2 1,-2-1,0 2,0 3,1 2,1 1,1 0,0-3,0 0,1-1,1-1,2-3,-1-1,-2-2,1-1,1 4,0 1,1-2,0-1,0-2,0-2,0-2,0-1,0 39,0-1,-2-35,-2 0,0 0,-1 0,-1 0,-1 0,-1 3,-1-1,0-1,0 0,1 1,-1 1,-1-1,1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13:38:17.295"/>
    </inkml:context>
    <inkml:brush xml:id="br0">
      <inkml:brushProperty name="width" value="0.08819" units="cm"/>
      <inkml:brushProperty name="height" value="0.35278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3398 14088,'-1'-50,"9"20,14 11,19 19,6 0,10 0,5 0,-5 0,14-6,-29 1,1 0,1-1,1 0,0-1,0-1,-2 1,1 0,-4 0,0 0,6-1,3 0,7-2,2 1,-4 3,1-1,2-2,-1 0,-3 4,0 2,1-4,1-1,5 3,0-1,4-1,0 0,-1 2,-1 1,-3-1,1 0,3 3,1-1,3-1,-1-1,0 3,-1 1,-1-2,0 1,3 1,1 0,-2 1,0 0,4 0,1 0,-2 1,-1-2,3-1,-1 0,-4 0,1-1,4-2,1 1,4 1,0 1,0-3,0-1,-8 1,1 0,6 0,0-1,1 1,0 1,0-2,-1 1,-4 2,1 1,5-1,0 1,-1 2,0 0,2 0,-1 0,-8 0,-1 0,9 1,0 0,-2 1,1 1,2-1,-3 2,-8 0,-1 1,12 2,1-1,-4-1,1-1,4 2,-2-1,-9 0,0 0,5 1,2-1,-1-2,1-1,1 0,-2 0,-4-1,0-2,5 1,0 0,0 0,0 0,-2 0,0 0,-8 0,1 0,9 0,3 0,-3 0,-1 0,1 0,-2 0,-3 1,0-2,3-1,1 0,1-1,0 1,-3-1,-1 1,-6 2,1 0,4-2,1 0,4-1,0 1,-5-1,-1 1,-2 2,1 0,1 0,1 0,0 0,0 0,-4 0,0 0,2 0,0 0,-4 0,-1 0,0 0,0 0,1 0,1 0,8 0,-1 0,-8 0,-2-2,-1 0,-1 0,1 1,1 0,3-1,1-1,-1 0,-1 0,-3 1,-1-1,3-1,0-1,0 2,0 1,-1-1,-1 0,0 0,-1 1,0 1,0 1,-4-3,-1 1,3 0,1 1,2-2,-1 1,-2 1,-1 0,-6-1,0 0,4 0,0 2,-1 0,-1 0,4 3,0 0,1 2,0 0,-2-1,-2 0,-5 0,0 1,3 0,1 0,3 2,0 0,1-1,1 0,0-1,1 0,-3 1,-1-1,-4-3,1 1,6 2,2-1,5-1,0-1,-2 1,-1-1,-2-2,1 0,2-1,1 0,2-1,-1-1,1 2,0-1,-3-2,0-1,4 1,-1 0,-3-1,0 0,2 0,0-1,5 4,0 0,-4-1,-1 1,-2 2,0 0,1 0,1 0,6 0,-2 0,-6 0,-1 0,-2 0,1 0,1 0,0 0,6 0,0 0,-2 0,-1 1,-2 2,0-1,-1-1,0 0,1 1,0 0,0 2,1-1,7-1,-1 1,-8-1,0 0,-4-1,0-2,3 1,1 0,6 0,0 0,-5 0,0 0,-3 0,1 0,2 0,1 0,2 0,-1 0,-2 0,0 0,0 0,0 0,-5 0,-1 0,3 0,1 0,-2 0,0 0,7 0,-1 0,-6 0,-2 0,-1 0,0 0,1 0,1 0,3 0,-1 0,-1 0,-1 0,-2 0,-1 0,-1 0,-1-1,-2-2,1 1,3 1,1 0,5-1,0 0,-5 1,-1 0,-1 1,-1 0,-1 0,0 0,2 0,-1 0,2 0,0-2,4 0,-1 0,0 1,-1-1,-6-3,0 0,2 3,0-1,0-1,1-1,0 1,2 0,2 0,0-1,-2-2,-2 1,-5 1,0 0,1-1,1 0,2-1,1 0,-2 0,1 1,3 1,0 0,-5-1,0 0,-2 1,-1 0,1 0,0-1,7 2,0-1,-5-1,0 1,3 2,-1 1,-7-3,-1 1,-1 1,0 1,2-3,1-1,4 1,0 0,3-1,-1 0,-1-1,-1-1,-5 1,0 0,-1 0,-2 0,2-2,0-1,6 0,0 1,-1-1,-1 1,3 2,-1 0,-5 0,0 0,-1-1,-2 1,1 1,1 0,1 1,0 0,0-1,0 0,2 1,1 0,-3 1,-1 0,-3-1,0 1,-2 1,0 1,1-3,1 1,-1 1,0 1,5-3,1 0,-5 1,0 0,0 0,0-1,-3 1,0 0,36-1,-3 4,3-4,-4-1,-1 1,-1 0,-4 5,-4 0,-10 0,-8 0,-6 0,-6 0,15 0,-15 0,9 0,-19 0,-2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3:38:17.29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57D200"/>
    </inkml:brush>
  </inkml:definitions>
  <inkml:trace contextRef="#ctx0" brushRef="#br0">7706 3611 9246,'-28'-6'-73,"6"-2"-632,3-6 0,8 4 583,1 1 0,6 5 820,-6 0 0,5-3-60,-4 3-293,6-1 332,-4-1-288,7 4-378,0-4 1,8 6 174,7 0 0,4 0-57,4 0 0,4 0 19,-3 0 0,7 0-159,3 0 0,0 0 45,0 0 1,3 0 108,11 0 0,9 0-115,9 0 1,4 0-229,1 0 1,0-5 225,0 0 1,-10 0 40,1 5 0,1 0 6,13 0 1,1 0-17,4 0 1,-4 0 3,-5 0 0,-1 0-3,0 0 0,1 2-20,4 3 1,-34-4 0,0-1-19,3 2 0,0 1 0,2 0 1,-1 0 4,-3 0 0,-1-1 0,4 1 0,-1-1-56,-3-2 1,1 0-1,3 0 1,1 0 54,5 0 0,0 0 0,-1 0 0,-1 0-292,3 0 0,-1 0 0,-2 0 0,1 0 271,-2 0 1,1 0 0,4 0 0,1 0-4,0 0 0,-1 0 0,3-2 1,0-1-22,-5 1 0,0-1 1,1 1-1,-1 0 24,-3 1 1,1 2 0,4-1-1,1 0 14,0 0 1,-1 0-1,0-2 1,0-1-18,-7 1 0,0-1 0,4 1 0,1-1 56,-2 3 1,0 0 0,4 0 0,1 0-49,-1 0 0,1 0 1,-4 0-1,0 0 39,-3 0 1,-1 0 0,4 0-1,1 0-35,-5 0 0,0 0 0,6 0 1,0 0-2,0 0 1,-1 0 0,-1 0 0,0 0-13,-3 0 1,-1 0 0,1 0 0,0 0 20,-3 0 1,0 0 0,6 0 0,0 0-52,-2 0 0,1 0 1,1 0-1,-1 0 40,-2 0 1,-1 0-1,0 1 1,-1 0-54,-1 1 0,0 1 0,2-2 1,1-1 42,4 3 1,0-1 0,-2-1 0,-2 0-10,0-1 0,-1 0 0,-1 0 0,-2 0-152,32 0 1,-32 2-1,0 0 157,1 1 1,0-1 0,1 1-1,0 0 13,2 0 0,-1-1 0,-6-1 0,0 1-15,-1 3 0,1 0 1,34 0 12,1 4 0,-36-7 1,1 1-8,4 2 1,0-1-1,-4-1 1,0-1 7,2 3 0,-1-1 0,29 1-7,0 5 0,-1-6-3,6 6 0,3-2 5,-37-3 0,1-1 0,-3 1 0,1-2 1,-1 0 0,0-1 0,33 0 60,-2 2 1,2-2-54,-2-2 0,1 0 164,9 0 1,-5 0-145,4 0 0,-12-5 73,-1 0 1,-6 1-52,1 4 0,3 0-35,6 0 1,0 0-3,0 0 0,-6-5-150,-4 0 0,-2-4 90,-2 4 1,-1-5 72,1 6 1,2-7-65,2 1 1,1 2 41,0-1 0,-2 1-64,-13-2 0,-1 4 290,-8 6 1,-8-5-303,-7 1 0,-5-1 777,1 5-1225,-3 0-43,-2 0 1,0 5 32,0-1 1,-6 7 590,-3-1 0,-4 3 1,-1 1-1</inkml:trace>
  <inkml:trace contextRef="#ctx0" brushRef="#br0" timeOffset="1">11531 697 8564,'-9'0'274,"-1"0"0,5 1-4,-4 4 1,-1 3 12,-4 6 0,0 0-251,0 0 0,-7 9-46,-3 5 0,-4 7-25,-5 7 0,3 1 44,-3 0 1,3-1 167,1 1 1,7-2-277,3-3 1,10-3 104,4-7 0,5 1-28,5-1 0,9-6 85,10-3 1,4-3-20,5-2 0,4-6-57,5-3 1,1-8 63,0-2 0,-1-11-229,1 2 1,-1-8 129,1 3 0,-5-5-200,0 5 0,-13-5 134,-1 5 1,-7 1-152,-2 3 1,-8-4 97,-2 0 1,-10 0-157,-4 5 0,-10-5 87,-5 0 0,-3-1 63,-1 1 1,0 3 174,-1-3 0,7 3-171,3 2 610,3 6-338,2-4 1,6 16 150,3 1 0,4 12 34,1 7 0,1 3-31,4 1 1,3 7-88,6 3 0,-4 3-30,-1 2 1,-4-1-259,4 1 0,-5 0 145,0-1 1,-2 1-214,-2 0 0,0-7 59,0-3 0,0-3 0,0-1 0,-6-7 90,-4-3 1,-3-5-113,-1-5-3,0 4 0,0-11 91,0 2 1,4-8-41,1-6 1,5-3 55,0-1 0,2 0 140,2 0 1,2-5-144,2 0 0,4 0 201,7 5 0,-1 0-116,0-1 0,0 6 91,0-1 0,1 7-11,-1-2 0,2 4 22,3 1 1,-8 1-74,3 4 0,-5-2 4,1 7 1,1-1 78,-6 6 1,-1 3-79,-4 1 0,-1 7 45,-4-3 1,2 4-42,-7 2 1,1-2-45,-5-4 1,0 2-198,-1-6 295,7 7-602,-4-10 322,10-2 1,-3-8-140,10-6 1,3-11 55,6-3 1,7-10-84,3 0 1,-2-1-34,1 1 1,-5-2 353,1 2 0,-3-3 0,-2-1 0</inkml:trace>
  <inkml:trace contextRef="#ctx0" brushRef="#br0" timeOffset="2">11886 1095 8564,'10'-15'-238,"-1"1"1,2 5 158,8-1 0,-1 1 720,6-5 0,-1-1-175,6 1 0,-1 0-354,1 0 0,-1-5-41,0 0 0,1 0-160,-1 5 0,-1 1-578,-3 4 1,-5 1 371,-10 3 1,-2 5-403,-7 0 0,-4 8 137,-5 11 560,-7 3 0,-19 6 0,-1 1 0</inkml:trace>
  <inkml:trace contextRef="#ctx0" brushRef="#br0" timeOffset="3">12029 1166 8564,'0'14'-384,"0"5"425,0 0 0,0 6 113,0-1 1,-2 0 128,-3 4 0,4-3-68,-4 8 0,-1-1-11,1 1 1,-6-8-229,1 4 1,3-5 139,-3-1-191,7-2 1,-3-12-135,6 1 228,0-7 1,6-5-198,3-12 0,4-2 55,1-7 1,0-6-332,1-4 0,-1-5 168,0 5 1,2 5-14,3 4 1,-3 2 270,3-2 0,-4 8 166,0 7 0,-1 6 51,0-2 0,-4 3-78,-1 2 1,-6 11 69,2 4 1,-4 8-59,-1 1 0,-6 4 178,-3 6 1,-4-3-25,-1 7 0,4-6-89,1 1 1,-1 0-133,-4-5 0,5 2 222,-1-11-343,1 0 1,-5-6 105,-1-4 0,1-2-290,0-7 0,4-8 63,1-6 0,1-7-350,-1-7 1,2-7 217,7-3 1,0-9-617,0-6 934,-6-2 0,4-8 0,-4-2 0</inkml:trace>
  <inkml:trace contextRef="#ctx0" brushRef="#br0" timeOffset="4">12057 881 8482,'22'7'0,"-1"9"336,-7 12 0,5 2 14,0 8 0,0 6-105,-5 8 0,2 0-133,3 5 1,-3-1-13,3 10 1,-2-6-335,2 1 1,-2-13 177,7-5 1,-2-12-372,2-2 0,-4-7 146,-5-8 1,-1-1-351,0-4 298,0-3 0,-6-7 31,-3-4 1,-4-4-539,-1-10 900,0-4 1,0-11-1,0-3 1</inkml:trace>
  <inkml:trace contextRef="#ctx0" brushRef="#br0" timeOffset="5">12413 1194 8437,'1'14'-18,"4"1"0,-4 5 172,4 4 1,-3 4-104,-2 5 1,-2-3 74,-3 4 1,-2 0-185,-8 0 0,1-3 9,0-7 0,0-4-14,-1-5 1,0-3 139,-4-2 1,8-4-153,-4-6 1,4 0-540,-3 0 0,0-13 614,0-6 0,-1-18 0,1-8 0</inkml:trace>
  <inkml:trace contextRef="#ctx0" brushRef="#br0" timeOffset="6">12071 583 8437,'7'-8'0,"2"3"0,8 4-346,2 1 0,2 1 132,-2 4 0,-2 4 379,7 10 0,-2-1-226,2 5 1,1 1 2,-6 5 58,6 5 0,-3 3 0,7 5 0</inkml:trace>
  <inkml:trace contextRef="#ctx0" brushRef="#br0" timeOffset="7">12555 839 8540,'14'0'141,"5"0"65,0 0 0,6 0 24,-1 0 0,3-2 1,1-1-65,1-2 0,-1-4 49,0 4 1,-1-1-116,-3 1 0,-4 3-576,-5-2 435,-1 2 1,-6 8-154,-3 4 0,-12 4 58,-7 5 1,-8 8-186,-11 6 1,3 5 100,-3-5 1,3 0 162,1-4 0,2-6-7,4 1 1,4-6 108,9 1 0,2-8-97,3-2 156,4-6 0,1 4-67,9-7 1,4 0-44,1 0 1,7-5-90,2 0 1,0-6 100,0 2 0,-4 1-31,5-2 0,-7 7 8,2-2 0,-8 4 50,-1 1 16,-7 0 1,3 6 164,-6 3 1,-6 9 88,-4 1 1,-2 8-82,-2 1 1,-5 1 52,0 4 0,1 1-77,9 0 0,-2-1-114,6-5 1,0 1 95,5-1 1,0-6-274,0-3 1,2-8 7,3-1 0,3-7-145,6 2 1,0-10-180,0-5 0,0-9 150,1-4 1,-1-6-166,0-4 1,-1 2 87,-4-7 1,-3 4-19,-6-3 1,0-1 67,0-5 0,-1-1 286,-4-4 0,-9-9 0,-8-7 0</inkml:trace>
  <inkml:trace contextRef="#ctx0" brushRef="#br0" timeOffset="8">12740 469 8504,'9'0'0,"0"0"0,-4 11-135,5 3 0,4 16 345,5 4 1,1 7 291,-1 6 1,-1 7-263,5 12 1,-4 12-401,-7-34 1,0 2-1,-3-2 1,1 0 185,2-4 0,0 1 0,-3 1 0,1 1 61,1 0 1,1-1 0,-1 0 0,1 0-286,-1 1 1,1-1 0,9 28 260,-7-18 0,0-5-266,0-14 0,-1-6-205,-3-8 232,2-9-18,-10-4 0,4-14 108,-6-6 0,-6-7 150,-4-7 0,2-8-319,-1-7 1,-2-11 254,-8-7 0,-3-14 0,-7 3 0</inkml:trace>
  <inkml:trace contextRef="#ctx0" brushRef="#br0" timeOffset="9">12867 384 8352,'7'-8'0,"1"2"0,6 6 0,2 0 175,3 0 0,1 6-43,4 3 0,3 9 39,-4 1 0,3 6-547,-3-1 376,4 9 0,-11-3 0,5 5 0</inkml:trace>
  <inkml:trace contextRef="#ctx0" brushRef="#br0" timeOffset="10">16465 881 14175,'0'-28'214,"6"12"-33,3 7 1,6 7-922,4 7 1,3 4 780,6 10 0,5-1-174,0 5 0,1 1 510,-6 5 0,1-6-159,-1 1 0,0-5-78,1 5 0,-7-7-158,-3 2 1,-5-3-453,-4-2 0,-4 5 507,-6 0 0,-2 6 261,-2-1 1,-12 7-134,-13 3 0,-2 5 127,-12-1 1,5 1-130,-4-1 0,-1 2 80,5-7 1,3-1-39,2-9 0,9-2 192,5-7 0,8-1 22,2-4 76,6-3 1,0-6-323,12 0 1,8-1 45,17-4 1,5-3-95,13-6 1,7-2-200,12-3 1,-7 7-127,-2-7 1,-8 6-438,-2-6 1,-8 0-252,-1 5 0,-2-2 847,-8 11 0,7-6 1,-4 3-1</inkml:trace>
  <inkml:trace contextRef="#ctx0" brushRef="#br0" timeOffset="11">13934 15183 11599,'-6'-14'-1444,"4"0"1328,-4 6 160,6 1 0,1 7 140,4 0 1,-3 8 43,2 7 1,3 0-79,-3 9 1,6 0 27,-5 4 0,4 2 20,-4 3 1,1-3 61,-1 4 0,-4-4-16,4-2 1,1 0-7,-1 1 0,5-1-376,-6 1 1,1-1 94,-5 1 1,0-7-192,0-3 1,0 1 185,0-1 0,0-5-313,0-4-402,0-7 514,0 3 1,0-7-333,0-4 1,-5-4 103,1-10 0,-1-4-53,5-5 0,0 0 529,0-1 0,0 1 8,0-1 1,6-5 0,2-3-1</inkml:trace>
  <inkml:trace contextRef="#ctx0" brushRef="#br0" timeOffset="12">14048 15325 10701,'1'-14'-586,"4"0"0,-4 0 390,4-1 1,2 1 411,-3 0 1,7 5 91,-1-1 0,2 7 38,3-2 0,-1 2-148,0-2 0,2 4 0,3-4 0,3 3-148,6 2 1,1 0 77,-1 0 1,5 0-90,1 0 0,0-4 32,0-1 1,-3-6-119,7 1 1,0-2 154,5-3 0,7 6-36,7 0 1,1 1-105,9-2 0,-7-1 240,1 6 0,1-4-81,-5 4 1,8-4 14,-8 4 0,15-5-156,4 6 1,-34-2 0,0 1-114,3 0 0,0 0 1,-5-1-1,0 0-8,1-1 1,-1-1 0,36-6 61,0 0 0,-37 7 1,2 1 21,4 1 1,0 1 0,-4 0-1,0 0-37,2 1 1,0 1 0,33-1-38,-1-6 0,-7 5 22,-1 0 0,4-3 23,5 3 0,-36-1 0,0 0-34,36 0 1,-7-1 19,-7 1 0,-3 4-103,-3-4 1,-2-1 146,3 1 1,-8 0 20,8 5 0,-7 0-45,-2 0 0,-1 0-21,-9 0 0,-5 0 32,-4 0 0,-2 0 194,-8 0 1,-1 2-333,-3 2 0,-1-2 739,0 3-652,-6 3 1,0-5 197,-3 6 0,-4-4-170,4 5 91,-3-1 1,-2 5-3,0 0 1,0-4 92,0-1 0,-5 1-77,0 4 1,-1 0 133,1 1 1,2-1-78,-7 0 1,7 7 6,-2 2 0,-1 4-41,1 1 1,-4 2-12,4 4 0,0 2-68,5 7 0,-4-2-201,-1-3 1,-4 1-95,4-6 1,-2 5 90,3-5 0,2-1 5,-3-8 1,-1 3 45,1-4 0,-4 4 190,4 1 0,-12 1 0,1-1 0</inkml:trace>
  <inkml:trace contextRef="#ctx0" brushRef="#br0" timeOffset="13">14090 15709 11674,'14'-14'988,"1"4"-1434,-1 1 0,6 6-11,4-2 1,8 3 623,1 2-82,6 7 0,-4 1-270,3 6 1,8 0-90,-3 0 118,-4-6 0,4 3-133,-1-6 0,15 0 74,14-5 1,2-5-42,-33 3 1,0-1 0,35-8 474,1 2-332,-4-4 1,6-1 184,-38 7 1,0 0 0,5 0 0,0-1-37,3 1 0,-1 0 1,-2 1-1,0 0 108,-2 1 0,-1 0 1,1-1-1,0 0-54,-3 0 0,0 2 1,5 0-1,0 0-85,2-1 0,1 1 53,1 2 1,0 1-1,-4-5 1,-1 0-112,-1 4 0,-1 0 111,34-3 1,-34 4 0,1 0-12,0-1 0,-1 0 1,1 1-1,0 0-10,2-1 1,0-1 0,-2 2 0,-1 1 54,38 0 0,-2-5 2,-7 0 0,0-4 66,0 4 1,5-6-65,0 2 0,-4-4-121,-10-1 0,-7-1-84,-12 1 0,-8 5-205,-7-1 0,-6 2 132,-7-1 0,-8 1-177,-2 3 0,-10 4-1333,-4-4 1692,-10-3 0,-3 0 0,-7-6 0</inkml:trace>
  <inkml:trace contextRef="#ctx0" brushRef="#br0" timeOffset="14">15739 14344 10655,'-7'-28'-702,"0"6"607,7 3 0,0 8-956,0 1 642,0 7 0,-1-8 692,-4 6-222,3 1 0,-4 2 241,6-3-367,-6 4 1,3-6 544,-7 7-230,1 7 0,-6 5-81,1 7 0,-2 8 88,-3 2 0,4 2-36,-4 12 0,-2 0-171,2 13 0,-3-4 100,8 5 0,-2-5-376,11-4 1,1-10 110,4 0 1,1-8-405,4-7 1,8-4 112,5-9 0,8-4 15,-3-6 0,0-8 1,0-6 0,1-8 14,4-11 0,-5 1 310,-5-6 1,-2 5 8,-2-5 0,-1 7 10,-3-3 1,-3 9 12,-2 1 0,-3 12 9,3-2 146,-4 9 1,-2 0 213,-4 10 0,2 7 39,-7 7 0,7 7 91,-2-3 1,-1 7-12,1-1 0,0 1-55,5-11 1,0 5-411,0-6 1,0-3 177,0-6 1,5-4-140,0 4 1,6-5-45,-2 0 0,4-8-112,1-6 1,5-9 36,0-5 1,0-2-96,-5-3 1,1 1-77,-1-1 1,-1-2 154,-4 2 1,-3-2 95,-6 7 1,0 3-32,0 2 1,-4 4 48,-1 0 0,-11 6 25,2-1 0,-4 7 23,4-1 0,0 2-70,0 2 1,0 5 13,-1-1 0,6 6-306,-1-5 1,7 1-104,-2-1-164,4-4 54,1 6 114,0-7 1,6-2 405,4-3 0,-4-3 0,7-12 0,-5-2 0</inkml:trace>
  <inkml:trace contextRef="#ctx0" brushRef="#br0" timeOffset="15">16123 14316 8557,'0'-10'-1988,"0"1"3035,0 6-283,0-3-645,0 18 1,-1-1 47,-4 13 0,2 1-2,-7 8 1,1-1 58,-5 6 1,-1-5-50,1 5 1,0-2-177,0 2 1,1-3 185,4-7 0,-2-1-279,6-3 0,-5-4 31,6-5-177,-1-7 348,5-2-82,0-6 1,0-6-295,0-4 1,6-9 78,4-5 1,7-7-303,2-2 1,5-7 159,-5 2 0,4 2-70,-4-2 0,5 8 323,-5 2 1,0 5 276,-5 9 0,-4 2-149,-1 2 110,-6 4 0,8 12 139,-6 4 1,0 9-50,-5 4 0,-5 3-161,0-3 1,-4 4 43,4-3 1,-4 1-276,4-1 0,-1 1 30,1-6 0,3 1-118,-2-1 0,2-3-64,2 3 0,0-3 294,0-2 0,0 0 0,0 1 0</inkml:trace>
  <inkml:trace contextRef="#ctx0" brushRef="#br0" timeOffset="16">16251 14487 8478,'15'-18'-98,"-1"4"0,0 3 190,0-3 1,5 4-52,0 1 0,2 1 152,-2-2 0,-2-2-386,7 2 1,-7-1 70,2 2 0,-3-4 96,-2 4 1,0-4 38,0-1 1,1 0-175,-1-1 0,-1 1-360,-4 0 99,-3 0 279,-6-1 1,0 1-2,0 0 73,-6 6 21,-2 2 244,-6 6 64,0 0 1,-1 11-75,1 3 0,0 5 87,0 0 1,4 3-37,1 7 1,-1-1 19,-4 0 0,2 6-111,2-1 0,-1 0 19,6-5 0,-4 5-69,4 1 1,0-1 53,5-5 1,0-1-226,0-3 0,2-4 118,3-5 0,2-1-75,8 0 0,-1-6 57,0-3 1,5-4-94,0-1 0,6-6 62,-1-4 1,3-4-93,1-5 1,-1 2-45,-3-7 1,3 0-108,-4-4 1,-2-4 96,-2 4 0,-3-4-81,-2 9 1,-6 1 43,-3-2 1,-4 7 78,-1-2 0,0-2-46,0 2 1,-6 5 25,-4 4 0,1 3 13,-5-3 1,7 4 127,-7 6 1,3 0 222,-3 0 1,0 8 123,-1 6 0,8 0-155,2 5 0,-2 3 53,3 2 0,-1 3-32,5 1 1,2 1-45,2-1 0,-1-4-26,7-1 0,-1-1-170,6 2 1,-1 0 13,0-10 0,0 3-171,1-7 1,3-4 61,1-1 1,0-3-215,-4-2 0,-1 0-166,0 0 1,-4 0 156,-1 0 0,-6-7-201,2-2 537,-4 2 0,6-12 0,1 4 0</inkml:trace>
  <inkml:trace contextRef="#ctx0" brushRef="#br0" timeOffset="17">16820 14373 8447,'2'9'-321,"2"1"0,4-1 211,6 5 1,-4 1 380,-1-1 0,1 0-200,4 0 1,-1 2 20,-4 3 0,4-6-109,-4 6 0,-1-11 177,2 6-479,-7-3 292,10 3 1,-12-4-716,4-1 343,-4-6 1,-1 2 398,0-10 0,0-9 0,0-8 0</inkml:trace>
  <inkml:trace contextRef="#ctx0" brushRef="#br0" timeOffset="18">16934 14330 8447,'0'10'0,"0"-1"0,-2 2-355,-3 8 1,2-2 172,-6 7 1,1-5 404,-2 5 1,-2 0-196,2 4 0,-7-1-134,-2-3 0,2 2 78,7-2 0,-6-2-176,7 2 0,-7-7-32,7 2 1,1-3 235,-2-2 0,7 0 0,-3 1 0</inkml:trace>
  <inkml:trace contextRef="#ctx0" brushRef="#br0" timeOffset="19">16920 14330 8447,'14'-5'-152,"0"1"0,2-6 72,3 5 1,-3-1-18,2 1 0,3 4 50,-2-4 0,0 2-263,-5-2 1,2 4 217,3-4 0,-8 3-328,3 2 420,-3 0 0,3-6 0,1-2 0</inkml:trace>
  <inkml:trace contextRef="#ctx0" brushRef="#br0" timeOffset="20">17119 14088 8447,'0'8'-988,"0"-1"0,0-6 1197,0 4 43,0-3 0,0 10-94,0-2 1,-2 2 114,-3 3 1,4-1-100,-4 0 1,2 7 49,-2 2 0,3 1-22,-2 4 1,-3-2 147,3 7 0,-6 6-85,5-1 1,-1 6-29,1-6 1,4-1-300,-4 1 0,4-12 116,1 3 0,6-15-1216,3 0 1162,10-9 0,10 1 0,7-6 0</inkml:trace>
  <inkml:trace contextRef="#ctx0" brushRef="#br0" timeOffset="21">13721 12980 7787,'0'14'46,"0"0"1,0 0-40,0 0 140,0 1-19,0-1 0,0 6 132,0 4 1,4 3-107,1 1 0,5 2 75,-6 4 0,6 3-67,-6 11 1,6 2-37,-5 7 0,4 2-106,-4 2 1,0-1 62,-5 7 0,0-1-361,0 5 1,0 0 367,0 0 1,0-1-209,0-4 0,1-3 114,4-6 0,-3-13-81,2-6 0,-2-8 6,-2-6 0,0-3-7,0-7-69,0-6-118,0-2 2,0-19 1,0 2-213,0-12 483,0-1 0,6-11 0,2-1 0</inkml:trace>
  <inkml:trace contextRef="#ctx0" brushRef="#br0" timeOffset="22">13934 13136 8432,'6'-8'-1019,"2"-5"764,6 4 0,0 3 575,1 1 0,5-3-4,4-1 0,3 1-89,1-2 0,12 5-64,2-4 0,4 6 11,-3-2 1,-2 3-9,-3 2 1,3 0-13,-3 0 0,-2 0-126,2 0 0,0 0 140,5 0 0,12 0-187,7 0 1,5 0-101,5 0 1,2 0 118,-3 0 0,3-1 27,-8-4 0,6 2-6,3-6 0,4 4-5,-36 0 0,0 0 0,-1 3 0,-1 0-181,0-3 0,-1 0 0,39-4 174,-3-6 1,1 3 16,-37 7 0,1 0 0,2-1 0,1 0-31,-4 1 1,0 0-1,3 1 1,0 0 39,32-5 1,-8 6 2,-6-2 0,-4 2 75,10-2 1,-1 3-46,5-2 0,-6 2-141,-4 2 0,-9 0 82,-4 0 0,-9 5-78,-1 0 1,-6 6 111,1-2 1,-3-1 117,-1 1 1,1-4-135,3 5 1,-2-6 262,7 6 0,0-7-353,5 2 1,-5-4-25,0-1 0,-7 0 60,2 0 0,-4-1-1,-5-4 1,1 3 28,-6-2 0,0 2-21,-5 2 1,0 0-15,0 0 1,-4 5 9,-1 0-87,-6 6 1,4-3 71,-7 6 9,0 0 1,0 0 12,0 0 0,0-4-2,0-1 1,0 1 47,0 4 0,0-4-52,0-1 0,0 2 33,0 8 1,-2-2-21,-3 7 1,4 1 93,-4 9 1,-1-3-112,1 7 0,-1 5 3,1 4 0,3 7-120,-2-2 1,2-1-244,2 1 1,-5-8 73,1-1 0,-1-2 152,5-8 0,0 5 161,0-5 0,-6 0 0,-2-5 0</inkml:trace>
  <inkml:trace contextRef="#ctx0" brushRef="#br0" timeOffset="23">14019 14344 8383,'16'-17'-315,"3"3"1,5-2-493,9 11 1,3-1 913,7 1-32,-1 4 1,1-6 145,0 7 0,4 0-115,0 0 0,1 0-73,-5 0 1,4-4-49,0-1 0,12-2 159,-2 3 1,9 1-147,0-7 0,-2 2 220,-3-1 0,-2-4-124,-3 4 1,8-2-14,2 1 1,5-1 110,5 6 0,-2-4-280,-33 6 0,-1 1 1,28-7 178,-2 4 1,-1-5 26,-4 6 0,14-7-64,0 1 1,1 2 8,0-1 0,0-5-4,-5-5 0,-1 0 25,-9 4 1,-1 1 5,7 0 0,-1 0 124,5 0 1,0-1-84,0 1 0,-6 5 126,-3-1 1,-9 2-205,-1-1 1,5-2-23,5 6 1,4 0 53,-4 5 0,-2-5-3,-8 1 0,2-1-27,-7 5 0,-4 0-170,-5 0 0,-7 0 53,2 0 0,-4 0 161,-5 0 1,2 0-149,-2 0 1,-3-5 322,-2 1 0,1-1-342,-1 5 0,-5-5 158,-4 0 0,-5-1-428,4 1 54,-6 4 1,3-12-880,-6 4 1163,0 2 0,-12-12 0,-4 3 0</inkml:trace>
  <inkml:trace contextRef="#ctx0" brushRef="#br0" timeOffset="24">17488 13051 8122,'0'-8'-2074,"0"1"2060,-6 7 0,3 0 46,-7 0 0,6 0-7,-6 0 0,5 0 5,-4 0 1,4 0 82,-4 0 57,-1 0 1,-4-4-72,0-1 0,4-4-57,1 4 1,-1-6 41,-4 1 1,0-2-20,0-3 1,-1 0-97,1-4 1,-5-2 48,0-3 1,0-4-17,5 0 0,0-1 48,0-4 0,-1 3-7,1 1 1,2-4-11,2 0 0,-1 0-1,6 5 1,-4-6-21,4 1 1,0-6 26,5 1 1,0-3-75,0-2 0,0-6 39,0-3 0,2-2-11,3 2 1,3-2 20,6 7 0,6 1-8,4 8 1,1-3 53,-1 3 0,3 4-51,-3 0 1,2 9 93,3 1 0,-5 6-74,-1-6 0,-5 11-47,1-1 0,-4 4-29,0 1 0,-1 1-376,0 3 308,0 4-298,0-6-206,-6 7 186,5 7 433,-11-6 0,-2 6 0,-8-7 0</inkml:trace>
  <inkml:trace contextRef="#ctx0" brushRef="#br0" timeOffset="25">17360 11458 8178,'10'0'-842,"-1"0"0,1 0 715,4 0 0,5 0 82,0 0 0,5 0 39,-5 0 1,4 0 16,-4 0 1,2 5 184,-2 0 0,-4 1-125,4-1 1,-8 1 141,-1 4 0,-5 7-117,4-3 1,-6 10 133,2 0 0,-5 4-86,-5 5 0,-3 4-41,-6 5 1,2-4-28,2 0 0,-7-5-131,3 5 1,1-6-199,3 1 0,6-9 98,-6-5 1,7-4-535,-2 0 459,4-7 1,2-2 229,4-6 0,3-13 0,6-3 0</inkml:trace>
  <inkml:trace contextRef="#ctx0" brushRef="#br0" timeOffset="26">17602 11387 8199,'8'-8'-891,"-2"2"1,-1 8 1081,0 2 1,-1 6-12,-4 9 0,2 3 34,3 6 0,-4 9-69,4 5 1,-3 3 151,-2 7 1,0-6-160,0 1 0,0-1-6,0 1 1,4-7-217,1 2 0,0-5 104,-5-4 0,0-2-529,0-12 257,0 0 53,0-11 1,0-3 6,0-10 0,0-4-65,0-10 0,0-3 74,0-7 0,0-2-71,0-7 0,0 5 197,0-10 1,0-1 56,0-4 0,0-5 0,0 0 0,0 6 0,0 4 0,5 2 0,-1 8 0,7 2 39,-1 7 0,3 3 87,1 7 0,0 1 20,0 4 0,0-2 109,1 6 1,0 0-79,4 5 0,-3 0-80,3 0 0,-3 2-36,-2 3 1,5 3 55,0 6 1,-2 6-126,-7 4 0,3 3 13,-4 1 0,-3 7-1,-1 3 1,-2 6-121,2-1 1,-3 8 87,2-9 0,-2 6-216,-2-1 1,-5-8 72,0 4 0,-6-8-35,2 3 0,-9-7 55,0 3 0,-3-1 151,2-5 0,-3 4 0,-7-10 0,1 6 0</inkml:trace>
  <inkml:trace contextRef="#ctx0" brushRef="#br0" timeOffset="27">17630 12141 8201,'2'-13'0,"3"4"0,-2-4-186,6 4 0,6 1 222,4-2 0,4 5 349,-4-4 0,11 1-302,-1-1 0,4-2-227,0 6 1,-3-5-32,3 6 0,-4-3 174,-6 3 1,-2 2 0,-7-4 0,0 6 0</inkml:trace>
  <inkml:trace contextRef="#ctx0" brushRef="#br0" timeOffset="28">18029 12070 8267,'0'14'0</inkml:trace>
  <inkml:trace contextRef="#ctx0" brushRef="#br0" timeOffset="29">18228 15212 7542,'9'-5'-64,"1"0"0,-7-1 71,1 1 15,4 3-163,-6-10 283,4 4-38,-6 0 36,0-5-78,0 5 1,-1-6 83,-4 0-102,3 0 0,-10 0-1,2-1 1,2 0-3,-1-4 0,1 3-126,-2-3 1,-2-3 132,2-2 1,2 2-154,-1-2 1,-1-4 108,-4-5 1,5-2-166,-1 2 1,1-8 43,-5-7 0,-1-7 48,1-2 1,3 3 81,-3-7 0,8 1-266,-9-7 1,4 0 296,-3 5 1,0-8-70,0-1 1,1 0 25,4-5 1,-3 4-8,8 1 0,-6-5 23,6 0 1,1 34-1,1-1-18,2-38 0,0 38 1,0 1 5,0-34 0,0 3-45,0 2 0,1 8 33,4-8 0,-3 5 13,2-1 0,3 3-12,-3 2 0,3 4 35,-2-4 1,-2 5 8,6 5 1,1-3 6,4 3 1,-3-4-32,3-1 0,-1 1 9,10-1 1,-4 6-81,5 4 1,0 3 77,4 1 1,1 2 0,-1 3 1,2 2-2,3 2 1,4 11 51,5-1 0,1 7-47,0 2 0,1 8-1,3 2 1,-7 3-28,2 2 1,-8 0 3,-1 0 1,-3 2 192,-2 3 0,-4 2-179,0 8 1,-7-1 56,2 0 0,-8-1-68,-2-4 1,-4 4-153,5-4-1,-7 4-310,3 1 153,-6-6-276,-6-2 581,-2-6 0,0-12 0,2-4 0</inkml:trace>
  <inkml:trace contextRef="#ctx0" brushRef="#br0" timeOffset="30">18839 11629 7774,'9'2'-563,"1"2"1,-1 0 579,6 5 1,-1 0 120,0 6 1,5-3-99,0-2 1,1 2 38,-1-2 0,-3-2-27,3 1 0,-3-1 233,-2 2-190,-6 2 1,-2-4 5,-6 6 0,-7 2-85,-8 3 0,-10-1 64,-8 5 1,-5 1-191,5 4 0,1-6 101,8-3 1,4-3-455,6-2 123,0-6 340,6-1 0,1-14 0,7-1 0</inkml:trace>
  <inkml:trace contextRef="#ctx0" brushRef="#br0" timeOffset="31">19408 11558 8182,'0'-8'-451,"0"14"1,0 10 749,0 13 0,0 4-239,0 0 0,0 2-15,0-2 1,0-3-6,0 3 0,0-3-204,0-2 1,0-4 146,0 0 0,0-11-343,0 1 124,0-10 103,0 3 0,0-9-51,0-3 1,0-4-103,0-10 1,0-3 198,0-7 0,0-5 87,0-4 0,0-10 0,0-2 0</inkml:trace>
  <inkml:trace contextRef="#ctx0" brushRef="#br0" timeOffset="32">19479 11416 8182,'20'-21'-829,"-4"10"616,3-3 1,-3 9 64,-2 0 1,0 4 244,0 1 0,1 6 238,-1 4 0,0 2-273,0 3 0,-1 4 9,-4-1 1,3 8-40,-8-3 1,1 4 25,-5 2 1,-6-1-24,-4 1 1,-4 4 22,-5 0 0,-3 0 3,-7-4 1,1-1-60,0 0 0,6-4-8,3 0 1,3-8-24,2-2 109,6 0-320,1-12 1,9 4 75,3-6 0,4 0-110,10 0 0,3-2 4,7-2 0,4 2 270,0-3 0,6 10 0,-2 3 0</inkml:trace>
  <inkml:trace contextRef="#ctx0" brushRef="#br0" timeOffset="33">20161 14757 8184,'-14'41'-1131,"0"-3"1,1-4 1932,4-5 1,-2-1-198,6 1 1,-1-1-452,1 1 0,2-3-193,-7-2 0,5-3-569,-4-7 493,-1-6 1,-4-5 131,0-13 1,0-7-74,0-16 1,-5-5 110,0-9 1,-5-4-35,5-6 0,-6-8-307,1-6 1,-3-5 300,13 36 1,0 0 0,0 1 0,-1 1 35,-13-34 1,-1 0-22,15 34 0,0 0 0,-2-1 0,0 1-20,2-2 0,0-1 0,-2-2 0,2-1-9,4 4 1,1 0-1,-1-6 1,1 0-58,2 3 0,0 1 0,0-5 0,1-1 65,1 1 0,1-1 0,-1-1 0,2-1-317,0-2 0,1-1 1,1 2-1,1 0 285,-3-4 1,1 1-1,1-1 1,0-1-76,1-3 0,0 0 0,3 2 0,2 0 66,1 0 0,2 0 1,2 3-1,1 1 16,2 2 1,2 2 0,2 5 0,1 1 102,0 2 1,2 2-1,2 2 1,2 1-130,-1 2 1,1 2 0,19-25 288,-5 10 1,-2 10-62,2 9 1,-3 2-41,-7 12 1,5-2 201,1 12 1,0-3-351,-1 3 0,4 2 547,5-3 1,6 4-664,-1 1 1,-1-2 169,-8-3 0,1 2-156,-5-6 1,-3 4-53,-7-4 1,1 1 57,-6-2 1,-5-1-525,-4 6 113,-7 1 147,3-3 0,-14 6 362,-6-4 0,-6-3 0,-9 0 0</inkml:trace>
  <inkml:trace contextRef="#ctx0" brushRef="#br0" timeOffset="34">20389 11657 8132,'14'-4'-149,"0"-1"1,2 0-161,3 5 0,-3 0 288,3 0 0,1 0 241,-1 0 1,5 7-182,-5 2 1,0 2 43,-5-1 1,0 2-58,0-2 0,-4 2 58,-1 3 0,-5-1-123,0 0 0,-2 7 41,-2 2 0,-8 4-6,-6 1 1,-4 1-7,-10-1 0,1 6-14,-11-1 0,7 0-103,-3-5 0,4-1 123,2-3 0,6-4-209,3-5 0,3-7 110,2-4 0,4-4-181,1-4 0,6-6 284,-2-9 0,10-9 0,3-9 0</inkml:trace>
  <inkml:trace contextRef="#ctx0" brushRef="#br0" timeOffset="35">20701 11544 8132,'13'1'2,"-3"4"0,2 3 65,-2 6 0,2 7 48,3 2 0,-8 4 73,-2 2 0,2 5-261,-3 4 1,1-1 110,-5 1 0,0-5-160,0 5 1,5-7 42,-1 2 0,1-3 69,-5-1 1,0-7-7,0-3 0,0-3-526,0-2 275,0-6 0,-1-3 90,-4-10 1,3-5-466,-2-9 642,-4-3 0,0-19 0,-6-3 0</inkml:trace>
  <inkml:trace contextRef="#ctx0" brushRef="#br0" timeOffset="36">20815 11444 8132,'14'-16'0,"2"2"-345,3 9 0,3 4 154,7-4 0,4 4 238,0 1 0,5 0-36,-5 0 1,-4 1-7,-6 4 0,-4 3 34,5 6 0,-7 2 0,2 3 0,-8-2-52,-1 7 1,-5 1 35,4 8 1,-6 4-223,2 5 1,-10 1 64,-4 0 1,-5 4-350,-5 0 284,-4 1 1,-5-6 0,0 1-1</inkml:trace>
  <inkml:trace contextRef="#ctx0" brushRef="#br0" timeOffset="37">20858 12112 8132,'8'-14'340,"6"0"1,8 0 30,11 0 0,2 4 112,3 1 0,8 1-452,-4-2 0,11-1-31,-1 6 0,9-12 0,4 1 0</inkml:trace>
  <inkml:trace contextRef="#ctx0" brushRef="#br0" timeOffset="38">4337 7563 11613,'-8'0'-1800,"2"-6"2337,6 4-316,0-10-304,0 10 1,0-6 249,0 3 68,6 4 1,-3-6 37,7 7 1,-1-4-84,5-1 0,1 0-101,-1 5 0,0 0 186,0 0 1,5 0-218,0 0 0,2 0 173,-2 0 0,-2 0-197,7 0 1,-7 0-9,2 0 0,2 0-66,-3 0 0,3 0 34,-2 0 0,-3-1 59,3-4 0,-3 3 12,-2-2 0,0 2 2,0 2 0,0 0-32,1 0 1,-6-2 137,1-2-26,-1 2-48,5-4 0,0 6-9,1 0-161,-7 0 74,4 0-58,-4 0 118,0 0-10,5 0-139,-5 0 257,-1 0-104,6 0 0,-10 0 13,7 0 1,-6 0-18,6 0 0,-5-2 80,4-2 0,-4 2-76,4-3 0,-4 2 166,5-2-254,-1 4 109,5-6 0,-1 6-178,-4-4 206,4 4-72,-5-6 1,1 7-193,1 0-7,-7 0 37,10 0-28,-12 0 43,6 0 64,-1 0-104,-4 0 25,4 0 119,-6 0 1,1 0 0,4 0-1,-3 0 1,6 0 1,-4 0-2,-2 0 0,6 0 0,-3 0 1,-2 0 2,6 0-63,-6 0 41,10 0-5,-11 0 10,10 0 1,-9 0-16,7 0 23,-7 0 0,5 0-14,-3 0 40,-4 0 1,7 0-31,-3 0 1,-4-1 141,4-4-118,-3 3 1,-1-4-157,4 6 152,-3 0 0,4 0-21,-6 0 27,0 0 27,6 0-52,-4 0 0,6 0 4,-3 0 1,-2 0 167,6 0-149,-6 0-21,10 0 1,-10 0 17,7 0-28,-7 0 18,9 0 0,-8 0-8,5 0 98,-6 0-42,10 0 1,-10 0 18,6 0 0,-4 0-32,5 0-11,-7 0 0,9-2 47,-2-2 1,-2 2-44,1-3 1,-4 4 14,5 1 1,-6 0-55,6 0 1,-1 0 2,5 0 0,-4 0-41,-1 0 39,1 0 0,4 0 3,0 0 0,1 0 4,-1 0 0,0-2-17,0-3 0,0 4 53,1-4 1,-1 4-17,0 1 0,2 0 36,3 0 1,-3-2-1,3-3 0,-2 4 4,2-4 0,-3 3-38,3 2 0,1-1 20,-1-4 1,0 3-28,-5-2 0,5 2-23,0 2 0,5-5 94,-5 1 0,5-3-23,-5 3 1,4 2-87,-4-3 1,7 2 40,-3-2 0,4 4 13,2-4 1,-1-1-97,0 1 1,1 0 11,-1 5 1,-4-5 53,0 1 0,-1-1-30,6 5 1,-6-2-34,1-2 0,-5 2 47,5-3 0,-7 4-28,2 1 0,-3 0-2,-2 0 0,0 0-14,1 0 0,-1 0 46,0 0 0,-4 0-18,-1 0 1,0 0 12,6 0-16,-1 0 0,0 0-3,0 0 1,1 0 21,-1 0 0,0 0 13,0 0 0,2 0 17,3 0 1,-3 0 9,3 0 1,1 0-3,-1 0 0,2 5-48,-2-1 0,-2 1 7,7-5 0,-2 0 19,2 0 1,2 0 113,-2 0 1,3 0-105,1 0 1,1 0 12,-1 0 0,-1 0-18,-3 0 1,3 0 0,-4 0 1,3 0 15,-3 0 0,4-5 46,-3 1 0,8-1-57,1 5 1,6 0-6,-1 0 1,3-2-17,2-3 1,-1 4 18,1-4 1,-5 4-6,0 1 0,-2 0-2,2 0 0,-1-2 15,-4-3 0,3 4-32,7-4 0,-1 3 8,1 2 0,4 0 9,1 0 0,4 0-11,-5 0 1,5 0 51,-4 0 1,-5 0-40,-6 0 0,1 0 57,5 0 1,1 0-72,4 0 1,-3 2-9,8 3 1,-1-4 9,5 4 0,-2-2 2,-3 2 0,-1-4-101,-4 4 1,-4-2 89,-1 2 0,6-3-24,-6 2 0,12 0 12,3 0 1,0-2-105,4 3 0,-2-4 144,-2-1 0,-5 0 7,0 0 0,-2 5-14,3 0 0,7-1 4,-3-4 1,6 0 18,3 0 1,-1 0-11,6 0 1,-6 0 20,-8 0 0,-1-4-11,1-1 0,5-1-8,0 1 1,5 3-7,0-2 1,-4-3 22,-1 3 1,-6-3-9,-3 2 1,0 4-15,-5-4 0,4-1 132,-5 1 1,7-1-116,-2 1 0,8 3 172,2-2 1,-5 2-177,-5 2 1,-6-5 103,1 1 0,-3-1-76,-1 5 1,-1-2 1,1-2 0,5 2-37,-1-3 1,5 2-16,-5-2 1,-4 4-351,-5-4 1,-2-1 130,2 1 1,2 0-559,-7 5 1,0-4 277,-4-1 0,-6 0 494,1 5 0,-7 0 0,4 0 0</inkml:trace>
  <inkml:trace contextRef="#ctx0" brushRef="#br0" timeOffset="39">4863 8601 12926,'6'8'-1628,"4"-3"1,2-4 2055,3-1-139,-1 0 1,2 0-203,3 0 0,3 5-118,6 0 1,2-1 39,3-4 1,-3-1 11,3-4 1,-3 2 37,-1-7 1,-2 6 112,-4-6 1,3 5 7,-7-4 0,4 6-158,-4-2 0,5-1 20,-5 1 0,5-4 113,-5 4-281,6 0 157,-9-1 0,11 4-41,-4-3 1,4 2-2,2-1 1,-1 2-287,0-3 304,1 4-29,-1 1 1,1 0-93,-1 0 0,-4-5 139,0 0 0,-2 0-15,1 5 0,3 0 40,-7 0 0,0 0 9,-5 0 0,5 0-19,0 0 0,0 0-7,-5 0 1,5 0 15,0 0 1,1 0 31,-1 0 1,2 0-48,3 0 0,2 0-38,-2 0 0,8-4 36,1-1 1,2 0 7,-2 5 1,-3-1-6,3-4 1,0 3 11,-4-2 1,2 2-18,-7 2 1,1-2 44,-1-2 0,1 2-55,-6-3 0,5 2 67,-5-2 0,1 4-100,-1-4 0,-1-1 33,5 1 0,-5 0-25,1 5 0,1-1-3,-1-4 1,5 3-71,-5-2 1,0 2 65,-5 2 1,0 0-76,0 0 1,5 0 64,0 0 0,0 0-25,-5 0 1,1 0 18,-1 0 0,0 0 1,0 0 0,1 0-29,-1 0 0,0 0-10,0 0 0,5-1 45,0-4 0,0 3 4,-5-3 0,1 4-29,-1 1 0,0 0-34,0 0 0,-4 0 5,-1 0 0,1 0 13,4 0 0,0 0 10,0 0 1,0 0 22,1 0 1,4 0-4,0 0 1,1 0-3,-1 0 1,2 0 16,2 0 1,4-2 21,-3-2 0,3 2 2,1-3 0,1 4-6,-1 1 1,0 0-2,1 0 1,-1 0 0,1 0 0,-6 0 10,1 0 1,-2 0-9,2 0 1,1 0 27,-6 0 1,7 0-43,-3 0 1,4 0-13,2 0 1,-1 0 20,0 0 1,6 0 19,-1 0 0,5 0-18,-5 0 0,5 0 5,-5 0 0,5 0-2,-5 0 0,0 0 2,-4 0 1,-1 4-27,0 1 1,-1 0 24,-3-5 0,1 0-15,-6 0 0,7 0 11,-3 0 0,-1 0-3,2 0 0,0 5-7,4-1 0,1 1 4,-1-5 1,0 0 3,1 0 1,3 0 9,-4 0 1,4 0-4,-9 0 0,4 0-5,2 0 1,-6 0 0,1 0 0,-5 0 0,5 0 0,-7 0 9,2 0 0,-3 0-22,-2 0 0,0 0-7,0 0 1,5 0 10,0 0 0,2 0-3,-2 0 1,1 2 7,4 2 0,3-2-11,-3 3 1,2-4 19,3-1 1,-5 0-10,-1 0 1,1 0 2,4 0 0,-1 0 24,-3 0 0,1 0 4,-6 0 1,5 0-33,-5 0 0,4 0-5,-4 0 0,2 2-14,-2 3 0,-3-4 6,3 4 0,1-3-16,-1-2 0,6 0 16,-1 0 0,-2 4-10,2 1 0,1 0 1,8-5 1,-1 0 7,6 0 1,-6 0 32,1 0 0,1 0 11,0 0 1,-1 0 25,-5 0 0,1 0-41,-1 0 0,-1 0-6,-3 0 0,3 0 4,-4 0 1,3 0-9,-3 0 1,6 0-3,-1 0 1,1 0-6,4 0 1,1 0 5,0 0 1,4 0 0,-5 0 1,0 0 6,-5 0 1,5 0-6,1 0 0,-1 0 25,-5 0 1,-6 0 15,-3 0 1,2 0 3,-2 0 1,0 0-40,-5 0 0,2 0 2,3 0 1,-3 0-23,3 0 0,-2 0-6,2 0 1,-2 0-25,7 0 1,-5 0 42,5 0 1,-5 0-18,4 0 1,-5 0 54,1 0 1,-2 0 10,2 0 1,-3 0-25,3 0 0,1 0 4,-1 0 0,0 0-55,-5 0 0,2 0 10,3 0 1,-2 0-15,7 0 1,-6 5 31,0-1 0,3 1-137,-2-5 1,2 0 87,-3 0 0,0 0-1,6 0 0,-5 0 36,4 0 1,1 0-3,4 0 0,1 0 28,-1 0 1,5 0 4,1 0 0,3 0-2,-3 0 0,0-5-23,0 1 0,-3-1 11,7 5 1,-8 0-1,-1 0 1,4 0-17,-5 0 0,-1 0 8,-3 0 1,4 0-3,5 0 0,2 0 11,-2 0 0,-1 0-2,6 0 0,-2 0 45,2 0 1,1 0-50,-5 0 0,4 0 92,-5 0 0,0 0-77,-5 0 0,1 0-32,-1 0 0,1 0 10,-1 0 0,1 0-4,-1 0 1,2-5 13,3 0 1,-3 1-8,3 4 0,2 0-32,-2 0 0,5-2 25,-5-3 0,2 4-7,-2-4 1,-3 3 5,3 2 1,-2-1 5,-3-4 1,0 3-22,1-2 1,-1 2 0,1 2 0,-1 0 15,1 0 0,5 0-3,4 0 1,0 0 4,5 0 0,-7 0-3,12 0 1,-12 0 30,7 0 1,-6 0-32,1 0 1,2 0 39,-7 0 1,2 0-17,-2 0 1,-1 0 6,5 0 1,1 0-16,5 0 0,4 0 2,1 0 0,-1 0-22,-4 0 0,3 0 17,-4 0 1,3 0 47,-12 0 0,5 0-47,-5 0 1,2 0 82,-2 0 0,-2 0-52,7 0 1,0 0 5,5 0 1,-1 0 2,1 0 1,-2-1 16,-3-4 0,2 3-102,-7-3 1,0 4 68,-5 1 1,-1 0-50,-3 0 0,1 0 40,-6 0 0,2 0-3,-2 0 1,-4 0-14,4 0 0,-3 0 1,-2 0 0,-4 0-83,-1 0-208,1 0-328,4 0 0,-4 0 615,-1 0 0,-6-6 0,4-2 0</inkml:trace>
  <inkml:trace contextRef="#ctx0" brushRef="#br0" timeOffset="40">14431 8999 7032,'-14'0'-24,"0"0"1,0 0 26,0 0 0,-1 0 22,1 0 1,0 0-2,0 0 0,-2 0 5,-3 0 0,2 0 6,-7 0 1,5 0 24,-5 0 0,1-2-31,-6-2 0,1 2 45,-1-3 0,6 2-16,-1-2 0,0 4 8,-4-4 1,-1-1-26,1 1 1,-1 0-3,1 5 0,-2-4-35,-3-1 1,-4 0-99,-5 5 1,-7 0-33,-3 0 1,-4 0 69,0 0 1,0 0-43,4 0 0,3 0 84,6 0 1,-6 5 1,-3 0 0,2-1-9,-2-4 1,-5 0-171,-5 0 0,-4 0 202,4 0 1,7 0 14,8 0 0,-4 0-59,-1 0 1,1 0 35,-1 0 1,-5 0-68,-4 0 1,-6-4 50,6-1 1,1-1-6,8 1 1,-2 3 11,6-3 0,0 2-1,0-1 1,1 2 36,-10-3 1,8 4-45,-8 1 1,3-2 31,-3-3 0,4 4-24,5-4 1,1 3-38,9 2 0,2 0 24,-2 0 1,0 0-9,-5 0 1,-1-1 10,-3-4 0,1 2-5,-6-6 0,4 5 97,-4 0 0,8-3 86,1 3 1,1-1-51,4 5 1,-3-2-40,-2-2 0,-3 2-31,-6-3 0,3 4-26,-13 1 1,9 0-4,-4 0 0,-3 1-21,8 4 0,-5-3-13,9 2 0,-4-1-9,5 2 1,-10-3 28,5 2 1,-16-2-182,6-2 1,-2 0 176,7 0 0,5 0 48,-1 0 1,8 0-81,-3 0 1,-2 0 56,-2 0 1,-5 0-17,-5 0 1,-1-2-170,-3-2 0,2 2 155,7-3 1,5 4-8,0 1 1,-5 0-25,-4 0 1,-7 0 36,1 0 1,1-2-9,-5-2 1,14 2 0,-4-3 0,5 4-12,-1 1 1,-1-5 21,-4 0 1,-2 0 1,-8 5 1,1 0-1,0 0 1,11 0 3,3 0 1,2 0 2,-7 0 0,-1 0-10,-3 0 0,0 0 4,-1 0 0,7-4 6,-6-1 0,7 0 3,7 5 0,2 0-53,2 0 0,-1 0 42,-3 0 1,-6 0-3,6 0 1,-12-5 2,8 1 1,-3-1-3,7 5 1,3 0 1,6 0 1,2 0 122,3 0 0,-6 0-155,6 0 1,-4-5 43,8 0 0,-4 1-19,5 4 0,-5 0 170,5 0 1,0-5-152,5 0 1,1 1 18,3 4 1,-1 0-30,6 0 1,-5-5 15,5 0 0,0 0 9,5 5 0,-2 0-15,-3 0 0,3 0 2,-3 0 0,-3 5-34,-1 0 1,-4 4-2,-2-4 0,1 6-20,-1-1 1,1-3 36,0 3 1,-1-2-4,1 1 1,-1 2 2,1-6 1,-1 6-3,1-1 0,0-2 10,-1 1 0,2 0 5,4 6 0,-4-1-7,3 0 0,2 0 5,-2 1 0,2-1-5,-2 0 1,-2 0-1,2 0 1,2-1-7,-2-3 0,7 2 4,-2-2 1,3-2 14,2 1 1,-1-1 9,1 1 1,0 4 2,0-3 0,1-3-27,4 3 0,-4-2 2,4 1 1,2 4 1,3-4 0,-3-1 7,2 2-26,1-1 1,4 5 19,0 1 1,0-6 26,0 1-16,0-1 0,4 5 2,1 1 0,6-6-17,-1 0 0,2-4 3,3 5 0,-1-2 4,0 1 0,0 2 0,0-6 1,1 4 8,-1-4 1,2 5-10,3-6 1,-4 3 55,4-3 0,2-2-8,-2 3 1,1 1 7,-1-1 1,-1 4-22,5-4 1,-4 4 9,5-4 1,0 5-34,4-6 1,2 6 20,3-5 0,4 4-77,5-4 0,1 1 65,0-1 0,-1-4-23,1 4 1,3 2 6,-3-3 0,2 1-3,-7-5 0,3 5 14,2-1 1,6 3 3,3-2 1,5-4-5,5 4 1,-2-2-142,6 2 0,-11-4 215,2 4 0,-3-2-70,3 2 0,6-3 59,3 2 0,8-2-287,2-2 1,5 0 237,-5 0 1,0 0-19,-5 0 1,8 0-176,-37 0 0,1 0 0,0 0 0,1 0 149,3 0 1,1 0 0,-5-2 0,0-1-8,0 1 1,0-1-1,0 1 1,1 0-16,-2 1 0,1 2 1,0-1-1,1 0 31,3 0 0,1 0 1,-2-2-1,-1-1-13,0 1 0,0-1 1,-2 1-1,0-1 9,32 3 0,1 0 18,-33 0 0,0 0 0,0 1 0,0 0-4,5 1 0,-1 1 0,-4-3 1,0 1 26,32 4 1,0-2-53,0 2 1,4-3 18,-36 0 0,0 0 0,1-1 0,0 0-18,-1-1 0,0 0 0,-1 0 0,-1 1 24,35 4 0,-3-3-37,3 3 0,3-4 23,1-1 0,-39 1 1,0 0-5,0 1 0,-1 0 0,36 0 24,-10 3 1,4-2 8,-4 2 1,10-4-13,-36 2 1,0-1-1,39 0 15,2-2 0,-7 0-3,2 0 1,-8 0-12,-2 0 1,2 0-15,8 0 0,1 4 11,-36-1 1,-1-1 0,36 3-48,-10-5 1,4 0 32,-4 0 0,5 0-4,5 0 0,-2 1 40,-34 2 0,1-1 1,38 0 6,-39 0 0,0 0 1,33 0 21,-7-2 0,7-2-54,-33 0 0,0 0 0,4 1 0,1 0 13,0-1 1,0-1 0,-3 0 0,0 0 18,34-2 1,-2-4-7,2 4 1,3-4-4,-37 6 1,1 1 0,-1-3-1,0 0 11,-2 3 0,0 0 0,38-8-7,-7 5 0,-5-1 4,0 1 1,1 4-33,4-4 1,0-3 30,0-1 1,-6 1-70,-4-2 1,-5 1 19,-9-5 0,5-1-14,-9 1 1,3-5 4,-4 0 1,-4-4-8,0 4 1,-5-11 68,5 1 0,-8-4 133,-1 0 0,-2-2-93,-8-3 1,-5 2 163,-5 3 1,-6 3-227,2-4 0,-5 9 315,-5 1 0,-10 2-480,-14-1 1,-12 2-168,-11 7 1,-16 1-1045,-8 4 1351,27 5 0,-3 1 0,0 3 0,-2 0 0,-9 0 0,-2 0 0,0 0 0,-1 0 0</inkml:trace>
  <inkml:trace contextRef="#ctx0" brushRef="#br0" timeOffset="41">3811 6824 8198,'-5'-22'3,"0"3"0,-1 8-572,1 1 289,4 1 206,-12 1 1,10-3 290,-7 6 1,1-1-115,-5 1 1,1 2 3,4-7 1,-4 7 41,3-1 0,-2-3 153,-2 2 0,-1-4 151,1 4-363,6 0 0,-4 1 164,2-1-44,-2 0-161,-3 5 0,-4 7-107,0 2 1,-6 5 125,1 5 1,-2 0-172,-3 10 0,2-4 62,4 8 0,-4-3-68,3-1 1,3-1 58,3 0 57,2 1 0,3-2 9,4-4 1,1 4 5,3-3 1,3-2 152,-2 2-154,2-7 0,4 8 10,2-6 1,4 2-4,7-2 1,-1-2-4,0 7 0,0-5-4,0 5 1,2-6 21,3 6-23,-3 0 1,3 4 12,-10 1 1,4-1-3,-4 1 0,3-1 154,-3 0-161,4 1 1,-12-1 74,4 1 1,-3-1 5,-2 1 1,-2-1-9,-3 1 0,-3 4 7,-6 0 1,0 0-1,0-5-38,-7 1-4,5-1 0,-10 1-165,2-1 152,-3 1 1,3-3-144,1-2 0,-1-3 165,-5-7-107,7 0 0,0-1 8,3-4 1,3 2 35,-3-6-24,4 6 22,0-9-31,8 10 10,0-10 26,7 11 2,0-12 1,0 12 1,0-4 1,0 4 54,0 1 1,5 7 131,0 2 0,4-1-90,-4 2 1,1 6 183,-1 8 0,-3 5-103,2 4-120,-2 4 1,-4 10-547,-2 1 686,2-1-1240,-11 3 1173,5 0 1,-1 6 50,0-4 1,1 2-238,-2-6 0,-3 10 304,4 0 1,1-9-66,-1-6 0,1-10 15,-2 0 0,4-9-378,6-5 116,0-3 362,0-7 1,2-3-1464,2-6 1704,4 1-856,13-8 301,7 0 0,15-7 0,7 0 0</inkml:trace>
  <inkml:trace contextRef="#ctx0" brushRef="#br0" timeOffset="42">2361 6724 8386,'-7'-22'-74,"-2"3"0,-4 4 144,-1 0 42,0 1-23,-1 0 1,1 4 48,0 1 1,0 6 127,0-2 0,1 10-280,4 4 0,-4 10 133,3 5 0,-2 4-74,-2 5 0,6 4 91,3 5 1,3-4-222,2 0 0,2-11-64,3 2 152,3-10 1,7-5-143,4-10 0,-3-4 100,3-4 0,2-10-167,-2-10 1,1-3 117,-1-1 1,-5-1-130,0 1 0,1 6 128,-6 3 1,-1 4 60,2 6 71,-7 3 1,8 9-105,-7 6 0,1 9 382,-5 15 1,-1 5-109,-4 9 0,3-3 166,-2 4 1,-3 1-103,3-2 1,-1 5 23,5-4 1,0-3-112,0-7 1,0 0-1,0-9 1,1 1 351,4-11-292,-3 0 1,6-10-192,-4 0 118,-2-5 0,11-4-173,-4-10 1,-1-4 81,1-5 1,1-3-608,4-7 0,-1 1 128,-4 0 0,2-1-84,-6 1 0,4 6-1888,-4 3 2365,0-3 0,1-1 0,2-5 0</inkml:trace>
  <inkml:trace contextRef="#ctx0" brushRef="#br0" timeOffset="43">2773 6881 8208,'0'14'709,"0"0"1,0 8-183,0 7 0,0 4-132,0 5 1,1 3-114,4-3 0,-3 3-963,3 2 0,2-7 681,3-3 0,9 3 0,3 1 0</inkml:trace>
  <inkml:trace contextRef="#ctx0" brushRef="#br0" timeOffset="44">2318 8046 8187,'0'-14'0,"0"0"-99,-6 6 0,2-3-344,-5 6 582,6-6 125,-10 10 0,5-6-150,-6 7-23,6 0 1,-4 0 32,2 0 0,-1 2 2,2 3 0,-4 4 80,3 10 1,-2 5-83,-2 9 0,4-3 68,1 3 1,5 4-50,0 0 0,-3-2-134,3-2 0,0-3 48,9-1 1,-2-7 2,7-3 1,-1-5-220,6-4 0,-1-4 66,0-6 1,0-3-51,0-7 0,5-2 20,0-17 1,5 2-314,-5-11 1,0 2 137,-5-2 1,0-3-98,1 3 0,-3 3 107,-2 2 0,2 0 108,-2 5 1,-4-2 67,-1 11 1,1 5 268,-1 4 116,0 7 1,-5-2-174,0 10 1,0 9 505,0 10 1,0 3-240,0 1 1,0 5 138,0 0 0,0 5-216,0-5 1,0 1-69,0-6 1,0-1-974,0-3 637,6-4 1,2-7-553,6-4 1,0-2 339,1-7 1,-1-7 325,0-2 0,7-10 0,1-3 0</inkml:trace>
  <inkml:trace contextRef="#ctx0" brushRef="#br0" timeOffset="45">2744 7919 8187,'0'-8'336,"0"1"0,5 9 2,0 3 0,0 4 169,-5 10 0,0 5-175,0 9 0,0 3-47,0 7 1,0 0-362,0-1 70,0-5 0,0 8 248,0-2-242,6-3 0,2-6 0,6-5 0</inkml:trace>
  <inkml:trace contextRef="#ctx0" brushRef="#br0" timeOffset="46">2403 9113 8349,'0'-14'-1376,"-5"-1"1853,1 1-204,-1 0 0,0 0-61,1-1-12,-8 8-28,11-12 1,-12 9-20,4-9 1,1 3 192,-2 2-246,7 6 0,-9 2 8,2 6 1,2 0 0,-1 0 0,-1 1-130,-4 4 9,0 3 0,0 14 103,-1 7 0,1 1-19,0 8 1,0 0-118,0 4 1,1 1 57,3-1 1,4-5-118,6-4 0,0-9 141,0-5 1,2-5-216,2-5 0,4-2-19,7-7 1,-1-7 103,0-2 0,5-10 4,0-5 0,1-4-116,-1-5 0,-3 1-93,3-6 1,-3 6 56,-2-1 1,-1 8 241,-4 1 0,2 12-270,-6-3 475,0 11-41,1-3 0,-4 15 201,2 7 0,-4 7-25,-4 11 1,1 5-124,-7 9 0,7-1 194,-2 6 1,4-8-96,1-1 0,0 0-422,0-6 1,0-3 120,0-6 0,1-3-584,4-10 1,-2 0 170,7-10 1,-6 0-351,6-5 747,-1-13 0,5-3 0,1-12 0</inkml:trace>
  <inkml:trace contextRef="#ctx0" brushRef="#br0" timeOffset="47">2460 9155 8262,'13'7'69,"-4"2"1,4 4 2,-4 1 0,2-4 910,-1-1-168,3 0-385,-6 6 0,3-1-162,-1 0 0,-5 0 19,0 1 0,-2-1 31,-2 0 1,0-5-53,0 1 114,0-1-423,0 6 1,-5-6 62,0 1 34,1-7-231,4 3 1,6-6 206,3 0 0,10-6-141,5-4 1,9-2 164,5-3-53,10-5 0,2 4 0,7-4 0</inkml:trace>
  <inkml:trace contextRef="#ctx0" brushRef="#br0" timeOffset="48">23573 6426 7971,'-6'-22'-143,"-3"3"1,-4 3-298,-1 2 1,4 0 315,1-1 1,4 1 330,-4 0 1,4 0 1200,-5-1-911,1 1 0,-1 5-72,1-1 1,-1 7-69,-4-2-287,0 4 1,-6 13-33,-4 7 0,-3 7 35,-1 2 1,-1 7 20,1 3 0,1 1-39,3-1 29,4 3-23,12-11 0,-3 3-226,6-9 131,0 3 0,7-11-306,2 3 227,4-10 1,8-3 48,3-6 0,5-1-49,9-4 0,-1-9-33,5-10 0,0-3-189,1-1 1,1-5 90,-6 0 0,-1-5-57,-8 5 0,1-1 205,-6 6-38,-6 0 1,-2 5 187,-7 4 1,3 10-99,-3 4 135,-2-3 1,3 13-96,-10 0 0,-3 12 122,-6 7 1,4 3 93,1 1 0,4 7 193,-4 3 0,6 8-57,-2 1 0,3 2 106,2-2 0,0 2-133,0 3 0,0 2 88,0-6-314,7-7 1,-4-3-45,6-10 1,-4-3 83,4-11 0,-4-1-147,5-3-159,-1-4 1,1-6 45,-1 0 1,-4-8-97,4-6 110,-6-7-197,10-7 0,-11-1-279,2 1 1,3 0 9,-3-1 1,1 2-253,-5 4 1,0-4 186,0 3 642,0-3 0,0-1 0,0-1 0</inkml:trace>
  <inkml:trace contextRef="#ctx0" brushRef="#br0" timeOffset="49">23915 6269 7983,'0'21'-112,"0"-4"244,0 7 1,0 4 254,0 6 0,-5 5 96,0-1 0,-1 2 371,1-3 1,4 5-51,-4-5-412,3-2-141,2 0 1,0-2-187,0 0-20,0-6 1,0-2-928,0-6 690,0 0 1,0-4-131,0-1-646,7-6 555,-6-2 413,5-6 0,1-6 0,1-2 0</inkml:trace>
  <inkml:trace contextRef="#ctx0" brushRef="#br0" timeOffset="50">24256 6710 10959,'1'8'799,"4"-3"-773,-3 3 0,4 0-24,-6 6 0,-1 5-273,-4 0 1,2 6-1333,-7-1 827,1-4 776,1 1 0,-5-1 0,5 2 0</inkml:trace>
  <inkml:trace contextRef="#ctx0" brushRef="#br0" timeOffset="51">25038 6468 8008,'0'-14'-447,"0"6"0,0-4 946,0 2-314,0-2 1,0-3 179,0 1-218,0 0-54,0 0 0,-5 0 51,0-1 1,-6 6-15,2-1 0,1 6-3,-2-6 1,1 7 3,-5-2 0,-2 5-18,-3 5 1,3 3 131,-3 6-131,3 7 45,9 1 0,-6 6 111,3 1 1,-2 5-59,-2 4 1,4 3 37,1 2 0,6-5-132,-2 0 0,3-7 7,2 3 1,2-4-324,3-2 100,2-12 76,8 3 0,-1-18-390,0 4 222,7-3-33,1-9 0,1-7-207,1-10 1,0-2 67,4-3 1,1-4-124,-1 0 0,1-2 145,-1 2 0,-6 3 50,-3-3 0,0-2 156,-5 2 97,4 6-273,-11 0 646,1 11-202,-1-4 12,-7 12 0,0 3 212,0 10 1,-2 4-182,-3 10 1,2 5 135,-6 9 0,4-1-45,-4 6 1,4-2-13,-5 2 1,7 1-197,-2-5 0,4-3-348,1-7 1,6 0-854,4-10 595,2 3 330,-4-15 1,5 4-399,-4-6 1,4-3 613,1-7 0,0-5 0,1-14 0</inkml:trace>
  <inkml:trace contextRef="#ctx0" brushRef="#br0" timeOffset="52">25450 6170 8008,'8'2'75,"-3"2"1,-4 4 115,-1 6 1,2 2 547,3 3-238,-4 3-222,6 7 0,-7-1-57,0 1 0,-5 1-38,0 3 0,-4-3 0,4 3 0,-5 2-233,6-2 0,-6 0-365,6-5 1,-6 4-34,5-4 1,1 2 446,4-11 0,0 0 0,0-4 0</inkml:trace>
  <inkml:trace contextRef="#ctx0" brushRef="#br0" timeOffset="53">25578 6611 8008,'14'0'-80,"1"0"40,-1 0 0,-5 0 487,1 0 147,-7 6 1,3 2-408,-6 6 1,0 0-383,0 1 0,0 3-165,0 1 1,0 5 359,0-5 0,-6 6 0,-2-3 0</inkml:trace>
  <inkml:trace contextRef="#ctx0" brushRef="#br0" timeOffset="54">26175 6213 7937,'8'-23'0,"-1"-2"718,-7 6-56,0 0-45,0 5-364,0 0 0,0 4-2,0 1 1,-2 6-29,-3-2 1,2 10-44,-6 4 0,-1 10 27,-4 5 1,-2 6 20,-3 8 0,3 0-8,-3 9 1,5-7-137,5-3 0,-2-5 15,6 1 0,-5-4-298,6-6 1,-1-2-5,5-7 0,0-4-507,0-1 492,6-6 0,2 2-22,6-10 1,1-9-14,-1-10 0,0 1-77,0-6 1,5 4-629,0-8 429,6-4-213,-9 7 693,11-4-114,-11 5 0,9 7 100,-6 3 0,-5 5 510,-4 4-248,-7 4 0,3 14 208,-6 6 1,-1 8-111,-4 12 1,0 2 80,-9 7 0,3 1 613,-8 3-696,9-9-10,-2 16 0,10-16-172,-2 9 1,2-3-253,2-1 0,0-2-466,0-3 0,0-5 426,0-9 1,2-5-292,2-10 6,-2 4 0,9-15 23,-6-2 0,6-6-1017,-2-14 1458,-2 1 0,5-12 0,-4-1 0</inkml:trace>
  <inkml:trace contextRef="#ctx0" brushRef="#br0" timeOffset="55">26431 6440 7937,'14'0'280,"1"0"-234,-1 0 1,0 2 718,0 2 0,5 0-255,0 5 1,2-1 184,-2 1-161,-3 4-267,4-5 1,-7 6 20,-4 0 1,-3 1 13,-6-1 0,-1 0-188,-4 0 1,2 0 15,-6 1 0,-1 0-128,-4 4 1,1-3 90,4 3 1,-2-8-135,6-1 0,-1-6 15,1 6-128,3-7 0,-2 3 45,8-6 0,4 0 68,6 0 0,7 0-152,3 0 0,2-6 62,3-3 1,-1-4-928,1-1 476,6 6 173,-5-5 0,9 5-677,-6-6 1086,7 0 0,-10 0 0,4-1 0</inkml:trace>
  <inkml:trace contextRef="#ctx0" brushRef="#br0" timeOffset="56">22479 6426 7550,'0'-8'1079,"0"2"-831,6 6 0,2 0-108,6 0 0,5 0-204,0 0 0,5 0 97,-5 0 0,0 0-130,-5 0 0,-5 0-820,1 0 484,-7 0 84,3 0 1,-7 6 348,-4 3 0,-9 10 0,-8 3 0</inkml:trace>
  <inkml:trace contextRef="#ctx0" brushRef="#br0" timeOffset="57">22422 6625 8034,'-2'9'-108,"-2"1"0,2-1-158,-3 6 0,4-1 454,1 0 0,0 5 439,0 0 1,0 8-289,0 1 0,0 1-141,0 4 0,-5 1-25,0 0 0,-4-1-9,4-5 1,0-1-282,5-3 93,0 3-74,0-12 0,0 6-88,0-7 0,11-6-17,3-3 1,12-4-309,2-1 1,20-3 510,13-6 0,-18 2 0,1-2 0,3-5 0,1 0 0</inkml:trace>
  <inkml:trace contextRef="#ctx0" brushRef="#br0" timeOffset="58">27384 6255 7910,'24'-9'-130,"-1"-1"1,-4 7-209,5-2 1,-5-1 296,5 1 1,-6 1 80,6 4 0,-6 0 48,0 0-89,-2 0 1,-6 4 36,-1 1 0,-6 6 39,2-1 0,-3 4 150,-2 5 1,-2-3-145,-3 3 0,2 1 143,-6-1 1,4 6-115,-4-1 0,5 3-19,0 1 1,-3 1 77,3-1 1,-1 1-55,5-1 1,0 7-8,0 3 1,0 3-71,0 1 1,0-1-106,0-3 0,-2-3 77,-2-6 1,0-3-110,-5-2 0,-2-3 148,-8-7 1,2-2-23,-7-2 0,-1 1-256,-9-6 1,-2-1-86,-7-4 1,-7 0 313,-7 0 0,-19 0 0,33 0 0,-1 0 0</inkml:trace>
  <inkml:trace contextRef="#ctx0" brushRef="#br0" timeOffset="59">25294 7407 8042,'0'-14'-874,"6"-1"929,-4 7 255,10 2 1,-9 6-158,7 0 0,-7 2-6,2 2 0,1 4-13,-1 7 1,1 0 14,-1 4 0,-3-1-109,2 5 0,-1-1 84,2 2 1,-3 3-129,3-3-90,-4-4 130,-1 7 1,0-5-8,0 7 63,0-1-82,0 1 1,0 1 3,0 3 0,0-2-26,0 7 0,-5 5-1,1 4 0,-6 7-7,5-2 57,-6 3-179,10 9 0,-7-3 289,3 1-1201,4 6 1059,-6-16 1,7 19 7,0 0 0,0 0-115,0 5 0,-4-2 210,-1 2 0,-5-3-102,6 2 1,-2-33-1,0 0 1,2 1 0,-1-1 1,0 0-1,-1-1 141,-4 34 0,-2 3-89,2-2 0,2 3-229,4-39 0,-1 0 1,1 1-1,0 0 216,0 7 0,-1-1 0,-2-5 0,1 0 17,1 1 1,0-1 0,-2 35-64,2-36 0,0-1 0,1 1 0,-1 2-61,-2 4 1,-1 1 0,1-2 0,0 1 52,0 3 0,0-1 0,-2-2 0,-1-1-61,1-3 1,-1 0 0,0 0-1,0 1 15,0 1 0,1 0 0,0-1 1,0 0 6,-3 3 0,0 1 0,4-3 0,-1 0 63,0 2 1,-1 1-1,1-5 1,1-1-5,-2 3 0,1 0 0,1-1 0,0 1 27,-1 2 0,-1 0-597,2 3 0,0-2 543,1-7 1,0-1-1,-2 4 1,-1 0-7,-9 32 0,7-32 0,-1 1 42,1-1 0,0 2 0,-2 1 0,0 0-41,-3 1 1,1-1 0,0-1 0,-2 0 17,-2-3 1,-2-1-1,2 1 1,-1-1-4,-5 1 1,0 0-1,2 1 1,2 2 2,-2-1 0,0 0 0,0 2 0,-1 0-4,2-1 0,-1-1 1,-2-2-1,0 0 71,2 0 1,0 0 0,0-2 0,-1 1-25,2 6 0,-1-1 0,-1-2 0,-2-1-12,-3 1 1,-2 0 0,0 1-1,0-1-36,-4 0 0,0 0 0,1 3 1,1 1 2,0-2 1,2 0 0,0 0 0,0 0-37,4 0 1,0 0 0,-3-2-1,-2-1 59,1 1 1,-2 0 0,-3-1 0,0-1-2,-1-1 1,0 1 0,-5 4 0,1-1-8,1-1 1,1 0 0,0 2 0,1 0-37,6-7 0,0 0 1,-4 2-1,-1 0 28,3 0 0,-1 1 0,-6 2 0,-3 0-3,1 0 0,-2 0 0,2-2 0,0-1 10,1-1 0,1-1 0,-1-2 0,0 0-1,3 2 1,0 0-1,-5 0 1,-2-1-5,-2 1 1,-1 1 0,-1 2 0,-1 1-2,0-4 1,0 0-1,1 1 1,2 1 67,4-4 0,0-1 0,-2 1 1,-2-1-206,-5 3 1,-1 0 0,1-2 0,0 0 207,-3 3 0,1-1 0,4-6 1,1 1-81,3 1 0,1-1 1,-1-3-1,0-2 20,-4 1 1,0-1 0,1-1 0,0-1-35,-1-1 1,0-2 0,4 0 0,0-1-66,1-2 1,-1-1 0,0 0 0,-2 1 54,-4-1 1,-1 0 0,4-2 0,-1 0 4,-2 0 0,-1 0 1,5 0-1,1 0 47,-1 2 0,0 1 0,-3-3 1,-3 0-44,-5 0 0,-1-1 0,4-2 0,1 0 86,0 1 1,0-1-1,2-1 1,-1 0-24,0-1 1,-1 1-1,-5 1 1,-1-1-14,-1 0 1,0-1 0,4 1-1,0 0-23,3-5 0,0-1 1,0 2-1,-1 0 1,-1-4 1,-1 0 0,2 1 0,-1 0 9,5-6 1,-1 1 0,2 1 0,1 1 16,2-2 0,0-1 0,0 0 0,-1 0 47,-1-1 1,0-2 0,2-1 0,0-2-70,0 0 1,1-1 0,2 0 0,0 0 93,5-2 1,-1 0 0,-2 2 0,0-1-10,0-3 0,0-1 1,-2 2-1,-1 0-40,3 1 1,0 0 0,2-2 0,1-1-18,1 1 1,1-1-1,-29-15 28,-2 1 0,3-4-193,-3-6 0,36 14 0,0-2 67,1-3 1,2-2 0,0-1 0,2-1-7,3-2 1,2 0-1,-19-29-192,6-6 1,6-7 70,15 33 0,1 0 1,3-2-1,1 0-76,0 0 0,0-1 228,0-3 0,1 0-18,0 2 1,-1 1-1,0-1 1,-1 1 6,3 3 1,1 0 0,-11-35 371,1 0 0,1 4 390,-5 4-357,5 10 51,-2 2 1,5 16-74,1-4-125,6 10 32,-4-8 1,10 11-373,-3-4 0,4 4 875,1 2 0,0 4-971,0 1 0,0 1 442,0-2 1,0 3-419,0 7 321,0 0-183,0 0 179,-6 6 1,2 3-72,-5 10 0,-1 9-22,-4 10 1,-2 4-5,-3 5 0,2-1-5,-7 6 0,5 0-42,-4 4 0,1-2-34,-2 2 1,-3-4-487,3 5-394,4 0 770,-7-7 1,10-1-1128,-7-7 759,6 1-366,-2-20-347,6 10 1249,6-17 0,2-9 0,6-8 0</inkml:trace>
  <inkml:trace contextRef="#ctx0" brushRef="#br0" timeOffset="60">15853 15425 7971,'21'-14'193,"1"6"49,6 3 1,5 3 14,1 2 1,4 0 292,-5 0 0,5 7 48,-5 2 1,6 4-141,-1 1 0,-1-3-1006,0 3 316,1-9-206,11 14 1,11-13-445,16 4 558,3-4 1,-27-3 0,0 0 0,-1 1 0,0 0-1</inkml:trace>
  <inkml:trace contextRef="#ctx0" brushRef="#br0" timeOffset="61">20986 16790 7966,'-8'-23'223,"-5"3"559,4 6-712,-4 6 209,-1 2-112,6-1 1,0 6-61,3-4 0,-1 10 7,-3 4 0,-4 8-91,4 2 0,-6 8 71,-4 2 0,4 5-112,-4 9 0,0 0 97,4-1 0,-2 4-181,8-3 0,1 1-71,-2-11 0,7 0 83,-2-4 1,5-7-554,5-3 1,3-5 75,6-4 0,7-4-571,2-6 1138,4-6 0,2-9 0,-1-7 0</inkml:trace>
  <inkml:trace contextRef="#ctx0" brushRef="#br0" timeOffset="62">21142 16903 7966,'8'0'145,"-2"2"122,-6 3 1,-4 4 2,-1 10 1,-5 5 93,6 9 0,-6-3-160,6 3 0,-1-3 19,5-1 1,0-3-198,0-2 0,1-3-83,4-7 1,3-6-170,6-3 0,0-5 136,1-5 1,0-5-104,4-9 1,-3-4 107,3-11 0,-3 3 0,-2-7 0,-1 0-20,-4-5 1,2 5 61,-6 1 1,0 5 73,-5-1 0,-2 9-24,-2 5 0,-4 0 9,-7 5 1,1-2-34,0 11 1,-2 1-4,-3 4 0,2 6-9,-7 4 0,7 2-1,-2 2 1,3 5-171,2 0 1,6 0 54,3-5 0,4 1-378,1-1 1,1-1 110,4-4 0,4-3 412,10-6 0,3-12 0,7-4 0</inkml:trace>
  <inkml:trace contextRef="#ctx0" brushRef="#br0" timeOffset="63">21483 16619 7966,'8'2'24,"-3"2"1,-3 6 215,-2 9 1,0 3 391,0 6 1,-7 2-268,-2 3-164,-4-3-50,-1 12 1,5-11-167,-1 7 0,2-8-49,-1-1 0,-2-3-230,6-7 248,0 0-92,5-11 1,0-3 26,0-10 0,6-9-189,4-10 1,-2-4-5,1-5 1,6-4-100,3-5 0,1 4 132,-4 0 1,-1 8 171,0 1 1,0 1 117,1 4 1,0 8 35,4 2 0,-8 10 322,4-1 0,-4 5-123,3 5 1,-2 4 197,-2 10 0,-4 3-76,-6 7 1,0 4-89,0 0 1,-1 2-244,-4-2 0,3-2 29,-2 7 1,0-8-90,0-1 0,2-2-107,-3-8 1,4-1-749,1-3 26,0-7-458,0-2 1302,0-19 0,0-3 0,0-12 0</inkml:trace>
  <inkml:trace contextRef="#ctx0" brushRef="#br0" timeOffset="64">21711 16662 7966,'9'-7'0,"1"-2"0,-5 1 526,4-2 1,1 1-173,4-5 0,6 0-158,4-1 0,-2-4 21,2 0 0,0-1 17,4 1 0,-4 3-414,-1-3 1,-4 3-1208,5 2 1024,-7 0 1,2 0-709,-9 0 134,-4 6 466,-6-5 471,0 11 0,-6-4 0,-4 6 0,-2-1 0,-2-4 0,-1 3 0,1-3 0,5-1 0,-1 1 0,1 1 122,-6 4 0,6 6 295,-1 3 1,7 6 228,-1 4 0,-3 3-214,3 6 0,-8 7-14,3 3 1,-4 0-131,-1 4 0,5-7-112,-1 8 0,2-8 27,-1 2 1,2-5-124,7 1 0,0-3 41,0-1 1,0-2-170,0-4 0,5-2-93,0-7 1,8-5 111,1 1 0,2-8-23,7-2 1,3-8 10,7-11 0,0 1-115,10-5 0,-4-1-44,8-5 0,-7-1-152,-2-3 0,-7 2-99,3-7 1,-6 6 122,-4-1 0,-4 1 268,-5-1 0,-6 8-132,0-3 1,-5 7 162,0-3 132,-2 7-141,-8-4 0,-1 7 129,-2 0 0,-4 0-50,4 0 1,-4 6 218,-1 3 0,0 3-57,-1 2 0,1 0 93,0 0 0,0 11-112,0 4 1,-1 7-57,1-3 1,0 6 152,0-1 1,-1 2-127,1 3 1,5-1 6,-1 1 0,7-1-42,-2 1 1,4 1-26,1 3 1,0-8-55,0 4 1,6-6-125,4 1 1,4-4-43,5-5 1,3-7 73,6-4 0,1-2-351,-1-2 1,1-2 2,-1-2 1,-4-6-143,-1-9 0,-5 2 68,1-7 1,-3 7-69,-2-2 0,-5-2 228,1 2 1,-7-4 312,2 4 0,-4-7 0,-1 4 0</inkml:trace>
  <inkml:trace contextRef="#ctx0" brushRef="#br0" timeOffset="65">22422 16392 7966,'0'14'41,"0"0"1,1-5-42,4 1 0,1-1 726,4 6 0,3-1-291,-4 0 0,8 0-210,2 0 0,5-4-160,-5-1 0,11-1-259,-2 2 1,4 2 12,-3-2 1,-7-2-202,-3 1 1,0-4-347,-5 5 0,3-7-26,-7 1-349,-4-2 1103,0-2 0,-6-13 0,0-2 0</inkml:trace>
  <inkml:trace contextRef="#ctx0" brushRef="#br0" timeOffset="66">22649 16264 7872,'0'14'-117,"0"0"1,-4 7 116,-1 2 0,-6 1 276,1 4 0,-2-2 414,-3 7 0,1-3-443,0-2 1,0 5-139,0 1 0,-1-1-158,1-5 1,-3 1-99,3-1 0,-4-4-312,9-1 0,1-5 186,-2 1 0,6-5-399,-6-5 672,7 4 0,-3-11 0,6 4 0</inkml:trace>
  <inkml:trace contextRef="#ctx0" brushRef="#br0" timeOffset="67">22692 16292 7950,'35'-14'0,"-4"4"62,7 1 1,-5 4-165,5-4 1,-6 4 394,1-5 0,-3 6-130,-1-6 1,-3 5-258,-2-4 1,-3 4-101,-7-4 1,0 4-313,0-4 0,-1 4 172,-4-5 0,2 6-212,-6-6 546,0 7 0,-5-10 0,0 5 0</inkml:trace>
  <inkml:trace contextRef="#ctx0" brushRef="#br0" timeOffset="68">23076 15894 8460,'-8'14'1399,"-3"2"-855,6 3 0,-4 3 66,4 6 1,-5 1 19,6-1 0,-6 1-206,5-1 1,1 2-19,4 3 0,0-3-47,0 4 1,0 2-104,0 2 0,6-3-95,4-2 0,-1-3-100,5-2 0,-3-1-25,8-3 0,3-5-221,2-10 0,3-4-88,1-10 0,9-6-432,5-13 0,-2-1-116,7-13 1,-7-4-110,2-6 0,-1-1 930,-7 2 0,-1-4 0,-5-6 0</inkml:trace>
  <inkml:trace contextRef="#ctx0" brushRef="#br0" timeOffset="69">23687 3767 7431,'0'15'31,"2"-1"236,3 0 1,-4 8 503,4 7-311,-4-1-156,-1 7 0,5 1-105,0 7 1,0-1-57,-5 6 1,0-4 19,0-1 0,-2 1 2,-3 3 0,4 4-4,-4 6 0,-1-5-64,1 0-723,0-13 716,5 9 1,-5-18-329,1 3 43,-1-3 190,5-8 0,0-1-240,0-7 279,0-6-24,-6-2 1,4-8 233,-3-2 1,4-10-391,1-10 1,1-9-401,4-5 261,-3-3 110,10-8 0,-4 4-70,6-2-468,1 9 696,5-3 1,-4 17 153,3 1 0,1 7-184,-1 6 0,2 4 118,-2 6 1,-3 2-42,3 2 0,-4 9 196,0 6 0,-3 2 150,-2-2 456,2-4-757,-10 12 0,4-9 204,-6 5-24,0-5-145,0 2 1,0-1 6,0 0 0,-6 2-43,-3-2 0,-4-2 17,-1 7 0,-7-7-63,-3 2 1,2 2-183,-1-3 0,1-3 74,-2-6 0,2-6-287,3 2 0,8-3-900,-4-2 674,11 0 24,-9-7 1,12-1-989,-4-6 1557,10-6 0,2-2 0,8-7 0</inkml:trace>
  <inkml:trace contextRef="#ctx0" brushRef="#br0" timeOffset="70">24142 4379 8319,'-14'8'-348,"0"-2"347,6 0 1,-3-3 900,6 7-268,0-7-150,5 10-275,0-12 1,7 10-35,2-6 0,8 0-138,2-5 0,5-2 58,-5-3 0,5-2-158,-5-8 1,6-4-124,-1 0 1,-2-4 134,2 4 1,-7-2-169,2 2 135,-3 3-124,-8-4 0,-2 6-164,-6-1 0,0 6 106,0 0 1,-6 1 117,-4-2 0,-3-1 68,-1 6 0,-2 1 162,-3 4 1,2 1 481,-7 4-269,7 9-176,-10 8 1,10 7 205,-7-1 1,5 7 39,-5 3 1,7 3 139,-2 2 0,10-7-354,4-3 1,3-5-186,2-4 1,3-5-48,7-9 0,4-4-323,10-6 1,3-2-261,-4-2 0,9-11 328,1-8 0,5-6-371,-5-4 212,7 3 161,-10-5 1,8 4-93,-10 2 0,4-1 428,-9 11 0,-2 0 0,-2 5 0,-3 0 0,-8 0 64,-2 6 53,-6 1 1,-2 7 995,-2 0-581,-4 0-101,-7 7 1,3-4 133,2 6 1,-2 1-156,2 4 0,-2 0-127,-3 1 0,3 4-124,2-1 0,-1 3-194,6-2 0,1-3 19,4 3 1,0-3 39,0-2 0,1 0-394,4 0 1,1-4 45,4-1 1,7-6-92,-3 2 1,5-5 126,0-5 1,-1-4-36,5-10 1,-4 1 117,5-5 0,-7-1-33,2-4 1,-3 4 55,-2 0 1,1 2 16,-1-2 1,-5 4 198,1 6 1,-7-1 21,2 1 1,-2 6 344,2 4-291,-4 2 1,4 10 165,-10 6 0,2 2-104,-6 8 0,4-5 65,-5 4 0,7-4-255,-2 5-20,4-7 179,1 4-1027,0-7 51,0-6 835,6-2 0,2-12 0,6-2 0</inkml:trace>
  <inkml:trace contextRef="#ctx0" brushRef="#br0" timeOffset="71">24881 4066 8258,'8'0'487,"-1"0"-313,-7 0 1,0 1 208,0 4 0,0-2-147,0 7 0,0-1-18,0 6 0,-5-1-67,0 0 1,-1 2 19,1 3 1,2 3-288,-6 6 94,5 1 59,-8-1 0,9-1-252,-7-3 1,7 3-25,-2-4 0,4-1-103,1 2 1,0-7-140,0 2-115,0-9 421,0 2 0,0-12-135,0 0 1,1-11 27,4-8 0,-2-11 47,7 2 0,-1-8-112,5 3 0,0-7 346,1 2 1,-4-1-89,3 1 1,-5 3 121,6 7 1,-1 5 17,-5 4 429,4 4 91,1 7 1,-4 3 758,-1 10-685,-6 9-310,4 8 1,-9 7 192,-3-1 1,2 0-189,-6 1 0,1 1-113,-2 3 0,-1-5-183,7 1 0,-6-1-323,5-4 0,1-2-503,4 2-1129,0-7 102,0 4 1809,0-7 0,0-6 0,0-2 0</inkml:trace>
  <inkml:trace contextRef="#ctx0" brushRef="#br0" timeOffset="72">25095 4265 8241,'14'0'147,"0"0"1,0 0-598,1 0 0,-1 0 514,0 0 0,0 0 556,1 0 0,3 2-658,1 2 1,0-2-600,-4 3 0,4-4 637,0-1 0,6-6 0,-3-2 0</inkml:trace>
  <inkml:trace contextRef="#ctx0" brushRef="#br0" timeOffset="73">25905 4052 8229,'0'-29'-16,"5"6"112,0-1 1,-1 2 263,-4-2 1,0 2-22,0 3 0,-1 8 125,-4-3 0,-3 4-57,-6 1 0,-2 4-91,-3 10 0,-5 4-177,-9 10 107,3 3-171,-4 7 0,7-1-72,3 1 1,3-6-52,7 1 1,6-5-292,4 5 1,2-7-355,2 2 395,0-3 142,6-2 1,2 0-25,6 0 11,1-6 91,-1 5 1,0-10 94,0 7 0,1-6-34,-1 6 0,-5-5 269,1 4-105,-7-6 133,3 10 1,-7-10-116,-4 6 0,-3-1 111,-6 2 0,-5 2-225,0-2 1,-6 3 69,1 1 0,-3 0 15,-1 0 1,1 0-306,3 1 0,4-1-437,5 0 0,3-4 114,2-1 0,2-6-862,4 2 859,2-3 1,0-4-142,7-3 0,8-3 33,1-6 603,0 0 0,7 0 0,-1 4-56,4 1 1,3-1 169,1-4 1,1 5-25,-1-1 0,5 1 110,0-6 1,5 1 296,-4 0 0,3 0-200,-3-1 0,-1 1 126,-5 0 1,1-5 148,-1 0 1,-4-5-249,0 6 1,-7-1-333,2 4 270,-10 1-287,4 0 0,-11 0-190,2-1 1,-2 6 69,-2 0 1,-2 4-93,-2-5 1,-4 7 72,-7-2 0,4 4 43,-3 1 0,3 1 278,-8 4 1,3 3-71,2 6 0,0 2 282,0 3 1,-5-3-84,0 3 1,1 1 26,9-1 0,-4 5-250,4-5 0,1 5-188,-2-5 1,7 1 73,-1-1 0,4-3-171,4 3 1,4-8-546,6-2 0,5-6 321,0 2 0,7-3-578,-3-2 412,4 0 271,2-7 1,-6 0 340,1-8 0,0 1 0,4-6 0,1-3 0</inkml:trace>
  <inkml:trace contextRef="#ctx0" brushRef="#br0" timeOffset="74">26360 4094 8193,'14'-22'-32,"-4"3"-63,-1 10 338,-6-4 310,4 12-96,-7-6 1,-7 7-152,-2 0 1,-10 11-24,-5 4 1,-3 8 25,-1 1 0,6 1-15,3-1 1,3 1-229,2-6 0,1 0 78,4-5 0,3 0-658,6 1 285,0-7 1,1-2-152,4-6 1,3 0 183,6 0 1,2-8-132,3-6 0,3-2-98,6-8 1,-1 5-150,-3-4 1,1 4 243,-6-5 0,2 11 81,-2-1 0,-4 5 362,4-1 1,-8 4 42,-1 6-97,-7 0 0,3 6 85,-6 4 1,0 2 249,0 3 0,0-1-171,0 0 1,0 0 286,0 0-917,-6 1 170,4-7-164,-4-2 13,12-6 1,1-8 387,2-6 0,4 0 0,-5-7 0</inkml:trace>
  <inkml:trace contextRef="#ctx0" brushRef="#br0" timeOffset="75">26602 3995 8136,'0'16'103,"0"3"0,0-2 266,0 7 1,0-1-126,0 6 1,0-1 30,0 1 0,0-6-130,0 1 1,0-7 94,0 2 0,-2-3 215,-2-2 7,2-6 1,-4-1-297,6-7 1,4-8-264,1-7 1,6 0 1,-1-9 0,2 0-214,2-4 0,5-1 60,0 1 0,0 4-84,-4 1 0,0 5-381,4-1 1,-1 3 294,5 2 1,-4 5-152,5-1 1,0 7 569,4-2 0,1-3 0,-1 1 0</inkml:trace>
  <inkml:trace contextRef="#ctx0" brushRef="#br0" timeOffset="76">27156 3952 8127,'-8'-6'0,"-3"3"117,7-7 0,-7 7 323,1-2 0,2 4-38,-1 1 0,-2 0-109,-8 0 1,1 8 68,-5 6 1,4 2-124,-5 7 1,2-4 102,-2 5 1,-1 1-129,6 8 0,0-3-30,5 4 0,1-6 175,4-4-578,2 3 248,7-12 0,0 11-434,0-7 0,2-2 191,3-8 216,3 4-420,6-11 158,6 4 157,2-6-250,7-6 1,1-7 0,1-7-503,3-3 0,-3 4 106,-7-4 0,1-1 262,-6-4 1,0 1 486,-5 3 0,-6-3 0,-3 4 0,3-4 0,0-2 0</inkml:trace>
  <inkml:trace contextRef="#ctx0" brushRef="#br0" timeOffset="77">27199 3668 8127,'0'-14'0,"0"-1"0,2 8 273,2 2 172,-2 3 0,6 4-24,-3 3 1,-4 9-183,4 9 1,-4 6 138,-1 4 0,0 3 11,0 7-50,-6 0-742,5 6 582,-12-5 1,11 5-96,-2-7-30,-4 1 0,1-5 221,-2 0-280,-4 0 1,10-2-13,-6-3 1,4-9-382,-5-5 374,7-3 0,-3-7-643,6 1 755,0-7-449,0-9 1,6-9 93,4-8 0,-1-4-64,5 3 0,-3-3 113,8-1 0,-3-1-183,-2 1 0,5 0 165,0-1 0,0 5 206,-4 1 0,-1 5 231,0-1 0,5 10 103,0 4 0,0 4 388,-5 1 1,-4 7-294,-1 8 0,-1 1 177,1 7 0,-2 2-50,-7 9 0,4-4 657,1 3-966,0-3 0,-5-2-241,0 1 108,0-7 0,1-2-811,4-5 0,-2 2-234,7-3 1,-7 4 960,2-9 0,3-3 0,0 1 0</inkml:trace>
  <inkml:trace contextRef="#ctx0" brushRef="#br0" timeOffset="78">2275 12013 16897,'14'0'-376,"7"0"384,3 0 0,4 0 319,5 0-138,4 0 1,13-2-160,7-2 1,6-6 87,8-9 1,-6-3-79,-3-6 0,-5-1 236,-5 1 1,-10-1 379,-8 1 169,-4-1 182,-2 7-729,-6 2 0,-1 6 0,-7-1 0</inkml:trace>
  <inkml:trace contextRef="#ctx0" brushRef="#br0" timeOffset="79">2986 11672 19493,'16'-2'-220,"3"-3"0,5 4-694,9-4 691,-3 3-113,11 2 0,-11 2 237,3 3 0,-3 3-152,-1 6 0,-3-5 277,-2 1 0,-3-1-545,-7 6 0,-2-1-18,-2 0 0,-5 2 237,-10 3 1,-9 4 458,-10 11 0,-11-3 373,-7 7-983,5 0 683,-16 11 0,2 8 1,19-25-1,-1 1 0</inkml:trace>
  <inkml:trace contextRef="#ctx0" brushRef="#br0" timeOffset="80">2474 12894 15946,'21'-6'480,"-2"3"-314,9-7 1,5 1 2549,15-5 0,6 4-3205,2 1-852,4 6 1131,-15-10 0,8 5-86,-5-6 1,-1 4 333,-4 1 0,-7 1-363,-3-2 0,-3-2 145,-1 2 0,-7 4 120,-3 1 0,-3-3 0,-2 0 1</inkml:trace>
  <inkml:trace contextRef="#ctx0" brushRef="#br0" timeOffset="81">3299 12496 18226,'28'0'-129,"1"0"1,-1 0-203,1 0 1,-2 2-21,-4 3 0,-2 2-299,-7 8 1,-1-1 315,-4 0 0,-3 7 415,-6 2 0,-7 10 175,-8 5 0,-8 18-592,-15 10 30,17-29 1,-3 2 0,-9 6 0,-3 1-1,0 1 1,-1 0 0</inkml:trace>
  <inkml:trace contextRef="#ctx0" brushRef="#br0" timeOffset="82">13962 6284 8442,'0'-15'478,"0"8"169,0 0-257,0 7-351,0 0 1,7 0-153,2 0 155,4 0 1,7 5-106,4 0 0,4-1 163,6-4 1,2 0-76,7 0 1,-1 0 33,1 0 1,1 0-190,3 0 0,-2-4 162,2-1 1,-3-6-36,-1 1 0,0-2 12,-1-2 0,-4 6-218,0 3 197,-6 3 1,7 2 4,-6 0 0,-1 7-9,-8 2 0,1 5-3,-6 5 0,0 3 34,-5 7 0,-1-1 3,-4 1 0,4 2-65,-4 7 50,-2-6 0,-1 10 64,-6-8 1,2-4 123,2 3 1,-2-3-89,3-2 0,-4 1-54,-1-1 1,0 2 48,0 3 1,-5-1-41,1 6 0,-1-7-26,5 3 1,0-6-16,0-4 1,0-4-9,0-6 1,0 1-48,0-1 6,0 0 1,5-4-76,-1-1 117,7-6 1,-3 4-78,7-7 1,-6 0 54,1 0 104,-1 0 0,5 0-93,0 0 0,-4 0 204,-1 0-190,-5 0 0,3 4 86,-2 1-78,-3 0 43,4 1 1,-6 2 72,0 6-4,0 0 0,0 1-13,0-1 1,0 0-121,0 0 0,0 1 3,0-1 0,0 0-130,0 0 160,0 0 1,0 1 25,0-1 0,0 2-1,0 3 0,0 3 72,0 6 1,0 1-95,0-1 1,0 2-27,0 3 0,0-3 34,0 3 0,2 2-64,2-2 0,-2 2 73,3-2 0,1-3-72,-1 3 1,6 4 63,-2 1 1,2 4-11,-1 6 1,3-3-60,-4 8 0,4-6 22,1 5 1,0-5 244,0 6 0,5-1-304,0 5 1,0 1 290,-5 4 1,7-1-158,3 10 1,1-4-63,-1 4 1,-2-8-16,-3-11 0,-4-8-163,4-6 1,-4-1 104,-6 0 77,4-2 1,-12-11 42,4 0 0,-3-1 81,-2 6 0,0-6-63,0 1 1,-8 0 116,-6 4 0,-7 1 48,-7-1-116,-14 7-32,5-5 0,-19 9-399,4-5-863,-3 11 722,-2-7 0,26-11 1,-1 2 446,-1-3 0,-1 0 0,1-1 0,0 0 0,-2 2 0,-1 1 0,-2 3 0,-1 2 0,-2 2 0,-1 1 0</inkml:trace>
  <inkml:trace contextRef="#ctx0" brushRef="#br0" timeOffset="83">5218 10762 7264,'10'0'32,"-1"0"1,1 0 23,4 0 27,0 0-37,0 0 0,1 0 16,-1 0 1,0 0-17,0 0 0,1 0-4,-1 0 1,0 0-62,0 0 0,0 0 75,1 0 0,-1 0-162,0 0 154,0 0-58,0 0 1,2 0-2,3 0 0,-3 0 54,3 0 0,-3 0-3,-2 0 0,5 0-12,0 0 0,1 0 4,-1 0 1,-3 0 107,3 0-104,-3 0-9,5 0 0,-6 0-34,4 0 54,-3 0-40,-2-6 1,5 4 6,0-3 1,0 4-19,-5 1 1,1-5-7,-1 0 1,0 0 11,0 5 1,0 0-9,1 0 1,-6 5-19,1 0 34,-1 6-9,-1-9 0,5 9 165,-4-7-153,4 1 67,1 1 0,0-4 13,0 3 0,1 1-35,-1-1 1,0-1 8,0-4 0,1 0 20,-1 0 1,5 0 10,0 0 0,4 0-112,-4 0 70,0 0-8,2 0 1,-4-1-144,7-4 145,-7 4-60,4-6 0,-2 7 4,0 0 0,0 0 24,-5 0 0,0 0-11,0 0 0,1 0-24,-1 0 1,0 0 1,0 0 1,0 2-35,1 3 59,-1-4-7,-6 5 0,4-6-31,-2 0 33,-4 0-12,7 0 4,-5 7 1,6-6 0,0 4 1,0-2-1,1 2 1,-1-3 1,0 2 0,0-2 0,0-2 0,1 5 0,-1-1 0,6 1 0,-4-5 0,9 0 0,-6 0 0,7 0 0,-10 0 0,10 0 0,-2 0 0,-2 0 0,2 0 0,0 0 0,4 0 0,-4 0 1,-1 0 1,1 0-1,5 0 1,-6 0 7,1 0 0,-5 0-8,5 0 0,-1-1 105,6-4-102,-7 3 24,5-4 0,0 1 5,6 0 1,1 1 14,0 4 1,-3-5 4,7 0 1,-5 0-26,5 5 1,-5-4 4,5-1 0,-6 0-13,1 5 9,-3-6-5,-1 4 0,-1-6-84,0 4 85,-5 2-1,10-4 1,-10 4 3,11-2 1,-4 2-15,-2-3 1,5 4-2,0 1 1,5 0-18,-5 0 1,1 0 0,-6 0 0,1 0-74,-1 0 87,-6 0-3,5 0 1,-10 0-26,7 0 1,-7 1 4,2 4 0,-3-3-2,-2 2 1,1-2 6,-1-2 0,0 1 7,0 4 0,0-3 24,1 2 0,-1-2 3,0-2 0,0 0-22,1 0 1,3 0 0,1 0 0,0 5 0,-4 0 0,4-1-6,0-4 1,-1 2 0,-3 3 1,4-4-28,0 4 1,0-4-5,-5-1 0,5 5-3,0 0 0,0 1-8,-5-1 1,0-3 61,0 2-35,7 4 3,-5-6 1,4 4 10,-6-6 0,1 5 2,-1 0 1,0-1 2,0-4 1,0 0 9,1 0 0,4 0 6,0 0 1,0 0 9,-5 0 1,0 0-26,0 0 1,0 0-3,1 0 0,4 0 4,0 0 1,4 0-15,-4 0 1,5 0 13,-5 0 0,5 0-17,-5 0 1,4 0-3,-4 0 0,2 0-5,-2 0 1,-4 0 3,4 0 0,-3 0-1,-2 0 0,5 0 1,0 0 1,-4 0 4,-6 0 0,1 0 11,4 0-3,0 0 1,0 0 1,0 0-1,1 0 0,-1 0 2,0 0 1,-4 0-9,-1 0 0,-1 2 1,1 3 0,4-4-43,-3 4 1,2-3 41,2-2 0,5 0-48,0 0 1,0 0 36,-5 0 0,5 1-5,0 4 0,5-4-8,-5 4 40,6-3 0,-9-2 1,5 0-25,-1 0 0,-4 0 11,3 0 0,1 0 43,-1 0 1,0 1-44,-4 4 1,4-3 14,0 2 1,-1-2-11,-3-2 0,4 0-1,0 0 0,0 2-3,-5 2 0,0-2-1,0 3 1,0-4-2,1-1 1,-1 5-3,0 0 1,5-1 2,0-4 0,0 0 1,-5 0 0,5 0 31,0 0 1,6 0-80,-1 0 0,-2 0-3,2 0 0,-5 0 90,5 0 0,-2 0 1,1 0 0,3 0-36,-7 0 1,0 0 0,-5 0 0,2 0-2,2 0 1,-2 0-3,3 0 0,-3 0 0,-2 0 6,0 0 1,1 0 2,-1 0 0,0 0 8,0 0 0,1 0-4,-1 0-4,0 0 1,0 0-1,2 0 19,3 0 1,-3-1-35,3-4 0,-3 4 17,-2-4 1,5 2-17,0-2 0,4 3 7,-4-2 1,0 2-2,-5 2 1,5-5 1,0 1 0,0-1-5,-4 5 1,4 0-6,-1 0 0,1 0 6,-4 0 0,4 0-2,0 0 1,0 0 3,-5 0 1,0 0-32,0 0 1,0 0 25,1 0-16,-1 0 16,0 0 0,-4-5-9,-1 0 0,1 1-2,4 4 0,-5 0 8,1 0 5,-1 0 0,5 0 11,1 0 1,-6 0-17,1 0 1,-1 0-13,5 0 0,-4 0 7,-1 0 1,1 0-2,4 0 0,-5 0 8,1 0 0,-1 0-4,6 0 0,-6 0 7,1 0 0,-1 0 2,5 0 0,0 0 11,1 0 1,-6 0-24,1 0 50,-1 0 1,5 0-36,1 0 1,-6 0 10,0 0-1,1 0 0,4 0 12,0 0-23,-6 0-4,5 0-15,-5 0 23,6 0 15,0 0-15,0 0 0,1 0-5,-1 0 0,0 0-1,0 0 0,1 0-1,-1 0 0,-5 0-6,1 0 9,-7 0-7,10 0 4,-6 0 0,3-5 1,-1 0 0,-5 0 0,8 5 17,-10 0 3,10 0-21,-10 0 0,9-1 7,-6-4-6,0 3 0,-5-4 0,1 6-1,4 0 27,-4 0 1,6 0-14,-7 0 212,0 0-211,6 0-41,-4 0-13,4 0-9,-6 0 16,0 0-10,6 0 32,-4 0-4,4 0 31,0 0-36,-4 0 33,4 0 1,-4 0-11,3 0 9,-4 0-7,6 0 0,-7 0-4,0 0-1,6 0 0,-4 0 0,4 0-7,-6 0 0,1 0-33,4 0-4,-3 0 15,4 0-9,-6 0 23,0 0-4,6 0-1,-4 0-4,4 0 3,-6 0 22,7 0 7,-6 0-10,5 0 1,-4 0-4,3 0 7,-4 0 0,10 2 7,-6 2-39,0-2 28,1 4 4,2-6 1,2 0-3,-1 0 0,-6 0-2,10 0 0,-10 0 0,7 0 3,-7 0 6,9 0-2,-10 0-4,11 0 0,-10 0-1,6 0 0,-4 0-29,4 0-5,-5 0 19,8 0 6,-4 0 0,2 5 7,-1 0 1,-4 0-2,4-5 15,-6 0-22,10 0 25,-5 0-15,6 0 6,0 0-12,1 6 0,-1-5-1,0 4 1,-4-3-13,-1-2 0,0 0-5,6 0 1,-6 1-56,1 4 1,-1-3 65,5 2 1,-4 0 36,-1 0 1,1-2-1,4 3 0,-5-4 39,1-1-34,-1 0 0,6 0 52,-1 0-71,0 0 1,0 0-2,1 0 1,-1 0-88,0 0 1,0 0 88,0 0 1,5 0-126,0 0 1,5-1 98,-5-4 0,5 3-9,-5-2 0,4 2 18,-4 2 1,2 0 8,-2 0 0,-2 0 30,7 0 0,-7-2 14,2-2 0,2 2-12,-2-3 0,0 4-26,-5 1 0,5 0 3,0 0 0,0 0-7,-5 0 0,0 0-11,0 0 3,1 0 0,-1 0-5,0 0 1,-4 0-7,-1 0 11,0 0 0,6 0 1,-1 0 1,-5 0 1,1 0 0,-1 0 0,6 0 0,-6 0 0,1 0 0,-1 0 0,5 0 0,2 0-2,3 0 1,-3 0-2,3 0 1,1 0-86,-1 0 1,5 0-14,-5 0 1,6 0 103,-1 0 1,1 0-29,-1 0 0,1 0 19,-6 0 0,5-2 7,-5-3 1,4 4 10,-4-4 0,0 2 10,-4-2 1,-1 4 54,0-4-9,6 3 0,-4-2-49,3-1 1,-3 0 21,-2 5 0,0 0-25,1 0 1,-1 0-26,0 0 1,0 0 3,1 0 0,-1 0 1,0 0 0,0 0-15,0 0 9,1 0 2,-1-6 1,0 4 3,0-3 0,-4 4 1,-1 1 13,1 0-10,4 0 1,0 0-1,0 0 1,-4 0 9,-1 0-7,1 0 0,4 0-3,0 0 0,-4 0 1,-1 0 60,1 0-56,4 0-5,0 0 1,0 0-2,1 0 1,-6 0-2,1 0 0,-7 0 0,9 0-3,-2 0 1,-2 0 0,1 0 1,-4 0 4,4 0 1,-4 0-10,5 0 1,-6 0 6,6 0 0,-5 0 51,4 0 0,-4 0-41,4 0 0,-4 0 3,4 0 0,-4 0-11,5 0 0,-6 0 1,6 0 7,-7 0-3,10 0-33,-5 0 29,6-6-18,0 4 15,0-4 0,0 6-1,1 0 1,-6 0 24,1 0-11,-1 0 0,5 0-11,1 0 1,-6 0 4,1 0 0,-1 0 1,5 0-3,0 0 1,-4 0 125,-1 0-46,1 0-35,4 0 1,0 0-25,1 0 1,-6 0 3,1 0 0,-1 0-38,5 0 1,-4 0 38,-1 0 0,1 0-73,4 0 0,-5 0 79,1 0-130,-1 0 0,6 0 38,-1 0 0,0 0-307,0 0 396,0 0 1,1 0 115,-1 0 0,0 0-128,0 0 0,0 0 109,1 0 1,4 0-67,0 0 0,6 0-27,-1 0 0,-2 0-58,1 0 1,6 0 15,4 0 0,0 0-1,-4 0 1,-1 0-19,0 0 1,6 0-59,-1 0 0,0 0 61,-5 0 1,-4 0-8,0 0 0,-5 0 66,4 0 0,-5-5-53,1 0 0,1 0 142,-1 5 0,0 0-106,-5 0 0,1 0 12,-1 0 0,0 0-20,0 0 1,1 5-10,-1 0 0,0 0-1,0-5 0,0 0-11,1 0 0,-1 4-21,0 1 0,-4 0 34,-1-5 1,1 0-13,4 0 0,-5 0 5,1 0 0,-6 0 0,6 0 3,-7 6-1,10-4 0,-10 4 1,6-6-3,-5 0-163,8 0 1,-4 0 94,6 0 1,0 0-384,1 0 453,-1 0 0,6 0 0,3 0 0</inkml:trace>
  <inkml:trace contextRef="#ctx0" brushRef="#br0" timeOffset="84">16408 10904 12463,'-10'0'-1487,"1"0"707,6-6 659,-10 4 0,5-11 1,-6 6-1</inkml:trace>
  <inkml:trace contextRef="#ctx0" brushRef="#br0" timeOffset="85">16294 10861 10886,'-13'-9'-1554,"4"-1"0,-2 6 1373,6-6 0,-4 1 61,4-6 0,-5 6 201,6 0 0,-1 4-77,5-5 1,-2 7 101,-2-2 1,2 2-133,-3-1-222,4 2 201,1-4 1,6 6-75,3 0 158,4 6 0,3-4 0,1 2 30,2-2 0,7 3 114,-3-1-167,4 1 13,1-5 1,12 0 70,3 0 0,4 2-56,0 2 0,4-2-1,6 3 1,0-4-27,0-1 0,-7 0-11,-2 0 1,1 0 8,-2 0 1,7 0-9,-2 0 1,-2 0 31,2 0 1,5 0-160,5 0 1,0 0 243,-6 0 1,-5 0-95,-4 0 1,-2 0 32,-3 0 1,7 0 28,3 0 0,5 0 4,5 0 1,-7 0-45,7 0 0,-12 0 14,7 0 1,-13 0-146,4 0 1,-7 0 131,6 0 0,-1-4-135,1-1 0,4-2 107,6 3 0,-5 1-69,0-7 1,-6 7 71,1-2 0,-2-1 4,-3 1 1,-4-1 44,0 1 0,-5 3 172,5-2 1,2 2-160,7 2 1,-1 0-46,6 0 0,-6 0-83,1 0 0,-4 0 121,-5 0 1,1 0-150,-6 0 1,5 0 72,-5 0 0,2 0-20,-2 0 0,-1 0-23,6 0 1,-5-1-2,5-4 0,0 3 24,5-2 1,-6 2 5,1 2 0,-4 0 36,3 0 0,-5-5-34,1 0 1,-3-1 68,-1 1 0,-6 4-41,1-4 0,-2 4 6,2 1 1,3-5 7,-4 0 0,0 0 4,0 5 0,1-1-47,4-4 0,-1 3 32,-3-2 0,3 2-53,-3 2 1,-2 0 41,1 0 1,-5 0-28,1 0 1,1 0 1,-1 0 1,0-1-16,-5-4 34,1 3 1,-1-4 4,0 6 1,-5 0 11,1 0 0,-5-2 38,4-2 26,-6 2-56,4-4-22,-1 6-4,-4 0-13,4 0-1,-6 0-104,0 0 66,6 0 38,-4 0-1,4 0-13,-6 0 3,6 0 18,-4 0 1,6 0 3,-3 0 14,-4 0-21,6 0 8,-1 0-3,2 0 0,1 0 2,1 0-2,-1 0 1,5 0-1,1 0 1,-1 0-11,0 0 1,0 0-2,0 0 0,2 0 7,3 0 0,-1 0 0,5 0 1,1 0 1,4 0 0,2 0-3,4 0 0,-4 0 21,3 0 1,-2 0 4,3 0 0,-4 0 4,3 0 0,-3 0-11,-2 0 1,-1-2 4,-3-3 0,1 4-7,-6-4 1,6 3-5,-1 2 1,-2-4 5,2-1 1,-5 0-3,4 5 1,-4-5 33,5 1 1,-7-1-19,2 5 1,-3-2 1,-2-2 1,1 2-11,-1-3 0,-5 4 5,1 1 0,-5 0 27,4 0 0,-6 0 90,4-7-38,-7 6 14,0-5-119,0 6-1204,0 0 1063,6 0 11,-5 0-18,6 0 88,-1 0 0,-3 0-315,7 0 302,-1 0 0,1 0-475,-1 0 339,1 6 1,-1-5 28,1 4 0,-6-3 70,6-2 59,-7 0 0,3-2-124,-6-3 55,7 4 22,-6-5 1,7 4-76,-3-3-266,-4 4 439,6-6 0,-7 7 0,6 0 0,-4 0 0,4 0 0</inkml:trace>
  <inkml:trace contextRef="#ctx0" brushRef="#br0" timeOffset="86">5090 11828 8388,'-14'0'-1651,"6"-6"1414,2 4 713,6-4-599,0 6 168,0 0-11,6 0 0,-3 1 16,7 4 1,-1-3-6,6 2 1,4-2-1,0-2 0,1 0 6,-1 0 0,-3 0-6,3 0 0,1 0-47,-1 0 1,5 0-108,-5 0 0,5 0 346,-5 0 0,1 0-506,-1 0 0,-2 0 200,7 0 0,-5 0 756,5 0-443,-1 0-132,6 0 1,-1 0-106,1 0 1,-1 0 3,1 0 0,4 0 23,0 0 0,2 0 14,-2 0 1,-6 5 40,6 0 0,-6-1-40,6-4 0,-8 0 10,-1 0 1,0 0 21,4 0 0,-4 0 2,-1 0 1,3 0 7,7 0 1,-1-4-2,5-1 1,1 0-19,5 5 1,0-2 7,-1-2 1,-4 2-12,0-3 0,-5 4-1,5 1 1,-6 1 10,1 4 0,-1-2-21,1 7 0,-3-5-2,3 4 1,3-4-28,2 4 1,8-4-11,1 4 0,7-5 29,-2 0 0,-1-2-1,1-2 1,-6 0-13,1 0 1,2 0 4,-1 0 0,5-2 2,-1-2 0,7 0 1,7-5 1,-6 4-170,7-4 1,-7 4 165,-4-4 1,0 5-4,-4 0 0,2 2-1,-7 2 1,10 2 2,-5 2 0,6-2-46,-5 3 0,-3-2 11,2 2 1,-6-4-5,1 4 1,-7-4 12,-2-1 1,-3 0-5,7 0 0,-2 0 44,7 0 0,-1 0 1,1 0 0,2 0-97,3 0 1,-3 0 65,-6 0 1,0 0 192,-1 0-2,-5-6-10,-3 5 0,-7-6-94,-3 7 1,1 0-96,-6 0 0,5 0 2,-5 0 1,5 0-23,-5 0 1,0 0-49,-5 0 86,0 0 6,-6 0-106,5 0 74,-6 0 1,3 5 209,-1 0-202,-5-1 189,8-4-86,-10 0 1,6 0 84,-4 0 47,-2 0 24,4 0 25,-6 0-83,0 0-367,0-6 133,0 5 0,0-7-58,0 3 27,0 3-37,0-4 48,0 6-2156,0 0 2223,7 0 1,-6 2-133,4 2 1,-2-2 254,2 3 0,-4-4-74,6-1-65,-7 0 1,0 2 35,0 3-43,0-4 9,0 5 118,0-6 152,0 0-439,0-6 149,0 5-30,0-6-192,0 7-1906,0 0 2092,6 0 41,2 0 0,6 0 0,0 0 0</inkml:trace>
  <inkml:trace contextRef="#ctx0" brushRef="#br0" timeOffset="87">5048 12837 20466,'0'-22'-2147,"0"3"1834,0 4 1,0 0 186,0 1 0,4 5 1115,1-1-244,0 7-463,-5-3 1,2 7-1006,2 4 0,-2 3 470,3 6 0,1 0 64,-1 1 0,1 4 96,-1-1 0,-2 6-15,6-5 0,-5 5-358,0-5 1,4 4-166,2-4 0,-2 5-74,1-5 1,-4 5 888,4-5 0,-4 0-377,4-5 1,-4-1-14,5-4 0,-6 4-94,6-4 0,-5-3 116,4-1 1,1 1-250,4-1 526,0 0 1,0-5 176,0 0 1,1 0-59,-1 0 1,2 0 90,3 0 0,-4 0 92,4 0 0,-3 0 8,-2 0 0,1 0-62,-1 0 1,0-5 132,0 0 0,2 1-239,3 4 0,-2 0-236,7 0 1,0-5 94,4 0 0,-1-4 49,-3 4 1,3-1-23,-4 1 1,-1 3-41,2-2 1,-6 1 67,0-2 0,3 3-195,-2-3 1,0 4-22,-5 1 1,-4 0 22,-1 0 0,1-2-2,4-2 0,-5 2-244,1-3 250,-1 4-167,5 1-167,-6 0 81,5 0 203,-5 0 0,5 1-87,-4 4-52,4-3 1,-5 9-73,6-7 1,-5 6-745,1-5 727,-1 6 1,5-8 119,1 6 1,-6-6 38,1 2 0,-1-2 23,5 2 0,1-3 93,-1 2 0,5-2 128,0-2 0,4-2 208,-4-2 0,7 0 105,-3-5 0,4 4-96,2-4 1,-1 1-27,0-2 0,-4-1-6,0 7 1,-5-6-11,4 5 1,-5-4-20,1 4 0,-3 0-158,-2 5 0,0 0-141,0 0 0,0 0-110,1 0 86,-1 0 0,0 0-14,0 0 1,1 5-135,-1 0 1,0 4-17,0-4 1,0 1-41,1-1 0,0 3 12,4 6 0,-1-1 126,5-4 0,-4 2 58,5-6 0,0 5-7,4-6 0,-4 1 62,0-5 0,-2 0 124,1 0 0,4 0 110,-3 0 0,-3-5-49,-2 1 1,1-1 97,-1 5 0,0-5 25,-5 0 1,-4 1 267,-1 4-496,1 0 1,-1 4-187,1 1 0,-6 5-158,6-6 0,-5 8-32,4-3 0,-1-1-82,1 1 0,4-4 122,-3 5-538,-4-7 391,6 9 0,-4-10 337,7 3 0,-1 1 149,0-1 0,0-1 195,0-4 0,1 0 136,-1 0 1,0 0-67,0 0 1,2 0-169,3 0 0,-3 0 165,3 0 1,1 0-49,-1 0 0,0 0-151,-5 0 0,5 0 37,0 0 1,0 0-82,-4 0 1,-6 0-65,1 0 1,-1 0 1,5 0 0,-4 0 9,-1 0 2,1 0 2,4 0-4,0 0-3,0 0-8,1 0 1,-1 0-2,0 0 0,-5 0-1,1 0 1,-1-4 127,6-1 1,-1 0-86,0 5 1,0 0-75,1 0 1,0 0 21,4 0 0,-3 0 5,3 0 0,2 0-3,-2 0 1,4 0 1,-4 0 0,0 0 5,-5 0 0,1 0-286,-1 0 225,6 0 1,-4 2-2,3 3 0,-3-4-11,-2 4 0,0-4 54,1-1 1,-1 0 23,0 0 1,0 0-8,0 0 1,5 0 0,0 0 0,2-1 25,-2-4 1,-2 2 48,7-6 0,-5-1 130,5-4 0,-1 0-3,6-1 1,-1 4-47,1-3 0,4 8-82,0-8 1,0 3 111,-5-4 1,-4 7-50,0 4 0,-7 2-134,2 2 1,-3 0-74,-2 0 1,0 0-195,1 0 31,-1 6 0,0 2-159,0 7 1,1-8 119,-1-2 1,2 1 24,2-1 0,0 0 65,6-5 0,-1 0 169,6 0 1,-1 0-195,1 0 169,-1 0 74,7-6 1,1-2 217,7-6 1,-1 1-65,1 3 1,4-2-64,1 2 0,-1-2-54,-4-3 1,-7 3-75,-3 2 1,-3-1 65,-1 7 1,-5-3-42,-1 2 0,-4 4 99,5-4 1,-5 5-272,5 5 1,-1-2 107,6 7 1,-1-3-150,1 3 0,-1 1 33,0-6 1,2 6-140,4-2 0,-6-2 223,0-3 0,1 3-253,-5-3 1,2 6 113,3-5 1,-7 4-99,-3-4 1,2 4 165,-3-4 0,6 0 121,-5-5 0,0 0 20,-5 0 0,5 0 18,0 0 1,0 0 82,-5 0 1,1 0-104,-1 0 0,0 0 416,0 0-326,0 0 0,1 0 107,-1 0 1,0 0-142,0 0 1,1 0-24,-1 0 1,2 0-13,3 0 0,-4 0 0,4 0 0,-3 0-56,-2 0 0,1 0 34,-1 0 0,0 0-74,0 0 0,0 0-1,1 0 0,-1 0-20,0 0 1,0 0 4,0 0 1,1 0-2,-1 0 1,-5 0 7,1 0 0,-1-5 59,6 0 1,-1 1 28,0 4-14,0-7 1,2 4 67,3-6 0,-3 5-26,3 0 0,-3 1 84,-2-2 0,2 3-54,3-3 1,-4 4-11,4 1 1,-1 0-86,1 0 1,-4 1-14,4 4 0,-1-3-20,1 3 0,-4-4 25,4-1 1,2 0-17,-2 0 0,1 0 37,-1 0 1,-3 0-26,3 0 1,2 0-17,-2 0 0,4-5 35,-4 1 0,5-7 75,-5 1 0,0 2 2,-5-1 1,5 4-16,0-4 0,0 4-13,-5-5 1,0 7 0,1-2 1,-1-1 1,0 1 0,5 1 49,0 4 1,0 0-75,-5 0 1,2 0-27,3 0 1,-3 0-32,3 0 1,-3 0 14,-2 0 1,0 0-24,0 0 0,0 0 40,1 0 0,-1 0-75,0 0 1,0 0 69,0 0 1,1 0 0,-1 0 1,-5 0-1,1 0 0,-1 0 1,6 0 0,-1-5 9,0 0 0,0 0-20,0 5 1,1 0 11,-1 0 1,2-4 40,3-1 0,-4 0 5,4 5 1,-1-1-10,1-4 1,-3 3 1,2-2 1,3 2-20,-2 2 0,5 0-32,-5 0 1,4 0 17,-4 0 1,5 0 13,-5 0 0,5 0-15,-5 0 0,0 0 5,-5 0 0,5 5-24,0-1 1,1 1 5,-1-5 0,-3 0 48,3 0 0,-3 0-4,-2 0 1,0 2-30,0 2 0,1-2-29,-1 3 0,2 1-17,3-1 0,-4 0 1,4-5 74,-3 0 0,-2 0-1,1 0 0,-1 0-15,0 0 1,0 0 3,0 0 0,1 0 22,-1 0 1,0 0 11,0 0 1,0 0 15,1 0 1,-6 0 38,1 0 63,-1 0-135,5 0 0,1 0-1,-1 0 0,-5 0 10,1 0 0,-6 0-9,6 0 1,-1 0-11,6 0 0,-1 0-2,0 0 0,0 0-13,1 0 1,0 0-24,4 0 0,-3-5-23,3 0 0,2 0 9,-2 5 0,1 0-32,-1 0 1,-3 0 8,3 0 1,-3 0-2,-2 0 1,2 0 15,3 0 0,-4 0 7,4 0 0,-1 0 3,1 0 1,-2 0 2,7 0 0,-5 0 35,4 0 1,1 0 7,5 0 1,-1-4 10,0-1 1,6 0-6,-1 5 0,0 0-5,-5 0 0,1-5-20,-1 1 1,-4-1-22,0 5 0,-2 0 3,1 0 0,-2 0 2,-7 0 1,5 0 1,0 0 0,0 0-4,-5 0 0,0 0 20,1 0 1,-1 0 17,0 0 21,0 0 0,1 0 24,-1 0 1,0 0 55,0 0-60,0 0 0,1 0 9,-1 0 1,-5 0-11,1 0-5,-1 0 1,6 0-64,-1 0 1,-5 0 20,1 0 0,-1 2-10,5 2 0,1-2-13,-1 3 0,0-4-11,0-1 0,0 0 12,1 0 1,4 0-9,0 0 1,0 0-17,-5 0 0,0 0 31,0 0 0,5 0 36,0 0 0,0 0-10,-5 0 0,1 0 4,-1 0 1,0 0-10,0 0 0,2 0 8,3 0 1,-3-5 4,3 1 1,1-1 2,-1 5 0,2 0 1,-2 0 1,3 0-13,6 0 0,-1 0-1,-3 0 1,3 0-38,-4 0 1,4 0-4,2 0 1,-6 0 0,1 0 1,-2 0-7,2 0 1,1 0-29,-6 0 1,5 2-19,-5 2 1,0-2 23,-5 3 0,0-4 15,0-1 0,1 0 151,-1 0 1,0 0-84,0 0 0,0 0 125,1 0 1,-1 0-112,0 0 0,-4 0 25,-1 0 0,1 0-3,4 0 1,0 5-20,0 0 1,-4-1-53,-1-4 1,1 5 40,4 0 0,-5 1-65,1-1 1,-5-4 42,4 4 0,-4-3-6,4-2 0,-4 0-8,4 0 0,1 0 4,4 0 0,0 0 7,1 0 0,0 0 0,4 0 0,-1 0-1,5 0 0,-4 0 1,5 0 1,-2 0-18,2 0 1,1-5 17,-6 0 0,5 1 0,-5 4 0,4 0 11,-4 0 0,7 0 2,-3 0 0,4 0 22,2 0 1,1 0 5,3 0 1,-3 0 10,3 0 0,-3 0-34,-2 0 1,-1 0 18,-3 0 0,3 0-20,-3 0 0,2 0-1,3 0 1,-5 0-19,-1 0 0,-4 0-6,5 0 0,-2 0 3,2 0 1,3-2-5,-4-3 0,4 4-99,2-4 0,-1 3 104,0 2 1,1-1-37,-1-4 0,6 3 2,-1-2 0,0 2-7,-5 2 1,1 0 35,-1 0 1,1-5 5,-1 1 1,-4-1 38,-1 5 0,-4 0 14,5 0 0,-5 0 63,5 0 0,-5 0-97,4 0 0,-4 0 34,5 0 1,0 0-34,4 0 1,1 0-4,-1 0 1,0 0-42,1 0 1,4 2-17,0 2 0,5-2-5,-5 3 1,5-4-123,-5-1 0,2-1 18,-2-4 1,-3 2 101,4-7 1,-3 5-23,2-4 1,-3 1 59,4-1 0,0-2 5,-1 6 1,1-5 24,-6 6 0,0-3 163,1 3 0,-2 2 32,-4-3 1,3 4-111,-7 1 1,1 0 40,-1 0 1,-3 0-59,3 0 1,-3 0-35,-2 0 1,0 0-60,0 0 1,1 0 6,-1 0 1,0 1-35,0 4 1,0-3-190,1 2 1,-1-2 76,0-2-29,0 0 1,1 0 150,-1 0 0,0 0-59,0 0 1,0 5 144,1-1 1,0 1-117,4-5 1,7 5 2,12 0 1,4 4 52,20-4 0,6 0 0,-26-5 0,1 0 0</inkml:trace>
  <inkml:trace contextRef="#ctx0" brushRef="#br0" timeOffset="88">19322 13022 7890,'2'-9'-1867,"3"-1"1884,-4 7 1,6-5 98,-7 3 1,0 2 209,0-6 0,1 4-11,4-4-35,-4 5 0,7-7-29,-3 7-120,-3-1 0,10 3-122,-2-2 0,2 2 80,3-3 0,5 4-118,4 1 0,4 0 59,6 0 1,2-5-138,6 0 1,3 1 58,2 4 1,2 0-10,3 0 0,2 0-4,-7 0 0,-4-5 64,-5 0 1,0 0 39,4 5 0,3 0 13,2 0 1,2 0 13,3 0 1,3 0-19,-2 0 0,0 0 12,-1 0 0,-3 0-48,-6 0 0,0 0-3,-1 0 0,1-1-31,0-4 0,6 3 48,3-2 1,-2 2-43,2 2 1,-10 0 28,0 0 1,-9 0-5,1 0 0,-4 6-13,-2 4 0,-6 3 5,-3 1 0,-3 0 20,-2 0 1,0-4-11,1-1 1,5-1-37,4 1 0,-1-2 20,6-7 1,1 0-5,8 0 1,8 0-48,-4 0 0,6-5-116,-1 0 1,-3-6 93,4 2 1,-6 2-13,-4 3 0,-1-3 59,-4 3 0,-3-3-13,3 3 1,-3 2 34,-2-3 0,1 4-43,-1 1 0,1 0 163,-1 0 1,1 4 6,-1 1 0,-4 5 122,-1-6 0,1 6-165,5-5 1,-6 4 43,1-4 0,-2 4-177,2-4 0,3 1 112,-4-1 0,-1-3-146,2 2 1,0-2 133,4-2 0,1 2-238,-1 2 1,-4-2-50,0 3 0,-1-4 20,6-1 1,2 0 172,-2 0 1,1 0-8,-11 0 1,4 0 183,-4 0 0,0 0-121,-5 0 0,1 0 105,-1 0 0,0 0-115,0 0 1,1 0 345,-1 0-245,0 0 9,0 0-77,0 0-8,1 0-52,-1 0 75,-6 0-146,4 0 113,-10 0-69,4 0 25,1 0 0,-4 0-6,6 0 1,-4 0-76,4 0 48,1 0 1,4 0 16,0 0 1,2 0 18,3 0 1,-3-1 4,3-4 0,3 3-12,2-2 1,3-3 70,1 3 0,0-3-13,1 2 1,1 4 11,3-4 1,-3-1-18,3 1 0,4-1 12,1 1 1,-2 2-14,2-7 0,-5 6-3,5-6 0,-5 5-25,5-4 0,-3 6 21,7-2 1,-2-1-47,7 1 1,-7-1 43,-2 1 1,-2 3-5,2-2 0,-3 2 14,-7 2 0,-1 0 4,-3 0 1,2 0 135,-2 0 1,-2 0-136,2 0 0,6 5 88,8 0 1,6 1-66,8-1 0,10-4-143,-22 2 1,0-1 0,39 0-181,-36-2 1,0 0 0,-2 0 0,0 0 86,39 0 1,-38 0 0,0 0 110,7 0 1,2 0 0,-2-3 0,1-1 6,2 0 1,1-1-1,-1 1 1,0 0 50,-5-1 1,1 0 0,0 1-1,2-1-16,-1-2 1,1 0 0,-1 0-1,0 1 210,-1 1 1,-1 1 0,-2-2-1,0 0-49,-4 4 0,-2 0 0,37-8 243,-9 6 0,2-1-37,-3 5 0,4 0-40,1 0 1,-1 0-93,-4 0 1,-8 0-198,-6 0 1,1 0-181,3 0 0,3 0 75,3 0 0,-1-2-32,10-3 1,-4 2 48,4-6 0,-7 4 64,-7-4 0,6 4 53,4-5 0,4 7 2,5-2 0,-4 4 1,4 1 0,-8 0 23,-1 0 0,-6 6-96,5 4 1,2-2 72,8 1 0,-2-1-180,-33-3 1,-1-1-1,34 8-297,2-8 1,-2 1 161,2-5 0,-30-1 1,1-1 111,7-2 1,1-2 0,4 2 0,1-3-1345,3-4 1,2-1 1513,8 0 0,1 0 0,1-2 0,1-1 0,-19 6 0,0-1 0,0 1 0</inkml:trace>
  <inkml:trace contextRef="#ctx0" brushRef="#br0" timeOffset="89">29744 9553 7787,'0'10'-1043,"0"-1"1043,0 1 0,0 4 0,0 0 0</inkml:trace>
  <inkml:trace contextRef="#ctx0" brushRef="#br0" timeOffset="90">29730 9639 8046,'0'20'0,"-5"-2"-214,0 5 0,-6 7 57,2 8 1,-4 5 116,-1 4 1,0-2 23,-1 2 1,1-8 4,0-1 1,1-8-175,4-1-286,3-1 232,6-12 1,6-2 238,3-9 0,4-16 0,1-5 0</inkml:trace>
  <inkml:trace contextRef="#ctx0" brushRef="#br0" timeOffset="91">29886 9553 8046,'14'-14'-366,"1"0"0,-1-2 144,0-3 0,0 7 130,0-7 1,2 6 171,3-6 1,-1 8 174,5 2 0,1-1-81,4-4 1,-1 0 112,-3-1 0,1 8-79,-6 2 1,0-2-32,-5 3 1,1-1-70,-1 5 0,-5 6-10,1 4 0,-7 4-42,2 5 1,-2 5 120,2 9 1,-4 5-12,4 9 0,-4 5-49,-1 10 0,-4 3-183,-1 6 0,0 0 54,5 0 1,0-5 121,0 1 1,0-7-345,0 1 1,0-15 110,0-8 0,0-7 44,0-2 0,0-12 147,0-3-57,0-9 0,-6 2-174,-4-7 1,-2-7-192,-2-2 0,-7-10-75,-3-5 1,-4-3-119,-5-1 547,3-1 0,-11-5 0,4-3 0</inkml:trace>
  <inkml:trace contextRef="#ctx0" brushRef="#br0" timeOffset="92">29772 9752 8046,'8'-6'0,"3"3"-61,-6-6 0,6 4-73,-1-5 0,2 6 238,2-6 0,7 2 219,3-1 0,3-2-238,1 6 1,0-5 37,1 6 0,-5-1-565,-1 5 225,-5 0-617,2 0 220,-12 0-72,-2 0 325,-6 0 361,-6 0 0,-2 0 0,-4-2 0,2-2 0,4 0 31,6-5-63,0 0 431,0-6 8,0 7-307,6 2 1,-3 6 29,7 0 1,-7 6 156,2 4 1,-4 9 96,-1 5 1,0 4-122,0 5 1,-1 3-53,-4 7 1,-3-3-53,-6 2 0,0-9-262,-1 5 0,1-1 26,0-4 1,0-5-30,-1-4 0,0-7-31,-4 2 1,8-9-193,-4-5 0,4-4 29,-3-1 1,5-1 83,-1-4 1,7-8-87,-2-6 1,4-8 112,1-1 0,0-1 154,0-4 1,4 3-67,1 2 0,0 6 114,-5 3 27,6 3 133,-4 8 1,3 3-111,-10 10 0,-3 5 75,-6 9 0,-1-2-83,1 7 0,0-7-19,0 2 0,0-3-135,-1-2 1,3 0 37,2 0 61,-2-6 0,4 5 0,-6-5 0</inkml:trace>
  <inkml:trace contextRef="#ctx0" brushRef="#br0" timeOffset="93">29900 9866 8046,'34'-5'-25,"-1"1"0,1-1-29,0 5 0,-4 2 148,3 2 0,-9 4 10,-6 6 0,-2 1-263,-2-1 0,-1-5-9,-3 1-259,2-1 1,-10 5 187,3 1 0,-5-7 239,-5-4 0,-3-2 0,-6-2 0</inkml:trace>
  <inkml:trace contextRef="#ctx0" brushRef="#br0" timeOffset="94">29716 9354 7983,'6'8'-217,"-3"5"332,6-4 0,-4 4 370,5 1 0,-6 5-1186,6 0 1,-5 0 700,4-5 0,1 7 0,4 1 0</inkml:trace>
  <inkml:trace contextRef="#ctx0" brushRef="#br0" timeOffset="95">30483 9440 8085,'0'-10'-965,"0"1"887,0 6 0,5-5 291,0 3 1,6 3 234,-2-2 0,10 2-150,5 2 1,4 0-400,6 0 1,0 0-69,4 0 0,-1 0-189,-4 0 0,-10 0-191,1 0-225,-6 0 408,-11 0 366,0 6 0,-14-4 0,0 4 0</inkml:trace>
  <inkml:trace contextRef="#ctx0" brushRef="#br0" timeOffset="96">30682 9482 8085,'-1'10'0,"-4"-1"-85,3 1 0,-4 4-74,6 0 1,0 5 481,0 0 1,-1 6-26,-4-1 0,2 3-277,-7 1 1,1 6 102,-6-1 1,1 0-172,0-5 1,5-4-12,-1 0 0,7-7-18,-2 2 0,4-3-71,1-2-262,0-6 1,1-2-77,4-6 1,4-12 166,10-7 1,-1-8 317,5-6 0,0-2 0,0-3 0,3-1 0,-8 5 0,6-4 0,-5 5 0,0 0 0,-5 5 0,1-1 0,-1 1 0,-2 4 0,-2 0 0,2 7-120,-2-2 0,-4 3 214,-1 2 0,-2 6 363,2 3-184,-4 4-167,6 1 0,-7 1 32,0 4 1,0 5 12,0 9 1,-2 3 16,-3 6 0,2 2 80,-6 3 1,4 4 11,-4 5 0,4 7-69,-5 3 1,6 4-227,-6 1 1,5-1 124,-4 1 0,6-6-166,-2-4 0,4-4-144,1-5 1,0-5-570,0-9 294,0 2 96,0-10 1,-2-1 119,-3-11 0,-1-4 107,-4-4 0,-4-4 172,0-7 0,-2-5 0,-8-4 0,1-9 0,-6-3 0</inkml:trace>
  <inkml:trace contextRef="#ctx0" brushRef="#br0" timeOffset="97">30526 9610 8085,'20'-6'0,"-2"4"-359,6-2 0,-5 2 215,4 2 1,1 0 247,4 0 1,-6 0-8,-3 0 0,2 5 132,-2 0-325,0 6 0,-11-3 89,-4 6 1,-2-5-76,-2 1 1,-2-2 39,-2 1-80,-4 4 0,-11-5 49,0 6 0,2-5-20,7 1 1,-3-5 40,4 4 53,3-6 13,-7 10-70,11-12 169,-4 12-128,6-11 43,-6 10 1,-1-4 26,-2 6 0,-4-4 100,4-1 1,-4 1-65,-1 4 0,0 0 155,0 0 1,-1 1-45,1-1 0,2 0-108,2 0 0,-1 0 36,6 1 0,0-6-48,5 1 0,2-7-190,3 2 0,0-4 96,9-1 0,3-6-183,12-4 0,-1-4 58,0-5 1,6-3-167,-1-6 1,5-1 92,-5 1 0,0 4 107,-4 0 1,-3 2-138,-2-1 0,1-3 146,-6 7 1,0-1 93,-5 1 0,1 3 0,-1-4 0</inkml:trace>
  <inkml:trace contextRef="#ctx0" brushRef="#br0" timeOffset="98">31180 9369 8085,'0'14'21,"0"-5"195,0 1 1,-6 4-39,-4 5 1,-7 1-1,-2-1 0,-6 2-479,1 3 0,-3 1 192,-1-6 1,4 5-81,0-5 1,7 0 67,-2-5 0,9-5-132,6 1 199,-4-7-85,6 3 152,2-6 1,8-5-34,6 1 0,-4-1 157,-1 5 1,1 0-79,4 0 0,-1 2 83,-4 2-92,4 4 1,-10 6 3,6 1 1,-6 4 32,2 0 0,-8-1 7,-2-3 1,-6 0 19,2 4 0,1-3 143,-2 3 1,6-8-128,-6-1 61,7-1-542,-3-1 93,6-2 1,0-7-97,0-4 1,1-3 115,4-6 0,-2 0-33,7 0 1,-1-2-155,5-3 1,-1 1 424,-4-5 0,4-1 0,-5-4 0</inkml:trace>
  <inkml:trace contextRef="#ctx0" brushRef="#br0" timeOffset="99">31166 9525 8085,'8'2'-660,"-4"2"466,-2 4 0,-2 11 711,0 0 1,0 5-153,0-5 1,0 11-158,0-2 0,-6 5-75,-4 1 1,2 2-8,-1 7 1,-1-6-47,-4 1 1,5-4-124,-1 3 1,5-5-261,-4 1 1,6-8 192,-2-1 0,2-6-1008,-2 1 351,4-4 363,-6 0 1,7-14 403,0-6 0,7-12 0,0-5 0</inkml:trace>
  <inkml:trace contextRef="#ctx0" brushRef="#br0" timeOffset="100">31379 9596 8085,'14'-6'0,"0"3"-219,1-7 240,-1 7 0,5-5-208,0 3 1,0 4 137,-5-4 1,0 3 256,0 2-122,1 0 0,-3 7-9,-2 2 0,-4 4 63,-6 1 1,0 7-14,0 2 1,-6-1-58,-4 2 1,-2 5 15,-3 4 1,0 0-156,-4-5 0,3-1 100,-3-3 1,-2-4-162,2-5 0,0-3-150,5-2 0,0-4-150,0-6 1,0-2 168,-1-2 0,6-10-67,-1-10 0,7-3 309,-2-1 0,4-1 19,1 1 0,0 4 0,0 0 0,6 5 0,4-4 0,-2 5 0,1-1 0,-4 10-18,4 4-25,-6 4 158,10 1 0,-11 11 212,2 3 1,-2 9-48,-2 1 0,0 5 197,0 4 1,0 5-14,0 9 1,0-1-99,0 6 0,-5 0 205,1 5 0,-6 0-218,5 0 0,-1-2-257,1-3 1,4 3 108,-4-2 0,3-4-150,2-2 1,0-8-41,0-1 1,-1-6-304,-4 1 0,2-4-361,-7-6 1,6 1 368,-6-10 1,1 3-1091,-6-7 1370,1-4 0,-6 1 0,-2-7 0</inkml:trace>
  <inkml:trace contextRef="#ctx0" brushRef="#br0" timeOffset="101">31336 8942 8199,'-14'-28'0,"0"-1"0,0 6-209,-1-1 0,1 5-438,0-5 1,0 5 477,0-4 1,-7 0 296,-3 0 1,-7-3 111,-2 8 1,-4-6-173,-1 5 0,0 5 73,-9 4 0,-5 7-95,-5-2 1,-9 4-260,-15 1 1,40 0-1,-2 1 284,-2 1 0,0 1 0,3 1 1,1 2-8,-30 12 0,-1 5 28,1 5 0,7 2 129,2 3 1,5-1-98,5 6 1,8 3-1,6 11 1,6 0-20,-1 10 1,18-25-1,2 1-154,0 2 1,2 1 0,-2 3 0,1 0 130,2 1 1,1 1-1,-1 0 1,1 1-283,1 2 0,2 1 0,-1 3 1,1 0 232,1 2 1,0-1 0,-1-2 0,0-1-25,1 1 0,0 0 0,2-3 1,0 0-67,0 3 1,1 0 0,1-2-1,1 0 37,-1-3 1,2 0 0,1-1 0,2-2 25,0-3 0,1-1 0,4 1 0,1-1 170,14 31 0,11 1-170,8-10 0,-16-31 0,4 0 83,6-2 0,2-2 0,2 0 1,3-3-26,5 0 0,2-1 0,-2-1 1,1-1-17,-1-1 1,2-2 0,7-2 0,2-4-265,4-1 0,0-3 0,0 0 0,0-1 145,-2-2 0,-1-1 0,5-1 0,1-1 107,-3-3 1,0-3-1,1-2 1,1-4 63,1-3 0,-1-2 0,-6-3 0,0-2-53,0-5 1,-2-2-1,-2-1 1,-1-1-21,2-4 0,0 0 0,-4-2 0,-1 0 102,-3 2 1,-3 0 0,-5-1 0,-4-2-81,-5 1 1,-3-1-1,-4-2 1,-4-1-63,-3-1 1,-3-1-1,-4-3 1,-4-2 8,-2-1 0,-1-1 0,-3 0 0,-2-2-88,-3 1 1,-1-1-1,-3-4 1,-2-1-20,-5 1 0,-3-1 1,-3-5-1,-4 0-161,-4 3 1,-3 0 0,-4-4 0,-4 0 110,-9 2 0,-2 0 0,4 1 0,0 1 11,-4 4 1,-3 1-1,-3 1 1,-3 1-9,0 6 1,-3 3 0,-6 5 0,-4 6 61,22 13 0,-1 3 0,-1 2 0,-7 2 1,-1 2-1,0 2-623,-2 3 0,0 1 0,-1 3 719,-4 1 0,-2 2 0,0 1 0,-3-1 0,-2 1 0,2 1 0</inkml:trace>
  <inkml:trace contextRef="#ctx0" brushRef="#br0" timeOffset="102">2446 4052 12876,'-21'-37'-311,"7"4"0,5 11 970,4 8 303,3 0 605,-4 6-1480,6 0 0,0 3 159,0 10 0,6 4 69,4 10 1,10 3-201,9 7 1,7 6-87,12 2 1,2 6-269,7 5 1,-2 2-174,-3 7 0,-3 1-21,-6 4 1,-5-4-91,0 4 0,-11-5-758,1-5 1,-9-5 647,0-9 1,-10-3-418,-4-7 0,2-5 378,-3-4 0,-1-10 248,-7-4 0,-6-7 411,-9-7 0,-3-1 0,-6-10 0</inkml:trace>
  <inkml:trace contextRef="#ctx0" brushRef="#br0" timeOffset="103">2659 4535 8549,'-25'-14'-83,"6"0"343,0-1 172,17 7-151,21 27 1,0 5 261,19 19 1,0 1-84,0-1 0,-2 1-123,2 8 0,-1 2-250,1 7 0,-5 3 229,-10 2 1,3-9 137,-7-10 1,4-9-174,-4-5 1,7-4 303,-3-6 0,-1-8-143,2-11 1,-5-2 83,5-2 0,-1-3-164,6-7 1,-5-9-148,-1-19 1,-1-7-197,2-17 0,1-3-102,-6-6 1,-4 3-1111,-6-3 1,-6-3 717,0 32 1,-1-1 0,-1-2 0,-1 0-408,1 0 1,-2-1 0,-1 1 0,0-1 361,0 1 0,-1 0 0,-2-1 1,1-1 519,1-3 0,1 0 0,-3 2 0,0 0 0,2 0 0,-2-1 0,0 1 0,-2 0 0,-2 1 0,0-1 0</inkml:trace>
  <inkml:trace contextRef="#ctx0" brushRef="#br1" timeOffset="104">13436 583 8461,'-8'0'197,"-4"0"-46,2 0 0,2 0 331,-1 0-507,6-6 0,-10 4 185,4-3 0,1-1-98,-2 1 50,1-6 1,-6 10 12,1-4 1,0-2-204,0 3 1,0-3 144,-1 3 1,0 2-232,-4-3 1,-3-1 112,-7 1 0,-1-4-107,-3 4 1,-3-4 125,-7 4 0,0-5 63,1 6 0,-6-6-146,1 5 1,-1-4 85,6 4 0,-1-4-11,0 4 1,-4-4 21,0 4 0,-12-5-107,2 6 1,-9-6 132,0 5 1,2-6-5,3 2 1,2-2-4,3 1 1,-1-2-6,0 2 1,-6-1 56,-4 2 0,-2 2-41,-2 7 1,6 0 137,3 0 1,9 7-115,0 2 0,1 5 6,-5 5 1,-4 2 9,-1 3 0,-4 2 1,4-2 0,-4 9 38,4 5 0,1 3-35,4 2 0,25-17 0,1 2-261,-2 0 1,-1 0 0,-1 3 0,-1 0 230,-2 0 0,0 0 0,5-2 1,0 2-12,-1 1 0,2 2 1,2-1-1,3 0-8,2 3 0,2-1 0,0 0 0,1 0-68,-12 31 1,3 1 78,7-1 0,4-1-16,5 6 0,3-2 30,2-7 1,4-2-89,6-8 1,6 2-54,4-7 0,7 1 48,2-6 0,6-2-76,-1 2 0,9-7 82,5 8 0,9-10-67,6 0 1,3-3 54,6-1 0,-3-3-12,2-2 1,1 5-10,-5-1 1,3 0-65,-8 6 0,9-4 315,6-2 1,-30-14-1,2 0 19,1 1 1,0-1 0,34 16-106,-35-14 1,-2 1 0,28 13-255,6 3 1,3-3 182,-34-15 0,1-1 1,1-5-1,1-3-17,2 0 0,0-2 1,-4-2-1,-1-1-25,40-1 1,-7-8-117,-7-6 0,6-8 183,-1-11 1,-33 15-1,1-1 56,4-1 0,-1-2 0,-2-2 1,-2 0-47,-2 1 0,-1-1 1,0-2-1,-1-2 53,-2 3 1,-2-2 0,1-3-1,0-1-171,-3-2 1,0-1-1,3 0 1,0-1 149,0-1 1,0 1 0,0 2 0,-1 1-32,-1 1 0,-1 0 0,-2 0 0,-1-1-22,22-30 0,-3-1-70,-1 2 0,-7-4 123,-3-6 0,-3 1-123,-1 4 0,-1 3 101,1 6 0,-2 6 280,-4 4 0,-2 0-306,-7 4 1,-6-1 330,-3 11 1,-10-1-322,-5 6 1,-10-5 387,-8 0 1,-2 4-520,-8 5 1,-3 7 143,-12-2 1,-7 8-188,-15 2 0,30 7 0,-1 0 16,-3 0 1,-1 0 0,0-1 0,0-1 17,1 2 1,-1 0 0,1-1-1,-2 1-25,-5 2 1,-1 0-1,5-1 1,1 0-61,-2-1 1,2 0-1,4 0 1,2 0-154,-31-7 1,15-5-94,18-5 1,15-6-742,13 1 1177,14-3 0,2-1 0,6-1 0</inkml:trace>
  <inkml:trace contextRef="#ctx0" brushRef="#br0" timeOffset="105">4195 12070 7588,'-8'0'-671,"1"0"791,1 0 0,3 0 119,-7 0 1,6 0 161,-6 0-225,7 0 163,-10 0-56,6 0-193,-8 0 0,3-2 46,2-3 1,-2 4 32,2-4 1,2 2-38,-1-2 0,-2 4 33,-8-4 0,1 3-40,-5 2 0,-3 0-22,-7 0 0,-5 0-59,-9 0 1,4 2 87,1 3 1,-1-4-39,5 4 0,-3-3 35,-2-2 0,2 4 22,3 1 0,-7 0-43,2-5 1,-3 6 15,3 4 0,-4-3-62,0 3 0,-6 4-7,6 5 0,6 2-47,8-2 0,3 1 95,1 4 1,7 3-115,3-4 1,4 4 72,0 2 1,1-1-137,0 1 1,4 1 60,1 3 1,1 1-61,-1 4 1,1 3 63,3-3 1,3-1-8,-2 1 0,2-1 7,2 6 0,0-5 7,0 0 1,2-5 75,2 5 1,3-6-70,2 1 0,4-3 177,-4-2 0,9-4-45,1 0 0,1-1 72,-1 6 0,-2-6-117,7 1 0,1-2 16,9 2 1,2 1-13,7-6 0,6 5 12,3-5 0,-2 0-111,2-5 0,-1-1 89,1-4 0,-3 2-107,-6-6 1,6 0 95,3-5 1,9-2-142,6-3 0,1-1 146,-2-3 1,2-4 6,-6 3 0,-1-2 129,-4-2 0,0 1-128,0 3 1,4-2 29,1 2 1,6-2-10,-2-3 0,1 1 14,-6 0 0,-1-2-74,-12-3 0,4 4-106,-5-4 0,5-4 89,-4 0 0,4-3-25,-5 3 1,1-4-89,-6 3 0,-5-3 114,-4-1 0,-10 0-102,-4-1 0,-3-1 65,-2-3 0,-6 3-131,-3-3 1,-3-2 96,-2 2 0,0-5-2,0 5 0,-7-7 87,-2 2 1,-9 2-156,0-2 1,-8 2 123,3-2 1,-4 1-62,-2 4 1,-5 3 136,-4-3 1,-3 3-127,-2 2 1,5 6 87,0 3 1,2 3-51,-2 2 0,-3-1 7,3 1 1,-3 5-15,-2-1 1,-6 5-14,-3-4 1,-3 6 8,-2-2 0,2-1 2,2 1 0,4-4 5,7 4 0,1-1-8,3 1 1,-3 2 30,3-7 1,-3 7-24,-2-2 0,-4 4 2,-1 1 0,-4 0-46,5 0 0,-1 0-7,6 0 1,1 0-74,3 0 1,-2 4 103,7 1 0,-2 6-124,2-1 0,-2 2 96,-3 3 0,-4 3-59,-1 1 1,0 5 35,-4-5 0,3 6-131,1-1 0,1 0 86,-1 4 0,7-3 1,2 9 0,6-3 27,4 2 1,-1-3-6,6 4 0,0-4 159,5-2 0,6 0-103,3 1 0,4-1 46,1 1 1,0 1 3,0 3 1,4 3 6,1 7 1,8-4 31,1 4 0,0-3 132,5 7 1,3-3-103,2-1 1,4-2-60,6-3 1,-1 1-55,9-6 0,4 1 62,11-6 0,0-4-76,0-1 1,0-10-104,0 1 1,1-7 154,4 2 0,4-6 31,10 2 1,1-3-173,4-2 1,-40-1 0,0 0 261,35-4 0,-5-3-87,-5-6 0,2-2 60,8-3 1,-3 2-24,2-7 1,-3-1 70,-6-8 0,-5-3-62,-8-7 1,-6-4-215,-9-1 1,1-10 141,-5 1 1,-6-3-83,-4 3 1,-12 5-203,3 0 1,-12 0 213,-3-5 0,-7-5-82,-7 0 0,-6-5 104,-4 0 1,-3 2-183,-1-1 0,-5 8 216,-1 1 0,-7 3-2,-1 11 0,-7 4 19,-8 10 1,-11 7 118,-3 3 0,-2 5-103,7 5 1,-9 2-31,4 7 0,31 3 0,-2 1-40,0 0 0,-1 1 0,-2 4 0,0 1 50,-3 2 1,1 0 0,1 1-1,0 1-101,4-1 1,-1 2 0,0 2 0,1 1 41,-1 0 1,1 2 0,-1 0 0,0 1 13,0 0 1,1 1-1,0 1 1,0 1-1,1-1 1,2 1 0,2 3 0,3 0-17,2-1 1,2 0-1,-21 28 67,9-2 1,2-3-66,12-6 1,4 6-173,15 3 1,2 0 110,7 5 0,8 3-491,6 11 0,13-6-218,11-4 1,13-9 814,10-4 0,1-6 0,-24-22 0,3-2 0,2-1 0,2-1 0,4-1 0,0 0 0</inkml:trace>
  <inkml:trace contextRef="#ctx0" brushRef="#br1" timeOffset="106">4180 11913 8251,'-23'-12'0,"-1"2"0,5-1-111,-5 6 0,1-4-157,-6 4 1,-5 0 370,-4 5 1,-5 2-53,-4 3 1,2-2 60,-2 6 1,4 1-51,5 4 1,2-4 119,3-1 0,8 1-107,-4 4 0,4 2 63,-4 3 1,6-4 0,-1 4 0,-1 3 6,-8 2 0,1 3-53,-6 1 0,5 7 18,-5 3 1,2 3-132,-2 2 0,-2 4 78,7 1 1,0 1-203,4-2 1,7-1 211,3 6 0,5-6-160,5 1 0,2 4 10,7 1 1,0 1 49,0 0 0,7-4 189,2-7 1,10 1-96,5-1 0,9 0 175,5-5 1,9-2-113,5-6 1,5-3 70,5-2 0,-5 1-30,0-6 0,1 0-68,-1-4 0,8-8-31,11-2 0,-4-3-376,4-2 1,-3-7 200,-2-2 0,-6-5 92,-4-5 1,-7 0 36,-2-10 0,-5 3-50,6-12 0,-3 3 1,2-8 1,-3 4-106,-6-9 0,-7-2 80,-3-2 0,-4-4 32,-5 0 0,-4 3 33,-6 1 1,-4 2-60,-1-2 1,-6-4 715,2 4 1,-11 2-344,-8-2 0,-2-1-280,-8-3 1,5 3-154,-5 1 1,-4 6 139,-5-1 1,-5 4-100,5 6 0,-11-1 79,1 9 0,-3-1-8,3 11 1,1 7 9,-1 7 0,-6 3-9,-3 2 0,-3 7-4,-2 2 1,-6 5 9,-4 5 1,1 2-50,4 2 1,2 4 49,13-3 1,0 9-179,4 5 0,2 3 20,3 2 1,-8 4 28,3 1 1,1 2 18,-1 2 1,5-4 28,-4 9 1,5-9 3,9 5 1,1-8-12,3 3 0,10 1 153,9-2 1,4 1-78,1-6 1,6-1 24,3-3 1,12 3 14,7-3 0,12-3 11,7-2 0,9-3-32,1-1 1,1-7-124,8-3 1,-4-5 58,4-5 0,10-2 47,-31-7 1,0 0 0,1 0 0,1 0-32,6 0 0,-1 0 0,-7-3 0,0-1 25,-2 0 1,-1-1-1,-1-4 1,0-1 34,2-2 0,-1 0 1,3-1-1,-1-1 90,-1 0 1,-1 0 0,-1-1 0,-1 0 172,26-18 0,-3-4-319,-6-5 0,-11-6 140,-3 1 1,-7-5-204,-3 4 1,-1-4 214,-13 5 0,-7-5-77,-7 4 1,-5-4 42,-5 5 1,-9-7-287,-10 2 0,-7-8-87,-2-2 0,-12 7-77,3 8 1,-12-1 14,-3 6 1,-12 4 270,29 25 1,-1 2 0,0 1 0,0 1 74,1 4 1,-1 1 0,0 0 0,0 1-93,-35 3 0,35 1 0,0 0 127,1 1 0,0 1 0,-2 3 0,0 2-27,-1 3 1,1 2 0,0 0 0,0 0 41,1 1 0,1 1 1,2 2-1,1 1-56,-30 20 0,4 9 27,6 5 0,0-1-48,0 1 1,7-2 19,2 2 0,11 4 50,3-4 0,11 5-66,4 4 1,9-1 26,5 7 0,4-3-38,1 3 0,6 1 8,4-7 1,7-4-42,2-5 0,13-11 132,1 2 1,6-10-115,4 0 1,6-9-6,3-5 0,3-10 86,2-4 0,2-3-71,2-2 0,15-8 16,-34 1 1,1 0-1,1-1 1,-1 0 69,-2-3 1,-1-2 0,-1 0 0,-1-2-4,33-18 0,-35 13 0,-1-1-37,1-1 1,0 1 0,1 0 0,1-1 14,0-1 0,0-1 1,0-3-1,0-1 29,-2 0 1,-1-1-1,-5-2 1,-1 0-23,-3 0 0,0 0 0,16-25 29,-8-1 0,-3 1 229,-12 9 0,-5-5-215,-4 5 0,-7-2-54,2 1 1,-12 2-4,-7-6 1,-13 5-24,-11-5 0,-6 11-17,-8-2 1,-8 5-157,23 18 1,-2 2-1,-35-9 185,34 19 1,-1 2-1,-36-7-14,35 10 1,-1 2-1,1 1 1,0 1 1,-5 3 0,-1 2 1,1 2-1,-1 1 75,-2 0 0,1 1 1,5 3-1,1 1-69,2 0 1,1 0 0,2 1-1,1 2 5,-2 4 1,2 1 0,0-2-1,1 1-18,-2 4 1,0 2 0,4-4-1,0 1-6,1 2 0,0 0 1,-24 27-42,5 3 1,9-4 61,15 1 0,7-1 111,7 5 0,6 4-116,8 1 0,6-2 86,4-8 1,10 3-79,9-3 1,7-4 12,12-6 0,4-5-46,9-9 1,-1-1-148,7-3 1,-12-4-47,2-6 1,-2-1 114,7-3 0,4 1-82,10-7 1,-2 1 81,7-5 1,-7-6 73,2-4 1,-7-4-26,3-5 0,-3-3 106,-29 8 1,1 0 0,28-16-33,2-4 0,-9-3 127,-1-11 0,-15 4 5,-8-3 0,-8-4 0,-6-1 0,-5-2-51,-10 2 0,-2-2-34,-7 7 1,-2-2 276,-3 2 0,-9 2-368,-10-2 1,-9-2-179,-5 2 0,-4-6-61,-6 6 0,-10 4-28,-13 6 1,4 10 78,-4-2 0,3 15 110,-3 0 1,-3 11 149,-7 3 1,41 5 0,-2 4-141,-5 4 0,-1 2 0,5 2 1,0 3 99,-1 2 1,2 3 0,4 0-1,0 2 0,2 3 1,1 2 0,4-1 0,-1 1 78,-4 1 1,1 0 0,4 2 0,0 0-46,0-2 0,1 0 1,3 2-1,3 1-2,2 2 1,2 0-1,1-1 1,3 0-21,3 3 0,2 1 0,-3 33 44,9 2 1,10-8 23,4-2 1,17-1-22,7 1 1,8-3-27,6-6 1,6-8 23,8-6 0,-2-8-2,2-12 1,6-4-21,4-9 1,-30-7 0,1-1-10,5-4 1,1-1-1,1-1 1,0-2-53,1-2 1,0-3-1,-6 1 1,-1-2 46,-3-1 0,0-2 0,0-2 0,1-1-50,-1 0 0,0-2 0,1-2 1,0-2 41,0 1 1,-1-1-1,-4 0 1,-1-1-99,27-22 1,-7-2-97,-8-3 0,-6-4 182,-12 4 1,-9-3 29,-5-2 0,-8-6 5,-7-4 0,-1 3-135,-4-3 0,-4 7 109,-10-1 0,-10-3-452,-9 3 0,-6 6 169,-8 7 1,-6 7 89,-14 8 1,34 17-1,-1 2 107,-1 6 1,-1 2 0,-36-4 71,1 15 1,35 1 0,-1 4-42,-1 3 1,0 2 0,-8 4 0,0 3-65,0 3 1,2 2-1,-1 1 1,0 1 81,7 2 1,1 0-1,3-2 1,1 0 5,1 2 0,3 0 0,1 1 1,2 1 173,5-1 1,0 2-1,2 0 1,1 2-2,-15 35 1,16 0 40,12 0 1,9 1-82,6 4 0,9-3-37,10 3 0,7-5-75,2-5 1,12-4-3,-3-10 1,6-11 182,-1-13 0,5-5-139,10-9 1,4-6-70,10-4 1,-5-8 24,0-6 1,-8-7-41,-11-2 0,-4-6 29,-10 1 1,-4-9-1,-5-5 1,-7-3 4,-3-2 0,-3-4-2,-2-1 0,-6-1-5,-3 2 1,-4-4 8,-1-5 1,-11-3-274,-3-3 1,-11 1 100,-4-10 1,-1 9-237,-8-4 0,-6 6 156,-8 3 0,-3 13 169,-2 6 0,-5 14-7,1 10 0,4 6 125,5 8 1,10 3 747,0 7 0,7 2-620,-3 17 1,8 2 138,2 12 0,1 1-52,8 4 1,1 4-84,9 9 0,3-1 87,6 7 1,6-7-355,3 1 0,9-4-18,1-5 1,6-9 42,-1-10 1,3-4-203,1-6 1,7-4 57,3-9 1,6-4-196,8-6 1,2-6 51,12-4 0,-11-4 8,2-5 0,-5-5 174,1-9 0,-6 2-42,-9-7 1,1 0 105,-5-5 0,0-4 165,0-1 1,-4-5 19,3 0 0,-10 3-79,-4-2 0,-4 6-10,-6-1 0,-4-1-30,-10 6 1,-4-3-112,-10 12 0,-3 0 296,-7 5 0,1 7-200,-1 7 1,-1 1 39,-3 8 1,1 2 169,-6 8 1,1 9 121,-6 10 0,-1 3-165,-4 1 0,-4 7 21,-9 3 1,2 5-286,-3 4 0,10-1 177,5 6 1,7-2 46,3 3 1,7-3-3,1-3 0,2-5 12,8 5 1,5-6 18,5 6 0,5-2 92,0-3 1,10 1-127,8 0 0,7 4 116,7 0 0,7-1-76,3-8 1,5-3 7,4-7 0,11-6-325,13-3 0,1-9 101,3-5 1,-8-12 131,-6-7 0,-2-8-102,-2-11 0,-7-5 171,-2-10 0,-4 1-63,-1-10 0,-9 8 67,-5-8 0,-2 8 123,-8-3 0,-7 5-202,-7-5 1,-5 0 6,-5-5 0,-11-6-282,-12-4 1,-7 2 189,-7-1 1,-1 6-210,0-2 0,-4 6-23,-1 3 1,-5 0 157,1 5 0,-10 9 225,-4 10 0,-7 9-121,2 10 1,-7 6 138,12 8 1,-5 17-57,9 12 0,28-11 0,0 2 53,1 2 1,0 0 0,-4 2 0,0 1-32,-1 1 0,0 2 0,1 2 0,1 3 1,4 2 1,3 2 0,1 0 0,2 0 26,6-1 0,2 1 0,1 1 0,3 0-29,3-2 0,3 0 1,-2 2-1,2 0 0,5 0 1,1 1 0,2-1 0,2 0-12,2-2 0,2 0 1,14 38 67,8-7 0,14-13-50,10-5 1,11-16-5,8-8 1,5-9-30,-36-14 0,0-2 0,38 1 21,-7-10 0,-30-1 0,0-2-80,2-3 0,-1-2 0,3-3 0,-1-1 32,-1-1 1,-1-2-1,-3-1 1,0-1-45,-3-1 1,-1-1 0,21-20 66,-13-4 1,-3 4-173,-12 1 1,-3 5 132,-10 1 0,-3-1 237,-2-5 0,-4 0-260,-6 1 0,-6-9-11,-4-6 0,-9-6-588,-4-8 0,-11 0 484,-4 0 0,15 36 0,-3 0 86,-1 1 0,-2 2 1,-3 1-1,-1 2 9,-4 4 0,-2 3 1,2-2-1,0 3 85,-4 6 0,1 2 1,-26-6 11,-5 14 1,6 12 64,-11 7 1,37-2 0,-1 3-72,-1 2 1,2 4 0,1 1-1,1 3 63,3 0 1,2 2-1,1 1 1,2 1 75,-14 32 0,5 11-132,25-33 0,3 2 0,-1-1 1,3-1 53,2 1 0,2 1 0,1-1 0,2 0-52,2 3 0,2 0 0,3-1 1,2 1-24,3 0 0,2-1 0,17 31 8,8-7 1,13-9-78,-19-32 1,2-3-1,37 12-117,5-20 0,-3-8 97,2-11 0,-32-1 0,1-3-73,3-5 1,1-1 0,4-2 0,2-1-851,5-2 0,0-2 990,-7 1 0,-1-1 0,5-1 0,0 0 0,-6 2 0,0 0 0,3 1 0,0 0 0</inkml:trace>
  <inkml:trace contextRef="#ctx0" brushRef="#br0" timeOffset="107">4124 6312 8548,'-10'-27'0,"1"4"0,5 2 190,0 7 465,2 6-416,2 2 169,0-1-369,0 6 74,0-6-213,0 7 1,2 2 143,2 3 1,6-4 33,9 4 0,-2 1 26,7-1 0,-5 5-53,5-6 1,4 6 1,5-6 1,2 8 33,-2-3 0,-3 4-46,3 1 0,2 0 44,-2 0 0,-1 1-141,-8-1 0,1 0-45,-6 0 0,1 0 142,-1 1 0,-3-1-106,3 0 1,-5 0 84,-4 0 0,2 1 10,-2-1 1,-2-5-34,1 1 1,-6-1 74,2 6 1,1-1-19,-1 0 0,2-1 12,-3-4 1,-2 4-12,3-4 0,1 4 8,-1 1 1,-1 0-1,-4 1 0,5-1-14,0 0 0,0 0-49,-5 0 0,0 5 47,0 0 1,0 0-20,0-5 0,0 2 7,0 3 0,0-1 41,0 5 1,0-4-32,0 5 0,0-5 2,0 5 1,0-5-10,0 4 0,0-1 7,0 2 1,0 3-81,0-3 1,0 1 75,0-1 1,-5 2-27,0-2 1,0 1 10,5-1 1,0 3 61,0-3 0,0 2-41,0 3 1,0-5 6,0-1 1,0-1 39,0 2 1,0 3-44,0-3 0,0-2 103,0 1 1,0 1-86,0 5 0,0-1 60,0 0 0,-4 1-97,-1-1 0,0-4 1,5 0 0,-1-1-20,-4 6 1,3-1-5,-2 1 0,-3-1 8,2 1 0,1 4 23,4 0 1,-5 0-77,0-5 1,1 1 60,4-1 0,0 6-72,0-1 1,0-5 93,0-4 1,0-5-19,0 4 1,0-5 36,0 1 0,0-8 8,0-2 0,4 1 133,1 4 1,0 0-154,-5 0 0,0 5 40,0 0 0,1 2-16,4-2 0,-3 0-101,2 9 1,-2 2 93,-2 8 0,2-3-99,2-7 0,-2 1 6,3-1 0,1-4 53,-1 0 0,4-7-99,-4 2 1,6-2 78,-2 2 1,2 5-215,-1 9 1,3-8 119,-4 4 0,4-9 16,1 4 0,-5-7 36,1 2 1,-1-8 33,6-1 1,-6-7 2,1 2 0,-6 1-102,6-1 148,-7 0-112,3-5 90,1 0-37,-6 0 1,5 1 314,-6 4-157,0-3 0,-6 9-55,-3-7 1,1 7 84,-2-1 1,2 3-64,-1 1 1,-4 0-111,4 0 1,-2 5 78,1 0 1,-2 5-172,2-5 1,2 4 149,-1-4 1,4 7-170,-4-3 0,5-1 121,0 2 1,-3-5-17,3 5 0,-1-1-33,5 6 0,-5-2 34,0-4 1,-1 4-9,1-3 0,4 4 12,-4 6 0,2-4 81,-2 3 1,3-3-75,-2-2 1,1 5 95,-2 1 0,3 5-49,-2-1 1,2 0-23,2 5 0,0 1 2,0 8 1,0-3-5,0-6 1,0-1-108,0 1 1,2-1 100,2 1 0,-2 0-113,3-1 0,1 7 85,-1 4 1,1-3-119,-1 2 1,-4-1 92,4 1 0,1-3-321,-1-7 0,5 3 29,-6 2 0,3-1 76,-3 6 1,-2-11 297,3 2 1,-4-12-177,-1-2 1,5-1 261,0-4 0,-1-2-80,-4 2 1,-1-7 8,-4 2 0,-3-2 3,-6 2 0,-7-1 5,-2 5 1,-6 1-215,-4 5 0,-9 5-268,-11 4 1,-10 11-571,28-21 0,-1 1 0,1 1 0,1 2 969,-2 0 0,1 2 0,-3 2 0,1 1 0,4-3 0,0 1 0,1 1 0,1 1 0,1 1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3:38:17.40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16393 3483 8265,'7'21'-299,"2"2"229,4 10 0,1 10 416,0 9 0,1 7-88,-1 7 0,5 5-700,-10-31 0,1 1 0,13 34 282,-4-8 1,2-4-6,-2-6 1,-5 0 114,0 0 0,-1-7-454,-8-2 1,-2-9 503,-8-1 0,-9-6 0,-8 2 0</inkml:trace>
  <inkml:trace contextRef="#ctx0" brushRef="#br0" timeOffset="1">16379 4336 8265,'0'-6'2,"0"6"1,0 19 189,0 14 1,0 13 195,0 6 1,5 8-60,0 1 1,6 1-64,-2-5 1,10-2-232,5-3 0,9 2 58,5-7 0,3-10 96,2-9 0,-1-15-80,1-4 1,-5-6-9,0-3 0,-7-1-154,3-4 1,-6-8 288,-4-6 0,-4-7-24,-5-3 1,-1-2-187,0-12 1,-1 3 127,-4-7 0,2 1-403,-6-1 1,1 6 161,-1-7 0,-3 1 109,2-10 0,-2 5-694,-2 0 1,0 0-2254,0-5 2925,0 0 0,0-3 0,0-3 0,0-3 0,0 2 0,0 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3:38:17.40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14801 5061 8319,'-13'-24'0,"4"1"0,3 10 420,6-1 0,6 4-70,3 1 0,4 3-8,1 6 0,7 0-214,3 0 0,2 0 146,3 0 1,-1 6-264,1 3 1,-1 9 86,1 1 1,-7 4-260,-3-4 0,-5 7 133,-5-3 1,2-1-145,-6 2 0,0 0 13,-5 4 1,-2 1 143,-2-1 1,-6 1-14,-9-1 0,-1 0 35,-4 1 0,-1-5-36,6-1 1,-5-5 40,5 1 0,0-8 254,5-2-218,6-6-24,2 4 0,7-7-3,4 0 1,3 4-1,6 1 0,7 1 106,2-1 0,4-2-84,2 7 1,-6-2 0,1 1 0,-7 4 1,2-4 0,2 9-155,-2 1 1,-5-1 87,-4-3 1,-6-1 210,6 0-82,-7 0 1,3-4 1,-6-1 1,-8-1-111,-6 2 0,-2 2 41,-7-2 1,-3 7-385,-7 2 1,2-5 130,-7-4 0,6-2-313,-1 1 0,4-2 189,6-7 0,-3-8-1029,8-7 1366,-1-5 0,-2-21 0,-1-3 0</inkml:trace>
  <inkml:trace contextRef="#ctx0" brushRef="#br0" timeOffset="1">15228 5004 8319,'22'-1'108,"-3"-4"0,-3 5 183,-2 0 0,-5 6-80,1 8 0,-7 7 47,2 3 1,-9 2-189,0 3 0,-9 6 50,-1 3 0,3-2-84,-8 2 0,6-7-44,-6 3 0,8-9-457,2-1-989,6-7 1087,-4 3 0,7-13 367,0-7 0,7-13 0,0-9 0</inkml:trace>
  <inkml:trace contextRef="#ctx0" brushRef="#br0" timeOffset="2">15583 4905 8319,'22'0'0,"-1"6"-215,-7 3 1,-1 4 85,-4 1 1,-3 2 534,-6 3 0,0 3-88,0 7 1,-1-1-440,-4 0 0,-3 1-271,-6-1 0,-7-1 196,-2-3 1,-3 1-89,3-6 1,-4 5 92,3-5 1,-3-5-9,-1-5 0,1-5 35,3 0 0,4-2 55,6-2 148,-1 0-77,7 0 1,4-5 195,8 0 1,6-6-74,9 2 1,3 1 59,6-1 0,1-1-67,-1-4 1,6 4 151,-1 1 1,-2 4-37,-7-4 0,1 6 98,-6-2 1,5 3 25,-5 2 0,-5 5 32,-4 0 0,-3 7 21,3 3 1,-4 0-124,-6 9 1,0 0-18,0 4 0,-1 2 7,-4 3 1,2-1-252,-7 6 1,1 0 131,-5 4 0,-2 1-386,-3 0 1,8-7-96,-3-3 1,4-9-291,1-5 1,-4-10-966,4-4 1164,2-3 1,-4-15 452,6-6 0,-12-19 0,1-6 0</inkml:trace>
  <inkml:trace contextRef="#ctx0" brushRef="#br0" timeOffset="3">15583 5246 8258,'14'0'0,"1"0"0,-8 6 472,-2 4 1,-3 4-51,-2 5 0,0-2-148,0 7 0,-7 0-147,-2 4 1,-4 0 123,-1 1 0,1-1-152,4 1 1,-4-1 94,4 1 1,1-1-409,-2 0 1,7-4 176,-1 0 1,2-11-1514,2 1 1151,0-10 0,0 1-407,0-10 1,2-10 805,2-14 0,4-18 0,6-12 0</inkml:trace>
  <inkml:trace contextRef="#ctx0" brushRef="#br0" timeOffset="4">15811 4606 8258,'22'-14'518,"-3"0"0,1 6-393,-1 3 1,0 10 73,-5 4 1,-6 10-11,-3 5 0,-3 8 95,-2 1 0,-7 6-276,-2-1 1,-5 3 97,-5 2 0,3-1-340,-3 1 1,3-2 87,2-3 1,1-5-44,4-9 0,1-4-961,3-5 840,3-7 0,-4-4-36,6-8 0,-5-4 17,1-7 1,-1-3 282,5-1 1,1-5-39,4 5 0,-2 0 148,7 5 1,-1-2 68,6-3 0,4 5-135,-1 0 1,8-1 221,-3 6 1,4 1-44,2-2 1,-6 7 77,1-1 0,-6 2-23,0 2 0,-2 0-11,-2 0 1,-6 2-140,-3 2 1,-3 4 2,-2 6 0,-3 2-44,-7 3 0,-6 3-18,-12 7 1,-1-1-178,1 1 0,4-1 53,1 0 0,5-1-84,-1-3 0,3-5 33,2-10 1,5-2 29,-1-7 71,7 0 0,-2 0-9,10 0 0,3-7 50,6-2 0,0 1 27,1-1 1,4 4 13,0-5 1,4 6-47,-4-6 0,0 7 1,-5-2 1,1 4 2,-1 1 0,-6 1-16,-4 4 1,-2 8 8,-2 6 0,-6 4 3,-4-4 1,-7 7 28,-2-3 1,-5 4-32,5 2 0,-4-6 56,4 1 0,0-7-47,4 2 1,3-3 254,2-2-141,-2-6 40,10-2 0,-3-6-32,10 0 0,3-1-24,6-4 0,2-1-53,3-4 0,3-2-1,7 2 0,-3-2-167,-2-3 0,3 1 112,-3 0 1,-4 0-880,-1 0 358,-3-1-571,-2 1 1111,-6 6 0,-14-4 0,-10 4 0</inkml:trace>
  <inkml:trace contextRef="#ctx0" brushRef="#br0" timeOffset="5">15939 5175 8258,'6'20'-27,"-5"4"27,4 9 0,1-1 940,-1 6 1,0-2-313,-5 2 0,0 3-518,0-3 1,0 3 17,0 2 1,5-2-289,-1-3 0,3-4-234,-3-5 1,-2-7-1027,3-3 759,3-10 1,-2-4 314,4-10 1,1-10-593,-7-14 938,1-6 0,1-14 0,2-1 0</inkml:trace>
  <inkml:trace contextRef="#ctx0" brushRef="#br0" timeOffset="6">16123 4876 7790,'15'0'-155,"-1"7"155,0 2 0,-1 10 0,-4 5 0,-3 3 549,-6 1 1,5 7-287,0 3 1,0 1-343,-5-1 1,0 2-142,0-7 0,-2 0 104,-3-5 1,4-1-346,-4-3 170,-3-4-44,0-5 183,-6-8 1,1-2-122,4-10 1,3-7 74,6-7 0,0-6 87,0 1 0,4-3 160,1-1 1,8-1-154,1 1 0,0-5 279,5-1 0,2 6-174,-2 4 0,6 2 125,-1-2 1,-2 4-77,1 6 1,1 0 188,4-1 0,1 1 11,-1 0 1,-1 4 36,-3 1 0,1 6-110,-6-2 0,-5 5 185,-4 5 1,-7 4-182,2 10 0,-15 3-16,-4 7 0,-10 5-220,1 4 0,-4 8 126,-2 2 0,6 5-294,-1-1 1,7-4 95,-2-6 1,3-12-82,2-11 1,6-3-157,3-2 298,3-6 1,2-3 46,0-10 0,7-7-37,2-7 1,9-5 119,1 5 1,6-6-80,-1 1 0,2-7-130,3-3 1,-1 1 84,1 5 0,-2-2-306,-4-3 1,3 4-417,-8 1 782,-5-1 0,0 13 0,-5-4 0</inkml:trace>
  <inkml:trace contextRef="#ctx0" brushRef="#br0" timeOffset="7">16280 4464 8253,'0'16'-202,"0"3"0,4 3 530,1 6 0,6 5-67,-1 1 1,-2 11 635,1 3 1,-4 12-493,4 6 1,-6-26 0,-1 2-253,3 3 1,0 0 0,-3 5-1,-1 1 118,1 1 0,0 1 0,0-1 1,-2 0 71,0-2 0,0-1 1,0 3-1,0-1-124,0-1 0,0 0 1,2-2-1,1-2-143,-1-5 1,1-1 0,1 36 30,-4-10 1,2-11-3,3-12 0,-4-7-1154,4-7 1,-2-7 201,2-3 847,3-3 0,6-8 0,0-2 0</inkml:trace>
  <inkml:trace contextRef="#ctx0" brushRef="#br0" timeOffset="8">16308 9241 8468,'25'-29'0,"4"1"0,9 6 26,0 3 1,14 3-1,6 3 142,6 4 1,2-2-10,5 6 1,0 0-797,0 5 1,8 0 609,-37 0 0,1 0 1,3 1-1,2 0-44,3 1 1,2 1 0,-3-2-1,1 1-194,1 3 1,0-1 0,2-2-1,1-1 162,2 2 0,0-1 0,3-1 0,2 0 63,4-1 1,0 0 0,-4 0-1,0 0-9,3 0 0,2 0 1,2-3-1,1-1-300,8 0 1,1-1-1,-2-2 1,0 0 449,2-3 1,-1 1-1,0 1 1,2 0-251,-22 2 0,0-1 0,1 1 0,0 0 0,-1 1 0,1 0 221,-2 0 0,0 1 0,-1-1 1,-1 0-1,0 0 0,1-1-40,3 0 1,1 0 0,1-1 0,2 2 0,1-1 0,0 0 38,0-2 1,-1 0-1,0 0 1,-2 2-1,-1 0 1,1-1 11,0-1 1,1 0-1,-1 1 1,-1 0 0,-1 2-1,1-1-31,4 0 1,1 0-1,0-1 1,-3 0 0,0 0-1,-1 1-32,-1-1 1,1 1 0,-2 0 0,-2-1 0,0 1 0,0 0 2,1 1 0,1 0 0,-1 1 0,-1-1 0,1 0 0,-2 0-180,20-2 0,-1 0 1,-4 2-1,-1 1 131,-1-2 1,-1 2 0,-7 2 0,-2 1 71,-3-2 0,-3 1 1,-2 2-1,0 0-226,-1 2 0,-1 1 0,-5 0 0,-3 0-263,30 7 443,-6 9 0,-13-8 0,0 12 0,1 1 0</inkml:trace>
  <inkml:trace contextRef="#ctx0" brushRef="#br0" timeOffset="9">21810 5089 8210,'5'-18'0,"0"-1"0,1 0-1548,-1 4 1307,-3 1 0,4 0 366,-6 0 1,0 0 135,0-1 0,0-4-98,0 0 0,0 0 220,0 5 1,0 0-93,0 0 1,0 4 3,0 1 0,0 4-160,0-4 0,-2 5-158,-2 0 0,-4 2 151,-7 2 0,-5 8-147,-4 6 1,-3 8-162,-1 12 1,-5 7 48,0 6 1,-1 8 42,6 2 0,0 2 84,-1 7 1,7 0-40,3 5 0,10 0 201,4 1 0,3-8-105,2-2 0,7-12-21,2-7 0,10-7 45,5-7 1,3-7-181,1-3 1,2-10 89,3-4 1,-3-8 86,3-2 0,-4-12-86,-6-2 0,3-2 91,-7-2 0,0-1-277,-5-4 0,-6 1-136,-3 3 1,-4-1 51,-1 6 0,-1 0 95,-4 5 0,-8 6-69,-6 3 0,0 3 102,5 2 1,0 2 293,0 3 1,4-1-111,1 11 0,5-9 144,0 8 0,2-3 16,2 3 0,6-6-160,4-3 1,4-3 72,5-2 1,3-11 18,7-4 1,1-8-192,3-1 1,-2 2 101,7-2 1,-1 7-92,1-2 0,-4 8 51,-5 1 0,-2 7 21,-4-2-14,-2 4 0,-8 9-2,-4 6 1,-3 2-2,-6 7 1,-4 1 2,-1 5 1,-5-1-145,6 0 0,-6 1 139,5-1 1,1-4-294,4 0 0,0-7 80,0 2 1,1-9-328,4-6 545,-3-2 0,10-2 0,-4 0 0</inkml:trace>
  <inkml:trace contextRef="#ctx0" brushRef="#br0" timeOffset="10">22351 4819 8357,'6'15'-818,"-4"-1"573,2 0 0,3 11 328,-3 4 0,6 9-58,-5 0 0,-1 9 627,-4 5 0,0 3-221,0 2 0,0-5-199,0 0 0,0 1-273,0 3 1,2-3 85,3-1 0,-4-6-188,4 1 1,-3-4 92,-2-6 0,0-3-38,0-11 0,0-2-199,0-7 71,0-6 0,-2-3-46,-3-10 0,-1-9 129,-4-10 1,-2-9-145,2-5 1,2-11 44,-1-8 1,6-1 4,-2-9 1,4-5-166,1-9 1,0 37-1,1-2 392,1-2 0,1 1 0,0 5 0,2 1 0,9-35 0,0 5-70,0 9 0,1 13 210,-1 11 0,0 13-35,0 6 0,0 5 365,1 4 0,-1 4-172,0 6 1,0 2 71,1 2 1,-1 6 407,0 9 0,-1-2-309,-4 7 0,-3 0-77,-6 4 0,0 0-297,0 1 0,-7 1-109,-8 3 1,0-1 44,-9 5 0,-1 1-195,-9 5 1,4-7 88,-3-2 1,3-4-100,2-2 0,4-6 47,0-3 0,7-5-584,-2-4 1,3 1 86,2-6 0,6-2 624,3-8 0,4-9 0,1-8 0</inkml:trace>
  <inkml:trace contextRef="#ctx0" brushRef="#br0" timeOffset="11">22550 4933 8327,'36'0'-309,"-3"0"0,4 0 469,1 0 1,1-5 301,-1 1 0,1-6-227,-5 5 0,-1-4-40,-5 4 0,-4-4-345,0 4 0,-12 0 44,2 5-910,-2-6 100,-5 4 916,0-4 0,-7 6 0,0 0 0</inkml:trace>
  <inkml:trace contextRef="#ctx0" brushRef="#br0" timeOffset="12">22891 4933 8327,'-5'27'-341,"1"-3"0,-1 9 511,5 0 0,-2 3 463,-3 7 1,2-4-70,-6 9 0,4-2-134,-4 1 1,5-3-397,0 4 0,2-9 150,2-1 0,0-2-575,0 2 0,2-5 13,2-9 0,4-3-182,7-7 1,-6-1 108,1-4 1,-1 2 21,5-6 429,-6 0 0,11-24 0,-3-5 0</inkml:trace>
  <inkml:trace contextRef="#ctx0" brushRef="#br0" timeOffset="13">22464 4009 8581,'-36'-5'-12,"-7"1"1,-7-1 9,-12 5 0,-10 8-318,29-2 1,0 2 0,1 2 0,1 2 319,-2 3 0,0 3 0,0 2 0,-1 3-248,2 2 1,-1 2-1,-2 2 1,-2 0 247,-2 4 0,-1 1 0,1-1 0,2 2 0,0 4 0,4 2 0,3-1 0,4 2 396,6 3 0,3 0 0,1 0 0,3 0-99,3 4 1,2 2-1,0 2 1,3 1-226,2 5 1,2 1-1,0 6 1,2 2 8,1-2 0,1 1 0,3 6 0,0 1-137,1-3 0,2 0 0,2 0 1,2-2 42,1-4 1,2-2 0,5 1 0,3-3-113,1-5 0,3-3 1,5-3-1,2-2 68,1-1 0,5-4 0,7-4 0,4-5 23,4-3 0,3-5 0,8-5 0,1-4 51,-2-4 1,2-3 0,9-3 0,2-3-87,0 0 0,-1-3 1,2-1-1,-1-1 110,5-3 0,-1-2 0,0-2 0,-2-3-331,-2-6 0,-1-4 0,0 0 0,-1-4 394,0-4 0,-2-3 1,-6 1-1,-4-1-21,-4-1 0,-2-1 1,0-2-1,-2-2 94,-6 3 1,-1-1 0,0-1 0,0 0 1,-3 1 0,-3 1 1,-1-1-1,-2-1-24,-2 0 0,-2-2 0,-1 0 0,-3-2-108,-2-4 1,-4 0-1,-2 1 1,-3-1-72,-4-2 0,-2-1 0,-1-5 0,-2-1-162,-2-5 0,-2-1 1,-2-5-1,-2-2 128,0-4 1,-4 0 0,-6-6 0,-5 0-195,5 23 1,-2 0-1,-3 1 1,-12-19 0,-4 4 106,-2 4 0,-4 4 0,-4 3 1,-1 4 213,1 6 1,-3 4-1,-8 3 1,-5 7-58,0 9 0,-4 5 0,-5 6 0,-3 6-87,17 4 0,-2 3 1,0 3-1,-4 4 0,-1 4 1,-1 3-384,-4 2 0,0 3 1,-1 2 457,-2 4 0,0 2 0,1 0 0,4-2 0,0-1 0,0 2 0</inkml:trace>
  <inkml:trace contextRef="#ctx0" brushRef="#br0" timeOffset="14">19777 9184 8153,'0'-14'343,"0"6"855,0-5-693,0 11 0,5-2-198,0 8 1,4 6-89,-4 9 1,0 8-16,-5 6 1,0 6-408,0-1 0,0 2 206,0-2 1,0 1-256,0-6 0,1-1 153,4-8 0,-2-4-867,7-6 0,-1-6 230,5-3 0,1-5-648,-1-5 1384,0-9 0,0-8 0,0-6 0</inkml:trace>
  <inkml:trace contextRef="#ctx0" brushRef="#br0" timeOffset="15">19991 9056 8153,'7'8'0,"-2"6"0,-3 8 0,-2 11 0,0 5 0,0 10 0,-5-3 0,0 7 0,-4-7 0,4-3 0,-1-1 0,1-7 0,3 2 0,-2-8 0,1 4-332,-2-8 1,2-4-5,-7-1 0,1-8-44,-6-1 0,0-7 380,-4 2 0,3-10 0,-3-5 0,-2 2 0,2-1 0,-1 6 0,1-2 0,5 5 44,0 5 0,-1 4 83,6 10 0,3 3 405,1 7 1,3-1-130,2 1 0,5-1 4,0 1 0,6-6-143,-2 1 1,4-11-96,1 1 1,5-9 8,0-1 1,0-8 24,-5-6 1,2-9-292,3-5 0,-3-7 68,3-2 1,-5-4-693,-5 9 1,2-7 74,-6 11 0,0-4 637,-5 9 0,6 0 0,2 5 0</inkml:trace>
  <inkml:trace contextRef="#ctx0" brushRef="#br0" timeOffset="16">19351 10350 8120,'-14'7'-289,"6"0"1,3-7 1194,10 0 1,4 0-327,10 0 0,-2-7-179,7-2 0,8-10-355,10-5 0,15-3 118,14-1 1,-1 0-567,1-1 1,-8 1 452,-11-1 1,-9 12-721,-10 3 0,-9 9-422,-5 0 255,-10 4 0,-2 9-101,-7 6 937,-7 0 0,-7 13 0,-8-5 0</inkml:trace>
  <inkml:trace contextRef="#ctx0" brushRef="#br0" timeOffset="17">19649 10222 8120,'8'6'-26,"-3"3"0,-3 10 799,-2 5 1,0 6-255,0 8 1,-5 1-208,0 14 0,-8-1-286,-1 5 1,0-1 127,-5 1 0,5-6-347,4-4 0,2-4 159,4-5 0,2-3-1438,-3-7 1144,4-6 0,7-8-482,4-9 1,-2-11-50,1-8 859,0-7 0,6-14 0,-1-1 0</inkml:trace>
  <inkml:trace contextRef="#ctx0" brushRef="#br0" timeOffset="18">19735 10478 8120,'14'6'0,"0"3"0,-4 6 206,-1 3 0,-1 0 47,1 6 1,2-1 132,-6 6 1,0-1-149,-5 1 1,0-6 185,0 1 0,0-7 196,0 2 85,0-3-122,0-2-292,0-6 1,2-3-220,2-10 0,-2-3 126,3-6 0,-2-5-504,2 0 0,-2-6 216,6 1 0,-1 4-596,2 1 1,2-2 351,-2 2 1,2 0-295,2 5 0,1 1-841,-1 4 539,0 3 1,0 6 164,1 0 765,-1 0 0,0 0 0,0 0 0</inkml:trace>
  <inkml:trace contextRef="#ctx0" brushRef="#br0" timeOffset="19">20147 10520 8113,'0'-14'248,"0"6"0,-6-3 206,-4 6 0,2 2-168,-1 8 0,-1 7-33,-4 7 0,-2 7 39,-3-3 0,8 6-60,-3 4 1,3-3-30,-3 3 0,4-3-221,1-1 0,6-3 120,-2-2 0,3-3-496,2-7 0,2-1 271,3-4 0,-2-3-129,6-6 0,1-1 80,4-4 1,0-9-305,0-10 0,2-3-32,3-1 1,-3-2-20,3-3 1,-2 3 315,2-4 1,-3 4-51,3 2 0,-5 0 434,-4-1 0,1 7-139,-6 3 312,6 3-142,-10 8 347,6 2 1,-7 12-103,0 4 1,0 4 49,0 5 1,0 3-502,0 7 1,-2-1 132,-3 0 1,4-1-323,-4-3 0,3 1 95,2-6 0,0 0-1183,0-5 902,0 1 1,2-7-909,3-4 566,-4-2 719,12-8 0,-12-9 0,6-7 0</inkml:trace>
  <inkml:trace contextRef="#ctx0" brushRef="#br0" timeOffset="20">20346 10435 8113,'8'1'277,"-3"4"0,-4 5 170,-1 9 0,0 3-109,0 6 0,0-3-184,0 4 0,0-5 84,0 4 0,0-1-92,0-8 0,-4 4 249,-1-4-629,0 0-141,5-4 46,0-7 1,2-2 23,2-6 1,-2-6 143,3-4 0,3-9-519,1-5 1,-1-2 256,1-3 0,-1 2-17,2 4 0,2-4 137,-2 3 0,3 2 338,1-2 0,-5 8 128,1 2 148,-1 0-155,5 12 0,-4 2-56,-1 10 0,-5 7 149,0 2 1,-2 6-23,-2-1 0,1-2-359,4 2 1,-3-5-86,3 5 0,-2-7 217,1 2 0,4-3 0,7-2 0</inkml:trace>
  <inkml:trace contextRef="#ctx0" brushRef="#br0" timeOffset="21">20815 10321 8086,'-14'-8'801,"-5"2"-417,0 6 1,-1 0-221,1 0 1,1 8 70,-5 6 0,5 2-188,-1 8 0,10-1 68,4 6 0,3-6 52,2 1 1,0-5-102,0 5 0,2-7-249,3 2 1,1-3-217,4-2 1,4-1 177,0-4 1,0 2-50,5-6 1,-3 4 108,-2-4 1,0 0 91,1-5 0,-1 0-19,0 0 0,-1 1-14,-4 4 1,-1-3 1380,-3 3-953,-4-4 1,4-1 28,-10 0 1,-7 2-89,-7 2 1,-5 0-274,5 5 0,-6 1 117,1 4 1,-1-2-188,1-2 0,4 2-135,5-2 0,1-4-666,0-1-902,6-3 907,2-2 872,6-7 0,12-7 0,4-8 0</inkml:trace>
  <inkml:trace contextRef="#ctx0" brushRef="#br0" timeOffset="22">21242 10008 8086,'8'-22'-151,"-4"3"0,-2 3-248,-2 2 1173,0 6 0,-6 2-299,-4 6 0,-2 0-132,-3 0 1,1 2-182,0 2 0,0 0-6,-1 5 0,6 0-170,-1 6 0,7 1 116,-1 2 0,-3 0-111,3 6 1,-1 1 149,5 8 1,0 3-261,0 7 0,5 1-39,-1 4 0,3 7 4,-3 6 0,-2 1-34,3-5 0,1 5 91,-1-1 0,-1-1-94,-4-8 0,0-4 62,0-10 0,0 1 110,0-6 0,-6 0-71,-3-4 1,-4-7-44,-1-3 0,-7-10-32,-2-4 1,0-3-144,0-2 0,-1-3-53,-4-7 0,1-1 112,3-13 0,-1 2 284,6-1 0,5-4-178,4 3 1,7-3 128,-2-1 0,5 1-94,5 3 0,9-1 180,10 6 1,0-2-106,4 2 1,-3 2 32,8-7 0,4 1 0,-1-6 0</inkml:trace>
  <inkml:trace contextRef="#ctx0" brushRef="#br0" timeOffset="23">21355 10392 8047,'-14'0'0,"0"7"0,0 2 0,0 8 0,-1 2 0,1 5 923,0-5 0,4 6-399,1-1 1,6 1-287,-2-1 1,4 1-294,1-6 0,1 3 106,4-8 0,1 4-94,4-9 0,2-2 101,-2-3 1,4-2-460,5-2 1,-3-8 129,3-6 0,-4-2-147,0-8 1,-6 5 185,1-4 0,-7-1 128,2-4 0,-4 1 204,-1 3 0,-5-1-116,1 6 1,-7-5 269,1 5 0,-3 5-53,-1 4 0,0 6-118,0-6 0,0 9-110,-1 1 1,6 1-117,-1 9 0,7-1-265,-1 5-70,2 7 1,2-5-243,0 3 289,6-10 0,2-2 431,6-7 0,7-7 0,1-1 0</inkml:trace>
  <inkml:trace contextRef="#ctx0" brushRef="#br0" timeOffset="24">21441 10392 8047,'23'-1'-34,"1"-4"0,-11 5 51,1 0 0,-3 3 310,3 11 1,-1-1-54,-4 11 0,2-2 259,-6 1 1,0 4-123,-5-3 0,0 1-9,0-1 0,0 1 2,0-6 1,-5 0-109,0-5 1,-4 1-119,4-1 0,-1-6 241,1-4-304,-3-2 0,-1-8 113,-1-4 0,7-4-443,-2-5 0,5-3 160,5-7 0,3 1-524,6 0 1,1-1 105,-1 1 0,5 4-127,0 0 1,6 2 212,-1-1 0,2 0-528,3 4 915,-7 10 0,5-10 0,-5 11 0</inkml:trace>
  <inkml:trace contextRef="#ctx0" brushRef="#br0" timeOffset="25">21882 10335 8005,'7'0'-178,"0"11"332,-7 4 0,1 10 300,4 3 1,-3 7-101,2 8-1,-2-5-167,-2 0 0,-2-2-185,-2 2 1,1-8 90,-7-7 1,5-5-123,-4 1 114,6-3-83,-4-2 1,3-8-25,-1-6 0,0-1-229,5-9 0,0-6-289,0-7 0,2-4 250,2-2 1,4-5-224,7-4 1,-1-3 165,0-2 1,7 0 90,2 1 0,-1 10 258,2 4 1,-2 10-26,2 4 0,1 6 152,-6 8 1,-2 3 139,-7 7 1,1 6 307,-6 12 1,-1 5-263,-4 0 0,-6 5 218,-3-5 0,-2 1-141,1-6 1,-1-1-10,6-3 1,-6-4 200,2-6-328,2 1-33,-5-1-326,10-6 0,-4-10-608,6-12 0,5-7 415,-1-7 0,12-2-380,-2-3 1,5-2 270,0-3 0,-3 3 13,3 7 1,2 1-388,-2 3 782,0 4 1,-5 12 57,0 3 0,-6 10 131,-3 4 1,-2 15 268,2 4 0,-4 4-210,4-3 0,-4-1-73,-1 0 0,0-1-21,0-3 0,0-4-353,0-5 0,5-1-339,0 0 79,6-6 1,-3-2 158,6-6 0,0-1 298,1-4 0,-6-3 0,0-6 0,1 1 0,4 4 0,0-4 0,1 4 0,-1-4 0,0-1 0,0 0-218,0-1 0,5 0 289,0-4 0,2 1 204,-2-5 1,-3 4-41,3-5 1,-8 5-81,-2-5 1,-4 7-135,4-2 1,-5 2 187,0-2-198,-2 3 0,-8-5 54,-4 7 1,-7 6-6,-2 3 1,-2 4 68,2 1 1,3 8 4,-3 6 1,4 3 48,0 12 1,1-1 182,0 15 1,5-4-83,-1 9 0,7-4-103,-2-1 0,4-7-178,1-3 1,6-9 113,3-5 1,4-5-461,1-5 1,7-2 41,2-7 1,4-8-107,2-6 1,4-8 55,0-12 1,0 3-107,-4-7 0,-2 2 128,-4-2 1,-4-2 124,-9 7 1,1 0 188,-6 4 1,-1 2 14,-4 4 0,-1-2-9,-4 6 0,2 1 248,-7 9 19,7-4 1,-3 13 37,6 0 1,0 8 220,0 11 0,0 9-192,0 10 1,6 3-26,4 2 1,4 0-302,5-1 1,-3-1 138,3-3 0,1 2-317,-1-7 0,0-1 103,-5-9 1,-4-2-12,-1-7 0,-6 0 232,2 0-22,-3 1 0,-4-7 80,-3-4 0,-3-2-2,-6-2 1,-2-2 233,-3-2 1,5-11-50,0-8 0,1-4-68,9-2 0,-1 1-284,5-1 1,6-1-255,4-3 1,9-1 95,4-4 1,9 1-141,1 4 1,5 5-541,-5-1 1,7 2 340,-2 8 1,-2 0 462,2 5 0,0 0 0,4 0 0</inkml:trace>
  <inkml:trace contextRef="#ctx0" brushRef="#br0" timeOffset="26">23090 9994 7985,'-6'-14'-273,"-2"0"273,-6-1 0,-1 0 379,1-4 0,-2 3-64,-3-3 1,2 3-310,-7 2 0,1-5 6,-6 0 1,-6-5 34,-2 5 1,-6-6 65,-4 1 0,-2 2-16,-4-1 0,0 5 16,5-1 0,-5-1-9,0 1 0,-10-2-409,-8 2 1,30 11-1,-2 1 316,-4-3 0,0 1 0,-1 0 0,1 2-167,2 0 1,0 0 0,-6-1-1,1 1 71,3 0 0,-1 0 1,-8 0-1,-2 1 0,-1 2 0,0-1 1,3-1-1,1 1 30,3 2 0,0 1 0,-10 0 0,-1-1-366,0 3 0,-2 0 1,-6 3-1,0 1 349,2 0 0,1 1 0,-5 6 0,2 2 13,4 0 1,1 2 0,-3 4 0,1 0 267,-1 0 1,0 0 0,4 2 0,1 1-102,2 1 0,0 1 1,-1 4-1,-2 1-22,-1 3 0,0 2 1,0 3-1,2 1-45,4-1 0,2 2 0,1 1 1,2 0-7,4-2 1,2 0-1,-2 5 1,1 1 3,2-2 1,1 1 0,0 5 0,3 2-11,7-3 0,2 1 1,2 2-1,2 1-170,6-4 1,2 1 0,-1 3-1,2 2 159,5 1 0,1 1 0,0 2 1,1 1 15,2-1 0,2 0 0,1 1 0,1-1-6,3-5 1,3 1 0,0 2 0,2 0-40,5 0 0,2-1 0,3-1 1,4-2-2,4 0 0,4-2 1,1-3-1,3-2-82,0-5 1,2-2-1,5-1 1,3-3 104,3-3 0,4-3 1,6-1-1,4-1 13,8-1 0,3-1 0,-1-3 0,1-2-124,2-1 0,3-1 0,4-1 0,3-3 180,-19-5 0,1-1 1,0 0-1,-3 0 1,-1 0-1,1-1-134,4-2 0,1-2 0,0 0 0,-3 0 0,1 1 0,0-2 132,5-1 0,1 0 1,2-2-1,5 1 0,2 0 1,-1-1-47,-1-1 0,-1-1 0,1-1 1,0-1-1,0-3 0,1 0-107,2 0 0,0-1 0,-1-1 0,-4-1 0,-2 0 0,1-2 50,2 0 1,1-1-1,-1 0 1,2-1-1,0 0 1,-1-1 17,-1-2 1,-1-1-1,-1 0 1,-1 0-1,-1 0 1,0-2-48,-3 1 1,0-2-1,-1-1 1,-2 0 0,0-2-1,0 0-23,-2 0 0,0-2 0,-1 0 0,-3 1 0,-1 0 0,-2-1 91,18-16 1,-3 0 0,-2-1 0,0 0 44,-3 1 0,-1 0 0,-6-1 1,-4-1-41,-6 0 1,-5-1 0,-7 1-1,-4-2 148,-5-5 0,-6-1 1,-5 0-1,-4-1-38,-3-3 0,-4 0 0,-4-2 0,-4 0-56,-4-3 0,-5 0 0,-8-2 0,-5 1-45,-6-4 1,-4 1 0,8 22 0,-2 2 0,-1-1-55,-3-4 1,-2 0 0,0 0 0,-2 4-1,0 1 1,-1-1-100,0-1 0,-1-1 0,-2 3 1,-3 1-1,-3 2 0,-1 1 63,-3 1 0,0 1 0,-3 2 1,-3-1-1,-3 3 0,-1 0-162,-4 3 0,-1 1 1,-1 1-1,1 3 1,0 1-1,-2 2 224,12 8 0,-2 2 0,-1 1 0,1 0 0,1-1 0,1 1 0,-1-1 0</inkml:trace>
  <inkml:trace contextRef="#ctx0" brushRef="#br0" timeOffset="27">19109 12994 8142,'-6'-22'1548,"4"7"-881,-4 9-325,6 6 0,0 2-97,0 2 0,0 4-3,0 7 1,-8 5-294,-6 4 106,-7 9-295,-14 3 1,-1 13 7,-7 3 0,1 4-36,-1 1 0,1-1-404,-1 1 1,5-6 300,0-4 0,2-6-151,-2-8 0,-2-1 239,7-13 0,0-5 276,5-4 0,5-7 136,4 2-153,4-4 424,7-1 3,1 0 0,22 0 66,8 0 1,12-1-18,12-4 1,6-9-227,8-10 1,-1-3-492,7-1 0,1-7 239,-31 16 0,1 0 1,30-17-294,3-2 1,-17 11-168,-7-2 215,-9 11-156,-9-3 1,-12 13-787,-3 3 1213,-9-3 0,-11 1 0,-10-8 0</inkml:trace>
  <inkml:trace contextRef="#ctx0" brushRef="#br0" timeOffset="28">18739 13065 8211,'7'14'265,"-1"7"-37,4 2 0,1 11 308,-7 3 0,1 11 244,-5 4-559,0 3-268,0 8 1,-2-1 396,-2 0-1110,2 6 900,-4-16 1,6 6-87,0-6 0,0-8 30,0-1 1,0-7-306,0-7 182,0-7-91,6-1 1,0-15-228,4-6 1,3-6 789,-12-15 1,10 2-1409,-6-9 418,6 2 110,-9-8 1,6 0-268,-4 1 0,-2-6 357,3 1 0,-4 3 219,-1 2 1,0 9 108,0 5 29,0 3 0,6 9 640,4 2-417,-4 3-197,7 15 1,-5-2 946,6 13-388,0-1-321,7-1 0,-4 4 65,7-7 0,-5 4-111,5-4 0,-1-1-214,6-9 1,-2-3-153,-4-6 0,2 0-490,-6 0 0,5-6-572,-5-3 1210,0-10 0,-5-10 0,0-7 0</inkml:trace>
  <inkml:trace contextRef="#ctx0" brushRef="#br0" timeOffset="29">19379 12667 8142,'8'0'-99,"-2"3"-57,-6 6 0,0 3 243,0 11 1,-3 7 215,-6 8 0,-1 3-251,-9 2 1,-3 0-51,-1-1 0,-3-1 206,3-3-147,-4-3-15,11-7 0,-3-6-158,9-3 181,-2-3-55,10-8 20,-4-2 1,6-6 1,11-6-23,3-3 1,12-9-42,2-1 1,0-6-8,6 1 0,-3 2-184,2-1-17,4 5 222,-1-9 0,3 10-305,-5-7-7,-1 7 222,-5 3 1,-6 3-166,-3 6 98,-3 0 0,-8 7-111,-3 2 0,-10 6 81,-4 9 1,-9-2 200,-1 7 0,-1-5 0,1 5 0,3-7 0,-5 10 0,6-10-108,-4 7-36,3-7 228,-5 10 0,12-5 117,-1 7 0,1 5 114,-5 4 0,-5 10 322,0 4 0,-7 8-262,3 1 1,-4 6-63,-2-6 1,3 4-546,2-8-967,-3 3 1211,11-9 0,-4-2-1048,6-7 202,6 1 544,1-13 0,3-2-506,-1-9 796,0-9 0,5-18 0</inkml:trace>
  <inkml:trace contextRef="#ctx0" brushRef="#br0" timeOffset="30">19138 13776 8142,'15'-38'0,"4"0"0,-1 5 118,5-5 0,1 0 181,4-5 0,6 1 13,-1-1 0,2 2 51,-2 3 1,-2-3-224,7 3 0,0 2-121,5-2 1,-5 11-867,0-2 490,-7 4 281,-2 3 0,-4 3-437,-6 10 318,-6-4-618,-7 11-419,-6-4 1232,-6 6 0,-9 6 0,-7 2 0</inkml:trace>
  <inkml:trace contextRef="#ctx0" brushRef="#br0" timeOffset="31">19550 13065 7659,'-6'14'454,"4"7"140,-3 2 1,-3 4-328,-1 2 0,1 5-266,-2 4 0,3-1 12,-3 1-97,-3-7 206,12 4 0,-5-8-562,6-4 217,0-2-188,0-7-371,0 0 468,0-6 1,6-9-98,3-14 0,4-7 99,1-11 0,2 3 312,3-3 0,-2-2 0,7 2 0,-7 6-17,10 0 0,-6 12-205,2-4 222,-2 3 176,-7 8 0,-4 2 230,-1 6 0,-6 1-31,2 4 0,-3 4 158,-2 10 1,-8 3-142,-6 7 1,-5 4-26,-5 0 0,-3 5-268,3-5 185,-3 7-85,5-10 1,-4 5-287,2-7 33,3 0-54,1-5 1,6-3-222,-1-6 139,1 1-311,6-8 319,2 0 0,7-14-52,4-2 1,8-8-211,6-2 221,6-7 41,-3 4 1,7-5-297,-1 4 307,7-4 138,-5 11 1,5-8 70,-7 10 0,-1-2-18,-3 12 0,-4-1 228,-6 5 0,-6 1-114,-3 4 1,-3 8 90,-2 6 0,-7 11 167,-2-2-145,-10 4-65,3 3 1,-11-5-193,3 3 1,-2 2-127,-3-2 0,2 0-226,4-5 1,-3-6 16,7-3 0,0-3-220,5-2 1,0-6 564,0-3 0,0-10 0,-1-3 0</inkml:trace>
  <inkml:trace contextRef="#ctx0" brushRef="#br0" timeOffset="32">19550 13577 8142,'28'0'0,"5"3"194,1 6 1,0 1 359,0 9 1,-4 1-34,3-1-280,-3 0-46,-2 2 1,5-7-1121,1 0 478,-1 0 314,-5-6 133,1 0 0,-1-2 0,0-6 0</inkml:trace>
  <inkml:trace contextRef="#ctx0" brushRef="#br0" timeOffset="33">19948 12923 9017,'14'9'-327,"0"1"0,1-2 608,-1 1-115,0 4-79,7-12 1,-4 10-455,7-6 166,-7 0 77,10 1 1,-11-3 9,3 7 99,-4-7 7,0 10 0,-7-6 25,-4 8 0,-2-6-43,-2 1 0,-5-1 155,0 5 21,-6 1-154,10-8 265,-6 6-261,7-5 214,0 0 7,0 5 1,2-6-65,3 8 0,1-6 78,4 1 0,2-1-130,-2 5 1,-4 2-16,-1 3 1,-4-2-110,-1 7 115,0 0-9,-6 4 0,-2 1-193,-6-1 193,0 1-140,-1-1 0,1-6-131,0-3 0,0-5-94,0-4 0,-1-4-277,1-6 1,0 0 114,0 0 0,1-13-684,4-6 1124,-4-6 0,5-10 0,-6-1 0</inkml:trace>
  <inkml:trace contextRef="#ctx0" brushRef="#br0" timeOffset="34">20005 13221 8138,'8'7'0,"3"2"603,-6 10-182,-1 3-150,3 7 0,-6 5 600,4 4-316,3 3-211,-7 2 1,6 4-68,-7 1 0,0 4-78,0-5 1,4 1-113,1-6 0,5-1-73,-6-3 1,6-5-268,-5-9 0,6-5-94,-2-9 1,4-4-460,1-6 1,0-14-306,0-10 590,1-9-4,-7-16 243,4-8 1,-4-8-1,6-6 1</inkml:trace>
  <inkml:trace contextRef="#ctx0" brushRef="#br0" timeOffset="35">20232 12994 8138,'15'-22'0,"3"1"0,1 7 0,7 0 850,-3 0-304,-2-1-218,6 7 1,-5-3 97,6 7 0,-1-1-272,-3 5 1,1 1-120,-6 4 1,-2 5-286,-7 9 176,3 3 78,-12 6 0,6 2-169,-7 3 138,0 4 29,0-1 0,-2 5-1006,-3-3 475,-3-3 144,0-1 1,-4-5-285,2-1 1,-7-6 255,-2-3 1,0-3 412,5-2 0,-5-6 0,0-3 0,0-3 0,-2-9 0,-1-1 0</inkml:trace>
  <inkml:trace contextRef="#ctx0" brushRef="#br0" timeOffset="36">20318 13264 8138,'14'-14'-828,"0"-1"1,2-3 774,3-1 0,-2 0 459,7 4 0,0 1-216,4 0 0,-1 0-61,-3 0 0,1 4-114,-6 1-40,0-1 88,-5 2-278,-6 2 303,-2 6-56,-6 0 1,-1 11-84,-4 3 0,-5 10 73,-9 0 0,-3 2-107,-6 3 1,4 4 87,0 0 1,2 0-8,-1-4 0,2-1 33,7 1-25,6-7-108,2-2-74,6-12 0,1-1 54,4-7 1,3-7-211,6-2 0,2-10 334,3-5 0,-3-9 0,4-3 0</inkml:trace>
  <inkml:trace contextRef="#ctx0" brushRef="#br0" timeOffset="37">20446 13036 8138,'-10'12'-50,"1"2"1,5 9 36,0 1 0,-3 9 1302,3 5-566,-1 10-570,-1 8 0,4 8 42,-3 2 0,4 2-50,1-6 1,0-2-230,0-8 0,0-5 156,0-9 1,6-10-183,3-9 1,4-4-421,1-6 1,1-4 270,-1-10 1,0-9-376,0-10 0,0-4 102,1-5 0,-1-5 26,0-10 1,0 2 505,1-6 0,-3 2 0,-2-2 0,1 3 0,-7 6 0,6 7 156,-5 2 1,4 11-220,-4 4 102,0 3 881,-5 8-372,0 2 0,-7 22 154,-2 3-338,-4 9-157,-1-6 1,0 7-35,0-1 0,-2 5-45,-3 0 0,1 1-178,-5-6 0,5-6-173,-1-3 180,4-3 0,2-2-12,3 0-170,-2-6 108,10 5 8,-4-12 0,7 6-73,4-7 1,5 0 170,9 0 0,3 1-1,6 4 0,1-2-107,-1 7 1,1-6 14,-1 6 0,2-7-591,3 2 319,3-4 168,7-1 1,-5-1-515,0-4 722,-6-3 0,2-6 0,-5 0 0</inkml:trace>
  <inkml:trace contextRef="#ctx0" brushRef="#br0" timeOffset="38">20872 12738 8138,'-1'20'-96,"-4"4"1,-3 3 179,-6 1 1,-5 7 191,0 3 1,0-2-365,5 2 1,-5-6 45,0 1 0,1 2 41,9-2 1,-2-1-21,6-9 1,-4-2-268,4-7 240,0-6 0,7-2-11,2-6 0,6-6-125,9-4 3,3-2 131,6-9 0,6 1-192,-1-4 0,6-1 110,-1 6 1,-2 0 48,2 5 1,-6-1 57,1 1 1,-3 2 165,-1 2 0,-7-1-107,-3 6 153,-10 1 0,-3 5 179,-6 4-75,-6 9-245,-2 2 0,-12 6 204,-4-3-201,-3 3 52,-1 7 1,-2-1 2,-3 0 1,2-1-16,-2-3 0,8 1 51,1-6 106,7 0-125,-4-5 1,15-6-386,6-3 144,6-3 73,15-9 1,-4-1-134,7-6 1,0-2-179,4-3 1,-1 4-619,-3-4 976,-4 3 0,1 2 0,1-1 0</inkml:trace>
  <inkml:trace contextRef="#ctx0" brushRef="#br0" timeOffset="39">20858 13349 8138,'-22'29'0,"3"-1"182,9 1 0,-1-1 362,7 0 0,-6-1-318,5-3 0,1 1-265,4-6 1,0 0-274,0-5 306,0 1-527,0-8 257,6 0 105,2-7 0,8-7-114,3-2 0,-2-5 83,7-5 0,-1 1-180,6-5 1,1-1 124,3-4 0,-6-1 122,6 1 1,-11-1 78,7 1 75,-4 6-101,3-5 0,-6 11 904,-3-3-498,3 3 1,-6 8 595,3 4-588,-9 2 0,-4 4 37,-6 2 0,-2 9-124,-2 6 0,-4 2-46,-6-2 1,-2 3-104,-3 6-33,3-6 0,-9 3 0,4-7-147,-1-6-19,5 3-99,-10-14 0,9 6-112,-5-7 0,5-13-102,-1-6 0,4-14 416,0-10 0,-5-6 0,-2-8 0</inkml:trace>
  <inkml:trace contextRef="#ctx0" brushRef="#br0" timeOffset="40">20986 12738 8103,'14'14'400,"0"13"203,0 6 0,-1 7-216,-3 2 1,1 12 45,-7 3 1,1 4-1029,-5 1 1149,0-3-291,0 4 0,0 3-246,0 0-30,0 1-69,0-10 0,2-4-285,2-5 0,0-7 213,5-13 0,-4-7-530,4-7 1,-4-6 212,5-8 0,-3-8-539,3-6 1010,3-7 0,-6-20 0,8-3 0</inkml:trace>
  <inkml:trace contextRef="#ctx0" brushRef="#br0" timeOffset="41">21256 12994 8068,'8'0'0,"3"1"70,-6 4 1,6 1 174,-2 4 0,-1-2-88,2-3-252,-7-4 144,9 5 0,-8-6-107,5 0 1,-6-6-32,2-3 0,1-9-243,-1-1 1,0-6 228,-5 1 1,4-9 102,1-5 0,0-9 0,-5-4 0</inkml:trace>
  <inkml:trace contextRef="#ctx0" brushRef="#br0" timeOffset="42">21512 12411 8068,'9'8'0,"1"6"0,-7 7 444,2 7-1,3 7-214,-7 1 0,10 8 213,-6 4 1,4 9-128,-4 9 0,6 3-151,-1 3 0,1 3 52,-2 1 0,-2-35 1,1 0-75,-1 0 0,0-1 0,0 1 0,0 0-55,2-1 1,1 1 0,6 36 126,-2-6 1,0-1-216,0-4-667,1-9 778,-8-8 1,5-8 88,-8-3 0,3-5-104,-3-9 0,-2-4-18,3-6 1,-10-4-94,-5-1 0,-9-6 163,-4 2 0,-14-3-232,-10-2 1,-5-7 4,-14-2 0,-1 1-3143,-4-1 1788,0-1 1435,0 2 0,3-6 0,0 3 0,0-2 0,2 2 0</inkml:trace>
  <inkml:trace contextRef="#ctx0" brushRef="#br0" timeOffset="43">10820 7961 8263,'-14'-6'0,"6"3"-7,3-7 1,4 6-190,1-6 0,8 1 274,6-6 0,3 1 499,12 0 0,4-8 236,14-7-620,10-5 1,-23 12 0,2 1-287,1 0 1,1-1 0,-2 2 0,-2-1-236,28-17 1,-12 4-14,-7 5 1,-9 9-1054,-10 5 698,-3 1 1,-13 14 695,-4 0 0,-8 13 0,-4 9 0</inkml:trace>
  <inkml:trace contextRef="#ctx0" brushRef="#br0" timeOffset="44">11289 7762 8263,'-8'2'-133,"4"2"1,2 0 148,2 5 1,6 2 483,4 8 0,3 5-107,1 9 1,0 10 65,0 9 0,-6 9-239,-3 6 1,1-3-159,-1 3 0,1-7-130,-1 1 0,-3-4 155,2-5 0,3-3-218,-3-6 0,6-7 101,-5-2 1,1-15-790,-1-5 0,-4-11 175,4-3 0,1-14 0,-1-15 0,0-2 106,-5-12 1,0 7 537,0-12 0,-7 6 0,-2-10 0,-2 3 0,1 1 0,4 7 0</inkml:trace>
  <inkml:trace contextRef="#ctx0" brushRef="#br0" timeOffset="45">11375 8103 8263,'6'-14'0,"-3"6"4,7 4 0,-6 4 70,6 4 1,-1 10 66,6 10 0,-1-2 112,0 2 0,0 0-484,0 4 1,-4-1 201,-1-3 1,-4-4-182,5-6 1,-6-4 78,6-1-557,-7-5 688,3-4 0,1-15 0,0-7 0</inkml:trace>
  <inkml:trace contextRef="#ctx0" brushRef="#br0" timeOffset="46">11659 7350 13609,'6'8'-2174,"-4"4"2310,3-2 0,1 9 115,-1 5 0,4 4-203,-4 5 1,0-1 221,-5 6 1,-5 0-383,0 4 1,-6-5-48,2-4 0,-2 0-240,1-5 1,-1-2 309,6-12 1,-4-5 183,4 1-153,0-7 1,5 2 10,0-10 1,8-5-330,6-9 0,9-3 86,10-6 0,3-2-168,7-3 1,-1 3 108,1-3 1,-5 9 146,0 5 0,-7 3 106,3 2 1,-6 6-116,-4 3 0,-2 10 613,-3 4 1,-8 6-294,3 4 1,-4 4 451,-1 11 0,-3-3-159,-6 7 1,-1 0 39,-4 5 0,-3 1-258,-6 3 0,-2-3-226,-3 4 1,-1-1-78,-4-4 1,-3 3 69,3-8 0,-2-8-533,-3-2 1,2-9 270,4 0 0,-3-10-359,7-4 1,-4-6 234,4-9 1,0-3-432,5-15 866,-1 3 0,1-16 0,0 4 0</inkml:trace>
  <inkml:trace contextRef="#ctx0" brushRef="#br0" timeOffset="47">11787 7975 8417,'20'-12'-581,"4"2"1,5 4 289,4 6 1,-3 8 1105,3 6 1,-3 0-195,-2 5 0,1 2-292,-1-2 0,1 0-183,-1-5 0,-1-1-178,-3-4 0,1 2-114,-6-6 1,5 0 151,-5-5 0,0 0-732,-5 0 1,-6-2 725,-4-3 0,-2-9 0,-2-8 0</inkml:trace>
  <inkml:trace contextRef="#ctx0" brushRef="#br0" timeOffset="48">11559 6909 8435,'-36'-14'0,"0"6"-119,3 3 1,-1 4 188,-8 1 1,-10 8 210,-15 6 0,-9 6-501,36-6 0,0 1 0,-33 20 511,2 2 0,10 11-187,30-23 0,0 2 0,1 1 0,0 1 11,-1 1 1,0 1 0,2 3 0,0 0-24,-2 6 1,0 1-1,2-1 1,1 2 11,1 5 1,2 1 0,3-5 0,3 1-17,3 3 1,4 1-1,2-2 1,4 2-215,2 9 1,3 0 0,4-3-1,4-1 111,3 7 1,3-1 0,5-6 0,4-2 63,9 6 0,4 0 0,1-4 0,1 0-115,5 4 0,1-1 0,0-2 0,1-2 1,0-3 0,2-3 0,5-2 0,4-4 62,3-3 0,2-3 0,4-4 1,2-3-377,0-5 0,1-2 1,3-1-1,2-3 307,1-3 1,1-2 0,-3-3-1,0-4-54,3-1 1,-1-6 0,-3-4-1,-1-4 11,-2-4 0,-1-4 0,-2-4 0,0-4-12,1 0 0,-3-3 0,-8-3 0,-5-4 132,-5 1 0,-3-3 0,-3-3 1,-3-2 286,-3-5 1,-2-1 0,1 0 0,-1-1-61,-3-1 1,-1-1 0,-2 2 0,0 0 24,1-4 0,-2 1 0,-7 3 1,-2-1-91,-3 0 1,-3 0-1,-3-1 1,-4 0 2,-4 1 1,-3 0-1,-4-2 1,-4 0-430,-6 0 1,-3-1 0,-3-2 0,-3-1 184,-3-6 1,-2 0 0,-1-1 0,0 1-513,0-3 0,-1 1 0,-3-1 0,-1 0 410,13 20 1,-2 1 0,0 1 0,-18-18-1,-4 3 4,-2 5 1,-3 6 0,3 7-1,-2 6-3,2 10 0,-3 5 0,-1 4 0,-2 6 171,-5 3 0,0 6 1,-2 6-1,0 6-168,0 6 1,0 6 0,-1 6 0,1 4-234,4 4 1,1 4 404,17-8 0,-1 2 0,1 1 0,-1 1 0,0 0 0,-1 1 0,-1 6 0,-1-1 0</inkml:trace>
  <inkml:trace contextRef="#ctx0" brushRef="#br0" timeOffset="49">15654 15553 8404,'-6'-14'-581,"-4"-1"362,4 1 1,-2 6 1348,3 3-528,4-2 1,-4 5-425,10-3 1,0 10-22,9 4 1,-2 4-101,12 1 1,-5-4 59,5-1 1,-1-6-185,6 2 1,-1-3 7,1-2 1,-6 0-236,1 0 0,-6 0-463,1 0 574,-10 0 0,-3 1-1001,-6 4 1184,-6 3 0,-8 6 0,-8 0 0</inkml:trace>
  <inkml:trace contextRef="#ctx0" brushRef="#br0" timeOffset="50">15668 15610 8404,'-9'15'-9,"-1"4"0,6-1 22,-6 5 0,7 1 340,-2 5 1,2 5 273,-2 4 0,2 5-328,-6 4 0,-1-1-38,-4 6 0,0-4-37,0 4 1,-1-2 42,1 2 0,5 2-73,-1-7-790,7 1 693,-3-5 0,7-7-102,4-3 1,3-8 96,6-1 1,2-7-197,3 2 0,2-4 179,2-6 1,6 2-112,-1-6 1,2 0-110,8-5 1,3-2 51,11-3 0,2-3-420,12-6 1,-1 5-533,1-1-324,-2 7 866,-8-3 1,-5 6-400,-4 0 902,-2 0 0,-6 4 0,-3 1 0,-6-2 0,-7-1 0</inkml:trace>
  <inkml:trace contextRef="#ctx0" brushRef="#br0" timeOffset="51">19891 15624 8299,'14'0'-758,"0"0"470,1 0 1,1 0 219,2 0 1,0 0 427,6 0 0,-5 0-183,4 0 0,-1 1 88,2 4 0,1-2-130,-6 7 1,2-5-35,-2 4 1,-3-4-78,2 4 1,-3 2 65,-6 8 0,4-3 9,-4 3 0,-2 3 10,-3 2 0,3 7-15,-3 3 1,1 5-10,-5-1 0,0 3-5,0 2 0,0 4 91,0 0 1,0 1-69,0-5 0,0-6 36,0 1 0,-6-5 14,-4 5 1,2-11 15,-1 2 0,-5-10 79,-5 0 1,-2-5 207,2-5 0,-3-2-227,-6-7 0,-1 0-58,1 0 0,-1-7-850,1-2 0,-5-10 428,0-5 1,-1 2-2142,6-2 2392,0-6 0,6-6 0,1-7 0</inkml:trace>
  <inkml:trace contextRef="#ctx0" brushRef="#br0" timeOffset="52">20616 15738 8275,'6'14'0,"-4"2"0,3 3 0,3 7 0,1 8 0,-2 7 0,-3 1 0,-2-2 0,-2 7 0,0-11 0,0 7 0,0-8-207,0 3 0,0-8 476,0-2 1,0-6-425,0-7 0,1-8-320,4-2 0,-3-5 132,2-5 343,-2-9 0,4-14 0,2-8 0</inkml:trace>
  <inkml:trace contextRef="#ctx0" brushRef="#br0" timeOffset="53">20872 15610 8439,'29'-5'-822,"-1"0"0,2-6 571,3 2 0,3 1 390,7-2 0,0 1-9,-1-5 0,3 1 23,2 3 0,8-2 10,7 2 0,6-1-219,-2 2 0,2-2 394,-1 6 1,-11 0-114,-8 5 1,-2 0-77,1 0 0,-4 0-56,-1 0 0,1 5-167,-5 0 0,3 6 122,2-2 1,-5 2-166,-1-1 0,-7 1 13,-1-6 1,-5 6 355,-5-2 1,-8-1-305,3 2 0,-5-6 49,1 6 1,-4-6-54,-6 6 1,0-1-3,0 6 1,-2-1-4,-2 0 0,-3 2-63,-2 3 1,-8 3-207,2 6 0,-2 1 11,3-1 0,0 1 87,-1-1 1,6 1 231,-1-1 0,1 0 0,-5 1 0</inkml:trace>
  <inkml:trace contextRef="#ctx0" brushRef="#br0" timeOffset="54">20701 15524 8360,'-9'7'-675,"0"2"1,5 4 705,0 1 0,0 13 519,0 6 0,2 6-85,-3 4 0,4 6-179,1 3 0,0-1-246,0 1 0,0-6-43,0 1 0,5-7-166,-1-2 0,6-12 189,-5 3 1,1-10-229,-1 0 131,-4-10-451,5-2 205,-6-7 0,0-7 92,0-2 1,0-6-271,0-3 0,-4 0-23,-1-6 524,0 1 0,-1-12 0,-2-1 0</inkml:trace>
  <inkml:trace contextRef="#ctx0" brushRef="#br0" timeOffset="55">20943 15539 8349,'52'-18'-217,"0"4"0,1 3-341,3-3 0,8-1 41,2 1 1,7 0 853,-33 7 0,0 0 1,39-3-250,-36 6 0,0-1 0,-3 1 0,0-2-56,26-8 0,7 2 238,-11 2 1,1-1-134,3 6 0,-6-4 119,2 4 0,-10 0 34,-5 5 1,-4 7-236,-5 2 0,-5 5 91,-9 5 0,-4-1-224,-5 5 0,-3 3 159,-2 7 1,-4-3-20,-6 3 1,0 3 99,0 2 1,0 3-120,0 2 1,-2 0-312,-2-1 0,1-1-9,-7-3 1,-1 3 25,-8-3 0,-5-3-50,-9-2 1,-5-3-235,-9-1 1,-7-6 250,-12 1 1,-1 0 0,29-10 0,-1 0 0</inkml:trace>
  <inkml:trace contextRef="#ctx0" brushRef="#br0" timeOffset="56">20943 16178 8196,'-8'-6'117,"4"-4"1,10-2 626,8-2 1,15-1-204,13 1 1,2 6-163,9 4 1,0 2-199,9 2 1,11-5-430,-31 3 1,1 0-1,-1-2 1,0 1 81,0 1 1,1-1 0,34 2-379,-10-4 0,-6-1 255,-9 1 289,-3 0 0,-6 12 0,0 1 0</inkml:trace>
  <inkml:trace contextRef="#ctx0" brushRef="#br0" timeOffset="57">21526 16306 8377,'-9'0'748,"-1"0"0,5 7-170,-4 2 0,-1 5-234,-4 5 0,-6 3-368,-4 7 0,2 1-10,-2 3 1,-4-3-243,-5 3 1,4-3 138,5-1 0,2-3-137,-1-2 1,-3-3-1371,7-7 883,0 0 761,5 0 0,6-6 0,2-1 0</inkml:trace>
  <inkml:trace contextRef="#ctx0" brushRef="#br0" timeOffset="58">21398 16576 8291,'55'-14'110,"-2"0"0,-1 1 209,-10 4 1,3-2 31,-12 6 1,0 0-177,-5 5 1,-6 0 160,-3 0-286,-3 0 0,-6 5-332,-1 0 0,-6 6-344,2-2 1,-10-1 378,-4 2 1,-4-1-319,-1 5 1,0-4 136,0-1 0,-5-6 428,0 2 0,-7 3 0,4 0 0</inkml:trace>
  <inkml:trace contextRef="#ctx0" brushRef="#br0" timeOffset="59">21583 16548 8046,'2'14'47,"2"0"1,-2 7 708,3 3 1,-4 2-71,-1 3-372,0 6-126,0-5 1,0 12 113,0 1 0,0 7-11,0 12 0,-5-3 0,1 2 0,-1 1-236,5-5 1,-5 7 179,0-7 0,1 2-30,4-7 0,0 2-24,0-7 0,0-1-227,0-8 0,0 0 69,0-10 0,4 2-616,1-11 298,0 0 1,-3-6-592,2-4 886,-2-3 0,4 1 0,-6 1 0</inkml:trace>
  <inkml:trace contextRef="#ctx0" brushRef="#br0" timeOffset="60">23445 15524 8503,'0'-36'-748,"0"8"658,0 9 1163,0 9-882,7 4 1,-6 15-97,4 10 1,-5 7 154,-5 16 1,2-1 9,-6 11 1,1 7-346,-2 7 1,-1-3 171,7-1 1,0-10-569,9-5 1,-2-9 269,7-4 0,4-11-397,5-4 0,2-9 196,-3-6 0,-2-13 412,3-5 0,3-23 0,0-1 0</inkml:trace>
  <inkml:trace contextRef="#ctx0" brushRef="#br0" timeOffset="61">23801 15354 8462,'65'-29'0,"4"2"-221,-2 4 1,0 2-951,0 7 1,9 0 1221,0 0 1,-35 8 0,1 2-40,3-1 0,0 1 0,1-1 1,0 0 23,1-2 1,1 0 0,0 0 0,0 0-2,-3 0 1,0-1 0,5-1 0,1 0 6,-1-1 1,0 1-1,1-1 1,0 2 30,0 3 1,-2 1-1,-3-3 1,0 1 179,-3 1 0,-1 1 1,37-3-49,-8 3 0,-6 2 191,-4 2 0,-9 6-408,-4 4 0,-12 7 242,-7 2 0,-9 6-521,-10-1 0,-12 8 33,-12 1 0,-23 6 60,-19-1 1,-8 2-118,27-21 1,-1 0 0,1 1-1,-1-1 100,1-2 1,-1-1 0,-4 3 0,-2 0 59,-3-2 0,-1-1 1,-3 1-1,0 0 54,-2-3 0,1 0 0,5-2 0,1 0 148,3 0 1,1-1 0,-1 0 0,1 0-90,-1 1 1,0 0 0,2 1 0,0-1 291,-30 7 1,3 0-96,7-4 0,7-1 159,16 0 0,10-5 296,9 1-357,9-7 1,12 8-120,12-6 1,16 0-182,17-5 0,12-7-446,17-2 1,-2-4 492,-34 6 0,0 0 0,35-1 0,2 2 0</inkml:trace>
  <inkml:trace contextRef="#ctx0" brushRef="#br0" timeOffset="62">24611 16264 8299,'7'-29'-315,"7"2"27,10 4 0,4 2-247,5 7 0,4 4 593,5 1 0,2 6 231,4-2 0,-2 3-72,6 2 1,-6 5 15,1 0 0,-8 6 422,-1-2-415,-12 4 0,-1 3 6,-16 3 1,-2-2 93,-7 7 1,-8 6-259,-6 8 1,-18 4 140,-11 6 1,-4-4-1075,0 3 1,2-4 850,-2-5 0,4 0 0,5 0 0,4 6 0</inkml:trace>
  <inkml:trace contextRef="#ctx0" brushRef="#br0" timeOffset="63">24810 17088 8168,'7'8'418,"-4"0"196,6-3 0,-4 1-484,5 3 1,-3 6-131,3-1 0,3 6 0,-6 9 0</inkml:trace>
  <inkml:trace contextRef="#ctx0" brushRef="#br0" timeOffset="64">16066 17699 8394,'-28'0'-308,"6"0"0,9 0 374,13 0 0,13 0 241,11 0 0,14 5-169,4 0 0,15 4-26,0-4 0,5 5 79,-1-6 0,-22 1 1,3 0-455,7-2 0,1-1 0,4 0 0,1 0 423,4-1 1,1-2-1,3 1 1,2-1-79,-2-1 0,2-1 0,8-3 0,2-1-302,-22 2 0,1-2 0,0 0 1,4-1-1,1 0 0,0-1 289,-1 1 1,1 0-1,-1 0 1,0 1-1,1 0 1,-1-1-4,3 0 0,1 0 1,0 1-1,6-1 1,1 0-1,0 0-106,-3-1 1,0-1 0,1 0 0,3 1 0,1 0 0,1-1 31,-1 0 1,1 1-1,-2 0 1,-4 1 0,0 0-1,0 2-11,1-1 0,1 1 1,0 0-1,5-1 0,1 0 1,-1 0 23,-2 0 0,0 1 0,0 0 0,5 1 0,1 0 0,-1 1 23,-4 0 1,-1 1 0,0 0-1,-4 1 1,-1-1 0,1 0 11,1 0 1,0 0 0,0 0 0,2 0-1,1 1 1,0 1-307,-2 0 0,1 1 1,-1 1-1,2-1 0,1 0 1,-2 0 301,-1 0 1,-1 0 0,-1 0 0,-2 0 0,-1 0 0,0 0 4,-1 0 1,0 0 0,1 0 0,1 0 0,0 0 0,0 0-209,-1 0 0,0 0 1,-2 0-1,-4-1 1,-1 1-1,-1-1 223,23-1 0,-2-1 1,-4 2-1,-1-1-141,0-2 1,-1-1-1,-6 1 1,-3 0 82,-11-1 0,-2 0 0,-1-1 0,-1 0 19,29-4 1,-13 4-649,-11 1 1,-19-1 561,-9 1 1,-15-4-608,-21-7 676,-10 8 0,-7-6 0</inkml:trace>
  <inkml:trace contextRef="#ctx0" brushRef="#br0" timeOffset="65">23033 17102 8333,'32'0'288,"6"0"1,8 0 3,15 0 1,12 0-543,-31 0 0,1 0 0,-1 2 0,0 1 380,0-1 0,1 1 0,-1 2 0,0-1-46,34 1 1,-36 0 0,0 1 50,36 4 1,-2-3 70,-7 3 0,-6-5 130,-9 4 1,-11-4 235,-12 4 0,-9 1-756,-10 4 1,-13 8 147,-16 7 0,-33 12-437,11-16 1,-4 2 0,-10 8 0,-3 2 472,-10 3 0,-2 1 0,22-12 0,0 0 0,0 0 0,-19 14 0,-1-1 0</inkml:trace>
  <inkml:trace contextRef="#ctx0" brushRef="#br0" timeOffset="66">21839 12311 7892,'-29'-7'0,"6"-5"-113,-1 8 0,0-3-252,-4 3 0,-1 1 377,1-7 1,0 5 350,-1-4 0,-6 4-324,-2-4 1,-5-1-223,0-4 1,-1-2 118,0-3 1,1 3-7,-1-3 1,-1-1 46,-3 1 1,-12-5-157,-12 5 0,33 7 1,-1 1 191,-4 1 0,0 1 0,1-3 0,1 0-11,1 2 0,-1 1 1,-4 0-1,0 1-215,0 2 0,0 2 1,-7-2-1,-2 1 366,-5 2 0,0 1-1015,4 0 0,1 0 911,-5 1 0,-1 2 0,2 3 0,-1 3 89,-2-1 0,-1 2-57,-6 3 1,0 2-1,3 0 1,1 2-863,-3-1 0,-1 2 874,1 4 1,0 1-1,-2 1 1,-1 2-7,-1 1 0,0 2 0,2 3 0,2 0-173,3-1 1,0-1 0,1 0 0,0 1 122,-6 1 1,0 1 0,8-1-1,1-1-26,2-1 1,2 1 0,1 2-1,1 1-51,4 0 0,0 2 1,1 3-1,-1 2 24,-3 1 0,2 1 0,5-3 1,3 1-20,2-2 0,1 2 1,6 0-1,1 1 4,1 0 0,2 0 0,3 2 0,2 2-51,0 0 0,2 2 0,1 0 0,2 1 71,0 2 1,2 1 0,0-2 0,3-1 159,2 0 1,2 1 0,3-1 0,2 1-148,2 1 0,3 1 0,1-1 0,2-1 383,1-3 1,3 0 0,2 0 0,3-2-352,7-4 1,2-2 0,-1-2 0,3-1-35,5-2 0,3-2 0,0 0 1,3-2 322,6 2 0,3-3 0,5 0 0,4-3-204,9 0 1,3-1 0,-2 0 0,1-2-98,6 2 1,1-3-1,8-1 1,1-3 67,-24-6 0,-1-1 0,1 0 0,1 1 0,0-1 0,0-1-39,1-1 1,1-1 0,0 0-1,1 0 1,0 0 0,2-1-50,4-1 0,1-1 1,0 0-1,-1 0 1,1-1-1,-1-1-74,-1 0 0,0-1 0,0-1 0,0 1 0,-1 0 1,1-1 30,2 0 0,0-1 1,0 0-1,1-2 0,0-1 1,1-2-200,1-1 0,0-2 1,-1 0-1,-3 0 0,-2 0 1,0-2 163,2-1 1,0-1-1,-2-1 1,-5 0-1,-1-1 1,0-1 3,5-2 0,1-2 0,0 0 1,-2-1-1,1 1 0,-2-1 190,-2-1 0,0-1 0,0 0 0,-3 0 0,1 1 1,-2 0-79,21-9 0,-1-2 1,-24 9-1,-1 0 1,-1-1 260,20-11 1,-1-2 0,-5-1 0,-1-2-133,3 0 1,-3-1-1,-7 3 1,-3-1 49,-6 1 0,-3 0 0,-3 1 0,-3 0-120,-3-3 0,-2-1 1,-2-1-1,-1-2 8,-2-6 0,-3 0 1,0 1-1,-2 1-159,-5-2 0,-2-1 0,-4 2 0,-2 0-32,-2-1 0,-1-1 0,-3 2 1,-2 0-114,-2-4 1,-3 1-1,-4 5 1,-4 1 101,-6 0 1,-3 2 0,-1 3 0,-2 2-63,-4 0 0,-2 1 0,-1 3 0,-2 2 46,-3-2 0,-4 3 0,-7 0 0,-3 4-6,-9 3 0,-2 2 1,2 3-1,-2 2-45,-5 2 1,-2 2-1,-5 4 1,-3 2 96,20 5 0,-1 0 1,1 1-1,1 1 1,1 1-1,0 1-120,-3 1 1,1 2-1,-1 0 1,0 3-1,-1 0 1,-1 1 60,-3 3 0,-1 0 0,0 2 0,-1 0 0,1 1 0,0 1-366,3 2 1,0 1 0,1 0 489,0 1 0,-1-1 0,0 2 0,-2 1 0,0 1 0,0 1 0,0 0 0</inkml:trace>
  <inkml:trace contextRef="#ctx0" brushRef="#br0" timeOffset="67">25436 8644 8013,'-6'-23'214,"4"3"0,-4 14-173,6 6 1,0 8 16,0 10 1,0 16 504,0 8 0,-2 17-35,-3 2 0,2 7-592,-6 3 1,2-31-1,0 1 119,-3-1 0,1 0 0,-1 3 0,1 0-126,-6 33 0,3-7 119,2-7 0,-1-17-3,7-7 0,-1-6-289,5-4 1,6-7-496,4-7 0,2-6-1060,2-8 1799,7 0 0,1-13 0,7-2 0</inkml:trace>
  <inkml:trace contextRef="#ctx0" brushRef="#br0" timeOffset="68">25592 9084 8013,'0'15'0,"0"5"183,0 4 0,0 3 109,0 1 0,2-4 228,3-1 1,-2-5-274,6 1 0,1-5-31,4-5 0,2-2 33,3-7 1,-2-2 7,7-3 0,-7-2-194,2-8-144,3-5 216,-6-2 1,3-7-97,-9 1-91,2 6 73,-10-5 1,4 5-207,-6-7 0,-8 6 28,-6-1 1,-8 8-143,-11 2 0,-4 1-6,-5 9 1,4-1-211,0 5 0,8 0-166,1 0 364,7 0 7,14 0 310,-4 0 0,10-13 0,-4-3 0</inkml:trace>
  <inkml:trace contextRef="#ctx0" brushRef="#br0" timeOffset="69">26062 8786 8013,'14'8'238,"0"4"175,0-2 1,0 7-131,1 2 1,-6 0 140,1-5 0,-7 2 99,2 3-295,-4-3-58,-1 11 1,-1-10 28,-4 7 1,-5-1-72,-9 6 0,2-1-151,-7 1 1,5 4 72,-4 0 0,0 0-219,0-4 1,2-2 24,7-4 0,1-7 11,4-7 0,-2-4 33,6 5 0,2-7 67,8 2 0,4-4 41,10-1 1,-1-6-18,5-4 0,2-4-282,9-5 1,-3-3-89,7-6 0,-5-1-106,5 1 1,0-5 13,5-1 1,-1 3-199,1 7 1,-7-3 668,-2 4 0,-4-4 0,-2-2 0</inkml:trace>
  <inkml:trace contextRef="#ctx0" brushRef="#br0" timeOffset="70">26517 8729 8013,'-15'14'0,"6"-4"-161,-1-1 0,1 2 268,-5 8 0,-1-3 356,1 3 0,5-2-257,-1 2 0,7-3-69,-2 3 1,5-3 20,5-2 1,9-5 0,10 1 1,4-7-79,6 2 1,0-4 3,4-1 0,3 0-219,-3 0 1,3-1-102,2-4 0,-2-1-382,-3-4 393,3-2 1,-16 8-1,2-5-1255,-5-2 1479,-3 5 0,-11-13 0,-2 3 0</inkml:trace>
  <inkml:trace contextRef="#ctx0" brushRef="#br0" timeOffset="71">26772 8686 8013,'-1'22'0,"-4"7"0,2 6 806,-7 7 0,1 4-162,-5 6 1,-2 8-700,-3 16 0,9-33 0,0 1 206,-2 5 0,0 1 0,-4 6 0,0 1-512,2 4 0,0 1 1,-5 3-1,-2 1 361,0 5 0,0 0 0,0-2 0,-1 1 0,6-18 0,-1-1 0,1 1 0</inkml:trace>
  <inkml:trace contextRef="#ctx0" brushRef="#br0" timeOffset="72">27085 8203 8279,'-4'-29'-44,"-1"1"0,-6 0 236,1-1 0,-2 1-35,-3-1 1,-5-4 96,-4 0 1,-4-2 19,-5 2 0,-4 3-53,-5-3 0,-6 3-115,1 1 0,-7 3-26,2 2 1,-11 5 92,-8 9 0,27 8 1,-1 1-449,-4 4 1,-1 4 0,-3 2-1,0 4 324,-2 4 0,1 4 1,-2 4-1,0 3-89,-8 2 1,0 2 0,-3 7-1,1 3-273,20-13 0,0 1 0,1 1 0,-3 1 1,0 2-1,1 1 316,4-1 1,0 1 0,1 0 0,-20 17 0,1-1 87,3-5 0,2 2 1,6 5-1,4 2-142,6-4 0,4 2 1,4 3-1,4 0 196,10-4 0,3 1 1,1 2-1,3 0-173,5 0 1,2-1-1,1 0 1,0 0 47,2 0 1,2 0-1,2-5 1,2-1 76,1 0 1,2-1-1,1-6 1,3 0-35,1-3 1,2 0-1,3-2 1,2 0-11,2 1 0,3-3 1,4-3-1,2-3 22,8-1 1,3-2-1,3-2 1,2-3-42,4-3 1,2-1 0,3 0 0,2-1 110,0-4 1,2-3 0,3 0 0,2-3-130,6-2 0,0-1 1,-7-2-1,-1 0-43,-2-2 1,1-1 0,1-2 0,0-1 60,6-5 0,0-2 0,-5-1 1,-2-2 7,-2-4 1,-2-3 0,-4 0-1,-3-2 106,-3-1 1,-1-1 0,-3-2-1,0-2-142,1 1 1,0-1 0,-2-2 0,-1-1 3,0 4 0,-3-1 1,-5 0-1,-3-1 101,-4 1 1,-2 0 0,14-35-199,-21 29 0,-3-2 1,-2-2-1,-3-2-137,-3-2 1,0 0 0,0 2 0,-2-1 99,-2 2 0,-1-1 0,1-1 0,-1-1-98,-2-4 1,0-1 0,-1 0-1,0 0 60,-1 0 0,0 1 1,0 4-1,-1 1-73,-3 1 1,-2 1 0,-10-34 29,5 38 0,-2 1 1,-23-35 155,15 38 0,-1 2 0,-32-25-104,20 32 0,-4 3 0,2 2 0,-3 4-104,-3 0 1,-2 3-1,1 2 1,-1 2-195,3 3 1,0 2-1,0 1 1,-2 1 450,-4 4 0,-2 1 0,3 1 0,-1 2 0,-6 2 0,1 3 0,-1 0 0,1 0 0</inkml:trace>
  <inkml:trace contextRef="#ctx0" brushRef="#br0" timeOffset="73">21284 1123 8454,'-6'-36'-125,"0"-2"-62,-4 9 0,-2-1 528,2 11 0,-2 2-62,-3 8 1,0 2-41,-4 7 1,-5 7-61,-9 2 0,-5 15-190,-10 4 0,-2 16 106,-7 4 0,0 6-220,0 2 1,8 8 261,7 2 1,5 3-10,9 3 0,7-1-133,7 0 0,6-7 102,8-2 1,0-4-200,0-1 1,6-8 163,4-6 0,4-7-100,5-7 0,5-7 29,9-3 0,10-10-111,9-4 0,3-11-145,2-9 1,0-5 70,0-8 1,-13-1-210,-6 1 0,-8-1 93,-6 1 1,-10 4-216,-9 0 575,-4 7 0,-9-2-225,-6 10 0,-7-2 81,-7 6 0,0 0 139,-1 5 1,7 2 219,3 2 1,3-2-24,2 3 280,6-4-339,2-1 0,17-1-92,3-4 0,11-3-1,4-6 1,-1-2-23,5-3 0,-3 3-59,-1-3 0,-1 5-29,1 5 0,-6-2-312,1 6 268,-6 0 1,2 5-609,-6 0 427,-6 6 1,-2 2-208,-6 7 178,0-1 0,-1-2-475,-4-2 749,4-4 0,-12-6 0,5 0 0</inkml:trace>
  <inkml:trace contextRef="#ctx0" brushRef="#br0" timeOffset="74">21455 1066 8451,'6'-8'-137,"2"2"245,6 6 1,-4 6 16,-1 4 0,1 10 86,4 9 0,-4 7 58,-1 11 0,-6 6 36,2 8 1,-3 12-425,-2-31 1,0 1 0,0-1-1,0 0 181,0 1 1,0-1 0,-3 0 0,1-2-190,-3 31 1,0-3-185,5-11 1,0-8 220,0-6 0,0-8-66,0-12 106,0-9 0,0-7 0,0-18-28,0-3 0,0-16-74,0-4 0,2-10-672,3-3 0,-4-7 100,4 2 724,-3-16 0,-2 3 0,0-9 0,0 1 0,0-1 0</inkml:trace>
  <inkml:trace contextRef="#ctx0" brushRef="#br0" timeOffset="75">21640 1109 8430,'14'-6'0,"0"4"-24,0-3 1,1 4 41,-1 1 1,0 0 228,0 0 0,-1 1 326,-4 4-466,4 3 1,-11 8 86,2 3 1,-2-4-54,-2 4 1,-6 2 101,-4-2 1,-6 6-168,-7-1 1,-1-2-87,-9 2 1,-2-1-215,2 6 0,-5-6-107,5 1 1,4-6 179,6 0 1,5-3-1287,-1-6 1029,4 4 0,2-13-559,3 0 967,4-6 0,6-15 0,0-1 0</inkml:trace>
  <inkml:trace contextRef="#ctx0" brushRef="#br0" timeOffset="76">21640 1322 8430,'42'-14'0,"0"4"-584,-5 1 1,5 4 295,-5-4 0,3 1 522,-2-2 0,-3-1-157,-7 7 1,-6-1-96,-3 5 0,-3 0-171,-2 0 281,-6 0-342,-2 0 1,-7 5 93,-4-1 0,-3 6 156,-6-5 0,-7-1 0,-1-4 0</inkml:trace>
  <inkml:trace contextRef="#ctx0" brushRef="#br0" timeOffset="77">21938 1265 8430,'2'19'-247,"3"0"0,-2 11 212,6-1 1,-5 13 511,0 1 1,-2 9-144,-2 0 0,0-1-337,0 1 1,0-5-109,0 5 0,0-4-134,0 4 1,0-5 165,0 5 1,0-12-184,0-2 1,0-13 99,0-6 0,-2-5 81,-2-4 1,0-7-204,-5-13 1,4-5 87,-4-14 1,1-6-80,-2-2 1,-2-5 274,2 0 0,2-7 0,-1-3-272,-7-10 1,-6-9-1,8 32 1,-1-1 0</inkml:trace>
  <inkml:trace contextRef="#ctx0" brushRef="#br0" timeOffset="78">21284 697 8423,'-49'-23'-283,"5"9"-71,-3 10 0,3 2 999,1 2 0,3 8-138,-2 6 1,1 8-405,-11 11 1,1 10-228,-1 9 1,3 10 143,6 4 0,25-29 1,2 0-84,0 1 1,3 0 0,1 5 0,2 1 187,2-2 1,2 1 0,1 8-1,2 1-64,0 2 0,1 1 1,4 2-1,1 1-305,1 1 1,1 1 0,2 4 0,1 0 283,0-5 1,2 0 0,1-1 0,2-1-74,3-3 0,1-3 0,1-6 0,1-2-130,1-1 1,2-3-1,4-5 1,2-2 226,29 25 0,5-13-113,-1-11 0,-2-4 102,2-5 1,-1-10-56,2-10 1,4-5-21,10-9 1,-37 3-1,1-3-51,3-5 0,-1-3 0,0 0 1,-2-2-15,-1-3 0,-2-1 0,-1-2 0,-2-1 46,-5-2 1,-1-3-1,1-3 1,0-1 98,2-4 1,0-1 0,1-5 0,1-1-8,2 0 0,1-1 1,-4 0-1,0 0-6,0 3 0,-2 0 0,-3-5 0,-2-1-37,0-5 1,-3-2 0,-2-1 0,-3 0-25,-2-3 1,-2 0 0,-1-3 0,-3-1-49,-3 2 0,-3 0 1,0-4-1,-3 0-143,-3 2 1,-3 0 0,-2 1-1,-3 2 37,-6 5 1,-4 2 0,-2 3 0,-4 3 40,-5 8 1,-3 4-1,-4 4 1,-4 5 183,-1 3 0,-2 4 0,1 7 0,0 5-98,1 3 0,-2 4 0,-9 9 0,-1 4-241,-3 3 1,0 3 0,-4 4 0,-1 2 283,2 1 0,1 2 0,1 3 0,0 2 0,3-2 0,0 1 0,1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57D200"/>
    </inkml:brush>
  </inkml:definitions>
  <inkml:trace contextRef="#ctx0" brushRef="#br0">1237 455 7846,'0'-14'218,"-6"1"1,-2 2 296,0 2 1,-3 12-211,6 1 1,-6 9-33,2 6 0,1 9 97,-1 10-23,-1-3-121,-4 13 0,0-4-73,-1 13 0,1 6-105,0 3 1,-5 4-33,0 1 1,-5 0-207,5 0 0,-6-2 163,1-2 0,-2-3 39,-3-2 1,7-5-538,3 0 0,3-13-1035,2-11 794,6-9-640,2-10 1074,25-52 0,-2-4-44,-1 3 0,1-3 376,-1-2 0,-2 1 0,15-31 0,-15 32 0,0 0 0</inkml:trace>
  <inkml:trace contextRef="#ctx0" brushRef="#br0">1209 611 7846,'14'7'141,"2"7"104,3 10 1,-3 9-17,3 5 0,1 9 188,-1 5 1,0 10-272,-5 4 0,1-3-118,-1-1 0,-5-5-55,1-5-136,-1 3 1,4-15-403,-4 2 0,-1-9 297,-3 1 1,-3-6-257,2-4 318,-8-4 0,-11-7-204,-8-4 0,1-4 111,-2-10 1,-5-9 298,-4-10 0,0-2 0,5-3 0,-6-4 0,1 0 0,2 0 320,7 4 0,-1-2-211,6 2 1,5 4 845,4 11-682,7 0 0,-2 6 337,10 3 0,4 3-257,10 2 1,0 0-138,10 0 0,-2 0-209,10 0 1,8 0-376,7 0 1,3 0-576,2 0 816,-6 0 1,4-6 0,-5-2 0</inkml:trace>
  <inkml:trace contextRef="#ctx0" brushRef="#br0">1763 455 8334,'0'20'0,"0"4"333,0-3 0,0 12 506,0 0 0,-1 7-374,-4 2 0,2 1-177,-7-1 1,3 7-77,-3 4 0,-3 0-117,4-1 1,1 2 39,-1-7 1,4-2-211,-5-12 1,7 0-22,-2-9 226,4-4 0,1-4-108,0-6 0,6-7 17,4 1 1,4-2 229,5-2 1,-2 0-161,7 0 0,6 0-177,8 0 1,3-2 119,2-2 1,1 1-162,3-7 1,-3 7-544,4-2 1,-9-1-63,-1 1 0,-8-4-654,-1 4 1,-2-6 1367,-8 1 0,-1-2 0,-3-2 0</inkml:trace>
  <inkml:trace contextRef="#ctx0" brushRef="#br0">2261 526 8210,'0'-8'-504,"2"3"345,2 10 0,-2 5 143,3 9 1,-2 3-3,2 6 1,-4 7 962,4 3 1,-4 11-355,-1 8 0,0 1-158,0 8 1,0-9-401,0 5 0,0-12-274,0 7 1,0-14-419,0 0 0,0-15 111,0 0-353,0-15 451,0 0-98,0-13-288,0-19 836,0 1 0,7-23 0,1 5 0</inkml:trace>
  <inkml:trace contextRef="#ctx0" brushRef="#br0">2304 469 8181,'14'-8'0,"0"-3"63,0 6 1,1 1 150,-1 4 1,5 1 14,0 4 0,0-2-38,-5 7 1,0-1 52,0 5 1,-1 2-112,-4 3 0,2-3 127,-6 3 0,-2 1-254,-7-1 1,-4 7 92,-6-3 1,-2 4-232,-3 2 1,1-1-181,-5 0 0,4 1 170,-5-1 0,7-4-31,-2 0 1,5-7 48,4 2 0,2-5-236,3-4 246,4 2-66,1-10 1,8 4 143,6-6 0,5 5 84,0 0 0,0 1 57,-5-1 1,7-2-93,2 6 0,-1-4 162,2 5 1,-2-6-100,2 6 1,1-2-41,-6 1 1,0 4 81,-5-4 23,1 4 1,-8 1-46,-2 0 1,-6 2 91,-9 3 0,-1-3-312,-13 3 0,-1 1 122,-8-1 0,4 5-166,1-5 1,1-2 125,8-7 1,0 1-634,5-6 0,1-7 675,4-7 0,-4-17 0,5-4 0</inkml:trace>
  <inkml:trace contextRef="#ctx0" brushRef="#br0">2688 526 8251,'15'-8'-504,"4"3"0,2-1 691,3 1 1,2-1-118,-2 1 1,-2 4 288,2-4 1,-5 3-158,5 2 1,-7 0-650,2 0 0,-8 2 5,-2 3 1,-5 3-89,0 6 0,-2 5 530,-2 0 0,-13 12 0,-2-1 0</inkml:trace>
  <inkml:trace contextRef="#ctx0" brushRef="#br0">2730 825 8648,'14'0'135,"1"0"52,-1 0 1,6 0-169,4 0 0,3-5 39,1 0 1,-1-11-294,-3 2 1,3-3-46,-3 2 0,-4 1-284,-1 0 1,-5 5 563,-4-1 0,2 1 0,-4-6 0</inkml:trace>
  <inkml:trace contextRef="#ctx0" brushRef="#br0">2744 540 8212,'-9'7'-424,"0"2"1,5 10 1277,0 5 1,0 9-288,0 5 0,2 3 6,-3 1 0,4 6-100,1-1 1,0 1-189,0-6 1,1-5-167,4-4 1,3-5 86,6-4 1,0 0-206,1-10 0,-1 2 162,0-12 1,2 1-101,3-5 0,-2 0 15,7 0 0,-5 0-83,5 0 1,-7 0-188,2 0 0,-3-5-218,-2 1 1,0-1-804,0 5 0,1-2 124,-1-2 1089,0 2 0,7-11 0,1 5 0</inkml:trace>
  <inkml:trace contextRef="#ctx0" brushRef="#br0">3413 355 7268,'-7'16'79,"-2"3"0,1 10 482,-1 9-259,-1 3 0,-3 1 418,4 1 0,1 0 37,3-1-427,4 7 0,-6-3-187,7 6 0,0-1-183,0 1 1,5-5-465,0-9 1,4 0 367,-4-10 0,1 2-350,-1-11 80,-3 0-656,4-11 618,-6-1 0,0-15-41,0-7 1,0-7 164,0-11 1,0-5 319,0-9 0,0-4 0,0-6 0,0 1 0,0-1 0,0 0 0,0 0 0,0 2 0,0 3 0,6 7 0,4 7 0,-2 12 111,1-3 1,1 15 197,4 0 0,0 9 334,0 0 1,5 4-273,0 1 1,0 6-6,-5 3 0,1 4 19,-1 1 0,-1 2-119,-4 3 1,-1-2-25,-3 7 0,-4-7-197,4 2 0,-5 2-21,-5-2 1,-3 0-133,-6-5 1,-2 0-307,-3 1 0,2-1 248,-7 0 0,5-5-48,-4 1 0,4-7 25,-5 2 0,7-4-77,-2-1 0,3 0-218,2 0 416,6 7 0,1-4 72,7 6 1,2 6 220,3 4 0,4 11 34,10-2 0,-1 5-91,5 0 0,1 2 208,4 3 1,1-8-45,-1-6 0,1-7-268,-1 2 1,1-5 111,-1-4 1,2-4-500,3-6 0,-8-2-112,4-2 0,-5-4-310,-1-6 1,-7-1-356,-6 1 1100,-7 0 0,3-7 0,-6-1 0</inkml:trace>
  <inkml:trace contextRef="#ctx0" brushRef="#br0">3768 398 8150,'21'0'-283,"2"0"0,4 0 59,2 0 0,1 0 1132,3 0 1,-3 0-304,3 0 1,2-2-266,-2-2 0,0 1-900,-4-7 0,-3 7 306,-2-2 1,-3-1-613,-7 1 1,-5 0 865,1 5 0,-13 7 0,1 1 0</inkml:trace>
  <inkml:trace contextRef="#ctx0" brushRef="#br0">4024 540 8081,'14'7'110,"-1"0"97,-4 8 1,2 4 481,-6 0 1,2 6-217,-3-1 0,-2 4 165,3 5 0,-4-1-173,-1 6 0,0 0-146,0 4 1,0-4-257,0 0 0,5-6-212,0 1 0,-1-5-818,-4-4 1,0 1 564,0-6 0,0-5 402,0-4 0,7-7 0,1 3 0</inkml:trace>
  <inkml:trace contextRef="#ctx0" brushRef="#br0">1607 2232 7959,'0'-6'-45,"0"6"1,0 6 121,0 8 151,0 7-153,0 1 0,5 14 132,0 7 0,-1-1-7,-4 6 1,2-4-33,3-1 0,-2-4-36,6 4 1,-6-8-228,2 7 1,1-10 113,-1-4 0,1-1-394,-1-8 0,-2-5 206,7-4 1,-5-7-183,4 2 0,-6-5-1,2-5 352,-3-9 0,-2-8 0,0-7 0</inkml:trace>
  <inkml:trace contextRef="#ctx0" brushRef="#br0">1607 2147 7993,'14'0'-693,"0"0"681,1 0 1,-1 0 69,0 0 1,2 0 109,3 0 1,-3 6 252,3 3 0,1-1-225,-1 2 1,-1 1-55,-9 8 0,2-3-46,-6 3 0,4 1-145,-4-1 0,-2 5 19,-8-5 1,-2 6 73,-8-1 1,-4 3-123,0 1 1,-1 0 86,1 1 0,3-5-38,-3-1 0,3-5-75,2 1 43,6-4 1,2-5-269,6-1 188,0-5 1,6 7 129,4-7 0,9 7 158,4-1 0,4-2-125,2 1 1,4-4-41,0 4 0,2-1-21,-2 2 0,-3 2 33,3-2 1,-8 3 14,-1 1 0,-11 0 6,1 0 1,-9-4 133,-1-1 1,-5 1-87,-9 4 1,-5 5 111,-14 0 1,1 0-91,-1-5 0,1-1-22,-1-4 1,1 2-95,0-6 0,4 0 106,0-5 1,8-2-496,2-3 1,0-9 175,4-10 1,4-4 243,1-5 0,4-10 0,1-7 0</inkml:trace>
  <inkml:trace contextRef="#ctx0" brushRef="#br0">2105 2161 8054,'14'0'0,"0"1"0,0 4 0,5-3 363,0 3 0,2-4-54,-2-1 0,-2 0-251,7 0 0,-2 0 111,2 0 1,-2 0-1272,-3 0-123,-4-6 1225,6 4 0,-13 2 0,-2 8 0</inkml:trace>
  <inkml:trace contextRef="#ctx0" brushRef="#br0">2105 2474 8054,'-15'6'-488,"3"-3"-610,2 7 1726,4-7 1,12 3-154,4-6 1,9 0-432,4 0 1,4 0 45,2 0 1,4 0-357,0 0 0,2-6-42,-2-4 1,-5 2-197,1-1 0,-2 4 504,-8-4 0,0 6 0,-5-4 0</inkml:trace>
  <inkml:trace contextRef="#ctx0" brushRef="#br0">2162 2275 8054,'-7'14'24,"4"2"71,-6 3 0,4 4 122,-5 10 1,2 2 45,-1 3 1,1 8 13,3-3 1,4-2-75,-4-3 1,5-7-86,5 2 0,4-3-7,10-1 0,3-9-178,7-5 1,-1-3 83,1-7 1,1 0-188,3-5 1,-3-5 39,3 0 0,2-6-189,-2 2 1,0-4-134,-4-1 1,-1 1 33,0 4 0,-4-4-491,0 4 909,-7 2 0,4-12 0,-7 3 0</inkml:trace>
  <inkml:trace contextRef="#ctx0" brushRef="#br0">2574 2104 8054,'8'21'0,"-2"1"-50,-6 6 1,2 5 110,2 0 0,-2 7 447,3-2 1,-4 3-94,-1 2 0,0-1-405,0 1 0,0 0 128,0-1 1,0 1-156,0-1 0,2-5-19,3-4 1,-4-9-176,4-5 1,-3-8-412,-2-2 307,0-6-179,0-15 0,0-7 186,0-19 0,0 0-39,0-5 0,0 1 115,0-1 0,4-4 232,1-1 0,6-12 0,-3 2 0</inkml:trace>
  <inkml:trace contextRef="#ctx0" brushRef="#br0">2744 2061 8054,'15'-4'-312,"-1"-1"1,-1 8 311,-4 11 0,2 5 0,-6 5 0,0 3 535,-5-4 1,0 4-223,0 2 1,-2-1-177,-3 1 0,-3-1-211,-6 0 1,-5 1 129,0-1 1,-1-6-204,1-3 1,3-3 79,-3-2 1,8-6-111,1-3 91,1-3-278,1-2 302,2 0 0,7 4-14,4 1 1,5 8 310,8 1 1,3 2-88,3 7 0,3-4-8,-4 5 1,4 0-95,2 4 1,-6-6-109,1-3 1,-7-4 90,2-6 0,2-3-404,-2-6 0,-5-1 58,-5-4 317,1-9 0,4-8 0,0-7 0</inkml:trace>
  <inkml:trace contextRef="#ctx0" brushRef="#br0">2929 2175 8044,'16'0'-418,"3"0"1,3 0 519,7 0 0,1-6 370,3-4 0,8-7 97,6-2-425,1 0 0,-12 5-178,-3 0 0,-4 1 257,-6 3-1293,-2 4 815,-7 6 0,-8 2 255,-6 2 0,-6 11 0,-8 7 0</inkml:trace>
  <inkml:trace contextRef="#ctx0" brushRef="#br0">3199 2147 7860,'7'8'-401,"-6"4"601,4-2 1,-3 9 407,-2 4 1,0 4-114,0 2 1,0 5-148,0 4 0,0 3 98,0 2 1,1 1-104,4 4 0,-2-3-341,7 8 0,-6-3 17,6 2 1,-2-4-47,1-10 0,4-10-51,-4-9 1,-1-5-780,2-4-138,-7-4 682,3-6 0,-6-6 313,0-4 0,-6-2 0,-2-3 0</inkml:trace>
  <inkml:trace contextRef="#ctx0" brushRef="#br0">4365 1976 6788,'0'14'-674,"0"-4"674,0-1 0,-6 7 0,-2 6 0</inkml:trace>
  <inkml:trace contextRef="#ctx0" brushRef="#br0">4223 2147 8076,'0'20'0,"2"-2"0,2 5 0,0 3 316,5 7 1,-1-3-104,1 3 0,4 2 0,-3-2 0,-4 0-225,-1-5 1,1 1 71,-1-1 1,-1 5-54,-4 1-107,0-1 256,0-5 0,-1-4-920,-4 0 386,4-7-395,-6 4-520,7-7 1293,0-6 0,-6-15 0,-2-8 0</inkml:trace>
  <inkml:trace contextRef="#ctx0" brushRef="#br0">4678 1962 8076,'14'-14'0,"5"-5"-12,0 0 79,0 0 1,-5 6 313,1 4-347,-8 2 42,6 1 0,-10 4-28,7-2-121,-7 2-16,10 8 1,-12 2-90,4 7 277,3 5 0,-7 2-73,4 7 1,-3 1 90,-2 3 1,4 3-192,1 7 0,0-1 70,-5 1 0,1 0 11,4-1 16,-3 1 1,4 0 229,-6-1-210,0 1 1,-1-5 72,-4 0 0,2-2-57,-7 2 1,2 2-60,-1-7 53,-4 0 0,5-6 67,-6-4-241,0 4 76,0-17 0,-1 7-74,1-12 1,0 0-237,0-5 1,0-2-916,-1-3 644,-5-3 626,4-12 0,-5-15 0,7-9 0</inkml:trace>
  <inkml:trace contextRef="#ctx0" brushRef="#br0">4522 2104 8031,'8'21'0,"3"1"-303,-7 6 0,1 1 120,-5-1 1,0-1 443,0-3 1,0 1-119,0-6 0,0 4-350,0-4-72,0 0-331,-6-4 331,-2-8 48,-6 0 1,-1-9 230,1-3 0,5-2 0,-1-8 0,6 1 0,-6 0 0,7-5 0,-2 0 0,4-5 0,1 5 0,6-4 0,3 4 0,4 0 6,1 5 1,2 1 133,3 3 1,3-1 72,7 7 1,-6-1 182,1 5 1,-5 1-105,5 4 0,-7 3-68,2 6 0,-5 2-43,-4 3 0,-4-2-172,-6 7 0,0-5 121,0 5 1,-2-5-102,-2 4 0,-4-5-76,-6 1 0,-2-3-150,-3-2 0,3 0-99,-3 0 0,2-1 143,-2-4 0,3-2 52,-3-7 0,8 4-15,1 1 332,7 0-189,-3-5 1,12-5-35,4 0 1,9-1-604,4 1 610,4 4 0,8-18 0,1 3 0</inkml:trace>
  <inkml:trace contextRef="#ctx0" brushRef="#br0">5133 1933 7890,'-14'-14'0,"4"5"87,1-1 1,6 6 473,-2-6-44,3 7 586,2-3-852,0 6 1,0 1-157,0 4 0,0 4 73,0 10 1,0 3-82,0 7 1,2-1-46,3 1 0,-4-1-499,4 1 0,-3-3-402,-2-2 713,0-3 0,0-7-893,0 0 458,0-6 222,0-2 1,0-7 54,0-4 1,0-4 37,0-10 0,0-4 266,0-5 0,0-2 0,0-3 0,0 3 0,0-3 0,0-1 0,0 6 0,6-4-35,3 9 0,-1-3-26,2 3 0,-1-2 214,5 6 0,1-2-87,-1 2 1,0 3 352,0-3 0,1 8 276,-1 2-310,0 6 0,-1-2-118,-4 10 1,-3 3-77,-6 6 1,0 6-129,0 4 0,0 4 72,0 6 1,0-6-119,0 0 1,0 1 68,0-5 0,0-2-453,0 1 1,0-4-31,0 5 0,0-7-215,0 2 1,-4-3 236,-1-2 375,-6 1 0,3-1 0,-6 0 0</inkml:trace>
  <inkml:trace contextRef="#ctx0" brushRef="#br0">5062 2047 7890,'6'-22'0,"2"3"-253,6 10 1,1-4 66,-1 4 0,5-4 413,0-1 0,0 4-67,-5 1 0,0 6-135,0-2-137,1-3-90,-1 6 1,-6-2 99,-4 8 1,-2 4-89,-2 6 0,-6 1 153,-4-1 1,-2 5-39,-3 0 0,1 0-105,0-5 0,-5 0 84,0 0 0,2 1 593,7-1-34,-2-6-185,4-2 1,1-6-117,7 0 1,7 0-69,7 0 0,0-6-125,0-4 1,0 2 79,1-1 0,-1 1-222,0-2 1,0-1-65,1 7-250,-1-1 258,-6 5 0,-2 6 25,-6 4 0,-6 7 146,-4 2 1,-4 6-16,-5-1 1,-2 3 126,-2 1 1,-9 2-102,4 4 1,-1-4 255,1 3 1,7-3-81,-7-2 0,9-6 502,0-3-63,3-3-375,8-8 0,10-3-97,12-10 1,8-9-31,11-10 0,-1-3-298,6-1 0,0-5 125,4-1 0,-4 1-360,0 5 1,-6 1 466,1 3 0,-3-9 0,-1 3 0</inkml:trace>
  <inkml:trace contextRef="#ctx0" brushRef="#br0">5346 2331 7890,'8'-14'0,"3"0"-629,-6 0 1,6-5 273,-1 0 1,2-6 436,2 1 1,-4 3-35,-1 2 0,-4-1-355,5 1 307,-7 0 0,3 5 0,-6 0 0</inkml:trace>
  <inkml:trace contextRef="#ctx0" brushRef="#br0">5346 2132 7890,'0'15'-341,"0"-1"284,0 0 1,0 7 365,0 2 0,0 4-53,0 2 1,-1-6-266,-4 1 1,2 0 77,-7 4 1,7-6-86,-2-3 0,-1-3-196,1-2-349,1 0-509,4 1 622,-7-7 448,6-8 0,-12-8 0,5-7 0</inkml:trace>
  <inkml:trace contextRef="#ctx0" brushRef="#br0">5233 2246 7539,'-5'21'268,"0"2"1,-6 4 5,2 2 0,1-1-260,-2 1 1,1-1 114,-6 0 1,-3-1-243,-1-3 1,0 3-85,4-3 0,1-4-118,0-1 1,0-5-207,0-4 1,4-4 107,1-6 413,-1 0 0,-4 0 0,0 0 0</inkml:trace>
  <inkml:trace contextRef="#ctx0" brushRef="#br0">5161 2516 7890,'35'15'0,"0"-1"-21,3 0 0,3 2 176,-3 3 0,-2-2 16,2 7 0,2-7 58,7 2 0,-1-3-439,6-2 1,-11-6 180,2-3 0,-10-4-272,0-1 0,-5 0-9,-4 0 1,-8-6 309,-7-3 0,-5-10 0,2-4 0</inkml:trace>
  <inkml:trace contextRef="#ctx0" brushRef="#br0">5503 1848 7903,'14'-6'0,"5"4"185,0-3 0,1-1 53,-1 1 0,-3 1 291,3 4-425,-3 0 0,-3 1 75,-4 4 0,-3 4-149,-6 10 0,-3-1 54,-6 6 1,-2-1-233,-13 6 1,2 4 128,-2 0 0,-3 5-324,4-5 1,-4 0-7,-2-4 1,7-2-93,3-4 1,-1-2 140,1-7 0,0-6 53,5-3 1,4-4 38,1-1 1,5-6 207,0-4 0,2 3 0,2-3 0,2 1 0,2-6 0,0 6 7,5-1 0,1 7 290,4-2 78,0 4 1,0 7-105,0 4 1,-6 2 36,-3 3 1,1 4 58,-1-1 1,0 6-49,-5-5 1,0 5-287,0-5 0,0 4 128,0-4 0,0 0-360,0-4 1,-5-1 58,0 0 0,1 0-281,4 0-762,0-6 842,0-1 0,0-9-46,0-3 1,0-9 386,0-10 0,0-2 0,0-3 0,6-1 0,3-3 0,4-3 0,1-7 0</inkml:trace>
  <inkml:trace contextRef="#ctx0" brushRef="#br0">5588 2019 7903,'19'-13'0,"0"4"0,-5 2 370,-4 7-153,-1 0 0,-1 11 112,-3 4 0,-4 8-99,-1 1 1,-4 3-269,-1 1 1,-6 1 19,1-1 0,-2 5-2,-3 0 1,1-1-511,0-8 0,1 7 324,4-2 0,-4 1-513,4-7 0,-4 3 719,-1-7 0,0 0 0,-1-5 0</inkml:trace>
  <inkml:trace contextRef="#ctx0" brushRef="#br0">5503 2232 7903,'9'0'-136,"1"0"1,-7 6 361,2 4 1,-4 9 461,-1 4 0,-1 4-413,-4 2 1,2-1-46,-7 1 1,5-3-268,-4-2 0,4 3 70,-4-3 1,4-2-595,-4 1 1,5-5 304,0 1 1,0-3-548,0-2-111,2-6 402,-4-2 1,6-17 511,0-3 0,0-10 0,0 2 0</inkml:trace>
  <inkml:trace contextRef="#ctx0" brushRef="#br0">5460 2516 7903,'6'-14'0,"1"5"-405,2-1 1,5 7 201,1-2 1,0 4 1030,9 1 0,-5 6-241,5 3 1,-1 4-188,6 1 0,4 1-695,0-1 1,0 5 230,-4 0 64,6 0 0,1-5 0,7 0 0</inkml:trace>
  <inkml:trace contextRef="#ctx0" brushRef="#br0">6384 2417 7982,'-8'-2'-172,"4"-3"172,2 4-659,2-5 332,0 6 0,5 6 240,-1 3-118,8-2 205,-5 5 0,1-10 0,5 11 0,-5-6 0</inkml:trace>
  <inkml:trace contextRef="#ctx0" brushRef="#br0">6384 2488 7982,'0'14'0,"0"0"-193,0 1 1,7-6 78,2 0 1,-1 1 247,1 4 0,1 0-272,4 1 1,0-7-259,1-4 0,-1-2 396,0-2 0,6-6 0,3-2 0</inkml:trace>
  <inkml:trace contextRef="#ctx0" brushRef="#br0">6654 2232 7964,'19'-14'0,"0"0"0,8-5 0,2 0 0,7-11 0,11 1 0,4-9 382,6 0 0,-7 4-245,-2 0 0,-10 6-307,-5 4 0,-8 4-364,-1 6 0,-12 1 85,3 3-313,-11-2 762,3 10 0,-14-4 0,-1 6 0</inkml:trace>
  <inkml:trace contextRef="#ctx0" brushRef="#br0">7010 1791 7964,'8'-6'0,"4"4"0,-2-2 0,-2 5-29,1 9 0,-1 1 347,2 12 1,2 7-29,-2 8 0,-4 10 96,-1 4 0,-4 5-163,-1 4 0,0-1-297,0 7 1,0-6 323,0 6 1,-1-6-162,-4 6 1,3-9 88,-2-1 1,-3-7-343,3-7 1,-1-13-67,5-6 0,0-7-167,0-3 0,0-7-227,0-7 0,-5-8 289,0-11 1,1-5-332,4-9 0,0-3 476,0-7 0,-5-1 190,0-4 0,-6-2 0,3-7 0</inkml:trace>
  <inkml:trace contextRef="#ctx0" brushRef="#br0">7024 2132 7964,'6'-7'56,"-4"0"0,9 14 194,-6 2 1,-1 4-68,-4 1 1,0 6 39,0 4 0,-6 3-213,-3 1 1,-9 1-85,-1-1 0,-4 5-113,4 1 1,-5-3-211,5-7 1,0 1 254,5-6 0,1 0-537,4-5 332,-4-6 347,5-1 0,0-14 0,2-1 0</inkml:trace>
  <inkml:trace contextRef="#ctx0" brushRef="#br0">7095 2331 7964,'24'0'0,"-1"0"0,-5 0-479,1 0 1,-3 0 118,-2 0 394,0 0 1,-4 0-549,-1 0 514,-6 0 0,3-6 0,-6-2 0</inkml:trace>
  <inkml:trace contextRef="#ctx0" brushRef="#br0">7180 2005 7964,'15'-12'0,"-1"-2"0,2 2-361,3-12 1,3 5 187,6-5 1,1 1 396,-1-6 1,4 2-196,-4 4 0,2-3 36,-11 7 1,-2 5-695,-7 5 426,-4-1 1,-7 2 202,-4 4 0,-9 8 0,-8 4 0</inkml:trace>
  <inkml:trace contextRef="#ctx0" brushRef="#br0">7294 1820 7964,'6'14'-956,"-4"2"717,3 3 1,1-2 391,-1 7 1,0-5-95,-5 4 0,0 1-179,0 5 1,-2-6 100,-3 1 1,4-7-95,-4 2 0,2-5-269,-2-4 382,3-4 0,-10 1 0,4 0 0</inkml:trace>
  <inkml:trace contextRef="#ctx0" brushRef="#br0">7536 1663 7964,'0'15'-341,"0"3"204,0 1 0,-2 7-127,-2-3 1,-4 4 297,-7 2 0,-5 4 227,-4 0 0,4 0-301,1-4 1,-2-2 34,2-4 1,0 2-384,5-6 0,0 0-102,0-4 490,6-1 0,-11-6 0,3-2 0</inkml:trace>
  <inkml:trace contextRef="#ctx0" brushRef="#br0">7266 2047 7964,'6'21'0,"-3"1"-226,7 6 1,-7 1 279,2-1 1,-4 1 450,-1-1 1,2-1-281,2-3 1,-2 1-222,3-6 1,-4 0-30,-1-5 1,0-5 161,0 1-659,0-7 234,0 3 88,0-18 1,0 2-72,0-9 0,5-1-175,0 1 0,1-6 154,-1 1 1,-2-3 291,7-1 0,-1-7 0,5-3 0,5 3 0,0 2 0,2 3-56,-2 2 1,-2 4 55,7 0 0,-5 11 133,4-1 1,-5 8 113,1-4 1,-5 9 160,-5 1 1,-1 6-98,-3 8 1,-3 2-21,2 3 0,-7 3-334,-2 7 0,-6-1 143,2 1 0,-2-3-128,1-2 0,-2 1 3,2-6 1,-2 5-847,-3-5 871,1 0 0,0 2 0,0 1 0</inkml:trace>
  <inkml:trace contextRef="#ctx0" brushRef="#br0">7351 2189 7964,'14'-6'-436,"0"-2"480,1-6 0,-1 0-79,0-1 303,7 1-847,-6 0-356,6 6 723,-13 2 1,-8 12 211,-10 4 0,-2 7 0,-2 2 0,-5 6 0,0-1 0,-5 1 0,5-1 0,-5 3 0,5-4 0,2 0 70,7 0 1,-1-5 149,7 1 0,-1-8-33,5-2 0,2-6 71,2 2 1,4-5-276,6-5 0,7-3 82,3-6 1,2 0-140,3 0 0,-2-1 110,-4 1 0,3 0-337,-7 0 0,0 6-44,-5 3 147,-6-3 0,-2 8 198,-6 0 0,-13 11 0,-6 8 0,-6 7-6,-3-3 1,-1-1 10,1 2 1,-1 0 144,1 4 1,1 1-72,3-1 0,2 1 137,3-1 1,8-6 273,-3-3 102,3-3-506,3-8 1,8-10-35,10-12 0,9-2-35,4-8 1,6 1 47,4-6 0,3 1-389,7-1 0,-2 1 155,-3 0 0,-3 5-660,-7 5 829,0 2 0,-5 1 0,-3 1 0</inkml:trace>
  <inkml:trace contextRef="#ctx0" brushRef="#br0">7451 2275 7964,'-8'6'58,"-3"3"58,6 10 0,-11 5 144,2 9 0,-4-1 13,4 6 1,0-2-143,0 2 1,0 3-173,-1-3 1,3-3-62,2-2 1,2-9-346,4-5 1,2-4-293,-3 0 739,4-8 0,1 6 0,0-5 0</inkml:trace>
  <inkml:trace contextRef="#ctx0" brushRef="#br0">7479 2431 7964,'19'6'0,"0"4"0,5 2 256,-5 3 1,-1 4-30,-3 0 1,-1 4-422,0-4 0,2 0 102,3-5 0,-2-6-319,7-3 411,-7-3 0,10-9 0,-5-1 0</inkml:trace>
  <inkml:trace contextRef="#ctx0" brushRef="#br0">7763 1990 7953,'7'-14'-192,"1"5"375,6-1 0,5 2 873,0-1-782,6-4 0,-1 0-316,9-5 1,-3-1 26,3 4 0,-3 1-144,-2 0 1,-5 6 20,-4 3-1032,-4 4 767,-7 1 1,-14 8 6,-13 6 0,-6 2 232,-4 7 1,-4 1 1,0 4 0,0 2 429,4 4 1,2-3-206,4 7 0,-3-6 115,7 1 1,1-5 6,3-4 1,7-3 442,4-7 0,2-5-227,2 1 0,3-7-4,7 2 0,1-5-442,12-5 0,1-5 79,5-9 1,5-1-487,4-4 1,-1-3 272,1 4 0,-7-3-248,2 3 0,-6 2 159,-8 7 1,-1 4-645,-14 1 913,1 6 0,-11-3 0,-2 6 0</inkml:trace>
  <inkml:trace contextRef="#ctx0" brushRef="#br0">7891 1933 7953,'5'15'0,"0"-1"0,0 8 264,-5 6 0,0 7-42,0 8 0,-5-5 126,0 0 1,-4-5-100,4 5 1,-5-11-203,6 1 0,-1-4-111,5-1-368,0-2-204,0-7 425,0-6-569,0-2 1,1-17 779,4-3 0,-3-10 0,4 2 0</inkml:trace>
  <inkml:trace contextRef="#ctx0" brushRef="#br0">8105 1933 7953,'0'15'0,"0"10"-314,0 3 1,0 4 281,0-4 1,-5 1 503,0-1 0,-4 1-242,4-1 0,0-4-51,5-1-451,-6-5 137,4 2-1011,-4-5 833,12-7 0,-3-8-260,7-10 573,-7-9 0,3-3 0,-6-6 0</inkml:trace>
  <inkml:trace contextRef="#ctx0" brushRef="#br0">8289 1706 7953,'0'16'304,"0"3"0,0 3-68,0 6 0,0 1 57,0-1 0,-1-1-71,-4-3 0,3 1-123,-2-6 0,2 0 91,2-5 0,0-4-402,0-1 1,2-6 221,2 2 163,-2-3 0,9-4-2317,-6-3 1526,6-3 0,-10-6-268,4 0 886,-3 0 0,4-7 0,2-1 0</inkml:trace>
  <inkml:trace contextRef="#ctx0" brushRef="#br0">8432 1635 7953,'6'-8'-253,"-5"-5"-13,6 5 1,-7 2 548,0 6 1,0 6 8,0 9 0,0 5-83,0 4 1,-5 4-45,0 6 1,-1 2 170,1 6 0,4-2-155,-4 3 0,3-4 0,2 9 0,0-6 22,0-4 0,0-3 76,0-7 0,0-6-93,0-3 0,0-8 517,0-1-50,0-7-431,0 3 0,-6-10-1678,-3-1 0,1-5 1153,-2 6 1,-1-6 76,-8 5 0,2 1-625,-7 4 1,5 1 29,-5 4 1,1 3 820,-6 6 0,1 2 0,-1 3 0,1 3 0,0 6 0</inkml:trace>
  <inkml:trace contextRef="#ctx0" brushRef="#br0">7962 2431 7953,'-8'8'270,"2"-2"1,8-6 38,2 0 0,6 0-32,9 0 1,3-6-56,6-4 0,1-2-170,-1-2 1,2-1 103,4 1 1,-6-2-497,0-3 0,-1 8-432,-8-3 22,0 3 0,-9-2-341,-1 4 1091,-6 3 0,-3 6 0,-8 0 0</inkml:trace>
  <inkml:trace contextRef="#ctx0" brushRef="#br0">8161 2303 7953,'-6'8'0,"5"5"0,-4-4 0,3 8 4,2 2 1,0 5 163,0-5 0,0 6 32,0-1 1,-6 3-67,-4 1 0,-2 1-135,-2-1 0,-2 1 27,-3-1 1,3-6-184,-3-3 1,2-3 21,-2-2 0,3-1 133,-3-4 0,2-2-448,-2-7 278,3 0 1,-5-2 50,7-3 8,6-3 250,2-6 0,6 0 53,0 0 0,1 6 87,4 3 1,8-1-14,6 1 0,8 0-57,1 5 1,7 0 157,7 0 1,1 2-41,0 3 1,4-4-2,1 4 1,-1-4-103,-4-1 0,-2-1-257,-3-4 1,-2-1 29,-3-4 0,-3-2 10,3 2 1,-4 2-543,-6-1 0,-2 6 35,-7-2-1394,0 3 1896,-6 2 0,-1-6 0,-7-2 0</inkml:trace>
  <inkml:trace contextRef="#ctx0" brushRef="#br0">8887 2005 7860,'6'-13'0,"3"3"70,4-2 46,7 10-1,-4-4-198,11 0 60,-5 4 0,5-9-371,-3 6 236,3-6 0,-5 5 65,6-4-694,-6-2 787,-1 10 0,-7-11 0,0 6 0</inkml:trace>
  <inkml:trace contextRef="#ctx0" brushRef="#br0">9071 1749 7904,'0'14'0,"0"2"-36,0 3 1,0 4 90,0 10 0,-4 5 341,-1 10 1,-6 2-37,1 7 1,-4-2-42,-5-2 0,2 2-215,-7-3 0,0-3 42,-4-2 1,4-4-151,1-5 1,5-3-147,-1-7 0,3-7-370,2-7 0,5-2 338,-1-7 0,7-2-225,-2-7 1,4-6 134,1-9 0,1-3-295,4-6 1,5-2 566,9-4 0,3-2 0,6-7 0</inkml:trace>
  <inkml:trace contextRef="#ctx0" brushRef="#br0">9043 2104 7904,'22'6'0,"0"7"0,-3 6 0,2 6 360,2-1 1,4 3-38,-3 1 0,-2-1-66,2-3 0,-7 3-315,2-4 1,-5-2 123,-4-2 0,-4 1-135,-6-1 1,0 0 80,0-5 0,-6 1-552,-4-1 1,-2-1 146,-3-4 393,-5 4 0,-2-12 0,-7 6 0</inkml:trace>
  <inkml:trace contextRef="#ctx0" brushRef="#br0">8972 2417 7904,'9'1'-13,"1"4"1,-1 1-15,5 4 1,1 3 171,-1-4 1,0-1 30,0 1 1,1-5-268,-1 0 1,5-2 57,0-2 0,0 0-897,-5 0 930,0 0 0,7-6 0,1-2 0</inkml:trace>
  <inkml:trace contextRef="#ctx0" brushRef="#br0">9341 2175 7904,'23'0'0,"3"0"0,-2 0 0,3-6 183,1-4 1,6-2-65,-1-3 1,2 1-2,-2 0 1,-3 0 11,3 0 1,-8-1-522,-1 1-177,-7 6-235,4 2 421,-13 6 1,-4 6-58,-8 4 439,-4-4 0,-13 7 0,-1-5 0</inkml:trace>
  <inkml:trace contextRef="#ctx0" brushRef="#br0">9583 1791 7904,'13'3'260,"-4"7"1,2 6 54,-6 12 0,0 7-15,-5 3 0,5 3-27,-1 2 0,-1 5 96,-7 5 0,1-4-74,-7-2 0,-1 2-249,-8-2 1,3 1 68,-3-6 0,-1-1-435,1-3 0,0-3 215,5-6 1,-1-7-940,1-3 0,5-5 1044,-1-5 0,1 4 0,-5-5 0</inkml:trace>
  <inkml:trace contextRef="#ctx0" brushRef="#br0">9669 2331 7904,'15'10'528,"4"-1"0,-3 1-129,3 4 1,2 0 467,-2 1 1,6-1-357,-2 0 0,4 0-126,2 0 0,-1-4-418,1-1 0,-6 1-750,1 4 783,0-6 0,4 5 0,1-5 0</inkml:trace>
  <inkml:trace contextRef="#ctx0" brushRef="#br0">10422 2161 7961,'-8'0'318,"2"0"-446,18 0 116,-2 0 1,23-2 71,0-2 1,7 0 170,2-5 0,6-1-553,-1-4 1,-1 0 109,-8 0 1,-3 4 211,-7 1 0,1-1 0,-1-4 0</inkml:trace>
  <inkml:trace contextRef="#ctx0" brushRef="#br0">10863 1962 7965,'14'0'-136,"0"0"1,0 0-159,1 0 0,5 5 529,4-1 1,3 7-13,1-1 0,1 1-22,-1-2 0,0 4-61,1-3 1,-2-3 87,-4 3 0,-4-5-9,-9 4-99,-4 1 0,-7 4-168,-4 0 1,-5 0 66,-9 0 0,-4 5-315,-10 0 1,3 0 148,-4-4 1,1-1-314,5 0 0,-2 0 183,11 0 1,5-6-280,4-3 556,7-3 0,-3 4 0,6 2 0</inkml:trace>
  <inkml:trace contextRef="#ctx0" brushRef="#br0">11744 1820 8011,'-9'1'-357,"-1"4"0,2 3 407,-1 6 0,-4 2 236,4 3 0,-4 5 274,-1 9-280,0-3 1,4 9-248,1-6 0,6 5 116,-2-4 1,3-6-425,2-4 1,0-2 64,0 1-871,0-2 674,7-7 407,-6-6 0,6-2 0,-7-6 0</inkml:trace>
  <inkml:trace contextRef="#ctx0" brushRef="#br0">11488 1905 8011,'8'16'-148,"-3"3"1,-3 0 97,-2 9 1,0-1 1085,0 11-631,0 0 0,1 4 219,4 1-345,-4-7 0,7 6 13,-3-5 0,3 0-49,6 1 1,2-8-132,3-2 1,3-7-146,7-12 1,5 2-6,4-6 1,-1-7 174,0-7 1,1-10-289,5-5 0,-2-7 30,-3-3 1,-5-5-223,-9 1 0,-4-3 164,-5-2 0,-3-1-27,-2-3 1,-4 4 17,-6 0 1,-1 1 19,-4 4 0,-5 2-50,-9-2 1,-4 8 42,-11 1 1,-2 2 163,-7 8 0,-6 5-62,-3 5 1,-1 6 131,1-2 0,4 14-95,10 5 0,3 5-312,7 0 0,6 3 348,3 7 0,3-1 0,2 1 0</inkml:trace>
  <inkml:trace contextRef="#ctx0" brushRef="#br0">12413 1564 7912,'0'-8'40,"0"2"440,0 6-254,0 0 0,4 6 141,1 3-177,6 10 1,-8-3-25,7 3 1,-6 2-104,6-2 1,-7 1-147,2-1 1,-4-2 87,-1 7 0,-6-6-546,-3 0 376,-10 5 0,3-8-40,-3 4 0,-3 2-9,-2-2 1,-3-2-351,-1-7 307,6 2 0,0-5 85,3 2 1,8 2 268,-4-6 297,4 0-170,3-5 1,2 0 1,19 0-171,6 0 0,6-5 34,3 0 0,1-4-137,-1 4 1,1-5-5,-1 6 0,-4-1-105,-1 5 0,-10 0 110,1 0 1,-3 0 1,-3 8 1,-3 6 420,-3 7-237,-2 7 0,-2 2-31,-3 3 1,2-3 107,-6 3 1,1-3 159,-2-1-184,4-1 0,4-6-56,-2-3 1,2-8-234,-3-1-167,4-7 0,5 2 140,1-10 0,6-4-215,-1-10 0,2 1-48,3-5 387,-7 5 0,10-15 0,-2 3 0</inkml:trace>
  <inkml:trace contextRef="#ctx0" brushRef="#br0">12626 1877 7932,'8'0'0,"3"1"272,-7 4 1,3-2 116,-2 7 1,-4-1-157,4 5 1,1 0-196,-1 1 1,0-1 116,-5 0 0,0 5-55,0 0-26,0 0 1,0-5 243,0 0-915,0 1 351,0-1-766,0 0 694,0-6 1,1-2-419,4-6 172,-3 0 1,4-8 563,-6-6 0,0 0 0,6-19 0,2 3 0</inkml:trace>
  <inkml:trace contextRef="#ctx0" brushRef="#br0">12782 1862 7932,'14'-8'-716,"1"4"739,-1 2 1,-5 7 318,1 0 0,-2 6-102,1-2 1,-1 4-222,-3 1 130,-4 0 1,6 0 106,-7 1-477,6-1 185,-4 0 0,4-4-318,-6-1 151,0-6 62,0 10-26,0-12 0,0 4-726,0-10 893,0-2 0,-6-8 0,-2 1 0</inkml:trace>
  <inkml:trace contextRef="#ctx0" brushRef="#br0">13052 1578 7932,'5'24'-340,"0"-1"0,0-4 750,-5 5 0,0 1-94,0 9 1,0-4 165,0 3 0,0 3-30,0 2 1,0 8-122,0 1 0,0 12 50,0-3 0,0 0-161,0-4 0,0-3-251,0-2 74,0 1 1,0-18-103,0 3 101,6-10 0,-5-2-147,4-7 0,-2-4-924,2-1-43,-3-6 730,4 4 1,-6-9-65,0-3-1157,0 4 1563,0-12 0,-6 5 0,-2-6 0</inkml:trace>
  <inkml:trace contextRef="#ctx0" brushRef="#br0">13436 1507 7318,'-6'14'676,"0"2"-374,-4 3 1,-3-3-153,4 3 1,1-2-119,-1 2 1,4-3 66,-5 3 0,6 1-179,-6-1 1,7 0 79,-2-5 1,4 1-31,1-1 0,0-5 72,0 1-91,0-1 0,1-1 12,4-3 1,3-4-125,6-1 0,0-1-55,1-4 1,0-4 63,4-10 0,-3 1-385,3-5 1,-3 5 536,-2-1 0,0-3 0,1 0 0</inkml:trace>
  <inkml:trace contextRef="#ctx0" brushRef="#br0">13522 1578 7934,'-7'14'-539,"4"5"377,-6 0 0,4 6 753,-5-1 1,1 3-159,-5 1 1,-1 2-250,1 4 0,-2-4-30,-3 3 1,2 2-13,-7-2 0,5 6-27,-4-1 0,5-3-200,-1-2 0,4-8-398,0-1 351,1-7-276,6-2 108,2-9 145,6-6 1,2 0 131,2 0 1,4-5-5,6 0 0,1 1 203,-1 4-202,6 0 1,-4 0 247,3 0-209,-3 0 0,-7 4 23,1 1 1,-7 1-15,2-1 0,-4-2-13,-1 7 1,0-5 5,0 4 0,0-4 6,0 4 6,-6-6 0,4 5-3,-2-3-193,2-3 182,2 4-452,0-6 0,6-6 180,4-4 0,3-4 259,1-5 0,6-3 0,2-7 0</inkml:trace>
  <inkml:trace contextRef="#ctx0" brushRef="#br0">13507 1720 7934,'-8'0'-683,"2"0"532,6 0 1,8-1 332,6-4 1,5-3-182,5-6 0,3 0 35,-4-1 0,4 0-72,2-4 0,-1 3 66,1-3 1,-3 3-185,-2 2 0,1 0-54,-6-1 1,-4 6 207,-6-1 0,-6 7 0,4-3 0</inkml:trace>
  <inkml:trace contextRef="#ctx0" brushRef="#br0">13706 1464 6815,'0'16'158,"0"3"0,0 5 501,0 9 0,0 3-181,0 7 1,-4-5-144,-1 0 0,-5-2-159,6 2 1,-3 1-60,3-5 1,2-8-99,-3-7 0,4-3 122,1-2 1,6-6-261,3-3 0,-1-3 37,2-2 0,1-7-275,8-2 1,-3-5-16,3-5 0,-4 3-205,0-3 1,-1-2-120,0 2 252,-6 0 0,-2 5-139,-6 0 583,0 6 0,-6 2 0,-3 6 0,-10 1 0,-5 4 0,-3 1 0,-1 4 0,-1 3 0,1-4 0,2 2 0,-2-1 0,9 1 182,-5-7 254,1 7 117,7-9-316,2 4 1,9-12-136,10-3 1,7 1 28,7-2 0,6 1 23,-1-6 1,1 1 35,-1 0 1,1 5-538,-6-1 0,5 5 161,-5-4 1,0 6-87,-5-2 216,0 3 1,-4 9 30,-1 2 0,-5 10 400,0 5 0,-4 4-149,-4 5 0,2 4 228,-3 5 0,-1 6-209,1-1 0,-1 5-102,1-4 0,4-6-22,-4-4 0,3-1-114,2 1 0,0-8-547,0-7 319,0-5-248,-6 2 0,3-12 196,-7-3 0,6-5-318,-6-5 1,5-8 202,-4-6 0,4-1 388,-4 1 0,1-3 0,-2-7 0,-9 1 0,3 0 0</inkml:trace>
  <inkml:trace contextRef="#ctx0" brushRef="#br0">13649 1948 7934,'0'-8'-638,"0"12"829,0 11 1,-1 8 200,-4 1 0,-4 5-108,-10 4 1,3-3-311,-3 3 0,-2 2 106,2-2 1,1-5-253,3-4 0,3-7 4,2 2-947,4-9 652,6 2 463,0-10 0,0-8 0,0-10 0</inkml:trace>
  <inkml:trace contextRef="#ctx0" brushRef="#br0">13820 2005 7934,'14'0'0,"1"0"0,-1 4 227,0 1 0,-5 6 345,1-1 0,-1 2-434,6 2 1,-1-4 40,0-1 0,5-4-1760,0 5 1581,0-7 0,1 9 0,3-4 0</inkml:trace>
  <inkml:trace contextRef="#ctx0" brushRef="#br0">14232 1834 7980,'0'-10'-305,"0"1"0,5 4-78,0-4 414,12 6 0,-7-8 97,9 6 0,3-5-13,2 6 1,7-6 159,2 5 0,0-6-577,-4 2 157,-7 3 1,3-7-401,-6 3 0,0 2 545,-5-1 0,1 0 0,-1-6 0</inkml:trace>
  <inkml:trace contextRef="#ctx0" brushRef="#br0">14474 1507 7980,'0'14'-510,"0"2"357,0 3 1,0-2 568,0 7 1,5 0-18,0 4 1,-1 5 18,-4 0 0,0 1-147,0-6 1,-6 5 83,-3 0 0,-6 7-12,-4-2-147,-3 3 1,-13 3-75,-2 3 1,-3-2-288,2 2 1,-3-7 92,3-3 0,8-11-421,2-3 0,9-7-815,0-6 898,3-4 1,7-6-15,-1 0-656,7-13 460,-3-2 620,12-14 0,8-6 0,8-1 0</inkml:trace>
  <inkml:trace contextRef="#ctx0" brushRef="#br0">14488 1905 7980,'19'14'-65,"0"0"1,5 5 64,-5 0 0,5 5 560,-5-5 1,4 6 74,-4-1-606,0-4 1,-5 1-406,1-7 1,-3 0-604,-2 1 356,-4-1 331,-6 0 0,-2-1-236,-2-4 528,-11-2 0,-7-1 0,-6 2 0</inkml:trace>
  <inkml:trace contextRef="#ctx0" brushRef="#br0">14375 2147 7980,'14'0'0,"0"1"-301,0 4 1,0 1 76,1 4 1,-1 1 769,0-6 0,0 4-274,1-4 0,-1 4-202,0-4 1,0 0-199,0-5 0,1 0-350,-1 0 0,0 0 478,0 0 0,0-7 0,1 0 0</inkml:trace>
  <inkml:trace contextRef="#ctx0" brushRef="#br0">14844 1763 7980,'14'0'-294,"-6"6"-27,-3 4 0,-4 4 276,-1 5 0,0-3 74,0 3 1,-5-4-271,1 0 265,-7-1-289,9 0 67,-11-6-8,12-2 0,-5-7 206,6-4 0,-7-3 0,-1-6 0</inkml:trace>
  <inkml:trace contextRef="#ctx0" brushRef="#br0">14943 1521 7980,'5'16'-543,"0"3"1,1 3 775,-1 6 0,-4 1-80,4-1 1,-3 7 537,-2 3 1,0 3-229,0 2 1,0-1 158,0 1-454,0-7 1,0 10-348,0-3 150,0-4 0,0 1-765,0-7 596,0-6 1,0-2-175,0-6-216,0 0-254,0-11 212,-7-2 1,4-12 629,-6-4 0,6-9 0,-4-3 0</inkml:trace>
  <inkml:trace contextRef="#ctx0" brushRef="#br0">15029 1862 7977,'14'7'-200,"-5"1"-36,1 6 1,-5 5 311,4 0 1,-6 4 248,2-4 0,-4 0-339,-1-4 0,5-1 125,0 0-620,0 0 362,-5-6 1,0-3 182,0-10 0,1-4-36,4-10 0,-3-3 0,4-7 0</inkml:trace>
  <inkml:trace contextRef="#ctx0" brushRef="#br0">15185 1393 7977,'0'24'-208,"0"0"1,0-1 138,0 6 0,0-2 474,0-4 0,0 3-80,0-7 0,0 4-355,0-4 0,-2-5-131,-2-4-292,2-1 91,-4-1 79,6-1 217,0-7 0,0-2-308,0-3 0,0-3 79,0-6 0,0-2 191,0-3 1,1 4 103,4-4 0,-2-2-3,7 2 0,-6 0-56,6 5 0,1-2 381,8-3 1,-2 3-132,7-3 1,0 4 66,4 0 1,1 1-162,-1 0 1,0 0 7,1 0 1,-1 4 141,1 1 0,-12 5-53,-3 0 78,-3 2 0,-3 8-49,-3 4 1,-10 9 226,-4 5-341,-4 2 1,-1 3-76,0-1 186,0 1-240,-1-7 1,1 3-225,0-6 1,4 0-55,1-5 1,4-4-344,-4-1 1,4-4-569,-4 4 660,-1-5 549,-4 2 0,-7-6 0,-1 0 0</inkml:trace>
  <inkml:trace contextRef="#ctx0" brushRef="#br0">15199 1606 7977,'14'-6'-245,"-4"3"-62,-1-6 1,6 5 468,4 0 1,0-4 81,-5-2-230,6 4 0,-4-5-73,3 6 1,-3-4 46,-2 4-261,-6 0 246,-2 5 1,-7 2-109,-4 2 0,-8 9-231,-6 6 216,-6 0 1,8-3 72,-7 3 1,2-2-24,-2 7 0,-1-5 15,6 4 0,0-5 85,5 1 0,1-3 0,4-2 0,2 0 0,7-6 0,0-2 0,8-6 19,6 0 1,5-6 105,5-4 0,3-2-7,-3-2 0,3-1-33,1 1 1,-4 6 280,-1 4-219,-5-4-452,-4 6 305,-1-4 0,-12 12 0,5 2 0</inkml:trace>
  <inkml:trace contextRef="#ctx0" brushRef="#br0">15157 1820 7977,'7'0'-478,"6"6"0,-11 3 924,2 10 0,-2-3-250,-2 3 0,0-3-187,0-2 1,0 0 35,0 1 0,0-1-254,0 0-346,0-6 310,0-2 26,0-6 1,2 0-31,2 0 1,-2-1 108,3-4 1,3-4 139,1-10 0,-1 1 0,1-6 0,6 6 0,4-6 0,6 5 0,-1-5 0,2 5 0,3-4 0,4 5 0,0-1 0,0-3-7,-4 6 0,-1-3 156,1 10 1,-7-2 27,-3 6 0,-3 0 386,-2 5-313,-6 0 1,-2 2 35,-6 3 1,-6 3-94,-4 6 0,-2 2-114,-3 3 0,-4-2-584,0 7 272,-6-7-26,3 10 1,-2-10-255,1 7 1,0-7 265,0 2 0,-2-5 247,6-4 0,0 3 0,4-6 0</inkml:trace>
  <inkml:trace contextRef="#ctx0" brushRef="#br0">15384 1720 7974,'0'14'-58,"0"1"0,-2 0-65,-2 4 0,-4 3 574,-6 7-202,-1-1 0,1-4 128,0 0-480,0-7 0,6 4 58,-5-7 1,12 0-457,-4 0 51,3-6-45,2-1 1,5-9 149,0-3 345,6-3 0,-3-12 0,6-2 0</inkml:trace>
  <inkml:trace contextRef="#ctx0" brushRef="#br0">15412 1862 7974,'0'10'-551,"0"-1"1,-6 1 563,-3 4 0,-4 0 373,-1 0 0,0 1-276,-1-1-165,1 0 71,0 7 0,0-6-6,0 4 54,-1-9 1,1 2-183,0-2 1,4 1-6,1-2 80,6 4-226,-10-11 225,12 4-32,-6-6 1,14 0 118,2 0-72,4-6 0,6-2-152,0-6 163,6-1 1,-3 1-87,6 0 1,1-5-135,-1 0 1,-1 2 158,-3 7 1,1-2 23,-6 2 0,0 4 600,-5 1-277,-6 3-176,-2 2 0,-6 7 351,0 2-282,0 10 0,-7 3 393,-8 7 0,1 1-186,-5 3 1,-1-3-37,1 3 0,-7-3-9,3-1 0,-3-3-445,3-2 0,-4 1-11,3-6 0,4 0-21,1-5 0,-2-6-152,2-3 1,-1-3-426,1-2 0,8 0-13,-4 0 1,6-7 743,-1-2 0,-2-10 0,4-3 0</inkml:trace>
  <inkml:trace contextRef="#ctx0" brushRef="#br0">15185 2161 7974,'21'1'0,"2"4"0,4 3 237,2 6 0,1 1-13,3-1 0,-3 0 191,3 0 1,2 0 161,-2 1-445,0-7 0,0 3-21,0-7 0,1 1 42,-6-5 0,0 0-153,1 0 0,-2 0 0,-4 0 0,4-6 0,-5-2 0</inkml:trace>
  <inkml:trace contextRef="#ctx0" brushRef="#br0">16266 1791 8694,'15'-4'301,"4"-1"1,3-2-53,7 3-522,-1 2 244,7-10 1,3 4 206,9-7-1031,-2 1 487,-3 6 125,-7 2 0,-8 1-409,-3 0 650,-4 1 0,-6 4 0,1 0 0</inkml:trace>
  <inkml:trace contextRef="#ctx0" brushRef="#br0">16678 1564 7921,'22'0'0,"5"8"0,-3 6-287,2 0 213,3 7 1,-5-7 465,-1 0-173,1 7 1,-2-6 34,-3 4 1,2-4-17,-3-6 0,0 4-39,-9-4 1,2-1 241,-6 2-328,0-1-114,-11 5 130,-2 7 0,-14-4-71,-7 7-44,1-7-329,-20 10 0,2 0-707,-15 6 767,2 0 0,22-15 0,-1-1 0,1 1 0,1 0 1</inkml:trace>
  <inkml:trace contextRef="#ctx0" brushRef="#br0">17403 1379 9400,'14'0'-213,"2"-2"346,3-2 0,-2 2 27,7-3 0,0-1-113,4 1 0,1-6-236,-1 2 0,-4-2-236,-1 1-455,-5 4-233,2 6 1113,-12 0 0,-14 6 0,-10 2 0</inkml:trace>
  <inkml:trace contextRef="#ctx0" brushRef="#br0">17346 1493 8004,'0'8'-318,"0"4"265,0-2 0,5 2 268,0 3 1,1 4-96,-1 0 1,-4 4 306,4-4-330,-3 6 0,-2-7 70,0 5-367,0-5 23,-7 2 0,6-5-105,-4-1 163,-3-6-147,6 4 216,-10-10 0,9 4-329,-7-6-15,7 0 238,-3-6 0,7-4 91,4-8 1,9-5-2,10-5-4,3 0 1,3-1-254,3 1 323,3-7 0,7 0 0,0-3 0,6 0 0,3 10 0,-3-2-233,-2 11 233,-3 0 0,-7 11 0,-4 3 561,-10 4-395,-2 1 0,-8 1 102,-4 4 408,-3 9-392,-6 8 1,-7 2 211,-8 0-252,1 0 0,-13 4-141,4 0 0,-3-1 134,3-3 0,-3-4-410,7-5 0,0-3 112,5-2 0,0-4-510,0-6 1,0 0 284,-1 0 0,6-6-758,-1-4 1044,7-9 0,-9-3 0,4-6 0</inkml:trace>
  <inkml:trace contextRef="#ctx0" brushRef="#br0">17616 1336 8004,'0'16'0,"0"3"0,0 3 110,0 7 0,0 4 171,0 0 1,-5 5-29,1-5 0,-1 5-301,5-5 0,-5 0 124,1-4 0,-3-6-321,2 1 0,2-6 103,-6 0-483,6-2 454,-10-2 0,10-6-30,-7-3 0,6-3-92,-6-2 0,1-2-243,-6-3 385,8 4 0,-6-10 108,3 6 1,-2-4 42,-2 4 0,6-2 293,3 3-161,-3 2 129,6-10 1,-2 8-79,8-5 1,4 4 24,7-4 1,5-1-137,4-4 0,-2 0-41,2 0 1,-1-1 9,6 1 1,-2 0-153,-4 0 1,-2 6 24,-7 3-43,0 3 253,-6 2-64,-1 0 1,-14 12-57,-2 2 219,-10 9-204,3 0 0,-11 5 320,3 0-295,-2 1 1,2-2-84,0-4 1,0 4 112,-4-3 0,0-2-296,-1 2 140,7-7 1,-5 2 33,4-9 1,2 1-102,2-7 1,3 1-50,2-5-75,0 0 0,4 0 384,1 0-235,6 0 194,-4 0 1,9 0-81,3 0 0,-2 2 205,6 2 1,-1 4-53,2 7 1,2-1-60,-2 0 1,1 0-18,-2 0 1,2-4-90,-6-1 25,6-6 0,-8 4-34,7-7-52,-7 0 0,8-2 93,-6-3 1,1-1-168,-1-3 0,-4-4 82,4 4 1,1-4 25,-1-1 0,6 0 12,-1-1 0,2 1 62,3 0 0,-1 1-5,0 4 1,5-4 19,0 4 0,6-4-17,-1-1 0,8 0 22,1-1 1,13 1-58,1 0 14,7-7 0,-2 6 42,0-4-927,-6 3 887,3-5 0,-10 10 13,-6-3 73,1 9 0,-19-6-32,4 6 1,-9 2 7,-6 8 1,-2 3 162,-2 6 1,-8 5-51,-6 0 0,-5 6 318,-5-1 0,-6 3-385,7 1 1,-12-1-139,6-3 1,-2 3 0,4-11 74,3 3 1,-3-4-310,4 0 0,1-8-629,-2-2 618,7-3 1,-9-2-583,7 0 465,0 0 388,-1-7 0,4-7 0,-5-8 0</inkml:trace>
  <inkml:trace contextRef="#ctx0" brushRef="#br0">17574 1862 8004,'7'15'-601,"1"0"420,-3 4 1,-3 2 423,2 3 0,-2 2-40,-2-2 1,0 3-339,0 1 0,0-6-121,0-3-250,0 4 178,0-8-135,0 0 463,-6-9 0,4-6 0,-4 0 0</inkml:trace>
  <inkml:trace contextRef="#ctx0" brushRef="#br0">17801 1805 8004,'6'15'0,"-4"4"0,3 0 0,1 6 503,-1-1-195,-1 9 0,-4 3 33,0 7 489,-6-7-455,5 5 1,-6-9 314,7 6-520,0-7 0,0 9 72,0-7-149,0-6 0,0 0 247,0-4-1175,0-2 687,0-7 1,2-3 157,3-6-1846,-4 0 1191,12-5 0,-5-8-980,6-7 1625,-6-5 0,11-9 0,-3 1 0</inkml:trace>
  <inkml:trace contextRef="#ctx0" brushRef="#br0">18313 1336 8034,'20'0'506,"-4"-4"-354,3-1 0,3 0 142,2 5 0,3 0 78,1 0 1,-1 0 93,-3 0 1,3-5-557,-4 1 0,3-3 71,-3 3 0,-2 2-497,-7-3 0,-4 4 265,-1 1 0,-6 1-570,2 4 1,-16 4 141,-8 10 679,-6 4 0,-16 5 0,-4 0 0</inkml:trace>
  <inkml:trace contextRef="#ctx0" brushRef="#br0">18199 1507 8743,'0'14'671,"0"0"-445,0 1 1,0 5-43,0 4 0,0 3 14,0 1 1,0-1-236,0-3 0,0 3 78,0-4 1,0-1-383,0 2 0,0-11 114,0 1-362,0-3 329,0-3 1,0-3-120,0-10 0,2-8 38,2-6 0,3-6-135,2 1 0,4-3 383,-4-1 0,9 0 93,1-1 0,4 2-11,-4 4 1,8-4-66,2 3 0,-1 3 159,5 3 1,2 2 89,-2 2 0,0 1 195,-4 3 0,-5 4-58,-1 6 0,-1 0 181,2 0 0,-8 0-177,-7 0 1,-6 6-87,2 4 0,-3 4-136,-2 5 1,-2-2 131,-3 7 0,-2-2-331,-8 2 1,0 1-45,-4-6 0,3 5-86,-3-5 0,-2 0 44,2-5 0,0-1-146,5-4 1,0 2-73,0-6 1,0 0 125,-1-5 0,1-2 23,0-3 0,4 1 109,1-11 0,1 3 153,-1-12 0,-4 0 0,5-17 0,-6-3 0</inkml:trace>
  <inkml:trace contextRef="#ctx0" brushRef="#br0">18398 1336 8027,'0'18'0,"0"5"0,-1 3 349,-4 12 1,2-2 57,-7 2 0,2 3-120,-1-3 0,1-3-196,3-2 0,2-3-209,-6-2 1,5-6 161,0-3-147,2 3-958,2-6 829,0-2 0,2-14-341,2-9 1,4-5 133,7-5 0,-1-3 439,0-7 0,7-6 0,1-1 0</inkml:trace>
  <inkml:trace contextRef="#ctx0" brushRef="#br0">18540 1436 8027,'8'1'232,"-3"4"0,-3 5 43,-2 9 0,-7 3 110,-2 6 1,-5 1-244,-5-1 0,3-1-120,-3-3 0,1 2-5,0-2 24,2-3 1,-3 4 33,9-6 1,-1 0-171,7-5 1,-1-4 256,5-1-109,0-6 0,8 3-409,6-6 199,0 0 0,13-1-27,-3-4 1,3-3 182,1-6 0,-4 5-291,-1-1 0,-4 5 82,5-4 0,-7 4-295,2-4 1,-3 6-203,-2-2 31,-6-3 676,-1 6 0,-7-4 0</inkml:trace>
  <inkml:trace contextRef="#ctx0" brushRef="#br0">18469 1791 6836,'-8'7'-15,"2"0"623,6 8 0,0 0-191,0 4 0,0 4-31,0 5 1,0 2 40,0 3 0,0 2-119,0 3 0,0 1-191,0-5 0,2-1 110,2-5 0,4-1-513,7-3 1,0-9 131,4-5 0,-3-7-115,3 2 0,-3-5-314,-2-5 0,0-3 249,0-6 0,1-7-345,-1-2 1,-5-4 211,1-2 0,-7 1 467,2 0 0,-4-1 0,-1 1 0,0 1 0,0 3 0,0 4 0,0 5 0,0 1 57,0 6 0,0 8 227,0 10 0,-4 4 291,-1 5 1,-6-2-179,1 7 1,-1-2-141,2 2 0,-4 3 119,4-4-278,-4-2 0,-6 4-5,0-6 0,-6 2-660,1-2 379,4-4 1,-7 6-672,3-7 471,-3-6 182,5-2 0,-3-1-107,6 0 238,-6 0 0,9-7 62,-3-3 0,9-4 195,6-10 1,2 1-148,2-5 0,6-1-12,4-4 0,9-1 125,4 1-43,11-1 0,4-1-387,9-3 1,2 8-34,3-4-675,3 4 990,-10-3 0,7-5 0,-6-1 0,-4 3 0,-1 1 0,-3 1 0</inkml:trace>
  <inkml:trace contextRef="#ctx0" brushRef="#br0">18853 1734 7916,'14'0'-71,"1"-1"71,-1-4 293,6-3 0,2 0-168,7-4 0,6 2 61,3-9 0,1 3-100,-1-3 0,1 4-93,-5 0 0,-1 1-169,-5 0 1,-6 5-949,-3-1 16,-3 1 1108,-8 1 0,-2-5 0,-6 5 0</inkml:trace>
  <inkml:trace contextRef="#ctx0" brushRef="#br0">19123 1436 7825,'8'6'652,"-3"4"-469,3 9 0,-7 3 129,4 6 0,-5 7 94,-5 3 0,1 1-173,-11-1 0,4 2-37,-8-7 1,-1 5-320,1-5 117,-6 0-247,9-4 0,-9-1-261,6 0 1,0-5 243,4-4 1,3 1-195,2-1 1,-2-5 463,2-4 0,-2-7 0,-3 3 0</inkml:trace>
  <inkml:trace contextRef="#ctx0" brushRef="#br0">19066 1891 7988,'29'0'0,"-1"5"70,1-1 1,-1 7 156,1-1 0,-1 2 53,0 3 0,-1-1 323,-3 0 0,1 5-1822,-6 0 1219,0 0 0,2 1 0,1 3 0</inkml:trace>
  <inkml:trace contextRef="#ctx0" brushRef="#br0">19934 1080 8138,'0'15'717,"0"0"-358,0 4-145,0 4 7,0 5-118,0 0 1,0 1-59,0-1 0,0-4 138,0 0 0,4-7 52,1 2 0,0-8-380,-5-1-877,0-7 333,0 3 269,0-6-116,0 0 119,0-6 1,-5-2 119,0-6 0,1-2 40,4-3 1,0-3 146,0-7 1,0 1 109,0-1 0,6-4 0,4 0 0,1 1 0,-2 9 0,5-3 0,0 8 0,1 5 0,5 7 326,-6 6 1,1 0-31,-1 0-51,0 12 1,-6 4 160,-3 12 0,-4 1-97,-1-1 1,0 1 69,0-1 0,0-4-201,0 0 0,-1-5 2,-4 4 1,2-5-391,-7 1 151,7-4-199,-9 0 0,8-1-637,-5 0 503,-1-6 0,-4-2-185,0-6 0,5 0 168,-1 0 409,1 0 0,-6-6 0,1-2 0</inkml:trace>
  <inkml:trace contextRef="#ctx0" brushRef="#br0">19919 1265 7471,'15'0'-196,"-1"-6"0,0 4 113,0-2 1,1 0 135,-1 0 1,0 2 379,0-3-431,0 4 32,-6-5-112,5 4-4,-11-4 49,4 6 0,-12 1-103,-4 4 1,-3-2 127,-1 7 0,0-6-12,0 6 0,0-1 9,-1 5 0,1-1 66,0-3 0,6 2 311,3-2-371,4-4 1,1 2 150,0-3 0,6-4-118,4 4 0,2-3 0,4-2 13,3 0 1,-2 0-53,7 0 1,-2 0-162,2 0 0,-4 0-110,-5 0-350,-8 0 246,0 0 1,-20 6 385,-6 3 0,-1 9 0,-4 1 0,0 0 0,-6 1 0,-3 4 0,1-2 0,-5 2 0,3-5 0,-4 4 0,1-1 3,-6 2 1,2-3-1,3-7 1,5-5 614,9 1-292,3-7 168,7 3-88,6-6 0,4 0-155,8 0 0,12 0-60,13 0 0,5-6-71,9-3 1,4-4-174,1-1 1,6-1-25,-2 1 1,-3-5-293,-2 0 1,-4 2-446,-5 7 294,-4 4-85,-5 0 299,-7 11 306,-8-4 0,-14 13 0,-8 1 0</inkml:trace>
  <inkml:trace contextRef="#ctx0" brushRef="#br0">19905 1663 7696,'8'7'-372,"-3"2"0,-4 8 372,-1 2 0,0 2 420,0-2 1,-6-3-85,-3 3 0,-4 1-417,-1-1 0,1-5 160,4-4-272,-4-7-27,5 3-23,0-6 1,2-8 28,6-6 0,6-2 87,4-7 1,4-1-206,5-4 1,-2 1 331,7 3 0,-5-1 0,5 6 0,-7-5 0,2 5 0,2 5 0,-3 5 0,6 5 4,-5 0 0,0 4 123,-5 4 0,-6 9 109,-3 6 0,-3 6-108,-2-1 0,-2 4 152,-3 6 0,-3-6 8,-6 0 1,0 1-229,0-6 0,-1 0 95,1 0 0,5-7-214,-1-2 1,1-1 32,-5-8 1,4-1-67,1-4 1,5-1-345,0-4 0,-3-3 195,3-6 1,-1-5-137,5 0 1,0-6 376,0 1 0,0 2 0,0-2 0,0 5 0,0-4 0,5 10 0,-1-1 0,3 9 0,-3 0 0,-2 5 0,3 5 0,-4 5-47,-1 9 1,5 3 133,0 6 0,0 5 413,-5 0 0,0 5-173,0-5 0,0 5-167,0-4 0,0 3 3,0-3 0,0-1-186,0-5 1,-2-4-1,-3 0 1,2-12-54,-6 2 0,4-9-241,-5 0 1,6-3 125,-6-2 0,2-7-168,-1-2 0,-2-5 119,6-5 0,-1-4 171,1-5 1,3 0-35,-2-1 0,2 5 91,2 1 1,2 5 79,2-1 0,4 4 84,6 0 1,-1 6 58,-3-1 0,2 7 85,-2-1-7,2 2-220,3 2 0,-3 6 20,-2 4 0,-4 2-19,-6 3 1,0-1 43,0 0 0,-5 5 15,1 0 0,-6 2 18,5-3 1,-4-2 264,4 3-135,-6-3-15,9-2-129,-4 0 0,8-6-127,2-3 1,1-5 80,9-5 0,-3-1-224,8-3 1,4-9-197,0 4 0,4-5-256,2 0 0,-6 3-98,1-3 1,-2-1 161,2 1 525,3-6 0,-12 9 0,6-5 0</inkml:trace>
  <inkml:trace contextRef="#ctx0" brushRef="#br0">20502 1180 7945,'13'6'-336,"-3"4"0,-4 2 947,-6 3 1,0 10-194,0 3 1,0 4-346,0-4 0,-6 7 35,-4 3 1,-7 1-198,-2-1 1,-2 2 133,2-7 0,2 0-198,-7-4 0,5-2-44,-4-4 1,5-2-68,-1-7 0,5-5 66,4 1 18,-2-7 0,10 2 103,-2-10 1,2 2-11,2-7 0,8 1-20,6-5 1,0 0-9,5-1 1,2 6 157,-2-1 1,4 7 1,-4-2 0,0 4 96,-4 1 1,-3 1-65,-2 4 0,-2 3 178,-4 6 0,-2 1-8,3-1 0,-4 5-69,-1 0 1,0 0 33,0-5 1,-1 0-64,-4 0 0,3-4-393,-2-1 1,2-4 66,2 4-1218,0-5 800,0 2 595,0-6 0,0-6 0,0-2 0</inkml:trace>
  <inkml:trace contextRef="#ctx0" brushRef="#br0">20616 1592 7945,'8'10'0,"-3"-1"0,-4 1 178,-1 4 1,0 0 69,0 0 1,0 5 53,0 0 1,0 0-185,0-5 0,0 1-130,0-1 0,-1-2 81,-4-2-326,3 3-1194,-4-12 1162,6 5 1,2-7-616,2-4 904,-2-3 0,4-12 0,-6-2 0</inkml:trace>
  <inkml:trace contextRef="#ctx0" brushRef="#br0">20744 1578 7945,'10'2'-230,"-1"2"1,-4 3 148,4 2 1,-6 4 647,2-4-428,-3 4 1,-2 1-175,0 0-44,0-6-212,0 5 1,-2-12-198,-3 4 1,4-5 253,-4-5 0,4 2 234,1-6 0,0-7 0,0-6 0</inkml:trace>
  <inkml:trace contextRef="#ctx0" brushRef="#br0">20915 1208 7945,'0'19'0,"0"0"0,0 7 115,0-3 1,0 6 180,0 4 0,0 3 217,0 7 0,0 1-125,0 3 1,4-1-74,1 6 0,2-4-80,-3 4 0,-2 0-153,3 5 1,-4 5-71,-1-1 1,0 4-175,0-8 0,0 3-159,0-8 1,-1-3-381,-4-2 1,2-4 233,-7-5 467,1-3 0,-5-13 0,-1-2 0</inkml:trace>
  <inkml:trace contextRef="#ctx0" brushRef="#br0">21256 1265 7884,'9'-22'-496,"1"3"1,-2 3-1,1 2 1423,4 0-515,-11 6 1,4 10-54,-6 12 1,0 5-288,0 5 0,-6 4 106,-4 0 1,2-2-103,-1 7 0,-1-11 68,-4 6 1,4-4-282,1 0-52,6-4 62,-10-5 0,12-6-7,-4 0-291,3-5-25,2 2 351,0-6 1,2 0-247,3 0 1,-2 0 71,6 0 0,-4-6-51,4-4 0,1-2 324,4-3 0,-4-1 0,-1-2 0,7-5 0,6-5 0</inkml:trace>
  <inkml:trace contextRef="#ctx0" brushRef="#br0">21355 1294 7884,'8'-10'0,"-3"1"0,-3 6 0,-2 3 0,0 9 0,-2 8 0,-3 2 0,4 7 0,-4-3 0,-1 9 0,1 1 0,-4 0 262,4-4 1,-6 4 282,1 0 1,2-4-299,-1-6 0,-1-4-399,-4 5 0,2-7 64,2 2 1,-1-8-393,6-1 218,-6-7 2,3 3 152,0-6 0,2 7-17,6-6 1,0 12 79,0-4 1,0-1-52,0 2 9,0-7 188,6 9-57,2-4 234,0 0-211,5-2 94,-12 1 1,6-4 86,-7 6 1,0-4-40,0 5 1,0-1 191,0 5-278,0 1 0,-2-3-197,-3-2 1,4-2-363,-4-4 5,4-2 1,5-2 186,1-10 1,6-9-136,-1-4 0,7-4 379,2-2 0,0-5 0,-5-3 0</inkml:trace>
  <inkml:trace contextRef="#ctx0" brushRef="#br0">21412 1450 7884,'15'-14'0,"-1"0"0,0-1 47,0 1 1,0 0 133,1 0 0,5-5 29,4 0 0,7 0-248,3 5 0,4-5 83,-5 0 0,5-5-383,-5 5 1,-6 0 208,-8 5 1,-4 0-1011,0 0 696,-7 6 443,-2 1 0,-12 1 0,-2-2 0</inkml:trace>
  <inkml:trace contextRef="#ctx0" brushRef="#br0">21626 1166 7583,'0'14'-679,"0"-3"727,0 3 1,-5-1 413,0 11 1,-4-1-46,4 6 1,-6 4-163,1 0 1,-7 7-175,-2-3 1,-1 0 94,1 1 0,3-7-104,-3 2 1,3-4 67,2-5 1,6 1-159,3-6 0,4-5-45,1-5 0,3-5-62,6 0 0,2-2 21,13-2 0,4-11 102,6-3 1,3-8-156,-3 3 1,-1-7 36,-5 3 0,-6-4-207,-3-2 0,-3 7 75,-2 3 1,-6 4-457,-3 0 346,-3 1 1,-13 6 83,-4 3 0,-13 10 278,-1 5 0,-8 2 0,-1 3 0,1 3 0,-1 1 0,7 0 0,-2-4 0,3 0 0,1 4 0,7-8 0,3 4 0,3-6 0,2 1 9,6-4 0,3-12 3,10-4 1,8-3 28,6-1 1,6-5-14,-1 0 1,3-4-55,1 4 1,-1 0 50,-3 5 0,2 4 101,-2 1 0,1 5-78,-1 0 112,-3 2 0,-9 13 18,-2 3 1,-4 10 127,-6 0 0,0 7 11,0 3 0,0 3-76,0-3 1,-5 3 98,1-3 0,-1 4-24,5-5 0,0 1-349,0 0 1,0-4 99,0 3 1,0-3-353,0-2 0,-5-1 87,0-3 78,1 3-1169,-3-12 912,-1 0 1,-6-15-159,0-10 1,4-4 534,1-5 0,0-9 0,-6-9 0</inkml:trace>
  <inkml:trace contextRef="#ctx0" brushRef="#br0">21583 1678 7884,'0'14'0,"-2"5"137,-2 0 1,-4 1 90,-6-1 1,-1-1 73,1 5 1,-6-1-140,-4 2 0,2 1 13,-2-6 1,5 0-224,-5-5 1,9 1 77,0-1 1,3-5-1418,7 1 1098,-6-7 1,9 2 287,-2-10 0,8-9 0,4-8 0</inkml:trace>
  <inkml:trace contextRef="#ctx0" brushRef="#br0">21668 1734 7884,'19'2'65,"0"3"0,0 1 163,-5 4 1,1 2-329,-1-2 1,0 2 99,0 2 0,0 1 0,1-1 0</inkml:trace>
  <inkml:trace contextRef="#ctx0" brushRef="#br0">22209 1265 7882,'0'8'447,"0"5"0,1-7-95,4 4-192,3 2 0,6-5-240,0 2 1,0-3-400,1-6 0,-1 0-222,0 0 0,0 0 160,1 0 541,-1 0 0,0-6 0,0-2 0</inkml:trace>
  <inkml:trace contextRef="#ctx0" brushRef="#br0">22422 1279 7882,'-19'15'-103,"0"-1"1,-2 5 158,2 0 1,-3 1 130,-6-1 1,-1-1 24,1 5 1,-7 1-231,-3 5 0,4-7-10,0-3 0,9-4-65,1 0 1,7-3 116,-2-2 0,5-2-85,4-4-12,4-2 0,12 4 69,4-6 0,9-4-22,5-1 0,9-6 34,5 1 0,-2-2-91,2-3 0,-5 6 27,5-1 0,-6 1-154,1-5 0,-5 0 111,-4-1 1,-2 1-144,-3 0 1,-5 0-44,0-1 1,-1 1 115,-8 0 1,-1 0 168,-4 0 0,0 6 0,0-5 0,0 5 0</inkml:trace>
  <inkml:trace contextRef="#ctx0" brushRef="#br0">22322 1208 7396,'0'15'525,"0"-1"0,0 6-101,0 4 0,0 8-176,0 1 0,-4 6-126,-1-1 1,-5 2 105,6-2 1,-6 1-323,5-6 1,-4 5 98,4-5 1,0-1-666,5-8 0,0 1 334,0-6 1,0-5-1076,0-4 1401,0-7 0,-6-3 0,-2-8 0</inkml:trace>
  <inkml:trace contextRef="#ctx0" brushRef="#br0">22280 1393 7882,'-15'21'0,"0"1"-120,-4 6 1,1 2 79,-5 3 0,-1-3 404,-5 4 0,3-4-85,2-2 0,-1 1-376,6-1 1,-5-6 119,5-3 1,5-3-300,4-2-13,7 0 123,-3-6 1,9-2-51,6-6 0,6-1 106,8-4 1,4-3 100,-3-6 0,8 1-85,1 4 1,0-2 233,-5 6 1,6-6-122,-1 2 1,0 1 80,-5-2 1,1 5-93,-1-4 1,-1 4 20,-3-4 0,-4 6-208,-6-2 0,-4 3 56,-1 2-445,-5 0 464,2 0 1,-25 7 0,-5 1 0</inkml:trace>
  <inkml:trace contextRef="#ctx0" brushRef="#br0">22294 1649 7233,'0'14'662,"0"1"1,-2 3-120,-2 1 0,0 5-438,-5-5 1,1 2 62,-1-2 1,-4-2-209,3 7 1,3-7 74,-3 2 0,7-3-23,-2-2 0,4 5 78,1 0 0,0 1-129,0-1 1,4-1-41,1 5 0,11-5-59,-2 1 0,5-8-165,0-2 1,-2-6 142,7 2 1,-7-3-189,2-2 1,-3 0 99,-2 0 1,-1-7-42,-3-2 1,1-4-72,-7-1 1,6 0 359,-5 0 0,-1-7 0,-4-1 0</inkml:trace>
  <inkml:trace contextRef="#ctx0" brushRef="#br0">22379 1791 7882,'-14'14'-46,"0"1"1,0 5-100,-1 4 1,1 1 401,0-1 1,-5 1-64,0-6 0,0 0-231,5-5 1,0 1 158,-1-1-390,1-6 113,0-2 0,6-8-150,3-2 0,4-4 134,1-6 1,1-1 121,4 1 0,-2-5 158,7 0 0,-1 0-129,5 5 0,-4 5 56,-1-1 1,6 2-47,3-1 1,3-4-145,-2 4 1,1-4 29,4-1 0,-2-1-340,-3 1 464,-3 0 0,11 0 0,-5 0 0</inkml:trace>
  <inkml:trace contextRef="#ctx0" brushRef="#br0">22791 1180 7882,'0'16'0,"0"3"0,-6 3 127,-3 6 0,-9 5 108,-1 1 0,-6 5 273,1-1 1,-2-2-410,-3 2 1,2-6 82,4 1 0,0-3-250,4-2 1,8-1 97,-3-3-506,3-3 75,3-7 114,2-6 1,6-4 57,0-8 0,0-4-62,0-6 1,6-2-12,4-3 0,7 1 162,2-5 1,6 5-59,-1-1 1,-2 4 25,2 0 1,0 1 208,4 0 1,-1 6 108,-3 3 0,-4 5 115,-6 5 0,-4 3-104,-1 6 0,-7 5 32,-2 0 0,-7 6 303,-7-1 0,-5 3-181,0 1 0,-6 1-163,1-1 0,-2-1 78,-3-3 0,2 1-626,4-6 1,0 5-465,4-5 159,4 0 1,-6-7 704,7-2 0,0-4 0,-1-6 0</inkml:trace>
  <inkml:trace contextRef="#ctx0" brushRef="#br0">22507 1763 7800,'14'6'-246,"5"7"246,0 6 0,5 6 0,-5-1 0,5 3 310,-5 1 0,6 0 109,-1 1-419,2-7 0,9 5 0,1-5 0</inkml:trace>
  <inkml:trace contextRef="#ctx0" brushRef="#br0">22934 1592 7838,'0'-14'0,"1"0"-172,4 0 0,3-2-240,6-3 1,0 3 627,1-3 0,3 2-14,1-2 1,5 3-317,-5-3 0,5 3 104,-5 2 0,4-2-163,-4-3 0,0 3-18,-4-3 0,-1 4-88,0 0 1,-6 6 278,-3 0 0,-4-1-84,-1 2 1,-6-3 83,-4 6 0,3 2 52,-3 8 1,2 3-41,-1 6 1,-4 8 588,4 7 1,1 5-124,-2 9 0,7 9 100,-2 0 1,2 7-415,-2-7 0,4 2 72,-4-2 0,-1-5-375,1-9 0,-1-3 143,1-7 1,2-4-64,-7 0 0,6-9-13,-6 0-90,1-1 1,-6-13-12,1 4 0,5-5 99,-1-5 0,5 2 55,-4-6 1,6-6 14,-2-3 1,4-3-145,1 2 1,4-2 135,1-2 1,8-4-190,1 3 1,2-3 98,7-1 1,-4 0 101,5-1 0,0-6 0,4-1 0</inkml:trace>
  <inkml:trace contextRef="#ctx0" brushRef="#br0">23417 1265 7839,'22'-1'-688,"-3"-4"1,2-3 687,-2-6 0,4 4 49,-4 1 1,2 1 382,-2-2-331,-3-2-96,4 10-11,-12-4 1,-2 12 82,-6 4 0,-6 4 7,-3 5 0,-9-2 38,-1 7 1,-5 0-79,6 4 0,-6 2 197,5 3 0,2-3-107,7 3 0,4-9-130,6-5 29,0-3 0,1-8-145,4-3 1,5-5 17,8-5 0,-2-3 79,3-6 0,-3-5-400,-2 0 1,0-2 170,1 2 1,-7 4-409,-4-4 652,-2 3 0,4 2 0,2-1 0</inkml:trace>
  <inkml:trace contextRef="#ctx0" brushRef="#br0">23488 1322 7839,'-9'16'28,"-1"3"1,5 0 158,-4 9 0,4-1 70,-4 11 1,-2 0 120,-8 5 0,3-5-210,-3-1 0,-3 1 42,-2 5 1,-3 0-165,-1-1 0,-1-4 101,1 0 0,1-2-556,3 2 1,4-3 118,6-6 0,1-6-629,4 1-772,-4-7 1691,5 4 0,-6-13 0,0-2 0</inkml:trace>
  <inkml:trace contextRef="#ctx0" brushRef="#br0">23374 1777 7839,'38'-24'0,"0"1"0,-6-1-308,1-4 0,-5 4 239,-4 0 0,1 7-56,-6-2 1,-6 3-227,-8 2 351,-4 0 0,-1-1 0,0 1 0</inkml:trace>
  <inkml:trace contextRef="#ctx0" brushRef="#br0">23517 1578 7839,'0'14'-71,"0"-4"42,0-1 0,4 2 68,1 8 1,0-1 184,-5 5 0,-2-1-380,-3 2 0,-1 1 96,-3-6 0,-9 5-20,4-5 1,-3 0-105,2-5 1,1 0-136,0 1 1,0-6 14,0 1 1,-1-7 303,1 1 0,0 4 0,0 0 0</inkml:trace>
  <inkml:trace contextRef="#ctx0" brushRef="#br0">23289 1891 7839,'10'-5'11,"-1"0"0,-4 1 74,4 4 0,1 6 270,4 3 1,0 1-106,0 4 0,-4-3-232,-1 8 1,1-3 102,4-2 1,-4 0-127,-1 1 1,-6-1 141,2 0-1119,-4-6 231,-1-2 286,0-6 0,0-1 3,0-4 1,0-5 461,0-9 0,0 4 0,0-4 0,5-2 0,0 2 0,4-5 0,-4 6 0,6-1 0,-1 4 0,2 1-136,3 0 1,0 6 251,4 3 1,-3 4 173,3 1 0,-3 0 502,-2 0-498,0 0 1,1 4-116,-1 1 1,-6 6 1,-4-1 0,3-2-193,-3 1 1,1 1 100,-5 4 1,-5 0-135,1 0 1,-12 2 18,2 3 0,-8-2-100,3 7 0,-7-2 148,3 2 0,-3 1-7,3-6 0,2 2 41,7-2 1,6-8 10,3 3-146,4-9 1,9 1 64,6-6 0,6-2 14,9-2 0,6-11 0,1-7 0</inkml:trace>
  <inkml:trace contextRef="#ctx0" brushRef="#br0">11659 3227 8098,'14'2'17,"0"2"1,1 4-21,-1 7 0,5 5 1,0 2 140,-2 0 1,-6 5-96,-1-3 0,-7-2-56,2 2 0,-4-7 93,-1 2 0,0 2 103,0-2 1,-6-1-138,-4-3 1,-2-3 7,-2-2 0,-2 2-119,-3-2 1,3 3 62,-3 1 0,3-2-53,2-2 96,6 3 1,2-6-125,6 8 1,3-6 121,6 1 0,7-6-45,13 6 1,5-7-201,4 2 0,3-5 129,2-5 0,-2-5-371,-3-8 1,-2-3 175,-2-3 0,-11-3 272,1 4 0,-7-4 0,-2-2 0</inkml:trace>
  <inkml:trace contextRef="#ctx0" brushRef="#br0">11616 3170 8059,'-8'0'-555,"2"2"325,6 3 1,0 4 111,0 10 0,-1 5 518,-4 9 0,3 5-158,-3 9 0,4 4 426,1 6 0,0-1-164,0 1 0,6 2-6,4 2 0,2-2-317,3 2 1,5-10-197,4-8 1,9-10-79,5-14 0,3-7 152,2-12 0,-1-9 0,1-10 1,-5-11-9,0-17 1,-7 1-413,3-6 0,-6 1 133,-4-1 0,-4-3-7,-6 3 0,-1 1-77,-3-1 0,1 1 123,-7-1 1,-7-2-30,-11 7 0,-2 1 94,-8 8 0,-4 0 35,-5 10 1,-7 0-53,2 13 1,-3 0 434,-1 10 1,-1 2-109,0 7 1,7 3 29,3 2 0,9 4-779,5-4 335,10 10 0,4-3-142,10 3 0,11-5-68,12-4 438,7 2 0,7-10 0,1 4 0</inkml:trace>
  <inkml:trace contextRef="#ctx0" brushRef="#br0">12213 3184 8818,'16'0'851,"3"0"1,5-4-896,9-1 0,-1-11 63,6 2 0,-7-5-325,2 0 1,-3 3 182,-1-3 0,-7 5-428,-3 5 0,-8-2 195,-2 6 0,-5-1-7,0 1 1,-4 3-114,-4-3 1,-4 4 475,-7 1 0,1 0 0,0 0 0,0 0 0,0 0 0,-1-2-111,1-2 1,2 0 159,2-5 541,-3-1-155,12 3-123,-5-6 0,7 18 103,4-1 1,3 15-108,6 10 0,-1 7 70,-4 11 1,2 4-107,-6 6 0,4 3-150,-4-3 0,0 3 20,-5-8 0,0 2-138,0-2 0,0-8-113,0-6 0,-6-8 58,-4-2 0,2-1-49,-1-8 0,4-6-54,-5-8 99,1-4 0,-5-2 55,0-4 1,4-8-86,1-6 1,4-6 85,-5 1 1,7-1 8,-2 1 1,4-3-68,1 4 0,6-4-8,4-2 1,-2 3-321,1 2 1,5-3 141,5 3 1,5 2-362,-5-1 0,6 4 1,-1-5 603,-4 0 0,7-4 0,-5-1 0</inkml:trace>
  <inkml:trace contextRef="#ctx0" brushRef="#br0">12740 2914 8078,'7'0'-114,"0"7"-58,-7 2 0,-7 5 602,-2 5 1,1 3-105,-1 7 1,-1-1-426,-4 1 0,-2-1 81,-3 1 1,3-1-224,-3 0 1,2 1 104,-2-1 0,5-4-261,0 0 153,-1-7-571,7-3 815,1-7 0,0-7 0,7 0 0</inkml:trace>
  <inkml:trace contextRef="#ctx0" brushRef="#br0">12626 3199 8075,'14'0'0,"-5"6"10,1 3 1,-5 6 92,4 4 1,-6 4 225,2 11 1,-3-4 106,-2 3 1,0 1-184,0 0 0,0-1-4,0-5 0,0 4-136,0-4 1,0 4 94,0-8 1,0 2-373,0 3 0,0-5 176,0-1 1,0-10-1560,0 1 21,0-3 1159,0-3 0,0-8 83,0-9 1,0-10 79,0-5 0,1-5 48,4-4 0,-3-5-149,2-9 305,-2-10 0,4-8 0,2-6 0</inkml:trace>
  <inkml:trace contextRef="#ctx0" brushRef="#br0">12825 2758 8074,'9'0'0,"1"0"0,-7 11-91,2 3 1,-4 10 90,-1 0 1,-1 3 202,-4 1 0,-3 0-169,-6 1 0,0-1-103,-1 1 1,1-2-4,0-4 0,1-1 73,4-3 0,-4-3-236,4 3 0,1-8-90,-2-1-20,7-7 230,-3 3 89,6-6 0,1-2 101,4-2 1,3 1-129,6-7 0,5 5 78,0-4 0,5 4-38,-5-4 0,9 1 20,-4-2 1,6-1-5,-6 6 1,-4-1-13,-1 1 100,-3 4 6,-8-5-41,-2 6 0,-12 1 11,-4 4 0,-4 3 47,-5 6 1,2 0-76,-7 0 0,5 1 19,-4-1 0,5 2 22,-1 3 1,5-4 46,5 4 0,2-3-82,7-2 0,0-4 6,0-1 0,2-6-62,3 2 1,2-3 60,8-2 1,4-2-165,0-3 0,1 2 85,-1-6 1,-2-1-215,7-4 1,-7 0 49,2 0 1,-8 1-47,-1 4 0,-7-4-4,2 3 0,-5 4-12,-5 1 1,-3-1 254,-6 1 0,0 1 0,0 4 0,-1 0 0,1 0 0,0 0 0,0 0 0,-1 0 0,1 0 0,6 6 0,2 2 318,6 6 0,0 7-64,0 2 1,0 4 70,0 2 1,0 4 35,0 0 1,0 5-126,0-5 1,0 5-169,0-5 1,-2 5 114,-2-5 1,1 0-258,-7-4 0,1-1 87,-6 1 0,6-3-285,-1-2 1,3-2-31,-3-3 73,-3-9 1,10 2 40,-6-12 1,6-1 68,-2-4 0,3-3 135,2-6 1,0-7-97,0-2 1,2 1 133,3-2 1,3 2-70,6-2 1,0-1 0,0 6 0,2 0 100,3 5 0,-2 4 117,7 1 0,-7 6 195,2-2 0,2 3-144,-2 2 1,-5 2 33,-4 3 1,-7 2-109,1 8 1,-4-1-13,-4 0 1,-4 5 6,-6 0 1,-2 6-96,-3-1 0,1-2 59,-5 2 0,10-7 1,-1 2 0,4-3-140,1-2 0,3-4 161,6-1-405,0-6 0,8 4 135,6-7 0,6-7-1555,9-2 1664,5-4 0,3-7 0,5-3 0</inkml:trace>
  <inkml:trace contextRef="#ctx0" brushRef="#br0">13251 3142 7903,'15'-8'-140,"0"-3"218,4 6 1,3-6 0,7 2-69,-1-4 0,1-1-358,-1 0 0,-4 4 46,0 1 0,-12 5 125,2 0 0,-9 4-14,0 4 0,-7 4 191,-7 7 0,-2 5 0,-13 4 0,0 3 0,-4 1 0,0 5 0,-1 0 0,7 2 72,3-2 0,-1-4 152,1-1 1,1-1 109,9-8 1,1-2 265,3-7-257,3-4 1,-2-6-28,8 0 0,6-6-307,9-4 1,0-9 60,9-4 1,-2-4-516,7-2 1,-3-2 24,-2 2 0,-1 3-167,-3 7 0,-1 3 587,-8-3 0,2 3 0,-9 2 0</inkml:trace>
  <inkml:trace contextRef="#ctx0" brushRef="#br0">13422 3142 7649,'0'9'23,"0"1"1,0 6 402,0 7 0,0 10 40,0 5 0,0 3-109,0 2 1,-5 3 9,1-3 1,-3 1-121,2-11 0,4 2-29,-4-2 1,4-9-265,1-1 0,0-5 117,0-4 0,1-6-325,4-4 1,-2-4 166,7-4 0,-1-9-467,5-6 1,0-6 281,1 1 0,0-7-348,4-3 0,-3 1 157,3 5 1,-5-5 15,-4-1 0,2-3 139,-2 3 1,-4-5 307,-1 1 0,3-3 0,0-2 0</inkml:trace>
  <inkml:trace contextRef="#ctx0" brushRef="#br0">13678 2914 8042,'9'0'-304,"1"0"1,-7 7 160,2 2 1,1 4 622,-1 1 0,0 7-79,-5 2 1,0-1-321,0 2 0,0-2 64,0 2 0,-5 1-78,0-6 0,-1 5 2,1-5 0,3-5-195,-2-5 1,-3-4-61,3 5 1,-3-7 108,3 2 0,2-5-170,-3-5 0,4-3 87,1-6 0,0-1-74,0 1 1,1-6 83,4-4 1,3 2-168,6-2 1,5 5-22,0-4 1,5 5 337,-5-1 0,4 5-65,-4 5 1,7-3 64,-3 8 0,-2-1 248,-2 5 1,1 6-148,-1 4 0,-1 2 172,-9 3 0,2 0-81,-6 4 1,0 2 243,-5 3 1,0 1-79,0-6 1,-7 6-107,-2-1 1,-4-2-269,-1 2 1,0-7 130,0 2 0,-1-3-366,1-2 0,0-5 151,0 1 1,0-7-120,-1 2 1,1-5 84,0-5 1,4-4-359,1-10 1,6 1 124,-2-5 1,-1-1 7,1-5 0,0 1 359,5 0 0,5 1 0,0 3 0,6 4 0,-2 5 0,-1 6 0,2-1 0,-1 7 0,4 5 59,-4 12 0,-1 7 159,-3 7 1,-4 7 11,4 3 1,-3 3 246,-2 1 1,0 1-94,0 0 0,0-5-156,0-1 1,-2-7-167,-3-1 0,2-2 118,-6-8 0,4 4-660,-4-4 372,-1 0 1,-4-6-400,0-4 0,-1-2 135,1-7 0,0 0-52,0 0 0,1-7 276,4-2 0,-2-4 46,6-1 0,0 0 115,5 0 0,0-5-13,0 0 0,2 1 218,2 9 0,4-4-54,7 4 0,5 1 166,4-2 1,-2 7-34,2-1 0,-7-3-155,2 2 0,1 1 69,-1 4-86,0 0 1,-6 6-79,-3 4 0,1-3 56,-7 3 1,-1 4 112,-7 5 1,-3 5-69,-2-5 1,-5 6 25,-1-1 0,1-2-1,-5 1 0,5-4 148,5 5 1,-2-6-26,6 0 1,0-6 62,5-3-405,0-6 0,6 3 101,4-6 1,4-6-571,5-3 0,2-9 68,2-1 1,4-4-617,-3 4 0,3-5 1063,1 5 0,1-13 0,-1 2 0</inkml:trace>
  <inkml:trace contextRef="#ctx0" brushRef="#br0">14232 3241 8004,'8'-14'395,"10"0"-386,-4 0 1,8-2-324,-3-3 0,6 3 237,-1-3 1,3 2 139,1-2 0,-1 3 180,-3-3 1,1 8-90,-6 2 0,0 5-156,-5 0 0,-4 2 78,-1 2 0,-6 11 14,2 3 0,-5 8 8,-5-3 0,2 7 163,-6-3 0,1 4-216,-2 2 0,-2-1 10,2 1 1,2-6-143,-1 1 1,4-7-9,-4 2-567,-1-3 315,-4-2-158,0-6 0,4-8 181,1-9 1,4-6-83,-5-3 1,7-5 405,-1-5 0,-4-13 0,0-3 0</inkml:trace>
  <inkml:trace contextRef="#ctx0" brushRef="#br0">14417 2900 8002,'8'6'-134,"-3"4"0,-4 4 301,-1 5 1,0 5 318,0 9 0,-1-3-468,-4 3 0,-1 2-14,-4-2 1,-2 5-112,2-5 1,-2 0 62,-3-4 1,3-2-396,2-4-77,-2 4-502,4-11 1018,-7-2 0,1-7 0,0-7 0</inkml:trace>
  <inkml:trace contextRef="#ctx0" brushRef="#br0">14161 3071 8002,'0'28'-219,"0"7"182,0 3 1,0 4 756,0 6 0,0-2-233,0 6 0,0 0-18,0 5 0,0-7 63,0-2 0,7-4 61,2-1 1,4-2-294,1-3 1,6-10-192,4-9 0,3-5-163,1-4 1,3-6 112,2-8 0,-2-11-45,7-8 0,-6-10 39,1-5 0,-3-5-1030,-2-4 1,1 2 44,-1-2 0,-6 3-977,-3 1 1909,-3-6 0,5 5 0,1-5 0</inkml:trace>
  <inkml:trace contextRef="#ctx0" brushRef="#br0">14929 2971 7777,'8'7'183,"0"-3"-109,-3 11 0,-4-4 29,4 8 1,-3-4-168,-2 0 1,0-1 61,0 0 1,0 0 32,0 0 0,-5-4-363,0-1 136,0 1-196,5-2 1,0-4 160,0-8 0,0-4 231,0-6 0,7-13 0,1-3 0</inkml:trace>
  <inkml:trace contextRef="#ctx0" brushRef="#br0">15071 2786 7931,'0'29'-110,"0"6"-55,0 3 0,0 3 376,0 1 0,0 6 328,0-1 0,0 5-85,0-4 0,0 4-97,0-5 0,0 0-405,0-4 1,0-2 82,0-3 0,0-5-432,0-9 1,0-4 133,0-5 1,0-6-253,0 1-781,0-7 902,0-10 0,0-2 394,0-10 0,-6-3 0,-2 0 0</inkml:trace>
  <inkml:trace contextRef="#ctx0" brushRef="#br0">15157 3128 7931,'4'22'-711,"1"-3"1,0 1 417,-5-1 1,5 0 152,-1-5 208,1 1 176,-5-1-442,0-6 198,0-2 0,-6-12 0,-2-2 0</inkml:trace>
  <inkml:trace contextRef="#ctx0" brushRef="#br0">15256 2744 7931,'8'19'0,"-3"0"0,-4 0 14,-1-5 1,0 5 84,0 0 1,0 0 80,0-5 0,0 0 125,0 0-739,-6 1 357,4-1-283,-4-6 302,6 4 0,0-12-322,0 0 0,0-1 44,0-9 0,0-6 136,0-7 1,6-4 199,4-1 0,-1-3 0,6-2 0,-4 2-116,8-7 1,3 5 115,1-5 0,9 6 5,1-1 1,0 5-10,-4 4 0,4 3 248,0 7 0,-1 0-72,-9 0 1,3 6-33,-7 3 186,0 3 0,-7 4 177,-2 3 0,-4 3-317,-6 6 0,0 6-18,0 4 0,-6 3-145,-4 1 1,-2 7 127,-3 3 0,1-3-305,0-2 1,0 2-118,0-2 1,-1-5-96,1-4 0,0-7 64,0 2 1,-1-4-78,1-6 0,0 2-119,0-6 498,0 0 0,-1 1 0,1 2 0</inkml:trace>
  <inkml:trace contextRef="#ctx0" brushRef="#br0">15313 2858 7931,'24'-5'-394,"-1"0"1,-1-4 196,2 4 1,3-2 248,-3 3 0,-4 2-6,-1-3 1,-3 4 73,-2 1-95,-6 0-20,-2 0 0,-7 1-100,-4 4 1,-3 3 112,-6 6 0,-5-4-118,0-1 0,-6 1 60,1 4 1,-1 0 41,1 0 0,-1 1 43,6-1 1,0 0 9,5 0 1,4-4 202,1-1-243,6-6 0,-2 4 165,10-7 1,9 0-72,10 0 1,2-2-146,3-3 0,4 2 106,0-6 0,0 1-326,-4-2 0,-7-2-54,-3 2 0,-3 2-290,-2-1 600,0 6 0,-6-4 0,-2 7 0</inkml:trace>
  <inkml:trace contextRef="#ctx0" brushRef="#br0">15242 3071 7931,'9'1'0,"1"4"0,-2 3-35,1 6 1,-2 0 125,-7 1 0,0-1 145,0 0 1,0 0-382,0 0 0,0 1 99,0-1 1,-2-1-112,-3-4 108,4 4-321,-6-12 279,7 6 1,0-9-232,0-3 0,3-3 99,7-6 1,1-2 41,13-3 1,-4 4 180,9-4 0,-4-2 0,8 2 0,-1 0 0,1 5 0,-3 1 0,3 4 0,-3-4 0,-1 4 0,-3-2 0,-2 1 0,1-1 73,-6 6 0,-4 1 532,-6 4 214,0 0-654,-1 0 1,-1 1-57,-7 4 1,-7-2-167,-2 7 0,-4-1 69,-1 5 0,-5 1-264,0-1 1,0 0 125,5 0 0,-5 0-106,0 1 0,0-3 6,5-2 0,0-2 19,-1-4 1,1-2 206,0 3 0,6-10 0,-5-3 0,6-6 0</inkml:trace>
  <inkml:trace contextRef="#ctx0" brushRef="#br0">15498 3042 7931,'8'-8'-301,"-2"4"-20,-6 8 0,-2 4 770,-2 7 1,1 5-34,-7 4 1,1 3-306,-6 1 0,3 0 97,2 1 0,-1-1-42,6 1 156,1-7-728,4-2 192,0-12 1,4-3-184,1-10 1,11-4-276,-2-10 0,5-2 294,0-2 0,-3-3 378,3 7 0,-3-6 0,-2 3 0,0-6 0</inkml:trace>
  <inkml:trace contextRef="#ctx0" brushRef="#br0">15626 3085 7931,'6'6'-8,"-6"4"1,-2 4 118,-7 5 1,0 1 116,-6 4 1,0 3-102,-4-3 1,3 1 56,-3-1 1,1 3-250,-1-4 1,4-2 90,-4-2 0,-2-3-100,2-2 1,0-2 17,5-2 1,5 1-129,-1-6 185,7-1-101,-3-4 0,7 0-14,4 0 1,8-6 78,6-3 1,6-6-241,-2-4 0,4 4 67,2-4 0,-1 1-42,1-1 0,-2 5 150,-4 0 0,2 0-15,-6 4 191,7 4 1,-10 0-116,2 6 0,-8 6 488,-5 3 0,-4 6-203,-1 4 1,-6 1 421,-4 4 1,-7 3-247,-2-4 1,-1 4 33,1 2 0,-5-3-153,-9-2 0,3 3-338,-3-3 1,1 1-31,-1-1 0,3-4 124,-3-6 1,4-4-761,5-1 0,-1-5 338,6 0 0,0-4-476,5-4 1,1-4 313,4-7 0,-2 0 180,6-4 1,0 1 344,5-5 0,2 5 0,3-1 0,3 3 0,6 2 0,0 6 0,0 4 0,7 2-31,3 2 0,2 2-25,3 2 0,6 4 779,2 6 0,-2 1-145,-2-1 1,4 0 69,1 0 1,-4-1-340,0-4 1,0 2-265,0-6 0,5 0-158,-1-5 0,8-2 98,1-2 15,1 2 0,-6-17 0,1 3 0</inkml:trace>
  <inkml:trace contextRef="#ctx0" brushRef="#br0">12014 4521 7608,'7'-8'-1109,"1"-3"1480,6 6 0,-5 0 0,1 4-183,1-4 1,-3 3-132,1-2 0,-4 4 64,4 4 0,-5 4-115,0 7 0,-2 4-11,-2 0 0,-2 4-85,-2-4 1,-4 5 98,-6-5 1,4 0-197,1-5 1,-1 0 47,-4 0 1,4-6-17,1-3 30,6 3 134,-4-6 0,7 5 79,0-2 1,0-2-79,0 7 1,5 1 153,0 8 1,4 3-88,-4 6 0,5 1 13,-6-1 0,1 1-45,-5-1 0,0-4 99,0-1 0,0-5-84,0 1 1,-1-3 84,-4-2 0,-3-6-110,-6-4 1,-2-2-88,-3-2 1,-3 0-163,-7 0 0,6-8 84,-1-6 1,0-2 10,-4-8 0,6 1 69,3-6 1,3-1-105,2-3 0,6-8 31,3-6 0,5-7-185,5 2 1,4-3 113,10-2 0,8 6 115,6 4 1,5 4 288,-5 5 0,7 10-92,-2 9 0,-2 9 68,2 6 1,0 15-60,5 8 0,-5 14 257,-1 9 0,-7 7-54,-1 8 0,-4-1 60,-11-4 0,2 3-37,-11-3 1,-7-3 34,-7-2 1,-9-2-103,0-3 1,-12 1-59,1 0 1,-3-2-217,4-3 1,1-8 88,3-7 0,-2-10-673,2 1 0,-3-9 330,-1 0 0,4-10-542,0-5 1,7-4-158,-2-5 1,9-8 130,6-6 810,2-6 0,8-4 0,2-7 0</inkml:trace>
  <inkml:trace contextRef="#ctx0" brushRef="#br0">12612 4450 7897,'7'6'-542,"0"4"379,-7 8 1,5 6 889,-1 9 0,1 4-222,-5 5 1,0-4-262,0 0 1,0-6-156,0 1 1,0 0-221,0-4 1,2 7 100,2-8 0,-2-1-164,3-3 1,-2-8-610,2-2 1,-2-6 417,6-8 1,-6-3 384,2-7 0,3-12 0,0-14 0</inkml:trace>
  <inkml:trace contextRef="#ctx0" brushRef="#br0">12796 4450 7897,'16'-10'-662,"3"1"0,-1 4 347,5-4 1,-1 1 332,2-2 1,1-1 166,-6 6 1,5 1-63,-5 4 0,0 0 87,-5 0 0,-1 8-61,-4 6 0,2 2 89,-6 7 1,4 1-60,-4 4 1,5 1 10,-6-1 1,6 2 34,-5 3 1,-1-1-15,-4 6 0,5-5-97,0 5 0,0-5 2,-5 5 1,0-2-163,0 2 0,0 7 49,0-8 1,-2 6-192,-3-10 1,2-1 68,-6-8 1,-1-1 33,-4-8 1,0 0-51,0-10 0,-1 0 36,1-5 1,-2-3-66,-3-7 0,2-1-150,-7-13 1,7-2-176,-2-12 1,3-2 15,2-12 473,0 0 0,-1-11 0,1-2 0</inkml:trace>
  <inkml:trace contextRef="#ctx0" brushRef="#br0">12853 4194 7927,'0'28'0,"-1"2"0,-4 3 0,-3 5 162,-6 10 1,4-4 74,1 3 0,-1-1-28,-4 2 1,0-4-183,0 3 1,0-4-250,-1-5 0,7-3-504,4-7 0,-3-6 114,3-3 612,-1-10 0,5-9 0,0-7 0</inkml:trace>
  <inkml:trace contextRef="#ctx0" brushRef="#br0">12782 4649 7927,'14'-8'-1030,"1"3"1194,-1 10 0,5-2-43,0 7 0,0-1 207,-5 5 1,5-4-290,0-1 1,5-6-502,-6 2 0,6-3 462,-5-2 0,6 0 0,-2 0 0</inkml:trace>
  <inkml:trace contextRef="#ctx0" brushRef="#br0">13180 4578 7927,'19'-15'0,"0"1"0,6 0-370,-1 0 0,-2-5 314,2 0 1,1 0 358,8 5 0,-3 0-605,4-1 1,-6 3 106,-4 2 1,1-1-228,-6 6 227,0 1 195,-5 4 0,-6 0 0,-8 1 0,-9 4 0,-10-3 0,-3 4 0</inkml:trace>
  <inkml:trace contextRef="#ctx0" brushRef="#br0">13465 4364 7927,'0'-14'0,"0"0"0,0 0-1371,0 0 823,0-1 638,0 1 0,1 6 451,4 4-209,-3 2 1,4 8-67,-6 4 0,0 4-134,0 5 1,-6 1 128,-4 4 1,-4 8-39,-5-4 0,3 8-214,-3-2 1,-3 4 101,-2-5 0,-3 5-320,-1-5 0,4 5 66,1-5 0,4 0-46,-5-5 0,7-5-458,-2-4 0,8-4 58,1 0 589,7-8 0,-10 6 0,5-5 0</inkml:trace>
  <inkml:trace contextRef="#ctx0" brushRef="#br0">13379 4578 7927,'5'20'0,"0"4"0,0 8 41,-5 1 1,-5 0 222,0-5 0,0 1-14,5-1 1,0-1-450,0-3 1,0-2 182,0-3 1,0-3-570,0 3 0,5-8 321,0-2 0,1-6-398,-1 2 662,-4-3 0,6-9 0,-7-1 0</inkml:trace>
  <inkml:trace contextRef="#ctx0" brushRef="#br0">13450 4606 7927,'7'-13'-216,"2"4"0,-1 3 250,2 6 0,-1 1 432,5 4 0,-4-2-449,-1 7 1,-4-1-17,4 5 0,-5-4-189,0-1 0,-2 1 92,-2 4 1,-2 0-89,-2 0 0,2-4-43,-3-1 10,-3 1-73,1 4 27,-1 0 293,1 1 0,7-1-101,0 0 0,7-1 270,2-4 1,1 4-78,4-4 1,-3 4-9,8 1 1,-3-1-76,-2-4 0,-2 4 124,-2-4 0,3-1 5,-4 2 0,-3-6 48,-1 6 0,-3-5-41,-2 4 0,-7-1-9,-2 1 0,-5 4-159,-5-3 0,-3 4 104,-7 5 1,1-3-25,-1 2 1,2-6 125,4-3-200,-4-6 18,11 3 0,2-7-89,9-4 0,5-4-103,5-10 1,11 1-272,12-5 0,5-1-57,5-4 0,3 4 489,-3 0 0,3 7 0,2-4 0</inkml:trace>
  <inkml:trace contextRef="#ctx0" brushRef="#br0">13905 4293 8019,'8'-6'0,"5"0"0,-4-4 0,9-2-603,1 2 1,6-1 376,-1 2 0,3-4 257,1 3 0,0 3-245,1-3 0,-2 7 214,-4-2 0,-4 2 0,-9-2 0,-4 4 0,-6 1 0,0 8 0</inkml:trace>
  <inkml:trace contextRef="#ctx0" brushRef="#br0">13891 4364 8019,'0'15'-929,"0"-1"1,0 0 933,0 0 0,0 5 51,0 0 1,2 6 173,2-1 1,-2-2-143,3 2 0,-4-5-276,-1 5 0,0-7-11,0 2-178,-6-3 377,4-2 0,-10-6 0,10-2 0,-4-7 0,6-4 0,0-3 0,0-6 0,0-2 0,0-3 0,2 2 0,2-7 0,-1 7 0,7-2 0,-1-2 0,6 2 0,0-5 0,4 5 0,3-1 0,7 1 0,1 3 0,3-3 0,2 5 0,3 5 0,3-4 0,-3 3 0,-3 3 0,-2-3 0,-3 7 58,-2-2 1,-6 4 87,-3 1-93,-9 0 0,-4 6-15,-6 3 1,-2 9 8,-2 1 0,-6 6-110,-9-1 0,2-2 34,-7 1 0,2 0-144,-2 0 0,4-2 51,6-7 0,-5-4 122,0-1 0,0-6 0,5 2 0,-1-10 0,1-3 0</inkml:trace>
  <inkml:trace contextRef="#ctx0" brushRef="#br0">14076 4279 8014,'14'0'-1995,"-4"6"1995,-1 4 0,-4 9 32,4 5 1,-5 2 197,0 3 1,-1-1-293,2 1 1,-3-1 59,3 1 0,-5-6-176,-5 1 1,2-7 69,-7 2 1,5-3 52,-4-2 1,4-6 57,-4-3-3,-1 3 0,-4-7 0,-7 6 0,-1-7 0</inkml:trace>
  <inkml:trace contextRef="#ctx0" brushRef="#br0">13948 4620 8014,'-8'0'-1425,"0"0"1140,4 0 0,2 2 285,-3 3 0,4-2 5,1 6 0,0-4 40,0 5-18,0-7 1,1 3 37,4-6-50,3 0 0,6-2 14,0-2 1,5 1-51,0-7 1,0 2 51,-5-1 0,1-2-116,-1 6 64,0-6-2,-6 9 0,-2-3 6,-6 10 0,-6 3 18,-4 6 0,-2 2-5,-2 3 1,-5-3-1,0 3 1,-2 1-118,2-1 0,3 0 113,-3-5 0,-1 5 8,1 0 0,-2-4 0,2-6 0,4 1 0,-4 4 0,3-5 0,2 1 0,1-6 0,4 6 0,-3-1-19,8 6 0,-1-1 13,5 0 182,0 0 0,0 1-84,0-1 0,6-6-147,4-4 1,2-2 41,3-2 0,-6 0-8,1 0 1,-1-6 14,5-4 1,-4 2 15,-1-1 1,-4-1-135,4-4 1,-5 5 98,0-1 0,3 5-39,-3-4 1,3 6 63,-3-2 0,0-1 34,5 1 0,-4-5 5,4 6 0,1-3 118,4 3 1,2 1-118,3-7 1,3 1-15,6-6 0,1 3 5,-1 2 0,5-2 15,1 2 1,2-1 39,-8 2 0,2-2-44,-11 6 0,0 0-212,-5 5 70,-6 0 75,-1 0 0,-9 6 61,-3 4 1,-4 4-32,-10 5 1,-2-2 58,-2 7 1,-4-5-61,3 5 0,2-7-213,-2 2 0,5-3 79,-4-2 0,5 0 130,-1 1 0,4-3 0,0-2 0,1 2 0,-6-4 0,-3 6 0</inkml:trace>
  <inkml:trace contextRef="#ctx0" brushRef="#br0">13905 5033 6579,'10'9'-532,"-1"1"726,1-1-102,4 5 0,-1 0-26,-4 1 0,2-6-400,-6 1 124,6-7 210,-9 3 0,4-4 0,-6 2 0,0-2 0,0 4 0,0-6 0,-6-6 0,4-2 0,-3-6 0,4 0 0,1-1 0,1-3 0,4-1 0,4-7 0,10 3 0,5-4 0,9-2 0,4 1 0,5-1 0,6 6 0,-1-1 0,5 2 0,-4-2 0,-6 4 0,-4 6 0,-3-1 0,-2 1 0,-1 6 237,-13 3 0,0 4-18,-5 1 1,-6 1 63,-4 4 0,-2 5 51,-2 9 0,-6-2 40,-4 7 1,-2-5-300,-3 4 1,1-5 90,0 1 0,-2 3-631,-3 1 1,3-2 272,-3-2 1,4-3-242,0-2 0,0-5 72,-4 1 0,3-7-219,-3 2 580,-3-4 0,6-7 0,-5-2 0</inkml:trace>
  <inkml:trace contextRef="#ctx0" brushRef="#br0">14190 4848 7970,'6'8'0,"-3"4"-285,7-2 1,-7 2-356,2 3 1,1-1 526,-1 0 1,-1 0 125,-4 1 1,0-1-14,0 0 0,-6 0 0,0 0 0,-4 1 0,-2-7 0,10-2 0,-11-6 0,6 0 0</inkml:trace>
  <inkml:trace contextRef="#ctx0" brushRef="#br0">14389 4834 7970,'8'14'0,"-2"0"-699,-6 0 0,0 2 419,0 3 1,0 3 670,0 7 1,-5 1-32,1 3 1,-1-2 137,5 7 0,0-5-134,0 5 0,0-5-324,0 5 1,0-6-211,0 1 1,0-3-285,0-1 0,0-1-263,0 0 1,-5-1 716,0-3 0,-6 3 0,3-5 0</inkml:trace>
  <inkml:trace contextRef="#ctx0" brushRef="#br0">14702 4436 9433,'28'0'977,"7"0"-816,1 0 1,8-8-353,4-7 0,-4 0 171,3-9 0,-7 7-214,-2-2 0,-7 3-182,3 2 1,-11-1-276,-4 1 0,-5 5-171,-4-1 862,-4 7 0,1-3 0,0 6 0</inkml:trace>
  <inkml:trace contextRef="#ctx0" brushRef="#br0">15071 4208 7885,'-8'-9'0,"4"-1"-716,2 7 615,2-10 0,5 15 324,0 3 0,4 6-27,-4 17 1,4 4 89,-4 10 1,0 12-51,-5 3 1,0 3 184,0-3 0,0 0-121,0 0 1,0-7-102,0-3 0,0-4-301,0-5 1,0-5 123,0-9 0,-5 1-36,0-6 0,-1-6 3,1-8 0,2-4-171,-6-1 1,4-1-199,-5-4 1,6-3-223,-6-6 1,1-2 213,-6-3 1,1 2-147,0-7 0,0 0 534,0-4 0,-1-1 0,1 1 0,-6-7 0,-3-1 0</inkml:trace>
  <inkml:trace contextRef="#ctx0" brushRef="#br0">14844 4521 7885,'9'6'-20,"1"4"0,-7 4 78,2 5 1,-2-2 146,2 7 1,-4-5 9,4 5 0,-5-1-194,-5 6 1,2-7 42,-7-3 1,3 1-50,-3-1 0,-1 0-62,6-5 0,1-4-202,4-1 0,6-6 55,3 2 1,6-10-152,4-4 0,-1-10 50,11-5 1,-4-7 43,8-2 0,-3-1 64,-1 6 0,-5 0 187,-1-1 0,-1 1 0,2-1 0,3 7 21,-3 3 1,-4 5-68,-1 4 0,-8-1 530,-1 7-108,-7-1 271,3 11 0,-12 2-231,-4 6 0,-1 5-45,2 0 1,-4 0-44,4-5 1,-4 1-286,-1-1 0,4-1 31,1-4 0,6 4-156,-2-4 1,3-1 155,2 2-155,7-7 0,2 3-189,10-6 1,-3 0 118,3 0 0,3 0-266,2 0 0,1-2 159,-1-2 0,1 1-264,-6-7 1,0 1 150,-5-6 1,-1 1 370,-4 0 0,4-7 0,-5-1 0</inkml:trace>
  <inkml:trace contextRef="#ctx0" brushRef="#br0">15270 3981 7885,'10'1'-110,"-1"4"1,-4 4 143,4 10 1,-5-1 67,0 5 1,3-4-128,-3 5 0,3-5-143,-3 5 1,0-7 167,5 2 0,1-3 0,4-2 0</inkml:trace>
  <inkml:trace contextRef="#ctx0" brushRef="#br0">15668 3924 7885,'0'14'0,"0"0"0,0 0-182,0 1 0,-4-1 283,-1 0 1,-5 5 275,6 0 1,-7 0-507,1-5 0,-1 0 86,2 1 0,-9-1-186,4 0 0,-3 0 74,2 0 1,0 1-64,-4-1 0,3 0 60,-3 0 1,8-4 58,1-1 1,6-6 51,-6 2 243,7 3 1,-2-6-17,10 2 0,4-2 251,10-2 0,4 0-131,5 0 1,5-2-43,0-2 0,5 0-228,-5-5 0,5-1-61,-4-4 0,0 0-338,-1 0 1,-6 1 74,6 4 0,-12 1-843,3 3 542,-7 4 595,-9-6 0,-8 14 0,-8 0 0</inkml:trace>
  <inkml:trace contextRef="#ctx0" brushRef="#br0">15668 4251 7885,'7'20'0,"-6"2"92,4 7 0,-3 1 237,-2 3 1,-2-1-197,-3 5 0,4-10 45,-4 2 1,3-6-215,2 1 1,0-3 183,0-7-1233,0-6 575,0-2-20,0-6 1,0-6 125,0-4 404,7-9 0,1-3 0,6-6 0</inkml:trace>
  <inkml:trace contextRef="#ctx0" brushRef="#br0">15739 4379 7885,'15'-15'0,"-1"6"-26,0-1 0,0 7 332,1-1-2,-1 2 1,-2 8-166,-2 4 0,-4 2-114,-6 3 0,0 0-81,0 4 1,-6-3 91,-4 3 0,-4 3-27,-5 2 0,2-2 92,-7 2 1,5-2-262,-4 2 0,4 1 17,-5-6 1,6 0 6,0-5 0,6-1 13,3-4-36,6-3 0,-2-6 74,10 0 0,3-1 43,6-4 0,2 2-8,3-7 1,-3 3-7,2-3 1,-2-1-94,-2 6 1,1-4 32,-1 4-380,0-6 15,0 9 481,-6-10 0,-1 10 0,-7-4 0</inkml:trace>
  <inkml:trace contextRef="#ctx0" brushRef="#br0">15512 4578 7371,'6'14'879,"2"8"-516,6 6 1,-1 1-315,-3 4 0,1 2 40,-7-2 1,6 0 41,-5-4 0,1-3-268,-1-2 0,-4 1 83,4-6 1,-3 0-639,-2-4 332,0-8 38,0 0 1,0-9 57,0-3 1,0-2-40,0-8 0,1 0 152,4-4 0,-4-4 41,4-5 0,3 4 146,2 1 0,2-1-36,2-5 0,2 1-19,3 0 0,-1 1 19,5 3 0,1-3 130,4 4 1,7 2-45,3 2 1,8 3 112,1 2 1,5 1 168,-4 4 0,-6-2 149,-4 6 1,-6 0-23,1 5 1,-4 5-134,-6 0 1,-2 6-253,-7-2 0,-5 9 78,1 1 1,-7 1-169,2-1 0,-5 3 78,-5 7 1,-3-1-57,-6 1 0,-2 1-129,-3 3 0,2-3-115,-7 3 1,2-5-441,-2-4 0,-3 1 326,4-6 1,-4 0-327,-2-4 0,1-8 222,0-2 0,-1-3 420,1-2 0,-7 0 0,-1 0 0</inkml:trace>
  <inkml:trace contextRef="#ctx0" brushRef="#br0">15853 4620 7885,'13'8'0,"-4"6"0,2 2-32,-6 8 1,5 0-21,-6 4 1,0-6 366,-9-3 1,-3 2-76,-6-2 1,1 0-208,4-5 1,-4-2 49,3-2 0,3-4-161,-3-6 160,7 0 0,-3-1-418,6-4 1,0-3 0,0-6 1,1-2-196,4-3 1,3 3 259,6-3 1,0 4 73,0 0 0,1 6 339,-1-1 0,5 6-158,0-6 1,4 7 172,-4-2 0,7 5 192,-3 5 0,-2 1 379,-2 4 0,-3 2-261,-2-2 1,-1-2 731,-4 1-839,-3 1 0,-9 4-112,-6 0 1,-7 2-250,-13 3 0,-12-3 0,-3 4 0</inkml:trace>
  <inkml:trace contextRef="#ctx0" brushRef="#br0">1508 6341 8332,'-15'-8'0,"7"0"396,4 3 124,2 3 306,2-4-257,0 6-299,0 0-47,6 0 1,2 0-144,7 0 0,-1 0 152,0 0 0,5 0-152,0 0 0,5 0 48,-5 0 0,6-1-27,-2-4 1,0 3 8,0-3 0,1 4-20,4 1 1,1 0-114,-1 0 1,7 0 99,3 0 1,3-5-169,2 0 1,-1 1 111,1 4 1,-2-5-71,-3 0 0,6-1 97,-6 1 0,2 2-83,-7-7 0,-3 3 116,3-3 0,3-1 1,2 6 0,3-4 108,2 4 1,6-4-84,3 4 1,-1-5 0,1 6 0,-6-1-13,1 5 1,-4 0-144,-5 0 1,1 0 63,-6 0 1,5 0-145,-5 0 0,7 5 133,-2-1 1,3 3-125,1-3 1,3-2 193,2 3 1,-7 1-84,2-1 1,-2 0 161,2-5 0,6 0-92,-1 0 1,13 0 252,2 0 0,6 0-438,3 0 1,5-5 70,-1 0 1,0 0 104,-9 5 0,4-1-121,-4-4 0,8 3 39,2-2 0,5 2 58,-6 2 1,1-5-127,-5 1 0,0-1 60,0 5 1,7-5 68,-38 3 0,0-1 1,4-2-1,-1-1-25,0 1 0,0 1 1,-1 0-1,-1 0 23,35-5 1,-2-1-30,-34 3 0,1 0 0,4 0 0,0 0-1,2-1 1,1 1 0,1 1 0,0 0-28,-6 1 1,-1 0-1,0-1 1,0 0 32,34-4 1,-36 4 0,0 0-20,5-1 0,0-1 1,-1 1-1,-1 0 9,2 0 1,0 0 0,-4 2-1,-1 0 80,36-4 1,-4 1-57,-1-1 1,-30 2-1,0 1 0,2 1 0,0 0 0,1 2 0,0 0-45,-1 1 0,0-1 0,36-3-11,-4 1 0,0-4-87,0 4 0,4-1 125,-36 3 0,0 1 0,2 1 0,0-1-90,0-3 1,0 0 0,-2 4-1,-1-1 39,-1 0 0,-1 0 1,1-2-1,0 0 42,3-1 1,2 0 0,2 1 0,0 0-29,2 0 0,0-1 0,-2 1 0,0 0 77,-5-1 0,-1 0 0,2-1 0,1 0-4,2 1 0,1 0 0,-1 0 0,2-1-236,5 2 1,1-1 0,-5-2 0,0 1 281,-3 1 0,0 1 0,0 0 0,0 0-47,-5-1 1,1 0 0,4 1 0,2 0 28,3 0 0,1-1 0,-2-1 0,0 1-31,-3 2 0,-1 1 0,0-3 0,1 1-61,-1 1 0,1 1 0,1-3 0,1 0 51,4 3 0,1 0 0,-1-3 1,0 0-101,-7 3 0,0-1 0,5 0 0,-1 0 26,-4 1 1,1-1-1,1 2 1,1-1 18,5-3 0,-1 1 1,-4 2-1,0 1-2,-3-2 0,1 1 0,1-1 0,0 0 15,-4 0 0,0 1 0,2-1 1,2-1 46,1 2 1,-1 0 0,1 1 0,-2 0-51,0-1 1,-1-1-1,-2 2 1,-1 1 80,-2 0 1,1 0 0,-1 0 0,0 0-18,5 0 1,1 0 0,-1-2 0,0-1-16,3 1 0,0-1 0,-6 1 0,0 0-17,-1 1 1,0 2-1,-2-1 1,1 0 1,3 0 1,0 0-1,2 0 1,0 0-27,2 0 1,1 0 0,-3 0 0,-1 0-11,-1 0 0,0 0 1,0-2-1,-1-1-22,1 1 1,0-1-1,1-2 1,1 1 42,3 1 1,0 1 0,-1-1 0,0 0-12,-2 0 0,0 1 0,0 1 0,0 0 3,-2-1 0,0 0 0,1-2 0,1 1 4,2 1 1,1-1-1,0-1 1,0-1 23,0 3 0,-1-1 0,-3-1 1,-2-1 6,1 2 0,0 1 0,0-1 1,-1 0-16,3 0 0,1 1 0,1 1 0,0 0 5,-2-1 0,0 0 0,-1-1 0,0-1-19,-1 2 1,0 0 0,-1-2 0,1 1 11,-1 1 0,2 0 0,1 0 1,0 0-70,6-2 1,-1-1-1,-5 3 1,0-1 37,1-2 1,-1 1 0,-2 1 0,0 1-15,0-3 0,0 1 0,2 1 1,0 1 25,2-3 0,1 0 0,-1 3 0,0 0 0,-1-3 1,-1 0 0,-3 1 0,0 0 8,-1 0 1,0-1-1,-2-1 1,1 1 7,5 2 0,1 1 0,-1-3 0,-1 0 49,2 3 1,-1 0 0,-1-1 0,-2-1-171,-4 2 1,1 0-1,1 1 1,1 0 126,-1-1 0,1-1 1,3 2-1,0 1-5,4 0 1,-1 0 0,-2 0 0,-2 0-5,-2 0 0,-1 0 1,2-2-1,1-1-8,0 1 0,0-1 0,1 1 0,1 0-201,5 1 1,0 2-1,1-2 1,-1 0 200,-3-1 0,1-1 0,0 2 0,0 1-4,-3-3 0,0 1 0,5 0 0,1 1 34,3-2 0,1 1 0,1 1 0,-2-1-27,-6-3 1,0 0-1,5 3 1,0 0 15,0-3 0,-1 0 0,2 3 0,0 1-12,4-1 1,-1-1 0,-3 0 0,0 0 40,-4 1 1,0-1 0,8-2 0,0 1-33,-3 1 0,0 1 1,5-1-1,1 0 2,-4 0 0,0 1 0,-1 1 1,0 0 7,-1-1 1,-1 0 0,3-2 0,1 1-143,6 1 1,1 0-1,-8-1 1,0 1 103,0 2 0,1 0 0,0-2 1,1-1 26,1 1 1,0-1-1,4 0 1,0 0-17,-4 0 1,-1 1-1,3 1 1,-1 1 12,-1-3 1,-1 1 0,0 0 0,1 1-27,5-2 0,-1 1 0,-4 1 0,-1 0 5,-2-1 0,1 0 0,3-1 0,2-1-4,1 2 1,0 0 0,0-3-1,-1 0-5,-1 3 1,0-1 0,1-1 0,0-1 1,-1 3 0,0-1 1,2-2-1,1 1 19,2 1 0,-1 1 1,-6-3-1,-1 1-7,-4 1 1,0 1-1,6-3 1,0 0 3,4 3 1,-1 0 0,-1-2 0,0 1-20,-6 1 1,0 0-1,3 0 1,1 0-2,-2-2 1,1-1-1,4 3 1,-1 1 10,-5-1 0,-1-1 1,2 0-1,1 0-1,-5 0 1,0 1 0,2-3-1,0 0-5,3 3 0,-1 0 0,-1-1 0,-1-1-2,-5 2 1,1 0 0,2 1 0,0 0 7,-1-1 0,1-1 0,0 0 0,0 0-43,2 1 1,1-1-1,-6-1 1,1-1 73,-3 2 1,0 1 0,4-1 0,2 0-13,1 0 1,0 1-1,1 1 1,0-1 4,-3-3 0,0 0 0,2 3 0,0 1-10,-4-1 1,-1-1-1,3 0 1,0 0 1,5 1 1,-1-1 0,-5-1 0,-1-1-9,-1 2 0,1 1 0,0-1 0,0 0 0,2 0 1,0 1-1,2 1 1,-1 1 4,1-3 0,1 1 1,-4 0-1,0 1-2,-6-2 0,-1 1 0,6 1 0,1 0 10,0-1 0,2 0 1,1 0-1,0 2-8,-4 0 0,-1 0 1,0 0-1,0 0 1,-9 0 0,0 0 1,8 0-1,1 0-5,0 0 1,1 0 0,0 0-1,-1 0 1,-1 0 1,-2 0 0,-3 0 0,-1 0-70,-2 0 1,0 0 0,4 2-1,0 1 68,1-1 1,0 0-1,2 2 1,1-1-7,-3-1 1,0 1 0,-1-3 0,-2 1 7,-4 1 0,0 1 0,2-2 0,1 1 1,2 0 1,-1 1 0,0-2-1,-1-1-4,2 3 0,-1-1 1,-6 0-1,0-1 75,-1 2 1,1-1 0,0-1 0,0 0-67,1 1 0,1 0 1,0-1-1,1 0 2,3-1 0,1 0 1,-2 0-1,1 1-4,1 2 1,-1-1-1,-3-1 1,-1 0 0,-3 1 0,0 1 1,3-2-1,0-1-14,1 0 0,2 0 0,2 1 0,0 0 13,0 1 0,-1 0 0,-4-1 0,-1 0-99,-2 1 1,1 1-1,39-2 39,1-1 0,-39 0 0,1 0 31,2 0 1,0 0 0,-2 0 0,-1 0 27,1 0 0,0 0 0,36 0-4,-8 0 0,-5 0 15,1 0 0,-1 5 7,5 0 1,0 0 70,0-5 1,-6 0 326,-3 0 0,-6 0-394,-3 0 0,7 0 0,-4 0 0,8 0-123,2 0 1,-4 0 99,9 0 0,-10 0-14,1 0 1,1 0-91,-1 0 1,12-2 88,2-3 0,-35 4 0,0 1-154,2-3 0,-1 1 1,37 0 52,-3 2 0,1 0-23,-1 0 1,-35 0 0,0 0-183,40 0 0,-40 0 0,0 0-214,40 0 1,-5 2 534,-10 3 0,-8 1 0,-6 7 0,2 1 0,1 3 0</inkml:trace>
  <inkml:trace contextRef="#ctx0" brushRef="#br0">1252 7279 8461,'0'-16'0,"0"-3"0,0 3 22,0-3 1,0 4-94,0 0 2465,0 1-900,0 6-1131,6 2 0,-5 12 67,4 4 1,-3 10-159,-2 9 1,-2 12-207,-3 11 1,-1 3 88,-3 2 1,-4 0-198,4 0 0,-2-2-50,1-3 1,2-4-432,3-11 0,4 3 117,-4-7 1,-1-4-276,1-6 0,0-10-85,5 1 1,-1-9 329,-4 0 1,3-5-279,-2-5 1,2-9 317,2-10 1,0-5-64,0-4 0,0-8 459,0-6 0,6-7 0,2 4 0</inkml:trace>
  <inkml:trace contextRef="#ctx0" brushRef="#br0">1308 7208 8413,'24'-8'0,"0"3"0,-5 5 259,5 5 1,-6 0-86,6 9 1,-6-2 582,1 12 0,-4 0-401,0 4 0,-3 7-419,-2 3 1,-2 1-646,-4-1 0,-2 3 389,3-3 0,-4 2-220,-1-2 0,0 1 539,0-6 0,-12 7 0,-4-4 0</inkml:trace>
  <inkml:trace contextRef="#ctx0" brushRef="#br0">1166 7648 8269,'7'-14'0,"2"0"0,5 6-175,5 3 0,10 2 385,9-2 0,3 4-6,1-4 1,1 4-395,0 1 0,-2 0 72,-3 0 1,1-5-837,-6 0 954,0-6 0,-4-3 0,-1-8 0</inkml:trace>
  <inkml:trace contextRef="#ctx0" brushRef="#br0">1692 7051 7980,'8'2'-114,"-3"3"1,-3 4 798,-2 10 0,0 3-178,0 7 1,0 1-116,0 3 1,0 3-104,0 7 1,0-1-12,0 1 0,0 4-106,0 1 0,0-5 55,0-6 0,6-7-186,3-1 1,4-2 57,1-8 0,-3-2-248,3-7 0,-2 1 136,7-7 1,1 1-533,-1-5 1,5-1 137,-5-4 0,4 2-63,-4-7 1,5 1-556,-5-6 1,1 1 1024,-1 0 0,-3-7 0,5-1 0</inkml:trace>
  <inkml:trace contextRef="#ctx0" brushRef="#br0">2048 7009 8042,'6'-8'133,"2"1"0,6 15 295,0 7 1,-4 7-36,-1 11 1,-4-2-95,5 7 1,-7 0-194,2 5 0,1 4 125,-1 1 0,1 5-548,-1 0 305,3-4 0,1 1-74,0-3 0,-4-7-185,5 3 1,-7-12-1085,2-2 460,3-14 235,-7-2 0,10-19 3,-6-4 657,0-9 0,-5-15 0,0-3 0</inkml:trace>
  <inkml:trace contextRef="#ctx0" brushRef="#br0">2176 6980 8042,'6'-9'107,"4"-1"1,2 7 123,2-2 0,2 9-38,3 0 0,-8 7 8,3-1 0,-3 4-102,4 5 1,-7-2-93,-4 7 1,-2-2 82,-2 2 0,0 3-170,0-4 0,-5 4 94,0 2 0,-6-1-86,2 1 1,-4-1 21,-1 0 0,0-1 15,0-3 1,1-3 12,4-7 0,2-5-279,7 1 199,-6-7 0,6 3 94,0-6 0,6-1-18,8-4 0,1 3-3,-1-2 0,2-3 27,3 2 0,-4 1-29,4 4 1,-3 6 196,-2 4 0,1 2 36,-1 2 1,0 1 56,0-1 0,-6 0-32,-3 0 0,1 0 164,-1 1 1,0 0-3,-5 4 1,-7-3-79,-2 3 0,-4-1-164,-1 1 0,0-4 74,0 4 0,-2-3-431,-3-2 0,8-4-215,-3-1 0,2-6-426,-2 2 1,6-6 445,4-9 405,2-6 0,-4-18 0,-2-3 0</inkml:trace>
  <inkml:trace contextRef="#ctx0" brushRef="#br0">2588 7023 8173,'22'0'0,"5"-2"397,-3-2 0,3 0-25,1-5 1,-1 6-404,-3-2 1,-4 3-284,-6 2 0,1-4-369,-1-1 1,-5 0-395,1 5 1077,-7 0 0,3 7 0,-6 0 0</inkml:trace>
  <inkml:trace contextRef="#ctx0" brushRef="#br0">2560 7307 8163,'0'10'73,"0"-1"-73,0-6 0,11 4 169,3-7 0,10 0-66,-1 0 1,6-7-271,4-2 1,-3-1 67,3-4 0,2 3-267,-2-8 1,-1 5 118,-9 4 0,-2-2-473,-7 2 720,0 4 0,-6-7 0,-1 6 0</inkml:trace>
  <inkml:trace contextRef="#ctx0" brushRef="#br0">2631 7094 8163,'-8'0'190,"-5"0"1,12 6 180,-4 4 1,3 9 179,2 4 1,0 4-55,0 2 0,0 5-175,0 4 0,2-1-82,3 1 1,-2-2 2,6 2 0,-1-3-247,2-7 0,7-1 105,-3-3 0,5-4-340,0-6 0,-1-6 172,5-3 0,1-3-510,4-2 1,1-2 148,-1-3 1,-4-3-38,0-6 0,-5 0-305,4 0 1,-7-2 271,-2-3 0,0 2 51,-4-7 0,-4 5 447,-1-5 0,3 1 0,0-6 0</inkml:trace>
  <inkml:trace contextRef="#ctx0" brushRef="#br0">2972 6753 8143,'6'14'0,"-3"2"141,7 3 0,-5 4 278,4 11 1,-4 2 182,4 7 0,-6 4-168,2 0 0,-2 6-127,2-6 0,-3 7-66,2-2 0,-2 5-606,-2 4 0,2-4 384,2 0 1,-2-7-319,3-7 1,-4-13 141,-1-6-1151,0-7 673,7-9 0,-6-14 239,4-13 0,-4-14-92,-1-10 1,0-3 162,0-11 1,5 8 133,0-7 0,0-1 191,-5 0 0,0-3 0,0 8 0,4 4 0,1 6 0,6 5 135,-1 9 1,4 6 659,5 3 1,-2 9-442,7 6 0,-2 2 414,2 2 1,1 6-296,-6 4 1,5 7 7,-5 2 0,0 6-16,-5-1 0,-2 3-246,-2 1 0,-4 2-50,-6 4 1,0 2-113,0 7 0,-8-1-256,-6 1 0,-5-1 157,-5 1 1,-1-2-344,6-3 0,0-9 231,5-11 0,0-3-247,0-6 188,-1 4 0,8-13 109,2 0 1,3-2 28,2-7 0,2-1 1,3-4 1,4 5 9,10-1 1,-2 2 2,7-1 1,0 1-117,4 3 0,1 4 82,-1-4 0,0 3-505,1 2 0,-2-1-30,-4-4 630,4 3 0,-11-10 0,5 4 0</inkml:trace>
  <inkml:trace contextRef="#ctx0" brushRef="#br0">3598 6938 7963,'15'-10'-500,"4"1"0,-1 1 72,5-2 0,-1 2 1134,2 4 0,-2 2-418,-3-3 0,-3 4-329,3 1-114,-3 0 0,-7 0 99,1 0 1,-7 1-265,2 4 0,-5 1 100,-5 4 1,2 1-320,-7-6 539,7 6 0,-8-8-232,6 6 443,1-5 0,4 8 239,0-2 1,1 2 117,4 2 1,-4 7-247,4 3 0,-2 4 673,2 5 0,-3-1-396,2 6 1,-2-5-315,-2 5 1,0-5-49,0 5 0,0-2-611,0 2 0,0-3 114,0-7 0,0 1-420,0-1 680,0-6 0,0 5 0,0-5 0</inkml:trace>
  <inkml:trace contextRef="#ctx0" brushRef="#br0">4280 7137 8021,'14'0'-464,"2"0"317,3 0 1,9 0 315,10 0 1,3 0-57,2 0 1,4-7-322,1-2 1,-1-4 68,-4-1 0,-7 0 139,-3 0 0,-9-1 0,-3 1 0</inkml:trace>
  <inkml:trace contextRef="#ctx0" brushRef="#br0">4692 7009 8021,'15'0'-402,"-1"0"0,0 0 206,0 0 1,0 0 601,1 0 1,0 1-56,4 4 1,-3-2-38,3 7 0,2-6-133,-2 6 1,0-7 252,-5 2 0,0 1 8,0-1 1,-4 4-47,-1-4 0,-6 6-381,2-1 1,-11 2 113,-8 2 0,-2 2-696,-8 3 1,-1 3 379,-8 7 1,3-1-676,-4 1 862,-2 5 0,-7 9 0,-7 8 0</inkml:trace>
  <inkml:trace contextRef="#ctx0" brushRef="#br0">5403 6682 8100,'0'-8'321,"0"-5"883,0 12-1074,0-6-98,6 7 1,-2 7-79,5 2 1,-6 10 115,2 5 0,-3 3-411,-2 1 0,-5 2 182,0 3 0,-6-3-289,2 3 1,-2 2 222,1-2 1,-3-4-163,4-6 1,-4 0 112,-1 0 1,0-2-90,0-7 536,-1 0-374,1 0 830,6-6-363,2-1-50,6-7 1,2-5-105,2 0 1,4-4-255,6 4 0,-4-6 45,-1 1 1,-1 3 96,2-3 0,2 1 0,-4-6 0</inkml:trace>
  <inkml:trace contextRef="#ctx0" brushRef="#br0">5545 6753 7991,'10'-10'-153,"-1"1"76,1-1 1,6-4 296,3 0 0,3 0 388,6 0 1,1-1-427,-1 1 1,-1 0-375,-3 0 0,-1 4-823,-9 1 417,4 6 236,-10-4 362,0 7 0,-8 7 0,-8 0 0</inkml:trace>
  <inkml:trace contextRef="#ctx0" brushRef="#br0">5531 6739 7991,'0'14'249,"0"0"0,0 7-62,0 2 0,0 10 325,0 5 0,0 3-139,0 2 1,-1-5-208,-4 0 1,2-5-367,-7 5 1,7-6 221,-2 1 0,4-5-306,1-4 0,0-2 204,0-3 0,0-8-1667,0 3 953,0-9 794,0 1 0,0-6 0,0 0 0</inkml:trace>
  <inkml:trace contextRef="#ctx0" brushRef="#br0">5588 6909 7991,'28'-28'-195,"1"-1"0,-1 6 138,1-1 0,-1 7 253,1-2 1,-9 8-602,-6 1 133,1 7-175,-14-3 0,5 12 447,-6 3 0,-12 10 0,-4 3 0</inkml:trace>
  <inkml:trace contextRef="#ctx0" brushRef="#br0">5602 6980 7991,'0'8'334,"0"5"1,0-5-109,0 6 0,0 0 12,0 0 1,0 1-28,0-1 1,0 0-114,0 0 1,-1-4-392,-4-1 282,3 1 1,-4-1-464,6 1 328,0-7-206,0 3 0,2-8 133,2-2 0,4-4-191,6-6 0,5-5 143,0 0 1,2 0 97,-2 5 1,1-1 62,4 1 1,1 1 134,-6 4 0,-4 1 517,-6 3-432,-6 4 0,3 1 392,-6 9 1,-1 4-203,-4 1 1,-3 5 0,-6 0 0,-5 0-102,0-5 1,-1 4-94,1-4 1,3 3-188,-3-7 1,3 1 86,2-2 1,0-2-432,-1-7 0,6-2 188,-1-3 1,6-3-330,-6-6 1,7-6 10,-2-4 551,4-9 0,-6-10 0,0-8 0</inkml:trace>
  <inkml:trace contextRef="#ctx0" brushRef="#br0">5673 6525 7991,'15'0'-256,"3"2"213,1 3 0,0 4 298,-4 10 1,-1 5 162,0 9 0,0 5 316,0 9 1,2 4-123,3 6 1,-3-2-184,3-3 1,-2 3-563,2-3 1,-1-3 192,5-1 1,-5-6-317,1-4 1,1-8 250,-1-6 0,2-8-1127,-2-2 1,-3-6 194,2-8 1,-6 0-396,-3 0 1332,-6-13 0,4-2 0,-7-14 0</inkml:trace>
  <inkml:trace contextRef="#ctx0" brushRef="#br0">6000 6739 7991,'0'14'634,"-1"6"-394,-4 4 0,3 3-69,-2 1 0,-4 7-96,-2 3 0,2-2 54,-1 2 0,-1-5 59,-4 5 1,0-6-124,0 1 0,0-5-197,-1-4 0,3-3-229,2-7 0,-2-6-239,2-3 7,4-4 0,-5-9-298,6-6 891,0-6 0,-1-15 0,-2-2 0</inkml:trace>
  <inkml:trace contextRef="#ctx0" brushRef="#br0">5830 6284 7991,'14'0'140,"0"0"0,-1 6-94,-4 3 1,4 6 155,-4 4 0,-1 3-11,2 6-191,-1 7 0,5-5 0,1 5 0</inkml:trace>
  <inkml:trace contextRef="#ctx0" brushRef="#br0">6427 6397 8028,'12'16'-264,"-2"3"0,3 3 115,-4 7 0,-1 1 1024,1 3 1,-4 3-293,5 7 0,-7 1-154,2 3 1,-4 4 19,-1 6 0,0 0-164,0 0 1,0-2-256,0-3 0,0-5 142,0-9 0,-5-3-569,1-6 1,-6-12 187,5-3-541,-6-9 1,4-7 166,-8-12 1,6-8-89,-1-11 0,6-4-600,-6-5 1271,1-7 0,-6-14 0,1-10 0</inkml:trace>
  <inkml:trace contextRef="#ctx0" brushRef="#br0">6370 6682 8028,'0'20'0,"5"2"-36,-1 7 0,1 1 22,-5 3 0,0-1 528,0 5 1,-1 0-99,-4 1 0,-5 3-613,-9-3 0,5 3 119,0 1 1,1-5-493,9-4 570,-7-3 0,9-2 0,-4 1 0</inkml:trace>
  <inkml:trace contextRef="#ctx0" brushRef="#br0">6669 6795 8028,'12'7'-106,"-2"2"1,1 4-203,-7 1 1,8 2 130,-3 3 1,-3-3 176,-1 3 0,3 3 0,0 0 0</inkml:trace>
  <inkml:trace contextRef="#ctx0" brushRef="#br0">6825 6696 7998,'14'-14'0,"0"0"-115,1-1 1,5-1-197,4-2 1,4 0 308,5-6 1,2 1 260,3-6 0,-3 2-504,-7 4 105,1-4 0,-7 11-409,-3-3 328,-3 3 221,-2 2 0,-6 0 0,-2 0 0</inkml:trace>
  <inkml:trace contextRef="#ctx0" brushRef="#br0">7095 6397 7998,'0'-8'-443,"0"2"352,6 19 0,-2 3 678,5 12 0,-4 7-124,4 3 0,-6 3-35,2 1 0,-3 6-145,-2-1 0,0 7-43,0-2 1,0 2-119,0-2 1,-2 2 64,-3-7 1,4-8-372,-4-10 0,4-7 165,1-8 0,-2-1-1079,-3-4 703,4-2 0,-7-14-68,3-2 0,3-9-477,-2 0 0,-3-8 75,3 3 865,-7-11 0,3-2 0,-7-7 0</inkml:trace>
  <inkml:trace contextRef="#ctx0" brushRef="#br0">7010 6682 7998,'8'20'-461,"0"-2"323,-4 5 0,-2 1 570,3 4 1,-4 1-83,-1-1 0,-1 2-106,-4 3 0,-3-2-42,-6 2 0,-7 1-36,-2 0 1,0-1-75,0-5 0,5-1-168,-1-3 0,5-8-1555,5-7 1030,2-6 601,7-3 0,0-14 0,0-8 0</inkml:trace>
  <inkml:trace contextRef="#ctx0" brushRef="#br0">7095 6682 7998,'8'14'253,"3"0"-239,-6 0 0,4 1 458,-4-1 0,1 0 276,-1 0-971,-3 0-454,10 1-520,-4-7 1197,6-2 0,1-12 0,-1-2 0</inkml:trace>
  <inkml:trace contextRef="#ctx0" brushRef="#br0">7223 6468 7998,'14'-14'0,"0"0"-89,1 0 0,-1 0 89,0-1 0,7 1 293,2 0 0,4-5-135,2 0 1,-7 0-284,-3 5 0,-3 1-622,-2 4 521,0-4 0,-6 10-53,-3-7 0,-5 7 75,-5-1 1,-5 2-19,-9 2 1,2 5 221,-7-1 0,7 3 0,-2-2 0,-3-4 0,0 5 0</inkml:trace>
  <inkml:trace contextRef="#ctx0" brushRef="#br0">7308 6255 7998,'0'-8'-669,"0"-4"1026,0 10 1,0 2-16,0 10 1,0 4-206,0 5 0,5 3-8,0 6 1,0 1-32,-5-1 0,-2-4-225,-3 0 1,4-7-5,-4 2 1,3-3 267,2-2-1089,-6 0 537,4-6 415,-4-2 0,6-6 0,0 0 0</inkml:trace>
  <inkml:trace contextRef="#ctx0" brushRef="#br0">7522 6156 7998,'4'14'0,"1"0"0,0 5 177,-5 0 1,0 6 33,0-1 1,-2 3 221,-2 1 1,-6 1-441,-9-1 1,2 1 50,-7-1 1,5-4-321,-5-1 0,2-4 113,-1 5 0,-3-7-354,7 2 0,0-3 222,5-2 0,5-6-237,-1-3 1,5-3 531,-4-2 0,6 0 0,-4 0 0,7 0-61,7 0 1,-4 4 49,6 1 0,-4 6 514,5-1 0,-7 2-100,2 3 1,-4-1 38,-1 0 1,0 0-147,0 0 0,0 2-101,0 3 0,0-3-437,0 3 174,0-3-826,0-2 456,0-6 80,0-2 1,0-7 100,0-4 1,0-3 127,0-6 0,5-5 51,0 0 1,6-5 20,-2 5 1,5-6 145,5 1 0,-1-1-50,5 1 0,1-3 109,5 4 1,-6 1-25,1-2 0,-7 11 218,2-1 0,-3 4 278,-2 1-213,0-4 0,-4 12-233,-1-4 1,-5 5-51,0 5 1,-2 3-147,-2 6 0,-6 5 134,-4 0 1,-3 5-438,-1-6 0,0 6 184,0-5 1,0 5-437,-1-5 0,-4 4 222,0-4 1,1 0-337,3-4 691,-5-1 0,4 6 0,-5 2 0</inkml:trace>
  <inkml:trace contextRef="#ctx0" brushRef="#br0">7323 6710 7998,'7'-6'0,"6"0"-237,-3-4 1,2-1 94,2 6 1,1-4 422,-1 4 112,0-6 0,0 9-522,1-2 148,-8 2-308,0 2 208,-7 0 0,-2 6-24,-3 4 1,-4 3 63,-10 1 1,2 2-146,-7 2 0,5 5 176,-5 5 1,7 0-44,-2 1 0,-2-1 83,2 1 0,0-1-74,5 1 0,0-3 125,0-2 1,6-3 11,3-7 1,4 0 172,1 0 0,0-4-76,0-1 0,1-6 81,4 2 1,4-5-159,10-5 0,-1-2 3,5-8 1,6-5-250,4-4 0,7-3 100,-3-1 1,0-5-107,1-1 1,-8 1-128,-2 5 0,-1-1-87,-8 1 0,-5 6-202,-4 3 150,-7 3 1,2 4 303,-10 2 1,-3-1 100,-6 6 0,-1 0 0,1 5 0,0 0 0,5 2 304,-1 3 0,7 3-180,-2 6 1,-1 0 568,1 0 0,0 2-36,5 3 1,-4-2-274,-1 7 0,-1 0-101,1 4 0,-3 1-45,-6-1 1,0 1-130,-1-1 0,0-4 106,-4-1 0,3 0-487,-3 0 0,1 3-109,-1-8 1,4 6-314,-4-5 1,5 0 183,4-5 0,-1-4 510,6-1 0,-6-6 0,3 4 0</inkml:trace>
  <inkml:trace contextRef="#ctx0" brushRef="#br0">7493 7023 7998,'29'-8'-75,"-1"3"0,-1-1 75,-3 1 0,1 2 821,-6 8 0,5 3-262,-6 6 1,1 0-986,-4 0 1,-1-1 425,0-4 0,0 4 0,1-5 0</inkml:trace>
  <inkml:trace contextRef="#ctx0" brushRef="#br0">7806 6554 8111,'14'-5'-66,"0"0"1,2-6-365,3 2 207,3-4 1,11-1 339,1 0 0,0-1-26,0 1 1,-6 0-323,0 0 1,-5 4-13,-9 1-107,0 6 195,-6-4 1,-8 9 0,-10 3 0,-9 3 154,-4 6 0,-9 6 0,-1 4 0,-5 0 0,5 4 0,0-3 0,4 9 0,2-6 8,4-4 0,2 1-100,7-6 1108,0 0-639,6-5 1,3-6 32,10-3 1,9-5-149,10-5 0,4-4-51,5-10 0,4 1-392,5-5 0,6 4 152,-1-5 0,1 2-351,-6-2 1,-10 4 164,-4 5 0,-10 1-793,-4 0 477,0 6 531,-12 2 0,-9 6 0,-8 0 0</inkml:trace>
  <inkml:trace contextRef="#ctx0" brushRef="#br0">7948 6554 8096,'8'0'0,"3"6"80,-6 4 0,0 4 120,-5 5 1,0-2 144,0 7 0,-2 0-112,-3 4 0,4-4-146,-4-1 1,-1-1 7,1 2-455,0-3-566,5-7 768,0-6 1,0-3-352,0-10 0,0-5 192,0-9 1,5-3-392,0-6 708,6-1 0,-3 1 0,6-1 0</inkml:trace>
  <inkml:trace contextRef="#ctx0" brushRef="#br0">8105 6483 8096,'12'14'0,"-2"0"0,1 5-154,-7 0 1,3 6 103,-2-1 1,-4-2 705,4 2 1,-4-5-324,-1 4 0,0-5-351,0 1 0,0-8-495,0-2 257,0-6-295,0 4 0,2-7 261,3 0 1,-4-7-115,4-2 1,1-8 403,-1-2 0,6-7 0,-3 4 0</inkml:trace>
  <inkml:trace contextRef="#ctx0" brushRef="#br0">8289 6369 8082,'8'6'35,"-3"4"1,-3 7-17,-2 2 0,0 6 786,0-1 1,0-2-441,0 2 1,-2-7-140,-3 2 1,4-3-205,-4-2 251,3-6-1055,2-2 625,0-6 1,2-6-588,3-3 1,-2-9 151,6-1 0,-4-6-85,5 1 0,-3-3 677,3-1 0,3-7 0,-6-1 0</inkml:trace>
  <inkml:trace contextRef="#ctx0" brushRef="#br0">8389 6198 8074,'8'0'682,"3"13"-283,-6 6 1,-1 6 86,-4 4 0,2 1-218,3 3 1,-4-3-51,4 3 0,-3-3-209,-2-2 0,0-4 119,0 0 0,0-5-425,0 5 1,-2-2 250,-3 1 1,2 4-841,-6-3 1,-1-2 130,-4 2 0,0-2-56,-1 1 1,-3 4 810,-1-3 0,-7-2 0,3 2 0,2-7 0,2 2 0,3-3 0,2-2 0,0-6-114,0-3 210,6-4 766,-5-1 1,13 0-375,0 0 0,3-6-170,11-3 1,-2-6-139,6-4 1,3 2-139,-2-7 0,0 2-672,-5-1 0,0 0 373,1 4 1,-6 4-1012,1-4 1268,-7 9 0,3-9 0,-6 3 0</inkml:trace>
  <inkml:trace contextRef="#ctx0" brushRef="#br0">8261 6696 8060,'0'16'0,"0"3"0,0-2 336,0 7 0,-2-1-50,-2 6 0,2 4 98,-3 0 1,2-3-194,-2-1 1,-1-9-83,-3 9 1,-4-9-78,3 4 1,-4-7 60,-5 2 1,4-5-246,-4-4 1,-2 3 141,2-4 1,-5-3-245,5-1 1,-1-3 107,1-2 0,3 0-31,-3 0 0,8 0 120,2 0 1,4 0 46,-5 0 163,7 0 0,-1 0-106,8 0 1,6 0 183,9 0 0,3 0-108,6 0 0,5 1 132,1 4 1,5-3-33,-1 2 0,1-2 34,-1-2 1,2 0-11,-7 0 0,5-5 57,-5 0 0,0-6-85,-4 2 1,1 1-39,3-2 0,-3 1 220,3-5 0,-3-5-113,-1 0 1,-1 0-303,0 5 0,6-7 143,-1-3 1,0-2-375,-5-3 1,2-6-461,4-2 0,-3-6 435,7-5 0,-6-2 0,2-7 0</inkml:trace>
  <inkml:trace contextRef="#ctx0" brushRef="#br0">9270 6568 8189,'-7'-2'469,"2"-2"-469,3 2 0,2-4 0,11 6 812,3 0 0,12 0-253,2 0 0,7-5-396,8 0 0,-2 1-114,-3 4 1,3-7-285,-3-2 1,-2 2-650,2 3 0,-7-3 510,3 3 1,-4-1-164,-2 5 0,-6 0 537,-3 0 0,-3-6 0,-2-2 0</inkml:trace>
  <inkml:trace contextRef="#ctx0" brushRef="#br0">9683 6326 8189,'14'-8'0,"0"4"0,7 2 257,2 2 0,9 2 79,1 2 1,7 4-87,-2 7 0,-4-1-137,-1 0 1,2 0 147,-2 0 0,-1 1-118,-8-1 0,-2 0 117,-3 0 1,-8-1-367,3-4 142,-9 10 0,-5-4-245,-10 8 1,-10-1-33,-9-3 0,-7 3-38,-11 7 0,-4 4-1232,-6 0 1252,7 0 1,1-4-1,6-1 1</inkml:trace>
  <inkml:trace contextRef="#ctx0" brushRef="#br0">10763 6127 7314,'0'14'646,"0"1"-379,0-1 0,0 6-174,0 4 1,0-2-136,0 2 0,0 0-255,0 4 0,0-1-175,0-3 1,-4 2 228,-1-2 0,-6-3-58,1-2 0,-2-4 301,-3 0 0,6-1 0,-1 0 0,3 2 0,-3 3 0,-3-3-3,4 3 114,3-4 1,-1 0 278,7-1 1,2-6-92,3-4 1,3-2-60,6-2 0,6-3-379,4-7 0,-2-1 135,2-12 0,-7-1-222,2-4 0,-3-1 226,-2 1 0,0-1 0,1 1 0</inkml:trace>
  <inkml:trace contextRef="#ctx0" brushRef="#br0">10749 6269 8087,'0'-9'-406,"0"-1"1,2 3 301,2-3 1,4-3 304,6 4 0,7-4-166,3-1 1,3 5 48,1-1 0,2 1-9,3-6 1,4 1 9,5 0 1,-1 0-106,-3 0 1,0 1 94,-9 4 0,1-3-200,-12 8 0,-3-1-434,-6 5 559,-6 0 0,4 0 0</inkml:trace>
  <inkml:trace contextRef="#ctx0" brushRef="#br0">10905 6227 8087,'7'8'0,"-6"4"-396,4-2 0,1-2 198,-1 1 0,0 5 965,-5 5 1,0 7-188,0-3 1,0 9-278,0 1 0,-2 5-140,-2-5 0,2 7-119,-3-2 1,-1-4-30,1-1 1,0 2 69,5-2 1,0 1-627,0-6-1,0-6 35,0-3-937,0-3 755,0-8 689,0-2 0,0-19 0,0-2 0</inkml:trace>
  <inkml:trace contextRef="#ctx0" brushRef="#br0">10977 6426 8087,'20'-14'-4,"4"-1"0,-2 1 81,2 0 0,-2 0-157,1 0 0,-2-1 124,-7 1-843,0 6 414,-6 2 385,-1 6 0,-20 6 0,-3 2 0</inkml:trace>
  <inkml:trace contextRef="#ctx0" brushRef="#br0">10991 6412 8087,'4'9'-59,"1"1"1,2-3 181,-3 3 1,-2 3 125,3-4 1,-4 4-81,-1 1 1,0 5 29,0 0 0,-1 0-271,-4-5 0,3-5 101,-2 1 1,-3-5-371,2 4 202,1-6-203,4 4 221,0-7 0,6 0-11,4 0 1,2-2 9,2-3 0,7-1-65,3-3 1,-2-4 139,1 3 0,0 3-14,0-3 1,3 7 124,-8-2 1,-3-1-141,-6 1 243,-6 0 1,4 7-118,-7 3 0,-2-2 90,-3 6 0,-7 1-1,-7 4 0,-5 0 41,5 0 1,-5 1-222,5-1 0,-4-5 114,4 1 1,0-7-287,5 2 0,4-4 84,1-1 1,1-1-56,-2-4 0,-1-8 5,6-6 0,-4-7 179,4-3 0,-6-12 0,3-10 0</inkml:trace>
  <inkml:trace contextRef="#ctx0" brushRef="#br0">11033 5985 8087,'16'10'-204,"3"-1"0,-1 7 293,5 8 0,-5 2 9,1 3 0,-4 10 401,0 4 0,-1 9-92,0 0 0,2 4-162,3 0 0,-3 1-174,3 0 1,-2-6-49,2-4 0,-3-11-40,3-7 1,1-2-252,-1-8 1,5-5 28,-5-5 0,0-6-225,-5 2 1,-5-3-123,1-2 0,-7-2 242,2-3 0,-4-2-136,-1-8 480,0 1 0,-6-6 0,-2-3 0</inkml:trace>
  <inkml:trace contextRef="#ctx0" brushRef="#br0">11389 6326 8087,'0'22'-601,"0"-3"0,0 2 213,0-2 0,-2 6 889,-2-1 0,-3-2-162,-2 2 1,-4-5-113,4 4 0,-9-1-289,-1 2 1,-1 1 150,1-6 0,1 5-234,-5-5 0,5-2 10,-1-7-769,4-4 904,0-6 0,1-19 0,0-5 0</inkml:trace>
  <inkml:trace contextRef="#ctx0" brushRef="#br0">11232 5644 8032,'15'0'-56,"-6"11"-395,1 3 0,-6 10 36,6 0 0,-5 2 956,4 3 0,-4-1-233,4 1 0,-4-1-903,5 1 595,-1-7 0,5 5 0,0-5 0</inkml:trace>
  <inkml:trace contextRef="#ctx0" brushRef="#br0">11801 5843 8178,'0'14'0,"0"7"-163,0 2 0,5 4 89,0 2 1,-1 1 791,-4 3 1,0-2-347,0 7 0,0 0-211,0 5 1,-4-2-457,-1-3 0,-1 1 191,1-5 0,-1-8-493,-4-7 0,-1-3 317,6-2 1,-6-6-665,2-3 944,2-3 0,-5-15 0,4-3 0</inkml:trace>
  <inkml:trace contextRef="#ctx0" brushRef="#br0">11659 6042 8178,'0'14'-341,"0"0"1,-2 1 434,-2-1 1,1 6 58,-7 4 1,7 1 238,-2-1 1,-1 1-426,1-6-350,0 7 0,7-12-244,3 0 1,-2-6 282,6-8 1,6-2 343,3-2 0,8-11 0,-4-7 0</inkml:trace>
  <inkml:trace contextRef="#ctx0" brushRef="#br0">11872 6156 8178,'27'-10'-483,"-3"1"0,-2 6 194,-3-2 434,-3 3 10,4 2 0,-7 2-758,-4 3 231,-2 2 372,-7 8 0,-13-1 0,-3 0 0</inkml:trace>
  <inkml:trace contextRef="#ctx0" brushRef="#br0">11915 6241 8178,'0'14'0,"0"0"0,5 5 0,-1 0 0,1 7 583,-5-3 0,-5 10 834,1 5 1,-9 3-907,-1 2 0,-2 0-191,-8-1 1,-6 7-389,-8 4 0,-3 2-572,-1 2 0,1-2-199,3-3 0,-2-3 839,7-6 0,-7-7 0,4-1 0</inkml:trace>
  <inkml:trace contextRef="#ctx0" brushRef="#br0">12356 5829 8235,'0'-14'620,"0"6"-248,0 1-211,0 20 0,-7-2-76,-2 13-74,-4-1 0,-1 4-105,0-3 0,1 1 88,4-6 0,-2 0-317,6-5 169,0 1 8,5-8 0,6 0 15,4-7 0,4-8-134,5-6 1,-2-1-21,7-4 1,-6 4 52,1 0 0,1 1 35,-1 0 1,0 0 59,-5 0 0,0 1 137,1 3 0,-1-2 0,0 2 0,0-2 0,0-2 0</inkml:trace>
  <inkml:trace contextRef="#ctx0" brushRef="#br0">12555 5800 8195,'-7'15'-65,"-2"-1"0,-4 5-19,-1 0 1,0 6 204,0-1 1,-7 7 42,-3 2 0,2 1-413,-1-6 1,0 0 109,0 1 0,-3-1-42,8 1 1,-1-6-7,4 1 1,3-11-299,2 1 488,-2-9-188,4 1 306,0-6 0,3-2-123,10-2 0,3-1 102,6-9 0,2 3-23,3-8 0,3 1 51,6-1 1,1 4-334,-1-4 1,1-2 152,-1 2 0,-6 0-179,-3 5 0,-3 1 111,-2 4 1,-4 1 96,-1 3-51,-6 4 125,3-6 0,-6 9 89,0 3 0,-1-2 227,-4 6 1,2-4 2,-6 5 0,4-6 71,-5 6 0,6-1 23,-6 5 1,1 1-65,-6-1 1,0 2-291,-4 3 0,-3 3 88,-7 6 0,1 1-133,-1-1 1,-1 2-74,-3 3 1,3-3-171,-3 3 0,4-3 17,6-1 0,-3-7-171,7-3 0,1 1-371,3-1 0,6-4-59,-1-6 762,7-6 0,-3 4 0,6-7 0</inkml:trace>
  <inkml:trace contextRef="#ctx0" brushRef="#br0">12484 6141 8186,'14'0'0,"0"0"0,0 0 402,0-6 1,1 5-41,-1-4-615,-6 3-1330,4 9 969,-10 0 614,4 8 0,-6-1 0,0 0 0</inkml:trace>
  <inkml:trace contextRef="#ctx0" brushRef="#br0">12484 6198 8186,'8'7'-506,"-2"1"704,-6 6 0,-5 2 666,0 3 1,-6-2-695,2 7 0,-4-2 30,-1 1 1,-5 4-268,0-3 0,-5 1 84,5-1 1,-3-2-124,8-3 0,-3-8 133,7 3 1,2-7-685,-1 2 411,6-6 1,-4 2-80,7-10 1,8 2 183,6-6 1,1-1 33,4-4 0,3 1 146,1 4 0,4-4-106,2 4 0,-6 1 138,1-2 1,-6 6-78,0-6 1,-2 7 170,-2-2 1,-4 4 218,-1 1-286,-5 0 0,2 1 87,-6 4 0,-6 3-70,-4 6 0,-3 0-89,-1 0 1,-2 1 56,-2-1 1,2 0-247,-3 0 291,9 1-317,-2-1 167,10 0 0,-3-6 30,10-3 0,-2-4 142,7-1-147,-1 0 1,5 0-24,1 0 38,-7 7 1,3-4 26,-7 6 0,1-4-25,-5 4 1,0 1 107,0 4 0,-8 5-36,-6 0 0,0 2 10,-5-3 1,-2-2-206,2 3 1,0-8 146,5-1 1,-5-7-477,0 2 0,2-5 197,7-5 0,-1-5-524,7-9 1,-1-3 18,5-6 740,0-7 0,6-1 0,2-7 0</inkml:trace>
  <inkml:trace contextRef="#ctx0" brushRef="#br0">12740 5942 8155,'20'0'35,"2"-4"-18,7-1 1,-1 0 284,0 5 0,-4 5-64,0 0 1,-2 4-863,2-4 0,1 0 246,-6-5 1,0 0-25,-5 0 0,0 0 402,1 0 0,-1-7 0,0-1 0</inkml:trace>
  <inkml:trace contextRef="#ctx0" brushRef="#br0">13067 5829 8149,'-7'14'0,"-1"2"20,-6 3 0,-5 1 100,0 4 0,-1 3-242,1-4 1,-2 4 76,-3 2 1,2-6-97,3 1 1,4-2 82,-4 2 0,3 1-20,2-6 1,4-1 88,1-9-372,6 4 164,-4-12 1,9 4 75,3-10 1,2 1 217,8-11 0,5 4-93,4-8 1,3 3 122,1 2 1,2 0-87,3 0 0,-1 0 117,6-1 1,-8 1-59,-2 0 1,-1 1-271,-8 4 0,0-4 2,-5 4 1,-6 1-463,-3-2 630,-3 7 0,-9-9 0,-1 4 0</inkml:trace>
  <inkml:trace contextRef="#ctx0" brushRef="#br0">12867 5857 8149,'10'14'-50,"-1"1"0,-1 4 180,2 0 0,1 7 403,-6 3 0,1-1-153,-1 5 1,-4-1-238,4 1 0,-3-1-98,-2 6 0,0-2 116,0 2 1,1-5-704,4-9 0,-4 1 101,4-6-909,-3 0 570,-2-11 780,0-2 0,-7-12 0,0-2 0</inkml:trace>
  <inkml:trace contextRef="#ctx0" brushRef="#br0">12811 6198 8149,'0'15'-19,"0"-1"1,-2 0 77,-3 0 0,2 2-143,-6 3 1,1-3 113,-2 3 0,-1-3-217,6-2 127,1 0-182,4-6 259,0-2 0,1-6 56,4 0 1,3-1-27,6-4 0,7-3-49,2-6 0,6 0-41,4-1 0,-1 1 73,6 0 1,-2-5-215,2 0 1,-5 0-51,-9 5-301,3 0 250,-12-1 1,0 6 284,-11-1 0,-2 7 0,-2-3 0</inkml:trace>
  <inkml:trace contextRef="#ctx0" brushRef="#br0">12967 6284 8149,'-9'14'0,"-1"0"-11,7 0 0,-8 1 145,6-1 1,0 0 6,5 0 0,0-4-139,0-1 0,-4 1 61,-1 4 1,0-5-32,5 1 1,0-1 70,0 5 0,0 1-106,0-1 1,0 0 102,0 0 1,0 1-49,0-1 0,0 5 32,0 0 0,2 0 12,2-5 0,4 5-131,7 0 1,-1 0 69,0-5 0,0 0-256,0 0 1,1-6 81,-1-3 1,0-3-15,0-2 1,-4 0 56,-1 0 0,1-11-287,4-4 0,-1-8-292,-4-1 0,2 2 675,-6-2 0,0 0 0,1-4 0,2 0 0</inkml:trace>
  <inkml:trace contextRef="#ctx0" brushRef="#br0">13109 6440 8126,'-9'-5'-2,"-1"1"66,1-1 0,-5 6 179,-1 4 0,6 8 54,-1 6 1,1 6 86,-5-1 0,-1 1-344,1-1 1,0 1 147,0-6 0,0 5-288,-1-5 1,1 0 108,0-5 0,1 0-59,4 0 1,-4-6-58,4-3-227,2-4 0,-4-2 30,7-4 1,-1-8-72,5-6 0,5-6 58,-1 1 0,12-2 140,-2-3 1,8 2-71,-3 4 1,7-4 107,-3 3 1,4-3-114,2-1 0,-1 1 252,1 3 0,-1-9 0,0 3 0</inkml:trace>
  <inkml:trace contextRef="#ctx0" brushRef="#br0">13322 5942 8124,'0'-7'266,"5"2"162,0 10 0,0 2-129,-5 8 0,-5 0 14,0 4 1,-6 4-372,2 5 0,-4-1 101,-1-3 1,0 2-228,-1-2 1,1 1 122,0-1 1,1-3-492,4-7 78,3 0 116,6-6 0,0-8 93,0-10 1,1-4 97,4-5 0,3 3 31,6-2 0,5-3 13,0 2 0,0 0 145,-5 5 1,2 4-9,3 1 1,-3 6 126,3-2 0,-4 3-18,0 2 1,-3 2 240,-2 3 1,1 3 51,-7 6 1,1 5-93,-5 0 1,-1 8 154,-4 1 0,-3 0-49,-6 6 0,0-4-364,-1-2 1,-4 1-98,0-1 1,-4 0-183,4 1 1,-5-2-503,5-4 1,-6 3 386,1-7 0,4-2-170,1-8 0,-2 3 141,2-8 0,5 1-223,4-5 1,3-8 579,-3-6 0,-3-7 0,6-7 0</inkml:trace>
  <inkml:trace contextRef="#ctx0" brushRef="#br0">13095 6369 8114,'14'0'0,"0"0"209,1 0 0,4 2 59,0 2 0,6 4 366,-1 6 1,-2 7-199,1 3 1,1-2 146,4 1 0,1-4-180,-1 5 1,7-7-545,3 2 0,-2-3 254,2-2-113,0 1 0,5 5 0,-1 2 0</inkml:trace>
  <inkml:trace contextRef="#ctx0" brushRef="#br0">14389 5928 8281,'0'14'1420,"0"1"-1102,6 5 1,-4 2-82,2 7 0,3 1-85,-3 3 1,1-1-52,-5 5 1,0 1 106,0 5 1,-1-2-184,-4-3 0,2 1 116,-7-5 0,7 2-229,-2-8 1,-1 2 20,1-11 0,-1-1-982,1-9 106,4 4 309,-6-12 1,3 4 64,-1-10 1,0-4-30,5-10 598,0 3 0,0-17 0,0 3 0</inkml:trace>
  <inkml:trace contextRef="#ctx0" brushRef="#br0">14517 5815 8047,'14'-13'-439,"0"3"0,2-2 835,3 2 0,-2 2-76,7-1 1,-5-1-168,5-4 0,-1 0-209,6 0 1,-6 0 118,1-1 1,-6 7-187,1 4 0,-4-3 139,0 3 1,-6 5-132,1 9 1,-7 4 108,1 5 1,-2-2 32,-2 7 1,0 0 32,0 4 1,0 2 191,0 3 1,0 4 139,0 5 0,0 1-116,0 0 1,0 7-31,0 7 1,2 5-148,2 4 0,-2 2-123,3-7 0,-4 6 136,-1-6 1,0-5-105,0-9 1,0-6-42,0-8 1,0-1-313,0-13-205,0-7 371,0-5 0,-6-18-553,-4-3 1,-2-12 302,-2-2 1,-1-1-874,1-4 1302,-6-3 0,-3-4 0,-5-2 0,0 2 0</inkml:trace>
  <inkml:trace contextRef="#ctx0" brushRef="#br0">14517 6028 8047,'19'0'0,"0"0"0,4-7-152,-4-2 0,7-2-184,-3 1 1,-1-1 135,2 7 0,-7-6 141,2 5 0,-8 1 59,-1 4 0,-7 6 0,3 2 0</inkml:trace>
  <inkml:trace contextRef="#ctx0" brushRef="#br0">14531 6099 7565,'0'9'-78,"0"1"0,0-5 98,0 4 0,0 2 814,0 8 1,0-2-315,0 7 0,5-5-176,-1 5 1,1-2-214,-5 2 1,-1 1 56,-4-6 1,3 4-141,-2-4 0,-3 0 337,2-4-840,1-7 3,4-2 67,0-6 0,1-8 20,4-6 1,3-7-122,6-7 0,7-1 160,2 1 1,4 1 32,2 3 1,-1-1 220,1 6 1,-3 5-102,-2 4 1,-3 6 331,-7-6-115,0 7 220,-6-3 0,-2 12-2,-6 4 1,-1 2 104,-4 2 0,-8 5-120,-6 0 1,-1 2-95,1-2 0,3-3-144,-3 3 0,3-4 114,2 0 1,2-6-512,2 0 273,-3-5 0,12 0-569,-4-8 1,3-6 683,2-9 0,7-16 0,1-9 0</inkml:trace>
  <inkml:trace contextRef="#ctx0" brushRef="#br0">15071 5829 8047,'0'14'0,"5"5"0,0 0 0,-1 6 95,-4-1 1,0 3-3,0 1 1,-1 5 408,-4 0 1,4 1-93,-4-6 1,-1 5-399,1 0 1,-2 5-98,3-5 0,1-1 285,-7-8-987,7 3 405,-3-12-235,6 0 0,0-20 263,0-9 0,0-15-180,0 1 1,0-10 533,0 0 0,6-9 0,2-4 0</inkml:trace>
  <inkml:trace contextRef="#ctx0" brushRef="#br0">15114 5871 8047,'14'-19'-22,"0"0"1,1 2 141,-1 8 0,0-2 584,0 6-501,0 0 1,1 7-86,-1 2 1,-6 4 74,-4 7 1,3 5 13,-2 4 1,-1 3-237,-4 1 0,-1 0 79,-4 1 1,2 4-289,-7 0 1,1 2 122,-5-2 0,1-3-405,4 3 0,-3-3 225,8-1 1,-7-7-100,1-3 1,2-5-359,-1-4 752,-1 2 0,-10-10 0,-2 4 0</inkml:trace>
  <inkml:trace contextRef="#ctx0" brushRef="#br0">15085 6085 8047,'15'-15'-261,"0"6"-65,4-1 1,-6 6 820,6-6 0,-11 7 343,6-2-505,-3 4 7,3 1-453,-6 0 0,-1 6 112,-7 4 0,-7 2-18,-2 2 1,-4 2 11,-1 3 1,0 3-108,0 7 0,-1-1 256,1 1 0,0 4-124,0 0 1,4-5 152,1-4 0,6-11-59,-2 1-108,3-9 1,9-1-63,2-8 1,4-6-238,1-9 0,5-4-122,0-11 0,1 4 417,-1-3 0,-3-3 0,5-1 0</inkml:trace>
  <inkml:trace contextRef="#ctx0" brushRef="#br0">15256 5971 8047,'14'-2'237,"1"-2"1,-1-4-7,0-7 1,6 0-180,4-4 1,1 1 147,-1-5 1,3 1-387,-3-2 1,1-1-391,-1 6 1,-4 0 124,-6 4-186,-6 1 303,5 0 38,-11 0 141,-2 6 0,-8 2 283,-7 6-45,8 0 0,-1 0 181,3 0 1,3 6-83,-2 3 0,2 4 170,2 1 0,5 7 219,-1 2 0,3 11-190,-2 4 0,-4 4 33,4 6 1,-4-3-59,-1 8 1,5-1 12,0 4 1,0 1-232,-5 0 1,-2-6-175,-3-4 0,2-7 86,-6-2 1,4-13-149,-5-1 0,1-7 67,-5-3 1,0-6 56,-1-3 1,1-5-123,0-5 1,-5-9 110,0-10 0,-5-3-130,5-1 1,2-7 4,7-3 0,4-3-223,6-2 0,2 2-359,2 3 1,11 2 330,8 3 1,6 5-166,4-1 1,3 2 525,7 8 0,0-6 0,-1 3 0</inkml:trace>
  <inkml:trace contextRef="#ctx0" brushRef="#br0">16081 5502 7973,'14'-7'-1666,"-6"6"2203,-2-5 1,-7 12-188,-4 3 1,-5 9-45,-9 1 1,0 8-201,-9 1 1,3 0 2,-8 6 0,4 0-109,5-1 1,-1-1-58,6-8 0,0 1-298,5-6 1,0 0 51,0-5-956,-1 0 642,1-6 617,6-1 0,-4-20 0,4-3 0</inkml:trace>
  <inkml:trace contextRef="#ctx0" brushRef="#br0">15924 5544 7973,'21'0'1,"3"0"1,-4 7-197,-1 2 1,2 4 288,-2 1 1,-2 2 444,-8 3 1,2-2-701,-6 7 1,0-5 59,-5 5 0,-2-6-273,-2 6 1,-4-6 184,-7 1 1,-5 1-620,-4-1 808,-3 0 0,-7-5 0,-3 0 0</inkml:trace>
  <inkml:trace contextRef="#ctx0" brushRef="#br0">15711 5942 7989,'14'0'296,"7"0"-3,2 0 1,4-6-258,2-3 1,6-4-215,2-1 1,3 0-323,-2-1 0,-5 3 46,-9 2-325,3-2 779,-12 10 0,6-11 0,-7 6 0</inkml:trace>
  <inkml:trace contextRef="#ctx0" brushRef="#br0">16010 5829 7118,'0'-10'-122,"0"1"376,0 6 237,6-4 1,-4 14-125,2 2 0,-8 8-184,-6 2 0,-4 7-104,-5-3 0,-8 11 60,-6 3 0,0 0-120,4 1 0,1-7 100,-1 2 0,6 2-372,-1-2 0,7-4 138,-2-5 0,8-9-1212,1 0 819,7-1 1,-3-14 507,6 0 0,0-19 0,0-11 0</inkml:trace>
  <inkml:trace contextRef="#ctx0" brushRef="#br0">15867 6085 7976,'5'14'-452,"0"0"0,0 7 822,-5 2 0,0-1-1,0 2 1,-5-5-107,0 5 1,-4-7-33,4 2 1,-1-5-517,1-4 232,3 2-272,-4-10 1,6 3-15,0-10 0,2-3-169,2-6 1,4-5 156,6 0 1,5-6 350,0 1 0,7 2 0,-3-2 0,6 7 0,4-2 0,-3 3 0,3 2 0,-3 1 0,-1 4 0,-6-2 132,1 6 1,-7 0 198,2 5 0,-3 0 660,-2 0-327,-6 0-156,5 0-391,-12 7 1,4 0 75,-10 8 0,-2-1-344,-8 0 0,-4 5 124,0 0 1,-6-3-411,1-2 1,-1-8-8,1 9 1,-1-11-173,6 1 0,-4-3 82,4-2 534,-7-7 0,10-7 0,-4-8 0</inkml:trace>
  <inkml:trace contextRef="#ctx0" brushRef="#br0">16024 5971 7976,'14'5'0,"0"-1"0,-1 7 68,-4-1 0,2 7 113,-6 2 1,5 7 95,-6-3 0,1 4-25,-5 1 1,0 1-116,0-1 0,0 1 26,0-1 0,0 1-100,0-1 0,0 1-370,0-1 1,0-1 218,0-3 0,0-4-1227,0-6 991,0-6 0,6-2-278,4-6 0,-2-12 602,1-7 0,7-13 0,6-4 0</inkml:trace>
  <inkml:trace contextRef="#ctx0" brushRef="#br0">16479 5445 7976,'0'14'-499,"0"0"0,-7 7 181,-2 3 1,-4 2 592,-1 3 1,0-1-46,0 1 0,-5 4-251,0 0 1,0-1 61,5-9 1,4 3-57,1-7 1,1 0 3,-2-5-170,4-6 469,6-2-215,0-6 0,6-2 39,4-2 1,2-4-88,3-6 1,-1 4 5,0 1 1,2-1 28,3-4 1,-2 4-110,7 1 0,-7 1-59,2-1 168,3-4-209,-6 11 157,-2-4 1,-7 12 32,-7 4 0,-2 2-42,-3 3 0,-3 0 136,-6 4 0,2 4-117,2 5 1,-3 0 285,4 1 0,1-5-1,-1-1 1,5-1 17,0 2 0,1-3-105,-2-7 1,3 0 111,-2 0-518,2-6 174,2-2 1,2-6-29,2 0 1,-1-6 68,7-3 1,-1-9-690,6-1 0,-1-6 24,0 1 1,0-3-193,0-1 0,1-5 832,-1 0 0,0 0 0,0 4 0</inkml:trace>
  <inkml:trace contextRef="#ctx0" brushRef="#br0">16678 5559 7978,'5'9'10,"-1"1"0,1 1 84,-5 8 0,0-2 115,0 7 0,0-5 35,0 4 0,0-4-20,0 5 0,-5-7-169,1 2 0,-1 2 94,5-2 0,-2 0-331,-2-5 0,2 5-40,-3 0 1,-1 0-255,1-5 0,0 0-828,5 0 618,-6-6 686,5-1 0,-6-14 0,7-2 0,5-10 0,0-5 0,6-3 0,-2-1 0,-1-7 0,2-3 0,-1-3 0,5-1 0,2 5 0,3 4 0,-3-2 0,3 2 0,-3 5 0,-2 4 0,0 7-183,0-2 0,0 8 192,1 1 630,-1 7-411,0-3 0,-1 12-18,-4 3 1,-2 4-8,-7 1 0,4 2 85,1 3 1,0 3-148,-5 7 1,0 1 38,0 3 1,0-3-209,0 3 1,0-3 28,0-2 0,0 1-283,0-1 1,-5-6 134,0-3 0,1-3-223,4-2 0,-2 1 112,-3-1 0,4-5-19,-4 1 1,-3-7-109,-1 2 385,2-4 0,-5-1 0,4 0 0</inkml:trace>
  <inkml:trace contextRef="#ctx0" brushRef="#br0">16721 5715 7978,'14'-9'-745,"0"-1"728,0 7 0,0-5 13,1 3 0,-1 4 192,0-4 0,0-1-152,0 1 0,-4 0-91,-1 5-441,-5 0 336,2 0 0,-6 6 8,0 4 0,-6-1 115,-4 6 1,-7-4 58,-2 8 1,-5-4-102,5 0 1,-1-1 65,1 0 0,3 0 79,-3 1 140,3-1 1,8-5 305,3 1-331,4-7 0,2 3-8,4-6 0,5 0-39,9 0 0,1-1-253,4-4 1,1 2 81,-6-7 0,5 5-85,-5-4 0,0 6-138,-5-2 0,-5 4-553,1 1 813,-7 0 0,3 6 0,-6 2 0</inkml:trace>
  <inkml:trace contextRef="#ctx0" brushRef="#br0">16564 6127 7978,'14'0'0,"1"-6"0,-1-4 0,2-2-362,3-2 0,-2 4 341,7 1 0,-7 1 374,2-2 0,1-1-409,-1 7 0,0-6 86,-4 5-727,-1 1 339,0 4 101,-6 0 0,-2 1 165,-6 4 1,-6 3 91,-4 6 0,-4 0 0,-5 0 0,2 1 0,-7-1 0,2 2-2,-2 3 0,-2-4 7,2 4 0,3-3 235,2-2 0,4 1-42,0-1 0,7-5 1046,4 1-855,2-7 0,5 3 21,7-6 0,6-1-95,12-4 1,0-3-85,1-6 0,4-5 31,0 0 0,0-2-38,-4 2 1,-7 4-1,-3-4 1,-3 8-44,-2 1-181,-6 7 0,4-10 0,-4 5 0</inkml:trace>
  <inkml:trace contextRef="#ctx0" brushRef="#br0">16735 6113 7978,'0'14'0,"0"0"0,0 1 0,0-1 80,0 0 0,0 7 165,0 2 0,0 3 39,0-3 0,-5 3-118,0-7 1,-6 4 57,2-4 0,-4 0-264,-1-5 1,0 1 117,-1-1 0,1-2-302,0-2 0,0 1 163,0-6 0,4-1-405,1-4 601,-1 0-127,2 0 135,2 0 1,9 0-80,7 0 1,5-4 176,14-1 0,4-6-67,0 1 1,7 3-210,-2-3 1,3 1 110,1-6 0,-4 1-76,0 0 0,-6 0 0,2 0 0</inkml:trace>
  <inkml:trace contextRef="#ctx0" brushRef="#br0">17289 5573 7161,'8'0'1222,"-3"1"-1238,-10 4 1,-3 9 33,-6 10 1,-7 3-82,-2 1 1,-4 1-3,-2-1 0,3 1 95,2-1 1,5-1-40,9-3 0,-1-4 17,7-6 0,-1-4-18,5-1 1,8-6 72,6 2 0,3-10 9,12-4 0,1-10-137,8-5 1,3-2-147,-3-3 1,3-1-245,2-3 0,-7 3 197,-3-3 0,-5 4 11,-4 6 0,-5-3 247,-9 7 0,1 5 0,-7 5 0,1 6 0,-5-4 0,0 14-9,0 2 1,-5 4-41,1 1 1,-6 0 464,5 0 0,-4 0-140,4 1 1,-1-3-9,1-2 0,4 2-125,-4-2 1,3-2-134,2 1 1,-4 1-55,-1 4 0,-6 0-357,1 0 0,-2 1-372,-3-1 773,1 0 0,-6 0 0,-2 1 0</inkml:trace>
  <inkml:trace contextRef="#ctx0" brushRef="#br0">17346 5829 7997,'8'14'-108,"-3"0"0,-4 5 145,-1 0 0,-1 2 177,-4-2 1,3 3 169,-2 6 0,-3 1-109,3-1 1,-1 2 32,5 3 1,0-1-322,0 6 1,0-2 90,0 2 1,0-5-140,0-9 0,0-4 79,0-5-1081,0-1 679,6-6 0,-4-4-23,3-8 1,-2-4-78,1-6 0,-2-7 227,3-3 1,-2-4 256,2-5 0,-4 3 0,4-3 0,-2 2 0,2 3 0,-4 0 0,4-1 0,1 1 0,-1-1 0,6 2-57,-1 4 1,2-2-48,3 6 0,-6 0 345,1 4 0,-3 1-60,3 0 1,3 4 119,-4 1-122,-3 6-96,7-3 1,-11 7 15,2 4 0,3 3 80,-3 6 1,1 6-9,-5 4 1,0 3-6,0 1 0,0 1-82,0-1 1,-5 5 27,1 1 0,-3 4-260,3-5 0,2 5 96,-3-5 0,4 3-421,1-7 0,-2 1-27,-3-11 36,4 0 0,-7-7 464,3-2 0,-3-4 0,-6-6 0</inkml:trace>
  <inkml:trace contextRef="#ctx0" brushRef="#br0">17346 6042 7997,'10'-5'0,"-1"1"0,1-1-203,4 5 1,-5-5 190,1 0 412,-1 1-212,5 4 0,-6 1-716,-3 4 414,-3 3 1,-2 6 141,0 0 1,0 0 40,0 1 0,-5-1 12,0 0 0,0 0-127,5 0 1,0-4 97,0-1-532,0-5 185,0 2-104,0-6 0,2-6 399,3-4 0,3-15 0,6-5 0</inkml:trace>
  <inkml:trace contextRef="#ctx0" brushRef="#br0">17645 5857 7997,'19'-16'-192,"0"-3"1,4 2 222,-4-7 1,5 2-400,-5-1 0,0 2 222,-5 7 1,-6 0 145,-3-1 0,-4 1 0,-1 0 0</inkml:trace>
  <inkml:trace contextRef="#ctx0" brushRef="#br0">17659 5615 7997,'0'15'0,"0"0"-389,0 4 0,-2 4 386,-2 5 0,0 0 445,-5 1 0,4-1-229,-4 1 0,4-1-39,-5 1 0,7-6-223,-1 1 0,2-7 138,2 2 0,0-3-100,0-2 1,0-4 82,0-1 1,2-6-203,2 2 1,4-3-56,6-2 1,2-3-23,3-7 0,2 1-202,2-10 1,4 3 176,-3 2 1,-2-1-141,2 1 0,-7 2 372,2 2 0,-9-3 0,2 6 0,-4-8 0</inkml:trace>
  <inkml:trace contextRef="#ctx0" brushRef="#br0">17687 6099 7997,'-8'14'-955,"4"0"477,2 0 909,2 1 1,2-9-141,2-6 0,1-3-203,9-11 0,-3 1-420,8-11 0,2 5 175,-2-4 1,5 4-65,-5-5 0,-1 7 112,-3-2 1,-7 8 108,-4 1 0,4 1 0,0-6 0</inkml:trace>
  <inkml:trace contextRef="#ctx0" brushRef="#br0">17687 5985 7997,'0'10'75,"0"-1"107,0 1 0,0 4 182,0 0 1,0 5-66,0 0 1,0 5-74,0-5 0,0 6-5,0-1 1,0-4 18,0-1 1,0 2-91,0-3 35,0 1 1,2-6-304,3-3 1,4-4-76,10-6 1,-2-6-36,7-4 0,5-7-199,4-2 1,6-8 208,-1-2 1,-3 1-674,-2-5 1,-3 8 340,-1 1 1,-3 0 549,-2-4 0,3-7 0,-5-1 0</inkml:trace>
  <inkml:trace contextRef="#ctx0" brushRef="#br0">18270 5473 7997,'0'10'-24,"0"-1"0,0 1 185,0 4 1,-1 7 69,-4 2 1,-1 4-6,-4 1 0,-3 1-151,4-1 1,-4 6 128,-1-1 1,0 0-308,0-5 0,-1-4-17,1 0 0,0-1-8,0 6 1,4-7-525,1-3 1,-1-3 317,-4-2 0,6-5 334,4 1 0,-4-7 0,0 3 0</inkml:trace>
  <inkml:trace contextRef="#ctx0" brushRef="#br0">18128 5871 7997,'6'-22'-1265,"7"2"949,6 6 0,0-2 300,-5-3 1,0 3 27,1-3 1,-1 2 95,0-2 1,5 3-74,0-3 0,0 3 86,-5 2 1,0 0 27,1-1 28,-1 8-200,0-6 1,-1 13 71,-4 0 0,-3 2 119,-6 7 1,0 7-111,0 7 0,0 4 198,0 2 1,0 4-104,0 0 1,0 7 48,0-2 1,0 4-116,0 6 0,-1-4 18,-4 3 1,2-3-132,-7-1 0,7-2 97,-1-3 1,-3 0-362,3-10 193,-8 4 0,9-16-129,-6 3 0,-1-10 47,-4-4 1,0-5-78,0-5 1,-1-3-116,1-6 1,5-6 37,-1-4 0,1-3 333,-5-1 0,-1-2 0,1-4 0,0-2 0,0-7 0</inkml:trace>
  <inkml:trace contextRef="#ctx0" brushRef="#br0">18156 5871 7997,'7'-8'-101,"1"2"0,1 12 363,1 4 0,-7 3-25,2 1 1,-4 2-148,-1 3 0,0-4 68,0 4 1,0-1 32,0 1-58,0-4-268,0 6-35,0-7 0,-1-6 96,-4-3 0,3-5-254,-2-5 0,2-3 144,2-6 1,5 0-77,-1 0 0,7-1 137,-1 1 0,-2 0 78,1 0 0,1 4-41,4 1 0,0 6 239,0-2-170,1 3 1,-1-2 154,0-1 0,-4 0 223,-1 5-81,-6 0-115,4 6 1,-7 2-64,0 6 0,-7 1 85,-2-1 1,-4 5-92,-1 0 1,0 1-122,-1-1 1,1-3-7,0 3 1,1-3-221,4-2-953,-4-6 906,5-2 0,0-12-386,4-4 684,2-15 0,8-5 0,2-12 0</inkml:trace>
  <inkml:trace contextRef="#ctx0" brushRef="#br0">18555 5459 7997,'22'-8'0,"-2"2"596,-6 6-114,1 0-131,-7 6 0,-2 2-201,-6 6 1,0 5-135,0 0 0,-6 5-14,-4-5 1,-7 6 178,-2-1 0,-7 3-517,3 1 1,2-4 220,2 0 1,4-7-760,0 2 325,1-3-122,0-2 426,6-6 1,2-3 164,6-10 1,6 2 53,3-7 0,4-4-95,1-5 1,5-2-63,0 2 1,6 2 99,-1-7 1,1 7 82,-1-2 0,1 3 0,-6 2 0,5 1-110,-5 4 0,0 3 154,-5 6 0,0 1 68,1 4 1,-7 4 189,-4 10 1,-2-1-61,-2 5 0,-6 1 139,-4 5 0,-3-1-86,-1 0 0,-2-1-180,-3-3 1,-1 3 58,-4-3 0,-1-4-237,6-1 1,0-3-14,5-2 0,1-4-109,4-1-419,-4-6 442,11 3 0,-2-12-211,8-3 1,4-4 126,7-1 0,-1 0 53,0-1 0,5 1 59,0 0 0,1 0 198,-1 0 1,-3-1-77,3 1 1,2 5-7,-2-1 1,0 5 259,-5-4 1,0 6-114,0-2 0,-4 2 137,-1-2 1,-4 4 141,4-4 20,-5 3-278,2 9 1,-6 0 1,0 8 1,-6-1-55,-4 0 0,-4 2-132,-5 3 0,3-3-109,-3 3 1,3-4 65,2 0 0,5-6-146,-1 1 1,2-6-107,-1 6 72,3-7 124,6 3 81,0-6-11,0 0 178,6-6 1,-3 4 2,7-2 1,-1 0-71,5 0 1,-4 2 193,-1-3-205,1 4 1,4 1 90,0 0 1,-4 5-81,-1-1 1,-6 7 41,2-1 1,-3 2 40,-2 3 0,0-1 145,0 0 1,-7 7 134,-2 2 0,-6 4-85,-3 2 1,0-1-131,-6 0 1,6 1 2,-6-1 0,2-2-146,-2-7 0,-1 0 118,6-10 1,-5-3-733,5-1 1,-1-3-38,1-2 1,4-2-319,1-3 1,0-4 915,4-10 0,-2-3 0,-2-7 0</inkml:trace>
  <inkml:trace contextRef="#ctx0" brushRef="#br0">18597 5985 7995,'14'-6'0,"5"4"441,0-3 1,0 4 365,-4 1-431,5 0 1,-4 0-151,3 0 1,-3 1-1060,-2 4 833,-6-3 0,4 10 0,-4-4 0</inkml:trace>
  <inkml:trace contextRef="#ctx0" brushRef="#br0">19251 5445 7945,'8'6'-287,"-3"4"0,-8 4 772,-2 5-269,-6-3 0,-2 12 34,-6 1 1,-6-1-159,1 5-1,-1 2-205,1-2 0,-2-5 124,2-4 1,2-5-361,-2 5 0,7-12 31,-2 3 1,4-9-524,6 3 437,-4-5 405,12-4 0,-12-8 0,5-6 0</inkml:trace>
  <inkml:trace contextRef="#ctx0" brushRef="#br0">19024 5715 7945,'14'0'-151,"0"6"-38,0 4 1,-1 7 357,-3 2 1,1 6 390,-7-1 0,1 3-110,-5 1 1,5-1-168,0-3 0,-1 3-280,-4-4 1,0-2 73,0-2 1,0-3-270,0-2 0,0 0-167,0 0 36,0-6-271,0 5-45,0-11 1,5-2-13,0-10 0,4-9 651,-4-5 0,6-9 0,-3-3 0</inkml:trace>
  <inkml:trace contextRef="#ctx0" brushRef="#br0">19365 5331 7945,'8'10'12,"-3"-1"0,-4 1-158,-1 4 1,0 5 362,0 0 1,0 6 506,0-1 0,0-2-717,0 1 1,0-4 10,0 5 1,-5-6-365,1 0 171,-1-2-501,5-2 505,0-6 1,0-3-56,0-10 0,2-3-79,2-6 0,-1-5-44,7 0 0,-5-4 280,4 4 0,1 0-56,4 5 1,-5-1 293,1 1 1,-1 0-100,6 0 1,-1 6 300,0 3 1,-5 3-148,1 2 1,-2 2 39,1 3 0,-2 3 28,-7 6 0,0 0 68,0 0 1,0 5-237,0 0 0,-7 2-145,-2-2 0,-9-2-344,-1 7 1,-4-1 193,4 6 1,-5-5-151,5-1 1,-5-1 147,6 2 0,-6-3-279,5-7 0,0 0 195,5 0 0,-1 1-3,1-1 930,0-6-568,6 4 0,3-10 363,10 3 0,5-4-235,9-1 1,-2-6 28,7-4 0,4-9 24,5-4 1,5-4-313,-5-2 1,8 1-82,2 0 0,0-1-246,4 1 0,-11 4 88,-7 0 0,-7 9-558,-8 0 138,-6 1 688,-2 13 0,-18-6 0,-4 7 0</inkml:trace>
  <inkml:trace contextRef="#ctx0" brushRef="#br0">19479 5587 7945,'8'6'0,"0"4"31,-4 9 0,-2 3 166,3 6 1,1 7 106,-1 3 0,-1-2 153,-4 2 0,-1-1-302,-4 0 0,4 3 66,-4-7 0,2 0-208,-2-4 1,3-1 65,-2 1 1,2-6-338,2 1 0,-2-7-33,-2 2 1,2-8-902,-3-1 865,-3-7 0,1 3-140,-8-6 1,6-3 466,-1-6 0,1-7 0,-5-13 0</inkml:trace>
  <inkml:trace contextRef="#ctx0" brushRef="#br0">19365 5857 7945,'0'16'0,"0"3"0,-6-2-473,-4 7 0,-2-7 284,-3 2 0,3-1 27,2 1 0,-2-5-5,2 0 167,4 0 0,-7-12 0,5 4 0</inkml:trace>
  <inkml:trace contextRef="#ctx0" brushRef="#br0">19465 5843 7945,'20'-13'0,"4"4"0,3 3 261,1 6 1,0 0 406,1 0 0,-5 0-280,-1 0 1,-5 1-115,1 4 1,-4 3-1886,0 6 1611,-1 0 0,0 0 0,0 1 0</inkml:trace>
  <inkml:trace contextRef="#ctx0" brushRef="#br0">19962 5658 8255,'2'-13'474,"2"4"0,1-5-398,9 0 1,-3-2 64,8-8 1,4 5 96,0-5 1,4 7-684,2-2 1,-6 3 284,1 2 0,-7 1-516,2 4 0,-8 1 153,-1 3 523,-7 4 0,10-6 0,-5 7 0</inkml:trace>
  <inkml:trace contextRef="#ctx0" brushRef="#br0">20133 5374 7153,'8'8'291,"-4"6"0,3 11 106,-3 8 1,1 12 51,-5-3 0,0 10-147,0 0 1,-5 2-117,1-2 1,-3-3-20,3-6 1,2-2-101,-3-3 0,2-5 15,-2-9 0,2-4-379,-6-5-18,6-1 197,-10-6 0,10-8-27,-7-10 0,7-4 56,-2-5 1,2-3-37,-1-7 1,2 1 71,-3 0 1,4 1 38,1 3 1,1-1-124,4 6 0,-3-2 109,2 2 0,-1 5-368,2 0 0,-3 0 143,3 4 0,1 2-295,-1-1 1,4 4-9,-4-4 556,6 5 0,-3-8 0,6 4 0</inkml:trace>
  <inkml:trace contextRef="#ctx0" brushRef="#br0">20147 5559 7980,'8'-7'-356,"5"-1"-60,-4-6 1,4 0 351,1 0 1,0 0 57,0-1 0,5 1-221,0 0 1,5 0 38,-5-1 188,0 1 0,-5-6 0,0-2 0</inkml:trace>
  <inkml:trace contextRef="#ctx0" brushRef="#br0">20389 5331 7756,'0'10'264,"0"-1"1,-2 1-41,-3 4 1,4 0-144,-4 0 1,2 0 121,-2 1 1,2-1-157,-6 0 1,4 5-30,-5 0 1,1 0-138,-5-5 0,1 0-84,3 1 0,-1-1 124,7 0 1,-6 0-234,5 0 167,1-6 101,4 5 0,1-11 7,4 2 1,8-8 22,6-6 0,6-7-89,-1-2 1,2-6-134,3 1 1,-1 3-41,1 2 0,-2-1 136,-4 1 0,-2 5 51,-7 4 0,-4 7-140,-1-2 227,-6 4 1,2 2-32,-10 4 1,-3 8 211,-6 6 0,-5 6-41,0-1 0,-11 2 211,2 3 1,1-1 63,3 1 0,2-1-108,-2 1 0,-1-6-38,6 1 1,2-7-71,7 2 1,-1-8 254,6-1-210,1-7 1,10 3-284,4-6 1,4-6-94,5-3 0,3-10-107,6-5 1,2-3-291,3-1 0,-7-1 277,2 1 1,-9 4-57,0 0 1,-3 7-278,-2-2-204,0 3 791,1 2 0,-8 4 0,-2 1-83,-3 6 0,-2 3-16,0 9 1,-2 4 241,-3 1 1,4 7-41,-4 2 0,4 4 307,1 2 0,0 5-159,0 4 0,0-1 61,0 1 1,0-5-133,0 5 1,0-7-124,0 2 0,0-3 6,0-1 1,-5-2-172,0-4 1,-1-2-28,1-7 120,-3 7 1,-6-5-157,0 2 1,-1-6 92,1-3 1,5-6-107,-1 2 1,1-4 85,-5-1 0,1-6 98,3-3 0,-1-6-1,7-3 1,-1-3 105,5-3 1,1-3-67,4 4 1,3-3 20,6 3 1,2-2-55,3 6 1,-2-2 22,7 2 0,-2 3-29,2-3 0,3 4 0,-5 0 0</inkml:trace>
  <inkml:trace contextRef="#ctx0" brushRef="#br0">21114 5232 7947,'0'11'-211,"0"3"211,-7-3 0,4 14 190,-6-6 1,1 8-78,-2 1 0,-1 1 359,7 4 0,-7-1-118,1 1 0,4-2-174,1 7 0,-1-4-27,1 3 1,0-5-145,5 1 1,2-3-40,3-1 0,1-7 82,3-3 1,9 1-118,-4-1 0,3-5 21,-2-4 1,4-2-144,-1 1 0,1 2-30,-4-6 1,-1 1 9,0-1 0,-4-3-353,-1 2-397,-6-2-278,10-2 1235,-12-6 0,-1-9 0,-7-7 0</inkml:trace>
  <inkml:trace contextRef="#ctx0" brushRef="#br0">21185 5502 7947,'0'14'0,"0"0"0,-5 7 328,0 2 1,-6 4-104,2 2 1,-4-1-46,-1 1 1,-2 2-307,-3-2 1,3 1 94,-3-11 0,4 4-276,0-4 0,1 0 190,0-5 1,-5-1-479,0-4 0,0 3 124,5-8 471,-7 1 0,6 1 0,-6 2 0</inkml:trace>
  <inkml:trace contextRef="#ctx0" brushRef="#br0">20801 5772 7947,'5'-24'-484,"-1"0"0,3 7 747,-2-2 1,1 3 9,3 2 0,4 0 190,-4 0 1,10-1-205,5 1 0,3 0-323,1 0 1,1 3-395,-1-3 1,1 7 275,-1-7 0,-6 3-461,-3-3 1,2 0 642,-2-1 0,0 1 0,-5 0 0</inkml:trace>
  <inkml:trace contextRef="#ctx0" brushRef="#br0">21213 5374 7947,'10'0'-120,"-1"0"0,-4 0 328,4 0 0,1 0 346,4 0 1,0 0-291,1 0 0,-1 0-226,0 0 0,0 0-28,0 0 0,-4 0 92,-1 0 0,-5 6-235,0 4 1,-4-1 92,-4 5 1,-4-3-97,-7 8 1,-3 2-3,-1-2 1,0 0-6,4-5 0,1 2 84,0 3 0,6-3 2,3 2 0,4-2-41,1-2 0,0 1 61,0-1 0,1 0 53,4 0 1,-2 1-50,7-1 0,4-5 96,5 1 0,1-1-3,-1 5 0,-3 1 139,3-1 1,-1 0-84,0 0 0,-2 1-8,3-1 0,-9 0 110,-6 0 0,-2 0-80,-2 1 1,-2-1 80,-2 0 1,-6 2-49,-9 3 0,2-7-230,-7 7 0,5-6-14,-4 6 0,5-8-141,-1-1 0,3-6 134,2 6 0,0-7-85,0 2 1,1-5-60,4-5 1,2-5 118,7-9 1,2-3 35,3-6 1,3-1-49,6 1 0,5 0 110,0-1 0,6 2-154,-1 4 1,7-3-143,2 7 1,2-4 119,-2 4 183,-3 0 0,11-2 0,-4-1 0</inkml:trace>
  <inkml:trace contextRef="#ctx0" brushRef="#br0">21725 5402 7975,'5'-14'-1031,"0"0"1,6 0 1030,-2-1 0,4 7 0,3-4 0,3 2 0,-4-1 0,4 2 0,-3 1 0,-2 3 0,1 4 0,-1-6 0,-6 7 0,-2 0 0</inkml:trace>
  <inkml:trace contextRef="#ctx0" brushRef="#br0">21796 5374 7975,'7'14'-1401,"-6"0"1121,4 0 0,-4 9 427,-1 5 1,0 2 194,0 8 0,0 0 58,0 4 1,0-4-281,0 0 1,-4-6-201,-1 1 1,0-4-261,5-6 0,0-2 95,0-7-278,0 0 214,0-6 195,0-2 1,2-9 113,3-6 0,-4-2 0,4-13 0,1 0 0,-1-4 0,1-1 0,-1 1 0,-2-2 0,7-3 0,-1 3 0,5-3 0,-4 3 0,-1 1 0,1 7 0,4 3 0,-1 3 0,-4 2 0,4 0 0,-4 0 0,4 6 0,1 3 0,-4-1 0,-1 1 0,-1 2 0,1 8 0,2 2 45,-6 8 1,2 5-37,-3 4 0,-2 3 163,3 1 1,-4 1-160,-1-1 0,-5 2-45,1 3 1,-6-4-12,5-1 1,-6-1-140,2-8 1,1 5 148,-1-5 1,1 0 32,-2-5 0,-2-2 0,2-2 0,-3 2 0,-1-4 0</inkml:trace>
  <inkml:trace contextRef="#ctx0" brushRef="#br0">21768 5743 7975,'9'-19'0,"1"1"0,-2-1-701,1 4 1,9 3 420,-4 2 0,3-1 331,-3 6 1,5-1 6,0 1 0,0 4-73,-5-4 26,1 10 0,-3 3-1,-2 6 0,-4 0 13,-6 0 1,-2 5 3,-2 0 1,1 2-39,-7-2 1,1-3 25,-6 3 1,6-4-117,-1 0 1,6-1 21,-6 0 1,7-5 78,-2 1 0,4-7 0,1 3 0,0-18 0,1-4 0,4-12 0,-3-1 0,10-6 0,-4-1 0</inkml:trace>
  <inkml:trace contextRef="#ctx0" brushRef="#br0">22194 5317 7975,'15'14'-1961,"-1"0"1926,-6 1 1,-2-1 246,-6 0 1,0 0 764,0 0-854,0 1 1,-5-1 224,1 0-476,-8 0 0,5-1 52,-8-4-743,7 4 434,-4-11 6,10 4 379,-4-6 0,12-6 0,2 4 0,6-3 0,-4-1 0,-1 1 0,-1 2 0,2 8 0,2 3 0,-2 6 0,2 0 154,3 0 0,-3 5 45,-2 0 1,-2 5 63,-4-5 1,-2 5-37,3-5 0,-4 4 46,-1-4 1,0 0-46,0-5 1,-6 1-44,-4-1 0,-2-1-181,-2-4 1,-1 4 109,1-4 1,-2-3-216,-3-1 1,2 1 43,-7-1 1,7 0 28,-2-5 1,3 0-53,2 0 1,5-2-85,-1-2 1,7 0-119,-2-5 1,10 0 91,4-6 1,12 0-406,7-4 0,2-4 595,8-5 0,-6 1 0,1 3 0,3-2 0,1 3 0</inkml:trace>
  <inkml:trace contextRef="#ctx0" brushRef="#br0">22635 5402 7937,'0'-8'0,"0"2"0,0 19 0,-1-4 0,-4 10 0,2 3 0,-7 2 0,5-2 0,-4 2 0,4-2 0,-4 2 0,4 1 0,-5-6 0,7 0 0,-1-5-851,2-6 347,2-2 244,0-19 0,5-2 260,-1-14 0,1 1 0,2-1 0,0 1 0</inkml:trace>
  <inkml:trace contextRef="#ctx0" brushRef="#br0">22777 5175 7937,'0'20'-121,"0"4"1,0 9 80,0 5 0,0 3 631,0 2 1,0-1-163,0 1 0,0 1-155,0 4 1,0-4-141,0 3 0,0-9 41,0-5 0,0-3-312,0-1 1,0-7 119,0-3-1506,0-3 1169,7-8 0,0-8 354,8-10 0,-1-9 0,0-3 0</inkml:trace>
  <inkml:trace contextRef="#ctx0" brushRef="#br0">22863 5402 7937,'7'7'327,"1"0"178,-3 8 0,-2-6-413,7 1 1,-6-1 217,6 5-934,-7 1 553,10-1 1,-7-5-613,4 1 0,-3-7 357,-2 2 0,-2-5 326,7-5 0,-7-3 0,3-6 0</inkml:trace>
  <inkml:trace contextRef="#ctx0" brushRef="#br0">23076 5203 7937,'-6'14'0,"-1"1"-1,-2-1 0,-4-5 127,4 1 0,1-1 120,-2 6 0,5-1 222,-4 0-363,6 0 1,-3 0-9,6 1 0,0-6-111,0 1 0,1-7-4,4 1 1,7-2 54,7-2 0,5 0-301,-5 0 1,6 0 145,-1 0 1,3-6-111,1-4 0,1-2 70,-1-3 0,-6 6-304,-3-1 0,-3 1 73,-2-5 0,-6 0 389,-3-1 0,-3 1 0,-9 0 0,-1 0 0</inkml:trace>
  <inkml:trace contextRef="#ctx0" brushRef="#br0">23175 5203 7937,'0'16'-284,"0"3"1,0 3 130,0 7 0,-1 1 419,-4 3 0,2-3-111,-7 3 1,6-3-194,-6-2 0,2 1 130,-1-1 1,-4 1-255,4-1 1,-2 0-1,1 1 1,-2-7-28,2-3 1,2-3 63,-1-2 1,4-1-33,-5-4 116,7-3 0,-8-7-38,6-4 0,1-3 236,4-6 0,0-5 0,0 0 1,6-5 137,4 5 1,-3-1-136,3 1 0,4 2 133,5-7 1,2 10-206,-2-5 0,3 8 31,6-4 0,-6 3-109,-3 7 1,-3 0 108,-2 5 1,-4 0 86,-1 0-224,-6 0 1,4 7-207,-7 2 1,-7 5 183,-2 5 1,-4-1 268,-1 5 1,0-4-2,0 5 1,-1 0-43,1 4 0,2-4-81,2 0 1,4-7 170,6 2-476,0-3 188,0-2 0,3-8-377,6-6 1,1-11-39,9-8 1,8-11-218,1 2 1,-1-5 126,-3-1 1,-1 3 516,6-7 0,-1 6 0,-6-9 0,-1 5 0</inkml:trace>
  <inkml:trace contextRef="#ctx0" brushRef="#br0">23616 5146 7937,'0'15'-450,"-1"-1"295,-4 0 1,-2 2 777,-2 3 0,-4-3-218,4 2 1,-9 3-210,0-2 1,0 0 79,9-5-143,-4 7 0,7-6-229,-4 4 0,4-7 91,6-3 0,2-6-147,2 2 1,4-4 38,6-1 0,5-1-264,0-4 1,2-3 35,-2-6 1,-3 0-107,3 0 0,-4-2 121,0-3 0,-1 3 24,0-3 0,-1 3 302,-4 2 0,2 0 0,-6 0 0,6-1 0,-3 1 0</inkml:trace>
  <inkml:trace contextRef="#ctx0" brushRef="#br0">23730 5189 7829,'0'14'350,"0"0"-69,0 1 1,0 4-279,0 0 0,-5 0 132,0-5-527,-6 0 0,5 0 229,-3 0 1,-4-1 162,3-4 0,-2 4 0,-2-5 0</inkml:trace>
  <inkml:trace contextRef="#ctx0" brushRef="#br0">23630 5331 7937,'0'19'-320,"0"0"0,0 2 572,0-2 0,0 7 496,0 8 0,0 5-187,0-1 0,-4 3-157,-1 2 1,0-2-28,5-3 0,-1 1-109,-4-6 1,3 5-332,-3-5 1,4-4-63,1-5 0,0-7-151,0 2-369,0-3-227,6-8 1,-4-4 53,3-8 0,-2-9 291,1-6 0,-2-6 121,3 1 1,-2-8 405,2-1 0,-4-5 0,4 5 0,-2-6 0,2 1 0,-2 1 0,7 0 0,-7 7 0,1 1 0,4 1 0,2 4 0,-2 3 96,1 2 0,1 4 34,4 0 0,-2 6 122,-2 0 1,3 1 168,-4-2-292,4 4 1,-4 6 90,1 0-124,-7 0 0,3 6 113,-6 4 0,0 4 90,0 5 0,-5 3 26,1 6 1,-3 7-108,3 3 1,2 3-101,-3 2 0,-1-1 55,1 1 1,1-2-264,4-3 0,0 1 82,0-5 0,-2-1-564,-3-5 1,4-6-468,-4-3-114,3-3 165,2-8 988,-6-2 0,0-7 0,-4-4 0,-2-3 0,4-6 0,-7 0 0</inkml:trace>
  <inkml:trace contextRef="#ctx0" brushRef="#br0">23659 5544 7937,'6'-7'0,"-3"0"-226,7 7 196,-7 0 1,5 0 38,-3 0 1,-4 7 130,4 2 0,-4 4-152,-1 1 0,0 0 172,0 0 0,-6 5-10,-3 0 0,1 5-152,-2-5 1,6 5 91,-6-6 0,5 1-219,-4-4 130,6-1 1,-4-5 107,7 1-85,0-7 1,0 2-102,0-10 0,7-3-88,2-6 1,4-2 53,1-3 1,0-1-420,0-4 0,1-3 35,-1 3 495,0-3 0,0-1 0,1 0 0</inkml:trace>
  <inkml:trace contextRef="#ctx0" brushRef="#br0">23872 5374 7937,'14'-2'-24,"0"-3"0,1 2 142,-1-6 1,6-1 17,4-4 1,-2-2-430,2-3 0,-2 4 177,2-4 1,1-2-352,-6 2 1,0 0 106,-5 5 360,-6 0 0,5 0 0,-5-1 0</inkml:trace>
  <inkml:trace contextRef="#ctx0" brushRef="#br0">24000 5161 7937,'-14'22'145,"0"-3"0,-1 3 28,1 1 0,5 0-81,-1 0 0,2 1 208,-1 4 1,2-4 119,7 0 0,0-7-432,0 2 1,7-3 98,2-2 0,4-6-385,1-3 0,7-4 242,2-1 0,-1-6-466,2-3 0,-2-4 147,2-1 0,1 1-333,-6 4 90,0-4 62,-5 11 465,-6-4 0,-3 8 91,-10 2 0,-7 9 114,-7 6 1,-5 1-185,5-1 1,-6 2 579,1 3 0,4 3-235,1-4 1,3 4-104,2 1 0,1-1 184,3-3 0,4 1 107,6-6 0,0-5-405,0-4 1,2-7 80,2 2 0,6-5-297,9-5 0,-2-4 127,7-10 1,-5 1-196,5-5 0,-7 5-39,2-1 0,-3-1-135,-2 1 1,-6 5 57,-3 4 1,1 1-142,-1-6 0,-1 6 483,-4-1 0,-6 7 0,-2-3 0,-6 6 0,-5 0 0,0 0 0,-2 6 0,3 4 0,2 2-4,-3 3 0,-2 0 76,2 4 0,0-1 596,5 5 1,1 1-289,4 5 0,-4-1 322,4 0 1,3-4-215,1 0 1,3 0-54,2 4 0,0-6-136,0-3 0,2-3-104,3-2 1,9-1-34,9-4 0,11-4 27,4-10 1,9-11-149,5-12 0,2-7-250,-2-7 1,3-9-527,-3-6 0,-21 28 0,0 0 549,2-4 1,0-1 0,-1 4 0,0 0-168,-2-1 1,1 1 352,28-22 0,-3-5 0,1 6 0,0 2 0,0 0 0</inkml:trace>
  <inkml:trace contextRef="#ctx0" brushRef="#br0">4294 8445 8194,'0'-15'-190,"0"1"0,0 5 413,0-1 0,5 5 331,0-4 0,-1 4 42,-4-4-53,0 6-463,7-4-48,-6 14 1,10 7 257,-6 9 0,0 6-91,-5 4 1,5 10-186,-1 9 1,1 2 118,-5-2 0,0 1-134,0-5 0,0-2 85,0-8 0,0 1-489,0-6 1,0-4-402,0-6-304,6-5 58,-4-4 659,4-8 1,-6-18-10,0-7 0,0-8 109,0-6 1,0-2 292,0-3 0,-6-16 0,-2 2 0</inkml:trace>
  <inkml:trace contextRef="#ctx0" brushRef="#br0">4365 8317 8194,'22'0'0,"-3"0"0,2 0-105,-2 0 1,1 0 154,-1 0 1,-8 6 428,4 3 1,-4 4-165,3 1 1,-6 0-354,-3 1 0,-4-1 14,-1 0 1,-1 2 113,-4 3 0,-3-3-78,-6 3 1,-5-2 81,0 2 1,-2-2-266,2 7 1,3-5 28,-2 5 1,8-7-56,5 2 0,4 2 2,1-3 1,1 1-44,4-4 1,8-1 109,6 0 0,6-1 34,-1-4 1,1 2 133,-1-6 1,1 4-126,-6-4 0,0 5 224,-5-6 0,0 6-86,0-5 204,-6 6 0,-1-3 26,-7 6 0,-2-5 38,-3 1 0,-9 1-122,-10 8 1,1-3-63,-6 3 1,4-4-167,-8 0 1,3-1 115,1 0 1,6-6-382,-1-3 1,11-4 137,-1-1 1,9-8 155,1-6 0,8-19 0,4-11 0</inkml:trace>
  <inkml:trace contextRef="#ctx0" brushRef="#br0">4863 8288 8116,'-5'14'329,"0"1"0,1-6-694,4 1 1,0-6-223,0 6 824,0-7 0,1 3-75,4-6 0,3 0-167,6 0 0,0 0-507,1 0 171,-1 0-515,0 0 544,0 0 1,-7 7 311,-7 2 0,-7 4 0,-7 1 0,-5 2 0,0 3 0,-1-4 0,1 4 0,3 2 0,-3-2 0,0 0 314,5-5 0,-4 0-96,9 1 1,2-1 376,3 0 0,2-5-175,2 1 0,2-7-146,2 2 1,4 1-40,7-1 0,5 0-158,4-5 1,3-5-87,1 0 1,1-6-277,-1 2 0,4-2-375,-4 1 0,2 2 325,-11 3 1,-5 4-698,-4-4 1032,-7 4 0,-3 1 0,-8 0 0</inkml:trace>
  <inkml:trace contextRef="#ctx0" brushRef="#br0">4763 8459 8116,'0'-14'-269,"0"6"1,2 1 949,3 7 1,-2 7-245,6 2 1,-6 5-200,2 5 1,-2 3 46,2 7 0,-3 6-32,2 3 0,-2 3 9,-2 1 0,0-4-9,0 0 0,0-2-91,0 2 1,0-5-43,0-9 0,0 1-193,0-6 1,6-1-112,4-9 0,2 2 119,3-6 0,0 0-274,4-5 1,4 0 128,5 0 0,2-7-174,3-2 0,-3-4 110,3-1 0,-4 0-537,-5 0 0,-4-1 207,-6 1 0,0-5-418,1 0 1022,-7-6 0,4 3 0,-4-6 0</inkml:trace>
  <inkml:trace contextRef="#ctx0" brushRef="#br0">5161 8189 8116,'8'1'-216,"-3"4"0,1 9 92,-1 10 1,1 7 903,-1 3 1,-3 5-306,3-1 1,-2 3-224,1 2 1,-2 4-157,3 1 0,-4 4 113,-1-5 1,0-1-249,0-8 0,0 1 66,0-6 1,0-1-226,0-8 0,0-4-48,0-6-353,0-6 307,-6-1 1,3-14 1,-7-2 1,7-10-25,-2-5 1,4-9 130,1-5 1,-5-4-178,0-6 0,1-2 61,4-7 0,6 6 77,3 4 1,4 4 251,1 5 0,1 3 7,-1 7 1,2 6 59,3 3 0,-4 9 359,4 6 1,-3 2-13,-2 2 1,-1 2-196,-4 2 1,2 4 365,-6 7 0,5-1-184,-6 0 0,1 5-118,-5 0 0,0 6-27,0-1 1,-6-2-390,-4 2 1,-2-1-11,-2 6 1,-2-1 11,-3 1 1,6-7-364,-6-3 1,11-3-13,-6-2-325,3-6 137,3-2 495,2-6 8,6 0 1,6 0 368,4 0 0,2 0-27,2 0 1,1 6-21,-1 4 1,2 2 74,3 3 0,-8-6-120,3 1 0,-3-1-230,3 5 0,0-6 120,1-3-561,-1 3 0,0-7 61,0 4 494,-6-3 0,5-9 0,-5 0 0</inkml:trace>
  <inkml:trace contextRef="#ctx0" brushRef="#br0">5574 8359 8142,'14'0'-685,"7"0"453,2 0 0,-1 0 907,2 0 0,-2 0-242,2 0 0,6 0-300,-6 0 1,4-4-135,-9-1 0,0 0-200,-5 5 1,0 0-420,1 0 1,-8 2 131,-2 2 488,-3 4 0,-9 6 0,0 1 0</inkml:trace>
  <inkml:trace contextRef="#ctx0" brushRef="#br0">5730 8445 8122,'7'14'0,"-4"2"544,6 3 1,-6 3 52,2 6 1,-3 7-34,-2 3 0,4 1-454,1-1 1,0 3 79,-5-3 1,0-3-987,0-2 1,5 2 507,-1-2 1,1-5 287,-5-4 0,0-7 0,0 4 0</inkml:trace>
  <inkml:trace contextRef="#ctx0" brushRef="#br0">4806 8388 8131,'-8'0'20,"2"0"0,4 0 475,-3 0-44,4 0 0,-4 0-152,10 0 1,3-5 66,6 0 1,7-4-270,2 4-66,10-6 1,5 9-284,10-2 1,1-3 251,3 3 0,3-7 0,-4 3 0</inkml:trace>
  <inkml:trace contextRef="#ctx0" brushRef="#br0">3228 10122 8236,'-8'-9'-790,"3"-1"836,-3 7-4,7-10 201,-6 12 354,7-6-319,0 7-195,0 0 1,0 7 19,0 2 1,2 4 12,3 1 1,-4 0-63,4 1 19,-3-1 0,-2 0-48,0 0 0,0 5 64,0 0 0,0 0-81,0-5 0,0 5 75,0 0 1,0 6-7,0-1 0,0 3-32,0 1 0,0 7-111,0 3 1,0-2 113,0 2 1,0 0-1,0 5 0,0 0 93,0-1 0,0-1-86,0-3 0,1 8 77,4-3 0,-3 4-61,2 0 1,3-2 41,-3 2 0,3-3-30,-3-1 1,0-2-6,5-3 1,-6 1 44,2-5 0,1 3-3,-1-3 0,4 5-31,-4-1 1,0 8-3,-5 1 0,0 2-108,0-1 0,0-4 112,0 3 0,0-1-39,0 1 0,-5-2 22,0 2 1,1-4 22,4-5 0,-5 3-45,0-3 0,1 3 6,4 1 1,0 1 84,0 0 0,0-1-71,0 1 1,0-5 161,0 0 1,0-2-83,0 2 0,0-3 14,0-7 0,0 2-137,0 3 0,4-3 22,1 3 0,0-3 100,-5-1-438,6-1 197,-4 1-102,4-1 0,-6-1-119,0-3 1,-2 1 89,-2-6 1,0 5-42,-5-5 0,1 0-189,-1-5 1,-4-5-286,4 1 1,-4-7 104,-1 2 0,4-7-783,1-7 1414,6-7 0,-4-25 0,7-3 0</inkml:trace>
  <inkml:trace contextRef="#ctx0" brushRef="#br0">3498 10122 8331,'-5'-14'0,"1"0"0,-3 4-54,2 1 0,4 4-7,-4-5 0,2 7 548,-2-1 601,4-4-443,-6 6-165,7-4-307,0 6-75,0 0 0,7-2 77,2-3 1,4 4 58,1-4 1,0-1-15,0 1 0,5 0-16,0 5 0,5-4-126,-5-1 0,8 0 70,1 5 0,1 0-103,4 0 1,8-1-3,2-4 0,2 3 75,-2-2 1,-5 2-224,0 2 1,-2 0 47,2 0 1,2-2-53,-7-2 0,2 2 38,-2-3 0,3 2 271,7-2 0,6 2-69,3-6 94,3 6 1,2-8-127,0 6 0,-2 0 73,-3 5-580,-3 0 493,-12 0 1,4 0 41,-3 0 0,3 0-54,1 0 1,9 0-105,6 0 1,-4-5 64,9 1 1,-7-3-170,7 3 1,-4-4 363,-1-7-1264,0 1 1078,6 0 0,2-2-210,6-3 241,0 3-27,0-4 1,-1 7 32,-4 4 1,-1-4 29,-3 4 0,-4 1 8,4-2 0,2 7-75,3-2 0,-4 4 2,-1 1 1,-6 0-109,-3 0 0,0 0 129,-5 0 0,1 0-188,-2 0-39,10 0 74,1 0 0,12 0-102,-4 0 0,1-2 142,-6-3 1,-1 2-20,-12-6 1,5 4 33,0-4 0,7 4-7,1-5 1,4 7 148,-8-1 0,3 2-92,-8 2 0,-3 0 75,-2 0-79,-9 0-36,-3 0 1,-2 0 529,0 0 0,2 0-516,-2 0 0,2 2 210,3 2 1,8-2-230,-4 3 0,4-4 53,-3-1 0,-5 0-237,0 0-17,0 0 401,-2 0 0,-3-5-334,-9 1 94,3-1 25,-5 5 87,0 0-81,-2 0 1,-1 0-39,0 0 30,0 0 8,-4 0 1,-1 5-37,0-1-28,-6 1 68,4-5 1,-8 0-57,5 0 96,-6 6 10,10-4 26,-11 4-10,4-6 0,-5 5-41,4 0 0,-3 1 22,2-1-5,-2-4 1,-2 12 10,0-3-33,0 2 13,0 2 0,0 1 0,0-1-10,0 0 6,0 0 0,0 2 21,0 3-22,0-3 1,0 6 1,0-3 0,0-2 2,0 7 1,0-5 2,0 5 0,0-1-8,0 6 1,5-1-268,0 1 258,-1-1 4,-4 1 0,0-1-235,0 0 13,0 1 152,0 6 1,0 1-26,0 7 1,0-1-3,0 1 0,0-5 0,0 0 0,0-2 26,0 2 0,0 1 3,0-5 0,0 3 213,0-3-210,0 5 31,0-9 0,2 11 163,3-3-175,-4 3 44,5 2 1,-4 0-9,3-1 1,-4-4-30,4 0 0,-3 0 2,-2 5 1,0-6-44,0 1 1,0-4-141,0 3 0,4-5 259,1 1-82,0 4 2,-5-1 0,1 2 206,4 0-210,-3 0 38,4 4 1,-6-4-7,0 0 0,0-2 12,0 2 0,0 2 20,0-7 1,0 5-23,0-5 0,0 0-19,0-4 1,0-1 89,0 1-71,0 5-1,0 3 1,0 1 162,0-1-163,0 1 50,0 5 1,0-5 7,0 0 0,0-2-98,0 2 1,0 2-133,0-7 1,0 1 147,0 0 1,0-4-106,0 3 1,0 2 86,0-2 29,0 6 1,0-7-67,0 6 170,0-7-120,0 10 1,0-9 352,0 6-185,0-7 0,0 9-115,0-7 0,-1 0-45,-4-4 0,3-2-204,-3-4 0,4 4-349,1-3 1,0-4 587,0-1 0,0-3 0,0-2 0</inkml:trace>
  <inkml:trace contextRef="#ctx0" brushRef="#br0">3285 12866 7974,'-8'0'-731,"2"0"828,6 6 72,0-4-185,0 10 101,0-4-28,0 7 1,0-1 28,0 0 1,0 2 38,0 3 1,4 1 2,1 4 1,0 4 4,-5 1 1,4-1-4,1 5 1,2-1-77,-3 1 42,-2-3-50,4 11 0,-6-9-121,0 6 164,6 0-45,-4-2 1,4-1 20,-6-7 1,5 1-18,0-1 0,0-4-5,-5-1 0,0-5 9,0 1 0,0-8 55,0-2-109,0 1 55,0 4 40,0-6-4,0-2-35,0 1 43,0-6 36,0 5-146,6-6-14,-4 0 49,4 0-23,-6 0 203,0 0-168,0 7 15,0-6 85,6 6-100,2-7 17,0 0 1,0 0 99,-3 0-81,2 0 0,8 0-2,-1 0 0,0 0-33,0 0 0,-4 0-5,-1 0-97,1 0 119,4 0-27,0 0 0,0 0 93,1 0-91,-7 0 40,4 0 0,-4 0 11,6 0 0,1 0-34,-1 0 0,0 0 8,0 0 0,0 4-19,1 1 0,-1 0-2,0-5 1,0 0-26,0 0 56,1 0-28,-7 6 0,4-4-3,-2 2-6,2-2 48,3-2 1,0 5 9,4 0 0,-3-1-24,3-4 1,-3 2 11,-2 3 1,2-4-31,3 4 1,-3-4-1,3-1 1,1 0 13,-1 0 19,0 0-33,2 0 1,-6 0-111,4 0 106,3 7 3,-6-6 1,5 7 4,-7-3 1,5-3-23,0 2 1,0 3 3,-5-3 0,5 3-12,0-3 1,2-2-6,-2 3 1,-2-4-7,7-1 31,-1 7-13,-1-6 0,5 6-34,-3-7 29,-4 0 22,7 0 1,-6 0 3,3 0 0,2 0 23,-2 0 1,-2 0 10,2 0 0,-7 1-16,2 4 0,2-4 8,-2 4 0,4-3 102,-4-2-93,0 0-26,-4 0 1,4 0 59,0 0-46,6 0-52,-9 0 1,10 0 13,-2 0 0,3 0-36,1 0 0,2 0-9,4 0 1,-3-2 27,7-3 1,-2 4-15,2-4 0,-1-1-54,-4 1 0,-3-4 60,3 4 1,-3-1 4,-1 1 0,-1 3 64,0-2 1,1 0 9,-1 0 0,2 2-67,3-3 0,4-1 10,5 1 1,-4-1-37,0 1 47,0 4-11,5-12 1,-5 11-79,0-2 0,-7-3 74,2 3 1,-3-1-67,-1 5 1,-5-5 33,-1 0 1,1 1-1,4 4 0,-1 0 4,-3 0 0,3 0 3,-3 0 1,7 0 3,2 0 1,0-5 1,-4 0 1,4 0 0,0 5 0,0 0-3,-4 0-89,-1 0 87,1 0 1,-2-4-31,-4-1 1,3 0-6,-7 5 1,1 0 28,-1 0 0,-2 0-4,7 0 0,-5 0 14,5 0 0,-5 0 4,4 0 0,1 0 55,5 0 1,-6 0-67,1 0 0,0 0 22,4 0 0,0 0-9,1 0 1,-1-5 0,1 1 1,-1-1 1,1 5 0,-6 0 0,1 0 0,-5 0-18,5 0 1,-7 0-11,2 0 1,2 0-2,-2 0 0,1 0 15,-1 0 1,-3 0 48,3 0 1,3 0-43,2 0 0,-2 0 2,1 0 0,1 0-4,5 0 1,4 0-1,0 0 1,-3-2-72,-2-2 0,-2 2 70,7-3 1,-8-1-50,-1 1 0,-2-1 35,2 1 1,2 4 2,-2-4 1,-3-1 6,-2 1 0,-2 0 4,2 5 1,-3-5 0,3 1 0,1-3 5,-1 3 0,6 2 1,-1-3 0,-2-1-1,2 1 1,0 0-26,4 5 1,1-4 16,-1-1 1,0-1-2,1 1 0,-2 3 1,-4-2 0,3 2-1,-7 2 1,1 0 0,-1 0 1,-3 0 0,3 0 1,-3 0 3,-2 0 1,-1-2-7,-4-2 0,4 2 92,-4-3 1,-1 4-76,2 1 8,-1 0 0,4-2 36,-4-3 4,4 4-36,-5-5 0,1 1 0,1 0 0,-6 0 16,6 5 42,-7 0-63,10 0 0,-10 0-233,6 0 231,-6 0 1,4 0-103,-1-6 93,-4 4-90,4-4-8,0 6 170,-4 0-12,4 0 47,-6 0 291,0 0-345,6-6 25,-4 4-213,11-10-16,-12 4 117,12 0 1,-10-5-95,7 4 1,-7-4 76,1-1 0,0-5-121,0 0 1,-2-6-514,3 1 1,-5-4 290,-5-6 0,-3 0-1093,-6-4 1476,0-10 0,-7-2 0,-1-15 0</inkml:trace>
  <inkml:trace contextRef="#ctx0" brushRef="#br0">4877 11004 7785,'14'6'417,"2"-3"207,3 6 1,10-1-83,8 2-320,-2-4-56,13-6 1,-10 0-357,9 0 120,-3-6-149,-1-2 0,-7-6-211,-3 0 1,-4-1 54,-6 1 1,1 5-864,-10-1 1238,4 7 0,-10-3 0,6 6 0</inkml:trace>
  <inkml:trace contextRef="#ctx0" brushRef="#br0">5289 11018 8299,'-7'0'-626,"0"0"1,7 1 1100,0 4-114,7 3-50,-6 6 1,10 7 118,-6 2 1,4 6-105,-4 4 1,1 8-31,-1 6 1,-3 6-7,3-6 0,-4 11 187,-1-1 0,5 8-253,0-3-1214,-1-1 1188,-4-4 1,5-11-412,0-3 212,0-10-166,-5-5 0,4-3-54,1-6 1,0-4-40,-5-6-101,0-6-208,0 4 665,0-7 0,0-7-1567,0-2 721,0-4 214,0-7 536,0-9 0,-7-7 0,0-7 0</inkml:trace>
  <inkml:trace contextRef="#ctx0" brushRef="#br0">5403 11203 8225,'8'0'-236,"5"6"1,-7 6 655,4 7 1,2 7-44,-2-3 0,1 11 188,-2 3 1,2 5-305,-6 0 1,0 6-45,-5-1 0,0 0-90,0-4-156,0-7 203,0-1 1,0-13-58,0-3-169,0-3 136,0-8-336,0-2 200,0-6 1,0-8-60,0-6 1,0-8-73,0-11 0,0-4-307,0-5 0,6 1-418,4 3 470,2-3 197,2 11 1,2-3-318,3 9 198,-3 3 57,11 7 0,-5 5-57,6-1 0,-4 7 360,0-2 0,-7 4 0,10 7 0,-5 2 0</inkml:trace>
  <inkml:trace contextRef="#ctx0" brushRef="#br0">5915 11359 8222,'-14'0'-86,"0"0"1,4-5 347,1 0 1,-2 2 87,-8 8 1,3 4 225,-3 10-327,3 4-63,2 5 0,-5 0 508,0 1-188,6-1-386,1 1 0,10-6-71,-3 1 1,4-7 38,1 2 0,1-7-288,4-3 1,-2-6-566,7 2 413,-1-4 283,5-7 1,5-2-403,0-6 167,0-7-12,2-1 0,-4-6-314,7 0 0,-7-1 201,2 1 0,-3 1 36,-2 3 1,-4 4 102,-1 5 341,-6 1 52,10 6 0,-11 3 290,2 10 0,-2 3 207,-2 6-289,6 7-199,-4 1 1,4 5 647,-6-3-290,0 2-360,0-3 1,0 0-20,0 1 0,0-7-134,0 2 0,0-8-762,0-1 321,0-7-170,0 3-335,0-25 423,6 2 566,-4-12 0,4-4 0,-6 3 0</inkml:trace>
  <inkml:trace contextRef="#ctx0" brushRef="#br0">6015 11274 8220,'7'0'0,"1"0"-16,-3 0 202,-3 6 1,6 2 164,-4 6 0,-2 5 112,3 0 0,-4 6-295,-1-1 34,0-4 0,0 6 24,0-7 0,0 4-16,0-4 1,0 0 134,0-4-279,0-1-620,0 0 280,0-6 51,0-2 0,0-7-208,0-4 1,0-3 24,0-6 0,5-7-179,0-2 1,6-4 216,-2-2 1,-1 2-213,2 4 401,-1-4 0,5 11 262,1-3 0,-6 10 462,0 4-426,-5 3 0,7 4 103,-7 3 1,6 2 374,-5 8-455,-1 5 1,-4-2 141,0 5 1,0-5-225,0 1 0,0-4-70,0 0 0,2-1-154,3 0 0,3-6-395,6-3 1,0-4 558,0-1 0,7-12 0,1-4 0</inkml:trace>
  <inkml:trace contextRef="#ctx0" brushRef="#br0">6470 11217 8192,'0'-14'-9,"0"-1"1,-2 6 7,-3-1 0,2 7 782,-6-2-269,-1 4-266,-10 7 0,4 2-55,-3 6 0,3 1-26,2-1 1,4 5-140,1 0 1,6 0 74,-2-5 1,5-5-218,5 1 1,3-2-299,6 1 277,6 4 28,-4-12 0,6 6-122,-3-7 0,-1 0 122,5 0 0,-5 0 30,1 0 0,-4 0-43,0 0 38,-8 0 38,6 6 137,-11 2 1,2 6 65,-8 0 17,-4 1-164,-6-1 1,-5 0 44,0 0-47,0 0-33,5-6 0,-1 3-260,1-6 5,0 0-117,0-5 0,1-8 34,4-6 0,4-5-212,10-5 0,1-7 575,3 2 0,10-9 0,-3 2 0</inkml:trace>
  <inkml:trace contextRef="#ctx0" brushRef="#br0">6669 10804 8173,'6'-14'-476,"-5"6"397,6 2 0,-7 8 317,0 2 0,0 4-21,0 13 0,-7 2 345,-2 11 1,1 2-223,-1 7 1,5 4 81,0 0 1,2 6-215,2-6 1,0 0-163,0-4 0,0-2 3,0-3-115,6 3 247,-4-11 1,9 5-806,-6-7 327,0 7 46,-5-5 1,0 6-254,0-3 0,0-3 177,0 4 0,-7-6-84,-2-4 1,-4-5 51,-1-10 0,0 2-57,-1-6 0,1-2 265,0-8-143,0-9 253,0-2 0,1-17 159,3 0-98,-2-6-10,10 2 1,-4-2 173,6 6 0,0-1 33,0 6 1,2 4 187,2 1 0,4 5-151,6-1 1,5 3-98,0 2 1,5 0-480,-5 0 184,6 0-155,-9-1 0,11 3-571,-3 2 864,-4-2 0,7 4 0,-5-6 0</inkml:trace>
  <inkml:trace contextRef="#ctx0" brushRef="#br0">6825 11160 8158,'-6'8'-796,"4"4"950,-11-4 1,7 7 578,-3-1 1,-4 5-378,4 0 1,2 1-145,2-1 1,-1-3 18,1 3-49,1 3 0,4-6 129,0 3-273,0-3 1,0-2-294,0 0 197,6-6 0,-4-2 80,10-6 1,-9 0-168,7 0 1,-1-1 93,6-4 0,-1-8-110,0-6 0,-5-1 28,1 1 1,-7 1-204,2-5 1,1 5-95,-1-1-7,0 4 58,-5 0 170,-7 1 0,4 2 51,-6 2 1,4-1-13,-5 6 0,6-4 6,-6 4 10,7 0 39,-3 5 199,6 0 0,1 0 147,4 0-158,3 0 46,6 0 1,2 0 56,3 0 0,-3 0-19,3 0 1,-4 5 94,0 0 1,-3 6-90,-2-2 0,1 4 111,-6 1 1,4 2 174,-4 3-73,0-3-251,-5 4 0,0-1 367,0 0-337,0 6-5,0-9 0,0 5-65,0-7 87,0-6 89,-7 5 16,6-12-64,-6 5-183,7-6 1,2-7-163,3-8 1,3-5-338,6-9 0,2-1-757,3-3 646,-4 3 227,6-5 1,-7 7-112,0 0 0,1 4-28,-1 0 0,-2 7 492,-2-2 0,2-3 0,-4 0 0</inkml:trace>
  <inkml:trace contextRef="#ctx0" brushRef="#br0">7209 11103 8141,'0'8'-256,"0"5"313,0-6 1,5 8 396,-1-1-213,1 0-62,-5 7 0,0-1 178,0 4-116,-6 3-49,4-5 0,-9 2 29,6-1 1,-4-4 100,4 5-256,-6-7 1,9 4-708,-2-7 387,2-6 111,2-2 0,0-7-661,0-4 510,0-9 80,0-2 1,2-11-141,2 3 0,0-3 1,5-1 1,-1-5-61,2 0 1,2-2 412,-2 2 0,-2 4 0,1 1 0,0 1 158,6 8-107,-1 0-35,0 5 376,0 0-192,1 6 136,-1 2 1,-2 12 309,-2 3 0,-4 9-230,-6 1 1,5 6 76,0-1 0,-2 2-126,-8 3 0,2 4-131,-7 0 0,6 0-213,-6-4 46,7-7 29,-10 5 0,7-11-73,-3 3-129,2-4 90,7 0-167,0-8 1,0-2-78,0-10 1,0-2-247,0-8 1,0-5 14,0-4 1,7-4-207,2-5 0,-1 3 298,2-4 0,-1 6-62,5 4 1,0 4 453,1 5-235,-1 1 363,-6 6 1,4 2 33,-2 6 1,3 2-24,1 2 0,-6 9 380,-4 6 0,-2 6-218,-2-1 0,0-2 138,0 2 1,0-5-176,0 4 1,0-5-52,0 1 1,0-4-476,0 0 123,0-1-69,0-6 0,2-2-322,2-6 391,-2 0 3,11 0 0,-6-1 37,8-4 1,-1-3 74,0-6 0,0-1 82,0 1 0,1 0-124,-1 0 0,0 0 19,0-1 1,1-4 68,-1 0 1,0 1 52,0 3 1,-4 0 88,-1-4 0,-6 1 6,2-5 1,1 4-73,-1-5 0,0 6-94,-5 0 0,-6-3-240,-4 2 1,2 2-358,-1 7 314,-1-2 115,-4 10 1,0-4 770,0 6-268,6 6-122,-5 8 1,5 10 709,-6 9-475,6-3-149,2 11 0,1-11 177,0 3 0,0-3-143,5-1 1,5-6-123,0 1 1,6-11-129,-1 1 0,4-5-217,5 1 0,-4-4-719,4-6 420,-3-6 98,5-2 0,-5-6-266,3 0 1,-8-1 190,-2 1 0,-1 0-153,1 0 1,-2-5 126,-7 0 0,0 0 126,0 5 0,0-2 311,0-3 0,0 3 0,0-4 0,0-1 0,0-1 0</inkml:trace>
  <inkml:trace contextRef="#ctx0" brushRef="#br0">7820 10932 8090,'8'7'29,"3"5"75,-6 7 0,1 7 485,-1-3-354,-3 4-29,10 2 1,-10-6-58,2 1 86,4 0-118,-6 4 0,4 1-31,-6-1 1,0-4 88,0-1 0,-4-4-126,-1 5 0,-2-7 29,3 2 0,1-3-553,-7-2-107,7-6 336,-3-1 131,6-7 0,0-8-237,0-7 81,0-5 196,0-9 1,6 1-7,3 0 0,6-7 36,4-3 0,-2 2 10,7-2 0,4 6 44,5-1 1,7 3 150,-2 2 0,1 5-3,-1 4 0,-3 8-103,-7 2 1,-1 6-1105,-3-2 1050,-4 16 0,-5 5 0,-1 12 0</inkml:trace>
  <inkml:trace contextRef="#ctx0" brushRef="#br0">3398 14543 8114,'0'-8'-21,"0"-4"106,0 10 205,0-10-343,0 10 1,0 2 39,0 10 1,5 4 119,0 5 1,0 3 56,-5 6 1,1 1 39,4-1 0,-3 1 4,2-1 1,-2 5-125,-2 0 1,1 1 78,4-6 1,-3 5 125,3 0 1,-4 2 7,-1-2 0,5-1-314,0 6 0,-1-5 104,-4 5 1,0-2-15,0 2 0,0 2 5,0-7 1,2-5-143,3-4 0,-4-5 26,4 4 1,-3-10-385,-2 1-556,0-3 527,0-3 29,0-1-827,0-7 644,0 0 148,0-7 457,0-1 0,0-12 0,0-2 0</inkml:trace>
  <inkml:trace contextRef="#ctx0" brushRef="#br0">3484 14572 8856,'8'0'271,"4"0"1,-4 0 104,6 0-348,1-6 0,-1 4 130,0-3 1,0 2-30,1-2 0,3 4 8,1-4 1,2 3 4,-2 2 0,3 0-100,6 0 0,1 0 92,-1 0 1,1 0-197,-1 0 1,1 0-38,-1 0 1,1 0-25,-1 0 0,2 0 82,3 0 1,-3-4 4,3-1 0,-7-1 80,-3 1 0,1 2 0,4-7 0,-1 7 129,-3-2-153,9 4 2,-9 1 0,12 0 78,-3 0-44,-3 0-66,11 0 0,-9 0 16,6 0 0,-6 0-9,1 0 1,0 0-17,-5 0 0,4 0 74,-8 0 0,1 0-5,-1 0 0,1 0 36,-6 0 0,1 1-66,-1 4 0,2-3 101,3 2 1,2-2-102,-2-2 1,5 0 6,4 0 0,-2 0 8,7 0 0,-1 0-7,1 0 0,3 0 14,-4 0 1,0 0-16,1 0 0,-7 0 163,3 0-159,-4 0-1,-2-6 1,0 4-67,1-3 0,-1 4 19,1 1 1,5 0-8,4 0 1,2 0-15,-2 0 0,6 4-18,-6 1 0,6 0 44,-6-5 1,-2 0-14,2 0 1,-5 0 21,5 0 1,-6 0 0,1 0 1,2 0 51,-2 0 0,7 0-56,-2 0 1,6 0 23,-2 0 1,7 0-13,-11 0 1,5 0-1,-10 0 1,2 0-7,-2 0 1,-5 0-4,1 0 1,3 0 52,-9 0 1,12 0-46,-7 0 1,6 0 61,-1 0 1,5 0-45,9 0 0,2-2 6,3-2 0,2 0-15,-7-5 0,5 4-1,-4-4 1,-6 4-37,-4-4 0,0 4-12,5-5 1,0 7 2,-1-2 1,6 2 31,-1-1 0,0 2-13,-4-3 0,-5 4 8,0 1 0,-2 0 2,2 0 1,-3 0 0,-7 0 1,1 0 1,-1 0 1,1 0 3,-1 0 0,7-2 1,3-3 1,3 4-12,1-4 1,1-1-2,0 1 1,-1-5-32,1 6 0,-2-3 35,-3 3 0,-5 2-3,-9-3 1,1 4 3,-6 1 1,0 0 1,-5 0-71,1 0 0,-1 0-236,0 6 158,-6-4 85,-2 10 57,-6-10-11,0 4 95,0-6 417,0 0-939,7 0 315,-6 0-169,5 0 177,1 0-57,-6 0 105,6 0 1,-6 0-24,4 0 60,-3 0 65,4 0 35,0 0 0,-3 0-121,7 0 180,-7 0-47,10 0 13,-12 0-63,12 0 2,-12 0-14,12 0-12,-11 0 0,6 0 23,-4 0-16,-2 0 4,4 0 50,-6 0 134,0 0-199,6 0 1,-4-1-2,3-4 20,3 3 0,-5-4-151,6 6 0,-4-2-9,5-2-30,-7 2 48,9-4 51,-10 6 1,6 0-84,-3 0-14,-4 0 86,5 0-36,-6 0 724,0 0-479,7 0-67,-6 6 0,6 2 13,-7 6-21,0 0 1,0 1 21,0-1 0,0 5 3,0 0 1,0 6-29,0-1 1,0 3 3,0 1 0,0 5-28,0 0 1,-5 2-1,0-2 1,-1-1-129,1 6 0,4-7 85,-4 3 1,3 0-277,2-1 1,-4 1-105,-1-6 0,0 5-96,5 0 1,-6 2-12,-4-2 0,-2-3 509,-3 4 0,1 2 0,0 0 0</inkml:trace>
  <inkml:trace contextRef="#ctx0" brushRef="#br0">3569 15396 7992,'0'-8'-70,"0"2"-87,0 6 480,0 0-51,6 0 1,-2 2-100,5 2 0,1-2 101,4 3 0,0-4-96,0-1 1,2 2 17,3 3 1,3-4-148,6 4 0,2-3 72,4-2 1,-3 0-81,7 0 0,-5 0-27,5 0 1,-5 0-109,5 0 0,-4 0 151,3 0 1,-5 0 45,1 0 0,-1-5-27,1 0 1,-1 0 102,5 5 1,8-4-95,7-1 0,2 0 10,-2 5 1,3-5-58,-3 1 1,-3-1 54,-2 5 0,-4 0-36,-5 0 1,2 2 57,-7 2 1,6-1-14,-1 7 1,5-5-25,4 4 0,-1-6 17,6 2 1,-6-2-44,1 2 0,1-4 36,-6 4 1,4-3-104,-8-2-31,3 0 43,2 0 1,6-2 1,3-3 0,3 4 25,2-4 0,0-1-12,0 1 1,0-4 50,0 4 0,-7-1 5,-2 1 1,-4 3-8,-2-2 0,7 2-16,4 2 1,2 0-37,2 0 0,-2 0 0,-3 0 1,2 0-10,-7 0 0,5 0 59,-4 0-579,-1-6 537,2 4 1,6-6-19,7 3 0,6 2-11,-2-6 0,2 4-51,-1-4 0,-9 1 59,-6-2 0,0-1-14,5 6 0,5-4 54,-1 4 0,7 0 5,-1 5 0,-6 0-13,-4 0 1,-3 0-12,-12 0 1,9 5 9,-8 0 0,3 6 8,-4-2 1,2-1 25,4 2-29,2-7-12,7 3 1,-6-6-49,-4 0 0,-3 0 23,-1 0 0,-2 0-7,-3 0 1,-3 0-52,-7 0 1,5-4-127,1-1 1,-3-1 210,-7 1 1,-4 3-691,-5-3-525,-1 4 1,-8 2 70,-6 4 1122,-12 3 0,-17 6 0,-7 1 0</inkml:trace>
  <inkml:trace contextRef="#ctx0" brushRef="#br0">4522 14785 8017,'14'-9'-811,"0"-1"0,2 5 648,3-4 1,3 1 415,6-1 0,-5-3-306,-5 8 0,-2-6-504,-1 6 508,-1-1 1,-5 5 48,1 0 0,-7 0 0,-3 6 0,-10 4 0,-2 2 0,-2 2 0,-5 5 0,0 0 0,-5 2-22,5-2 1,-5-3 134,5 3 0,0-5 570,5-5 99,0 4-253,0-5-416,6 0 1,9-2 6,14-6 0,0 0-89,9 0 0,1-2-9,9-2 0,-4-4-270,3-6 0,-8-1 17,-1 1 0,-7 6-766,2 4 997,-10 2 0,4-4 0,-5-2 0</inkml:trace>
  <inkml:trace contextRef="#ctx0" brushRef="#br0">4550 14828 8017,'-1'-8'-504,"-4"3"0,3 11 572,-3 9 1,4 5 413,1 9 0,0 5-163,0 4 1,0 3-9,0 2 0,1-5-78,4 0 1,-2-2-19,7 2 0,-1-8-195,6-6 0,-1-7-42,0 2 1,0-9-164,0-6 1,2-2 50,3-2 1,-3-2-239,3-2 0,-3-11 106,-2-8 1,-1 1-75,-4-2 0,2 5 340,-6-5 0,6 0 0,-3-4 0</inkml:trace>
  <inkml:trace contextRef="#ctx0" brushRef="#br0">4877 14899 8045,'0'11'-87,"0"3"1,0-1 210,0 10 0,-1-4 136,-4 5 0,3-5-267,-3 5 1,4-5 22,1 4 1,0-5-159,0 1 185,0-4 0,0-5-92,0-1 57,0-5-457,0 2 134,6-19 1,-4 4 17,3-10 0,1-2 8,-1 2 0,6 0 210,-2 5 0,-1 0 14,2 0 0,-1 4 11,5 1 1,-4 6 107,-1-2 0,-4 3-51,4 2 0,-4 0 387,5 0-138,-7 0 0,3 7-37,-6 2 0,0-1-71,0 1 0,0-4-82,0 5 1,0-6 2,0 6 0,-5-5 19,1 4-210,-1-6 85,-1 4-47,4-7-99,-4 0 1,7-2 105,4-3 1,3 1-111,6-11 0,2 9 92,3-8 0,-2 4 46,7 1 1,-5-2 39,5 6 0,-7 0 144,2 5 0,-2 0-98,2 0 1,-8 0 168,4 0 0,-9 7 10,3 2 1,-6-1-27,2 1-152,-3 1 1,-2 4 3,0 0 0,0-4-91,0-1 1,0-4-118,0 5-147,-7-7 0,4 8-190,-6-6-84,6-1 591,-4-10 0,1-2 0,-2-6 0</inkml:trace>
  <inkml:trace contextRef="#ctx0" brushRef="#br0">5275 14671 8045,'0'15'-155,"0"-1"1,5 6-195,0 4 0,-1 3 457,-4 1 0,5 5 473,0 1 1,0 0-400,-5 0 0,0-4-75,0 3 0,0-3-21,0-2 1,0-4 31,0 0-317,0-7 80,0 3-122,0-12 0,1-1 49,4-7 1,-2-7-99,7-2 1,-2-4 36,1-1 0,4 0 13,-4 0 0,2-1 52,-1 1 82,2 6 97,-10 2 1,10 4 210,-2-2 1,-2 4-112,1 0 0,-5 1 123,0 9 1,3 1 72,-3 8 1,1-3-103,-5 2 1,-2 3 53,-2-2 1,1 0-146,-7-5 0,5 0-26,-4 1 1,4-1-108,-4 0 1,1-5-542,-2 1-78,-2-7-418,4 3 1076,-6-6 0,-1-6 0,1-2 0</inkml:trace>
  <inkml:trace contextRef="#ctx0" brushRef="#br0">5560 15084 8045,'20'0'0,"-4"0"-126,3 0 0,-8-5 83,-2 0 100,1-6 0,3 8 85,-4-7-586,-3 7 341,-6-9 0,0 8-460,0-5 325,0 6 111,-6-3 142,4-1 0,-10 6-256,2-4 247,4 3 250,-7 2-182,12 7 0,-6 1 223,7 6 0,0 0-143,0 0 0,0 0 127,0 1 1,0 4-149,0 0 20,0-1-55,0 3 1,5-5-681,0 3 267,6-3 24,-3-9 0,6 5-628,0-8 919,7 1 0,-5-5 0,4 0 0</inkml:trace>
  <inkml:trace contextRef="#ctx0" brushRef="#br0">5915 15112 8045,'0'-9'-120,"0"-1"1,2 5-89,2-4 0,-2 4 201,3-4 206,-4-1-181,-1-4 1,0 4-335,0 1 134,0 6 225,0-3 56,-6 6 0,4 6 17,-2 3 0,-3 4-18,3 1 1,-3 2 2,2 3 1,4-3-97,-4 3 0,4-8 16,1-2 0,0-4-214,0 4 195,6-5 0,-3 2 29,7-6 1,-6-6-74,6-4 0,-6-3-11,6-1 0,-2 0 16,1 0 1,2 0-5,-6-1 1,1 1 31,-1 0-192,-3-7 192,10 6 1,-8-6-145,5 7 0,-6-5 112,2 0 1,1-5-119,-1 5 1,4-6 6,-4 1 0,5-4 27,-6-5 1,6 1 15,-5-6 1,1 5 108,-1-5 0,-4 2-31,4-2 0,-2 3 31,2 7 0,-3 6 461,2 3-231,-2 9-51,-2-2 406,0 10-357,-6-4 1,2 6 154,-5 0-277,6 6 45,-10 2 1,12 1-2,-4 1 1,3-5-43,2 4 0,0-4-165,0 4 0,0-4-10,0 4 0,0 1 76,0 4 1,0 0-9,0 1 0,0 0 98,0 4 1,0-1 4,0 5 1,0 3-2,0 7 1,0 3 167,0 7 0,-5 0-197,1-1 0,-1-2-4,5 2 1,0-7-472,0 8 1,0-10 224,0 0 1,2-5-542,2-4 391,4-3 326,6-7 0,7-6 0,1-2 0</inkml:trace>
  <inkml:trace contextRef="#ctx0" brushRef="#br0">6313 15027 8045,'0'-14'-195,"0"-1"0,0 6 115,0-1 0,0 1-331,0-5 435,0-1 1,-1 1 142,-4 0 149,3 6-9,-10-5-192,4 12 0,-5-4 9,4 10 0,-4 3 8,3 6 0,3 5 9,-3 0 0,2 5 25,-1-5 1,-2 4-99,6-4 1,-1 5-162,1-5 143,3 6 1,-4-9-172,6 3 1,6-10 71,4-4 0,-2-3 95,1-2 0,5-8-172,5-6 1,2-2-41,-2-8 1,1 0-174,4-4 0,-3 0 176,-7-1 0,0-1-63,0-3 0,0 3 81,1-3 1,-3 1-17,-2-1 0,1 1-87,-6-6 0,4 5 133,-4-5 1,4 2 129,-4-2 1,0 3 18,-5 7 0,0 1 55,0 3 0,0 4 74,0 6 148,0-1 0,0 6 53,0-1-113,0 7 1,0-1-163,0 8 0,0 4 38,0 6 1,0 7 136,0 3 0,-2 3-89,-3 1 1,4 7 0,-4 3 1,4 7-107,1 3 1,-5 1-97,0-2 1,0-1 75,5 6 1,0-5-131,0 6 1,0-8-445,0 3 0,0-10 252,0-5 0,7-9-303,2-5 1,-1-10 285,1-4 1,1-10 288,4-4 0,0-10 0,1-4 0,-1-5 0</inkml:trace>
  <inkml:trace contextRef="#ctx0" brushRef="#br0">6626 14600 8045,'8'2'-357,"-3"3"0,-4 2 586,-1 8 1,0 5-64,0 4 0,-1 1 0,-4-1 0,2 3-85,-7-4 1,1 3-9,-6-3 1,1 3-28,0-7 0,5 4-122,-1-4 1,5-1 81,-4-9-285,6-3-165,-4-6 126,7 0 160,0 0 0,2-6 63,3-3 0,-2 1 35,6-2 1,1 6 10,4-6 0,-4 7 97,-1-2 0,0 2 0,6-2 279,-1 4 138,0-6-312,0 14 1,-6 1-86,-3 6 0,-3 0 101,-2 0 0,0 0 104,0 1 0,-5 4-182,0 0 1,-4 1-204,4-1 1,-6-2 31,1 7 0,4-6-256,1 0 1,-1-2 185,1-2 0,0-4-46,5-1-1215,0-5 1411,0-17 0,7-4 0,1-18 0</inkml:trace>
  <inkml:trace contextRef="#ctx0" brushRef="#br0">6768 14785 8045,'8'6'498,"-3"4"0,-4 4-223,-1 5 0,0-3 0,0 3 1,0 1-229,0-1 0,0 2 113,0-2 1,-1-3-157,-4 3 1,3 1-26,-2-1 0,2-5-217,2-4 0,-1-2-110,-4 1-381,3-3 475,-4-6 0,6-6-91,0-3 0,5-9-15,-1-1 0,7-6 79,-1 1 0,3-3-208,1-1 489,0 0 0,0 5 0,0-2 0,1 6 0,-3 5 2,-2 5 1,2 5-10,-2 0 148,-4 2 0,0 8 321,-6 4 0,0 3 23,0 1 0,0 5-211,0 0 1,-1 6 190,-4-1 1,4 1-163,-4-1 1,-1 1-311,1-6 0,0 4-118,5-4 0,0 0-913,0-4 666,0-7 0,2-2-330,2-6 1,6 0-4,9 0 705,-3-13 0,4 4 0,-6-12 0</inkml:trace>
  <inkml:trace contextRef="#ctx0" brushRef="#br0">7195 14828 8045,'0'-14'0,"0"-1"0,4-1 3,1-2 0,0 2 132,-5-3 1,0 3-24,0 2 0,-5 4-9,0 1 0,-6 6-140,2-2 1,-4 3 194,-1 2-50,0 0-20,0 13 1,-5-2 197,0 13 0,1-1-111,9 6 0,-2-2 220,6-4-228,-6 4-159,9-11 0,-4 5-105,6-7 1,6-2 80,4-2 1,2-4-152,3-6 0,-1 0 120,0 0 0,5-8-126,0-6 0,0 0-287,-5-5 0,0 3 175,1 2 0,-1-5 30,0 0 0,0 2 72,0 7 1,-4-2-170,-1 2 144,-5 4 236,8-1 1,-10 9-155,3 3 0,-4 7 64,-1 7 0,0 5 61,0-5 0,0 11 149,0-2 0,0 10 62,0 0 0,0 3 47,0 2 1,0 6-22,0 3 0,0-3-121,0-2 0,-1-2 21,-4-3 1,3-5 511,-2-4 0,-3-3-530,2-2 1,-4-6-343,4-3 250,-6-3-59,10-2 0,-12 1-144,3-1 0,-2-5 63,-2 1 0,4-7 45,1 2 0,-1-4 59,-4-1 0,4-1 10,1-4 0,4-3-9,-4-6 1,6 0 80,-2-1 0,8-7-263,2-6 0,11-2 108,-2-8 1,5-5-366,0-4 211,3-7-23,6 10 0,1-10 173,-1 7 1,2 6 26,3 8 1,-3 4 180,4 5 0,-4 1-123,-2 9 1,-1-2 228,-3 11 0,-4 0-336,-6 5 1,0 0 108,1 0 0,-1 0 0,0 0 0</inkml:trace>
  <inkml:trace contextRef="#ctx0" brushRef="#br0">8659 14956 7939,'-14'0'-188,"0"0"-283,-1 0 813,7 0 240,2 0 0,6 1-307,0 4 1,2 3-140,2 6 0,3 0-54,2 1 1,6-1-171,-1 0 0,0 2-172,5 3 187,3-3-178,-6 4 1,6-6-218,-3 0 1,-3 1-235,3-1 702,-4 0 0,0 7 0,-1 1 0</inkml:trace>
  <inkml:trace contextRef="#ctx0" brushRef="#br0">8602 15027 7939,'0'-27'-31,"0"3"1,6-3-49,4 4 0,9-6 211,5-4 1,7 1 26,2-5 1,7 0-337,-2-1-874,-3-3 903,-1 11 0,-12 2 3,-3 9 1,-3 5-61,-2 4 0,-4-1 205,-1 6 0,-5 13 0,2 8 0</inkml:trace>
  <inkml:trace contextRef="#ctx0" brushRef="#br0">8645 14998 7939,'14'0'298,"0"0"1,2-1 59,3-4-120,3-3-17,7 0-138,5-4 1,-4 8-40,4-5 0,0 4-76,-1-4 1,7 6-518,-2-2 549,-3 3 0,6 2 0,-5 0 0</inkml:trace>
  <inkml:trace contextRef="#ctx0" brushRef="#br0">11559 7250 8277,'-14'0'-647,"0"0"537,6 0 1,2 2 528,6 3-230,0-4 1,-2 10-83,-3-6 0,4 11-21,-4-2 0,4 10 33,1-1 1,0 4-20,0 2 0,1-6-7,4 1 0,-2-6-81,7 0 0,-1-3 4,5-6 1,0-3 53,1-6 0,-1-6-15,0-3 0,0-10-31,1-5 0,-1-4-55,0-6 0,-6 4-149,-3-3 196,-4 10 1,-1-3-223,0 7 0,-1 0 65,-4 5 1,-3 6-468,-6 4 370,0 2 1,-1 4-84,1 2 0,0 9-101,0 6 422,-1 6 0,1-3 0,0 7 0</inkml:trace>
  <inkml:trace contextRef="#ctx0" brushRef="#br0">11488 7819 8273,'-1'14'-4,"-4"0"1,3 1-274,-2-1 0,2 2 325,2 3 1,0-2 508,0 7 1,5-2-309,0 2 0,6-2-218,-2-3 1,4-5-116,1 0 0,5-1 73,0-9 0,1 1-19,-1-5 1,-3-3 125,3-6 0,-1-3-167,1-11 1,-8 4-55,3-5 1,-8 2 49,4-2 0,-7-1 23,1 6 1,-4 0 47,-4 5 0,-4 1 0,-6 4 1,-5-2-1,0 6 1,-2 0-114,2 5 0,3 7 101,-3 2 0,-1 5-238,1 5 0,5-3-102,4 3 0,7-3-60,-2-2 1,4 0 415,1 0 0,0 1 0,0-1 0</inkml:trace>
  <inkml:trace contextRef="#ctx0" brushRef="#br0">11545 8373 8258,'0'15'-426,"0"-1"0,0 0 412,0 0 1,0 1 462,0-1 0,0 2-277,0 3 0,5-7-11,0 7 1,6-6-95,-2 6 0,4-3 86,1-2 1,0-5-232,1 1 0,-1-7 126,0 2 1,0-4-159,0-1 0,-4 0 93,-1 0 0,-1-8 29,2-6 1,-4 0 63,-6-5 0,0-2-50,0 2 0,-2-4 55,-2 4 0,-4 0-28,-6 5 0,-1-1-51,1 1 1,-2 5 59,-3-1 1,8 7-171,-3-2 1,3 4-61,-3 1 0,4 1-173,1 4 1,6 3 5,-2 6 1,2 2 73,-2 3 0,4-3-248,-4 3 0,3-2 509,2 2 0,7-3 0,0 4 0</inkml:trace>
  <inkml:trace contextRef="#ctx0" brushRef="#br0">11588 8956 8234,'-5'15'-446,"0"-1"1,-1-2 585,1-2 0,4 3 418,-4-4 0,2 4-304,-2 1 0,4 2-52,-4 3 1,3-4-196,2 4 1,2 2 96,3-2 1,1 0-188,3-5 0,4 0 1,-4 0 1,6-1-38,4-3 0,-4-4-18,4-6 0,-3-2-2,-2-2 0,1-11 191,-1-8 1,-5-3-79,1 3 0,-7-3 132,2 7 1,-4-4-112,-1 4 1,-6 0 88,-4 5 1,-2 1-122,-2 4 1,-1-3-2,1 8 1,0-1-125,0 5 1,1 6-292,4 4 1,-4 4-132,4 5 1,2-2 583,2 7 0,-2 0 0,-1 4 0</inkml:trace>
  <inkml:trace contextRef="#ctx0" brushRef="#br0">11574 9596 8189,'-5'10'-187,"0"-1"1,0-4 526,5 4 0,-4-4-40,-1 4 0,0 1-295,5 4 1,0 2 74,0 3 1,5-2 9,0 7 1,4 0-45,-4 4 0,4 1-9,-4-1 0,6-4-2,-1-1 1,2-5-173,3 1 0,4-5-38,-1-5 0,1-2 36,-4-7 0,-1 0-39,0 0 0,0-7 17,1-2 1,-3-10-60,-2-5 0,-4-7 175,-6-2 0,0 1-17,0 8 0,-2-1 87,-2 6 0,-4-5-53,-6 5 1,-1 5-81,1 5 1,0 5 50,0 0 0,-1 2-126,1 2 1,0 5 126,0 0 1,1 10-224,4 0 0,-2 4 279,6 0 0,0-4 0,-1 19 0,-2-4 0</inkml:trace>
  <inkml:trace contextRef="#ctx0" brushRef="#br0">11631 10520 8111,'0'16'-322,"0"3"0,0-3 176,0 3 1,0-4 97,0 0 1,4 4 549,1 0 1,6 4-166,-1-4 0,2 0-411,2-5 1,1 1 35,-1-1 1,2-6-47,3-4 1,-4-2 57,4-2 1,-3-2-12,-2-2 0,-6-4 105,-3-6 1,-3-7-79,-2-3 1,0-1-29,0 1 1,-7-2 46,-2 2 0,-4-1-117,-1 1 1,-5 3 113,0 7 0,-5 6-222,5 4 0,-4 2-175,4 2 1,0 2 126,5 2 1,-1 9 263,1 6 0,6 12 0,2-1 0</inkml:trace>
  <inkml:trace contextRef="#ctx0" brushRef="#br0">11332 11302 7960,'0'10'-509,"0"-1"303,0 0 0,0 12 324,0 3 0,6 3 419,4 1 0,2 5-232,3 0 0,-1 7-44,0-2 0,0 1 120,1-1-163,-1-3 0,0-13 37,0-3-82,0-3 1,1-4-81,-1-2 1,-5-10 86,1-10 1,-2-9-117,1-4 0,2-12-39,-6-8 0,4-1-222,-4-8 1,5 0 38,-6-5 0,6 6-422,-5 4 285,-1 3 1,-4 6-253,0 0 0,0 13-612,0 1 1159,0 7 0,0 2 0,0 1 0</inkml:trace>
  <inkml:trace contextRef="#ctx0" brushRef="#br0">14147 7250 8166,'-9'0'-485,"-1"0"0,5 0 429,-4 0 50,6 0 0,-5 0 106,3 0 0,4 7 184,-4 2 1,-2 4-155,3 1 0,-1 0-31,5 0 0,2 2-10,2 3-31,-2-3 1,11 9-39,-4-6 0,4 0 64,1-5 0,0-1-82,0-3 1,1-4 58,-1-6 0,0 0-31,0 0 0,-4-2 23,-1-2 0,-4-6-5,4-9 0,-5 3-83,0-3 0,-2-1 77,-2 1 1,0 0-233,0 5 0,-6 4 136,-4 1 0,2 6-248,-1-2 0,-1 3 77,-4 2 1,-5 2-200,0 3 1,0 4 102,5 10 1,4 3 320,1 7 0,-1-1 0,-4 0 0</inkml:trace>
  <inkml:trace contextRef="#ctx0" brushRef="#br0">14161 7762 8166,'-1'10'-393,"-4"-1"1,3 1 99,-2 4 1,-3 0 595,3 0 0,-1 2-85,5 3 1,-5 3-182,0 7 1,1-1 242,4 0 1,1 1 357,4-1 1,-2-1-604,7-3 1,-2 1 57,1-6 0,4-5-207,-4-4 1,-1-7 86,1 2 0,1-4-44,4-1 0,-4-12-103,-1-7 0,-1-8-94,2-6 1,1 3 57,-7-4 0,6 0-65,-5 1 1,-1 4 256,-4 5 1,5 7-92,0-2 1,-1 8 189,-4 2 0,-1 5-110,-4 0 1,2 2 13,-6 2 0,-1 6-65,-4 4 1,0 2-13,-1 3 1,1-1 38,0 0 0,0 5-43,0 0 0,-1 0-84,1-5 0,1 0 60,4 1 1,-2-6-62,6 1 1,0-6 31,5 6 149,0-7 0,0 10 0,0-6 0</inkml:trace>
  <inkml:trace contextRef="#ctx0" brushRef="#br0">14204 8530 8127,'-6'16'0,"-4"3"0,2-4-261,-1 4 1,1 3 345,-2 2 1,4-2 667,6 2 0,0-5-548,0 5-91,0-7 0,0 4-6,0-7 0,6-2-110,4-2 0,4 1 30,5-6 0,-3-1-160,3-4 0,-3-1 78,-2-4 0,0-3-137,0-6 0,-4-2-102,-1-3 168,-6 3 1,4-9 131,-7 6 1,0-1 1,0 1 0,-7 3 85,-2-3 1,-4 5-113,-1 4 1,-2-1 126,-3 6 0,4 1-86,-4 4 1,1 6-220,-1 4 1,5 4-12,0 5 1,0-2-142,4 7 1,4-5 80,1 4 0,3-4-265,2 5 532,0-7 0,7 4 0,1-7 0</inkml:trace>
  <inkml:trace contextRef="#ctx0" brushRef="#br0">14190 9070 8066,'-7'14'0,"1"1"0,-3-1 0,-2 2-135,6 2 1,-5-2 256,6 3 1,-1 2 318,5-2 0,0 4-245,0-4 1,0 0 112,0-4-371,6-1 0,2-2 64,6-2 1,-4-4-108,-1-6 0,1-1 133,4-4 0,-5-3-94,1-6 0,-1-5-5,6 0 0,-7-6 53,-4 1 0,3-3-18,-3-1 0,1 1 10,-5 3 0,0 2 5,0 3 0,-6 5 25,-4 0 0,2 1-181,-1 8 1,-5 0 100,-5 5 0,0 8-321,5 7 0,-5 0 113,0 9 1,1 0-22,9 4 0,-2 5 172,6 1 1,0-6 132,5-4 0,-6-1 0,-2 6 0</inkml:trace>
  <inkml:trace contextRef="#ctx0" brushRef="#br0">14147 9468 8060,'0'14'-463,"0"1"0,0-1 817,0 0 0,0 0-63,0 0 1,0 1-61,0-1 1,6 0-73,4 0 0,-2 1 0,1-1 1,1 0-89,4 0 0,0-6-141,0-3 0,1 1-109,-1-1 1,0 0 122,0-5 0,-4 0-3,-1 0 0,-6-2 30,2-3 0,-3-7-31,-2-7 1,0-2 2,0 2-92,0 3 130,0-10 0,-5 10-1,0-3 1,-6 3-2,2 2 1,-4 0 50,-1-1 1,0 6-40,-1-1 1,-4 7 79,0-2 0,-4 5-69,4 5 1,-5 3 6,5 6 0,0 2 30,5 3 1,5-3 4,-1 3 1,7 3-149,-2 2 1,4-4 76,1-1 0,0-3-502,0-2 1,6-1 213,3-4 1,4 2-353,1-6 667,0 0 0,1-5 0,-1 0 0</inkml:trace>
  <inkml:trace contextRef="#ctx0" brushRef="#br0">14133 9937 8023,'-10'13'238,"1"-4"0,6 4 106,-2-3-382,3 2 238,2-4 1,0 5-38,0-4 0,7 4 1,-4 1-22,6 0 0,-4-1-147,5-4 1,-1 2 42,5-6 0,1 5-114,-1-6 1,0 1-192,0-5 195,0 0 0,-4-1-40,-1-4 144,-5-3 1,7-6-20,-7-1 1,1-4-29,-5 1 0,0-6-20,0 5 0,-2-5-69,-2 5 1,-6-4-5,-9 4 1,2 0-190,-7 4 0,2 8-258,-2 2 353,-2 3 0,5 9 26,-3 2 0,4 8 176,6 2 0,-7 7 0,-1-4 0</inkml:trace>
  <inkml:trace contextRef="#ctx0" brushRef="#br0">13834 10463 7917,'-8'-8'-514,"2"8"0,6 10 613,0 9 1,0 5 572,0 9 1,2 3-290,2 7 0,-2 1-14,3 3 0,1-1 124,-1 6-157,6 7-344,-10-1 0,6 5 231,-7-6 1,0-5-89,0 0 0,4-11-108,1 2 0,0-10 103,-5 0-524,0-9 178,6-10 44,-4-7 0,9-15-495,-6-6 588,6-7-204,-10-14 0,12 1-183,-4-4 0,-1-3 184,2 3 1,-2 3 97,1 2 1,2 9 84,-6 5 0,1 5 252,-1 4-99,-3 4 1,5 12-119,-2 4 0,-3 4 561,3 5-207,-4 3-134,-1 7 1,0-6 338,0 1-321,0-7 1,0 4-189,0-7-21,0 0 0,2-1-178,2-4-548,-2 4 288,4-11 193,-6 4 1,0-8-475,0-2 294,0-4 460,0-13 0,-6-1 0,-2-6 0,-6-1 0</inkml:trace>
  <inkml:trace contextRef="#ctx0" brushRef="#br0">14005 10776 7917,'6'-14'-458,"2"6"564,0 2 0,5 6 695,-4 0-365,-3 0-337,7 6 0,-11 7-32,2 6 0,-2 6 71,-2-2 0,0 4-113,0 2 1,0-1-209,0 1 134,-6-1 37,4 1 0,-4-7-227,6-3 72,-7-10-251,6 4 173,-5-12 76,6 6 1,6-14 60,3-2 0,-1-4 68,2-1 1,-1 4 11,5 1 1,1 6-16,-1-2 1,0 4 98,0 1 0,-6 6 41,-3 3 26,3 4-63,-7 1 1,6 2-4,-7 3 0,0-3-51,0 3 1,-2 1 6,-3-1 1,4 2-118,-4-2 1,-1-2-201,1 7 1,0-7 123,5 2 180,0-3 0,0-2 0,0 0 0</inkml:trace>
  <inkml:trace contextRef="#ctx0" brushRef="#br0">14375 11004 7920,'0'-21'0,"-5"5"-44,0-3 44,0 3 358,5 9 137,-6-6 1,3 11-331,-7-2 0,7 4-277,-1 4 1,0 9 157,0 6 57,2 6-26,-4 4 0,6 1 57,0 3-50,0-3 0,0-3-158,0-4 146,0 4 1,1-11-110,4 3 1,-2-10-210,7-4 1,-6-3 104,6-2 1,-5-7 71,4-2 1,-1-12 17,1-7 28,4 0 1,-10-18-114,7 3 0,-2-9-159,1 0 1,2 1-178,-6-1-656,6 0 914,-9-5 84,10 7 1,-10-4-75,3 7 0,-4 5 137,-1 9 0,0 5 315,0 4-85,0 10 215,0 8 0,-5 14 69,1 6 158,-7 13 1,7 7-325,-5 4 1,6 8 49,-2-3 1,-1 4-214,1 0-62,0-2 1,5 10-105,0-3 0,0-3-292,0-2 1,5-5 23,0-9 0,6 0-287,-2-9 0,-1-5-72,2-5 462,-1-6 0,1-8 213,-1 0 0,1 0 0,4 0 0</inkml:trace>
  <inkml:trace contextRef="#ctx0" brushRef="#br0">14559 11103 7920,'8'-14'-428,"-3"0"0,1-1 682,-1 1 141,0 0-297,-5 0 0,0 0 153,0-1-111,0 7 30,0 2-137,0 6-126,0 0 1,0 6 140,0 4 1,0-2 2,0 1-70,0 1 44,0 4 13,-6 0 1,4-4 5,-3-1 1,2-6 171,-2 2 16,4 3-33,-6-7 41,7 6-126,-6-7-61,5-7 0,-6 4-110,7-6-2,0 6-9,0-4-21,0 7-128,0 0 312,-6 0-94,4 0 73,-4 0-30,6 7 0,0-4-14,0 6 0,0-4 5,0 5 1,-5-6 3,0 6 1,1-5 53,4 4-15,0 0-14,0 6-18,0-1-10,0 0-39,0-6 6,6 5 1,-3-12-7,7 4-8,-1-3 0,5-9-13,1-2 1,-1-5-8,0-5 1,5-5-394,0-9 187,0-4 98,-5-5 1,0-1-299,1 0 181,-1 7 134,0-11 0,-6 9 41,-3-10 0,1 9-36,-1 1 1,-1-1 19,-4-9 0,-4 2 7,-1-6 1,-6 6 145,1-1 0,3 9 21,-3 5 165,7 3 0,-8 8 478,6 3-362,0 9-213,5 4 1,0 8 79,0 2-160,0 4 26,0 6 0,0 7 26,0 3 0,0 3 83,0 1 1,0 5-2,0 0 0,0 8 40,0 2 1,0 0-129,0 4 1,0-1-64,0 1-820,0-2 684,0 10 0,0-13-209,0 1 1,2-7 99,3-7 1,3-7-120,6-3 1,2-5-127,3-4 0,-2-6-1063,7-8 1505,-1-4 0,6-19 0,-1-3 0</inkml:trace>
  <inkml:trace contextRef="#ctx0" brushRef="#br0">14901 10833 7920,'-8'6'-1640,"1"-4"1367,7 4 273,0-6 0,0 0 0,7 0 0,-6 6 0,6 2 0</inkml:trace>
  <inkml:trace contextRef="#ctx0" brushRef="#br0">14872 10861 7123,'7'8'714,"2"-3"-435,-3-3 1,7-2-184,-4 0-138,4 0 131,1-7 0,1-1-208,-1-6-52,0-6 179,0 4 0,-1-6-75,-4 3 0,2 3 88,-6-3-118,0 3 1,-5 2 11,0 0 1,-2 6 1,-3 3 0,-2 4 82,-8 1-19,1 0 1,0 0 141,0 0-54,0 6 1,-1 2 33,1 6 0,0 2 192,0 3 1,4-2-134,1 7 1,6-1 59,-2 6 0,3-2-11,2-4 1,7 3 50,2-7 0,0 0-444,6-5 151,-4 0-170,9-6 0,-4-2-538,3-6 611,-3 0 0,9-8-412,-6-6 322,0 0 1,-5-13-2,0 3 0,-1-1-70,-3 1 290,2-2 0,-10 3 0,4-5 0</inkml:trace>
  <inkml:trace contextRef="#ctx0" brushRef="#br0">15114 10648 7934,'5'14'91,"-1"1"0,1-1 153,-5 0 0,0 0 56,0 0-35,0 7-192,6-5 0,-4 9-92,3-6 0,-4 0 109,-1-5 1,0 5-62,0 0 0,0-5 64,0-4-199,0-1 1,0 1-186,0-1-19,0-6 1,0 2-322,0-10 322,0-3 149,0-6 0,0-6-213,0-4 188,0-3 1,5-1-116,0-1 174,6 1 1,-5-1 134,4 1 1,2 6 9,-2 3 1,-2 8 81,1 1 1,-4 7 327,4-2 0,-5 5 527,0 5-639,4 3 0,-6 6 15,2 1 0,-2 0 159,-2 4-360,0-3 1,-2 11-152,-2-3 1,2-4-165,-3-1 1,4 2 183,1-2 0,-6 0 0,-2-5 0</inkml:trace>
  <inkml:trace contextRef="#ctx0" brushRef="#br0">15995 10321 8000,'-22'-8'0,"2"2"-810,6 6 504,-7 0 1,5 5 356,-3-1 0,2 7 615,-2-1 0,5 4-298,-1 5 1,3-3-9,7 3 1,0 1-6,5-1-177,0 0-105,0-4 1,2 3-168,3 1 259,3 0-113,12-4 0,-4-6-131,3 1 1,1-7 94,-1 1 0,0-2-136,-4-2 0,-1 5 65,0-1-135,-6 1 0,-2 2 374,-6 2-85,0 4 1,-8 2-20,-6 4-59,0-3 3,-13 11 0,5-5-270,-7 7 124,7-7 1,0-2-27,3-6-327,3 1-204,-4-7-74,6-2 0,6-14 753,3-6 0,3-7 0,2-7 0</inkml:trace>
  <inkml:trace contextRef="#ctx0" brushRef="#br0">15981 10506 8000,'21'-14'-528,"-4"4"370,7 1 0,-7 1 400,2-2-207,-3-2 17,-2 10 292,0-10-277,1 10 0,-6-9-203,1 6 1,-7-1 98,1 1-630,-2 4 213,-2-6 163,0 7 291,0-6 0,-6-2 0,-2-6 0</inkml:trace>
  <inkml:trace contextRef="#ctx0" brushRef="#br0">16109 10222 8000,'0'9'-338,"0"1"1,0-1 1165,0 5-253,0 7-283,-6 1 0,4 13-16,-2 3 0,-3 3-80,2 1 0,1 1-103,4 0 0,0-6-106,0 1 0,0-8-351,0-1 0,6-2-34,4-8 1,2-2-337,2-7 0,1-4-249,-1-6 983,0 0 0,7-6 0,1-2 0</inkml:trace>
  <inkml:trace contextRef="#ctx0" brushRef="#br0">16308 10406 7969,'0'-20'-291,"0"4"-364,0-3 856,0 10 358,0 2 1,-5 9-216,1 3 0,-7 9-137,1 10 0,-1 4 44,2 5 0,-4-3 108,4 3 1,1-3-253,-2-1-113,7-7 84,-3 5 1,6-16-56,0 3 115,0-9-839,6 1 487,2-6 0,5-1-71,-4-4 0,4-8-172,-4-6 1,-1 0 97,1 5 1,-4-5-119,5 0 0,-7 5 231,2 4-121,3 7 571,-7-3 0,5 9-176,-6 7 0,0 1 566,0 12-425,0 1 0,5 0-19,0-1 0,0-4 154,-5 5-994,6-7 332,-4 4 108,10-13-263,-10-2 513,4-6 0,0-6 0,2-2 0</inkml:trace>
  <inkml:trace contextRef="#ctx0" brushRef="#br0">16337 10378 7969,'0'-8'26,"6"-5"1,0 10 167,4-6 1,2 6-70,-2-2 1,7-3-231,2-1 0,2-3 51,-2 3 1,-4-4-453,4 4-586,-3 3 563,-2-7 529,-6 11 0,-1-4 0,-7 6 0</inkml:trace>
  <inkml:trace contextRef="#ctx0" brushRef="#br0">16450 10122 7172,'0'19'799,"0"0"0,0 6-406,0-1 0,0 4-135,0 6 0,-4-3 0,-1 7 0,0 0 0,5 5 0,0-2-392,0-3 113,0 3-277,0-18 1,0 9-935,0-13 803,6 0 0,2-11-407,7-3 0,-1-4 836,0-1 0,7-13 0,1-2 0</inkml:trace>
  <inkml:trace contextRef="#ctx0" brushRef="#br0">16664 10378 7969,'0'8'0,"0"0"111,0-3 1,0-2 446,0 6 75,6-6-613,2 4 45,6-7 1,5 0 37,0 0-113,0 0-1,-5-7 0,0-2-272,1-10 0,2 2 107,-3-7 0,4 6-95,-9-1 0,-3 4-30,-1 0-155,-3 1 505,-2 0-110,0 6 9,-7 2 0,-2 6 156,-10 0 37,3 0-84,-4 0 0,1 1 162,0 4 1,0 3-5,5 6 0,-1 0 171,1 1 1,0 5-8,0 4 1,6-2 142,3 2 1,3-2-126,2 2 1,0 2 35,0-2 0,7-2-342,2 2-5,10-7 0,-1 2-1011,5-9 0,1-4 256,4-6 669,1 0 0,6-13 0,1-2 0</inkml:trace>
  <inkml:trace contextRef="#ctx0" brushRef="#br0">14545 11501 7959,'-14'-5'-119,"0"1"1,0-1 48,-1 5 0,0 6 209,-4 4 0,1 2 287,-6 3 0,7 5-257,-2 4 1,0 3-191,5 1 0,-2-6 175,11-3-71,1 3-20,4-6 0,1 5-120,4-7 134,3 0-67,6 0 0,2-6-83,3-3 0,-2-4 23,7-1 1,-5 0 5,5 0 1,-7 0 8,2 0 1,-8-4-66,-2-1 69,-5 0 19,2 5-7,-6 0 205,0 7-188,0 0 38,0 8 1,-6 4 8,-4 0 1,-2 4-44,-3-4 0,1 5-5,0-5 0,0 0-80,-1-5 1,1-5-164,0 1 1,5-7-652,-1 2 464,7-10 219,-3-9 0,6-5 214,0-9 0,6-4 0,2-11 0</inkml:trace>
  <inkml:trace contextRef="#ctx0" brushRef="#br0">14602 11387 7959,'10'-4'0,"-1"-1"199,0 0 1,1 11 338,-1 4 1,-5-1-247,0 6 1,-2-4-114,-2 8 0,-2 3-113,-2 1 0,-3 0-235,-2 0 0,-2-4-144,6 5 231,0-13 57,-1 8-566,4-11 206,-4 0-218,6-2 386,0-6 0,2 0 18,2 0 0,0 0 186,5 0 0,0 0 12,6 0 1,-3 2 229,-2 2 0,1 4 56,-6 6-171,-1 7-30,3-5 1,-6 11 532,4-4-247,-3-2-171,-2-1 0,0-1 131,0 0 0,0-4-212,0-6-308,0 0 375,0-1 53,0-1-163,0-7 0,1-8-29,4-6 0,-2-1-46,7-4 0,-1-3 0,5 0 0</inkml:trace>
  <inkml:trace contextRef="#ctx0" brushRef="#br0">14901 11473 7858,'0'-8'981,"0"1"-809,0 7 1,6-4-65,3-1 0,4 0 38,1 5 1,1 0-105,-1 0 0,0 0-193,0 0 93,0 0 69,1 0 1,-6 2-137,1 3-55,-7 2 220,3 8 0,-6 0-15,0 4 1,-2-1 17,-2 5 1,-6 3 10,-9 7 0,3-3 11,-2 3 0,2 2 23,2-2 1,1-1 126,3-9-161,4-2 8,6-7-252,0 0 38,0-6 144,0-2 0,8-6-98,6 0 0,0-1-24,5-4 1,2-3-223,-2-6 0,5 0 12,-5 0 1,-1-5-176,-3 0 0,-6 0-296,1 5 811,-7 6 0,3-5 0,-6 5 0,0-6 0</inkml:trace>
  <inkml:trace contextRef="#ctx0" brushRef="#br0">14986 11714 7959,'-21'0'-350,"4"0"-43,-7 0 0,12 0 1317,-3 0-251,4 0-44,4 0-141,0 0-266,7 0-84,7 0 0,2 0-32,10 0 1,-2 0-75,7 0 0,-5-4-257,5-1 1,-5-5-66,4 6 0,-5-3-337,1 3 1,-4 0 626,0-5 0,-1-1 0,0-4 0</inkml:trace>
  <inkml:trace contextRef="#ctx0" brushRef="#br0">15199 11629 7959,'8'6'-166,"5"-4"0,-10 4 166,6-6 0,1 0 185,4 0 1,0-1 283,1-4 1,5-3-313,4-6 1,-4 0-259,-1-1 1,-3 1 9,-2 0 1,0 0-219,1 0 0,-7 4-164,-4 1 288,-2-1 91,-2 2 1,0 0-134,0 4 185,-6 2-48,-2-4 0,-8 6 38,-3 0 1,3 0 25,-3 0 0,-1 0 153,1 0 1,0 1 10,5 4 0,-1-2 176,1 7 0,5-6 218,-1 6-298,7-7 104,-3 10 1,6-5 447,0 6-491,0 0-22,0 6 1,0 1 138,0 3 0,1 1-208,4-6 1,3 5-23,6-5 1,0 0-75,1-5 0,5 0-187,4 0 0,4-6-569,5-3 360,-3-4 114,5-1 73,0-6 1,1-14 0,7-10-1</inkml:trace>
  <inkml:trace contextRef="#ctx0" brushRef="#br0">13834 12482 7931,'0'-8'-44,"0"2"576,7 6-206,1 0-149,-1 6 0,0-3-61,-7 7 0,0-1-58,0 5 0,0 5-164,0 0 1,-2 2 82,-3-2 0,2-2-113,-6 7 0,4-7-191,-4 2 204,-1-3-33,2-2 1,0 0-123,4 1 113,2-1-21,-4-6-28,6 4 174,6-10 1,2 4-3,6-6 0,0-1 31,1-4 1,-1 3 159,0-2 1,-5 2 143,1 2-140,-1 0-56,-1 0 1,3 8 402,-6 6-228,6 0-91,-9 13 0,4-9 97,-6 5 0,0-4-107,0 5 1,0-7 203,0 2-284,0-3-473,0-2-528,0-6 532,0-1 0,0-20-406,0-6 426,0-6 358,6-10 0,-4-1 0,4-7 0</inkml:trace>
  <inkml:trace contextRef="#ctx0" brushRef="#br0">14033 12553 7931,'10'-9'0,"-1"-1"0,1 1-52,4-6 0,5-4-94,0 1 0,5-6 282,-5 5 1,4-2 188,-4 2 0,5 4-191,-5-4 0,0 8 54,-5 1-241,0 7 151,0-3-24,-6 6 1,3 8 170,-6 6-147,0 0 43,-5 13 1,5 1 95,-1 10 0,3 0-70,-3 5 0,0-4 35,5 9 1,-1 2-117,1 2 0,3-1-60,-8 1 1,7-8 19,-1-1-95,-4-1 142,0-12 0,-1-1-653,0-10 255,0-3-174,-5-2 60,0-6 1,-2-2 5,-3-6 1,-3-1-134,-6-4 0,0-3 114,0-6 0,-5-2 432,0-3 0,-13-10 0,2-7 0</inkml:trace>
  <inkml:trace contextRef="#ctx0" brushRef="#br0">14076 12653 7931,'6'-23'0,"2"3"-44,6 6 1,7-5 30,3 0 1,-2 0 320,1 5-145,1-1 0,0 1-40,0 0-465,-7 6 201,3 2-94,-12 6 0,0 0-139,-3 0 1,-5 6 112,0 4 1,-6 7 260,-9 2 0,-5 6 0,-2-3 0</inkml:trace>
  <inkml:trace contextRef="#ctx0" brushRef="#br0">14048 12809 7931,'1'8'-252,"4"-3"1,3 1 399,6-1 1,-5 1 866,1-1-867,-1 3-237,-1 6 294,5-6-349,-11 4 108,4-10-97,-6 11-55,0-12 179,0 6-153,0-7 1,0-2 108,0-3 1,0-7-165,0-7 0,1-2 125,4 2 0,3-1-125,6-4 1,2 2 300,3 3 19,-3 9-36,11-9 1,-11 13 165,2-3 1,-2 2-127,-2 7 0,1 2 76,-1 3 1,-6-2 57,-3 6 0,-4 5 161,-1 5 1,-1 2-129,-4-2 1,-3 3-100,-6 6 0,-7-4-463,-3 0 156,4-13-177,-1 8 1,2-13-234,0 4 1,1-4-69,3-6 610,7 0 0,-4-13 0,4-2 0</inkml:trace>
  <inkml:trace contextRef="#ctx0" brushRef="#br0">14744 12198 7946,'-14'0'0,"5"1"81,-1 4 0,5 3 188,-4 6 1,-1 8-10,-4 7-153,0-1-115,0 13 0,-5-4-118,0 5 1,-2-4 96,2 0 1,4-6-90,-4 1 0,3-5 107,2-4 1,1 1-29,3-6-145,-2-6 191,10-7-19,-4-6 1,6-2-283,0-2 153,0-4 1,1-8-112,4-3 113,3 3 0,6-4 121,1 6 0,-1 1 18,0 3 0,2 4 19,3 6 0,-3 2 162,2 2 0,-2 4 13,-2 7-33,-6 5-151,5-4 0,-10 9 270,7-6-90,-7 6-50,3-9 0,-6 9 71,0-6-187,0 7 1,-1-11-236,-4 4 35,3-9-127,-10-4 1,5-7-220,-2-4 244,2-9-7,1-2 1,5-11-285,-4 3 569,3-3 0,2-1 0,0 0 0,0-1 0,7 1 0,2-1 0,4 1 0,1-1 0,8 6 0,6-1 0,1 2 0,4-2 0,2-3-16,-2 4 65,0 2-39,-4 1 1,-1 10 640,1 1-280,-7 6-120,-2-4 1,-6 14 142,1 2 1,-8 5-121,-2 5 1,2 5-77,-3 9 1,-1 3-51,-7 7 0,1-5 1,-7 0 0,1 0-312,-6 4 87,7-5 61,-4 4 0,4-11-507,-6 3 217,0-9 16,-1-4 1,1-7-258,0-4 1,0-2 182,-1-7 0,1-8 363,0-6 0,-7-7 0,-1-7 0</inkml:trace>
  <inkml:trace contextRef="#ctx0" brushRef="#br0">14687 12510 7946,'13'7'-456,"-4"2"1,-1 4 529,-3 1 1,-3 2 396,2 3 1,3-3-387,-3 3 49,1-4-17,-5 6 1,0-8-147,0 6-15,0-13-167,0 13 84,0-18 55,0 6-58,0-7 1,0-7-27,0-2 0,7-8-230,2-2 0,4 0 46,1 4 125,0-5 151,7 4 0,-6-3 102,4 10 1,-3-2-5,-2 6 421,1 0-350,-1 5 0,-5 0 121,1 0 1,-7 2 54,2 2 0,-5 3 121,-5 2 0,2 4 30,-7-4-305,1 4 27,1-5 0,-5 4-257,4-2 83,-4-4-34,-1 7 1,0-7-40,0 4 0,4-4-154,1-6 1,4 0-319,-5 0 1,7-2 150,-2-2 414,4-4 0,1-6 0,0-1 0</inkml:trace>
  <inkml:trace contextRef="#ctx0" brushRef="#br0">15100 12041 7946,'9'7'249,"1"2"-1,-7 10-95,3 9 0,-6 4 235,0 6 1,0-5-259,0 5 0,0-8-39,0-1 1,0-3-63,0-7 1,0 0-193,0-5 1,0-4-419,0-1 348,0-5 116,0 2 0,-1-8-57,-4-2 0,3-4-127,-3-6 1,4-2-148,1-3 0,0-2 253,0-2 0,0-3 56,0 7 0,1-4 114,4 4 1,-3 0 282,3 4 0,2 8 427,3 2-386,-4 3-155,7-4 1,-5 4 215,6-2-95,0 2-58,7 2 0,-5 5-8,2 0 1,-2-1 2,-1-4-129,-1 7 1,-2-4-5,-2 6 0,-4-4-131,-6 4 1,-1 1-95,-4 4-31,-3 0 216,-6 1 0,-7 4-201,-3-1-30,4 8 125,-7-10 0,10 10-187,-7-2 1,2-2 134,-2 2 1,-1-7 56,6 2 1,5-8-15,4-1 327,7-7-94,-3 3-196,12-6 106,2-6 1,11-4 32,0-9-50,6-3-107,-3-6 0,7 0-113,-1-1 1,4 1 43,-4-1 1,4 7-213,-8 3 1,-4 3 57,-1 2 1,-3 6-236,-2 3 525,-6 4 0,-8 7 0,-8 2 0</inkml:trace>
  <inkml:trace contextRef="#ctx0" brushRef="#br0">15142 12510 7946,'10'-9'-201,"-1"-1"53,-6 7 0,9-5 273,-8 4 246,7 2-255,-9 2 0,4 8-12,-6 6 1,0 5-54,0 0-109,-6 0 77,4 2 0,-10-6-96,2 4 0,2-3 45,-1-2 1,4-6-171,-4-3 1,4-3 84,-5-2 1,7-2-142,-2-3 1,4-4 122,1-10 0,0-3-96,0-7 0,6 1-152,4-1 383,2 1 0,-4 0 0,10-1 0,-4 1 0,3 6-29,-3 3 0,2 4 29,3 6 0,-8-2 40,3 6 0,-2 2 94,2 8 1,-5 4 130,1 10 1,-7 5 309,2 9 1,-4-3 98,-1 3-313,0 4-222,0-1 1,0 0-220,0-3 130,0-3-88,0-7 0,0 2-255,0-6 0,-1 3-110,-4-8 110,3 3 0,-10-15-413,2 3 297,4-4 223,-7-7 1,5-2 185,-6-6 0,0 0 0,6-1 0,-3 0 0,6-4 0,-1 3-89,1-3 48,4 3 1,-4 2 40,10 0 1,-2 6 150,6 3 1,-3-1 41,9 1 1,-4 0 131,8 5 0,-3 0 150,-2 0-138,0 0-211,-6 0 0,4 2 26,-2 3 0,-4 3 16,-1 6 0,-3 0-9,-2 0 0,0 5 4,0 0 1,-5 6 8,0-1 0,-4 8-55,4 1 1,-5 0 8,6-5 1,-1-5-84,5-5-85,0-2-65,0-1-122,6-8 0,2-3 121,6-14 0,5-6-19,0-12 0,5-7-132,-5-3 1,5-1-221,-5 1 0,0-2-449,-5 7 460,0-6-148,0 9 616,-6-5 0,5 6 0,-5 1 0</inkml:trace>
  <inkml:trace contextRef="#ctx0" brushRef="#br0">15498 12283 7939,'14'0'-754,"0"-6"746,0-4 0,2-7 155,3-2 1,-3-5-155,3 5 1,1-4-7,-1 4 0,0-5-147,-4 5 0,-7 5-726,-4 4 540,-2 7 346,-2-3 0,0 6 0,0 0 0</inkml:trace>
  <inkml:trace contextRef="#ctx0" brushRef="#br0">15555 12340 7939,'0'14'-890,"0"0"1011,6 1 0,0 0 138,4 4 0,-2-3 285,-4 3 0,-2-2-280,3 2 0,-4-1-290,-1 5 0,0-5 54,0 1 0,0-3-210,0-2 18,0 0 30,-6-6 78,4 4 1,-5-10-380,2 3 205,3-4 33,-4-1 0,6-6-114,0-3 1,0-10-5,0-5 1,6 2-16,4-2 1,4 5 329,5-5 0,-3 6 0,3-6 0,-4 6 0,0 0 0,-1 8 42,0-3 0,0 12 53,0-4 1,-4-1 54,-1 1 1,-5 2 648,0 8-479,-2 3 1,-2 6 45,0 0 0,-2 5-337,-2 0 136,-4 0-27,-7-5 1,1 0-74,0 0-78,6-6-64,-4 5-129,4-11 0,-5 2-76,3-8 1,4-9-237,6-6 0,0-13 161,0-1 1,0-2 356,0-2 0,6-8 0,2-5 0</inkml:trace>
  <inkml:trace contextRef="#ctx0" brushRef="#br0">15782 12056 7934,'14'0'-133,"1"0"49,-1 0 1,-5 1 257,1 4 0,-7 3 34,2 6 0,1 6 24,-1 4-12,-1-3-79,-10 6 1,3-5-80,-7 6 0,6-4 14,-6 0 1,7-7-310,-2 2-17,-3-3-542,7-2 579,-5-6 0,7-2 17,4-6 1,-2 0-114,7 0 142,-7-6 75,9 4 0,-4-4 340,6 6-119,-6 0 25,5 0 1,-5 5 80,6-1 1,-4 7-137,-1-1 1,-1 4 72,1 5 1,-1-2-18,-3 7 0,-3-5 122,2 5 0,-8-1-3,-6 6-128,-2-7-64,-3 5 1,1-7-89,0 4-60,0 3 86,-1-11 1,1-2-188,0-9 200,0-4 1,1-4-14,4-6 1,2-7-25,7-13 0,0 1-24,0 0 1,7-2-915,2-4 410,4 4 251,7-4 281,-4 5 0,11 1 0,-5-1 0</inkml:trace>
  <inkml:trace contextRef="#ctx0" brushRef="#br0">16351 11942 7834,'0'-14'0,"-2"1"-332,-2 3 207,2 4 1,-11 1 635,4 1-167,-4-1-139,-1 11 0,0 2-159,0 6 74,-1 7 34,1 1 0,0 3 20,0 4 0,4-4-9,1 8 0,6-3 27,-2-1 0,5-1-123,5 0 0,2-1-138,8-3 0,-1-5 193,0-10 0,5-2-2,0-7 1,0 0-6,-5 0 0,0 0 7,1 0-730,-1-7 291,0 6-83,-6-5 46,-2 6 1,-6 1 275,0 4 0,-6 3 80,-4 6 1,-2 5 15,-2 0-55,-1 0 11,-5-5 1,4 0 152,-3 0-131,3-6-64,2 5 1,0-11-96,0 2 0,-1-4-24,1-4 1,2-11-246,2-8 0,4-7 98,6-8 1,1-2 331,4-12 0,9 0 0,8-5 0</inkml:trace>
  <inkml:trace contextRef="#ctx0" brushRef="#br0">16408 11814 7834,'20'-14'-620,"-4"6"908,3 3 232,-10 3 0,3 9-33,-8 2-293,1 4-48,-11 7 0,-2 2-429,-6 7 186,-1-7-20,1 5 0,0-7 14,0 4 1,-1 1 31,1-6 0,6-4-379,4-6 251,2 1-1,2-3 1,2 0-188,2-7 266,4 0 57,6 0 1,1 0 188,-1 0 28,0 0-123,7 0 0,-10 0 116,3 0 1,-5 6-46,1 4 0,-2 2 133,-3 2 1,-4 5-109,4 0 0,-5 0 57,-5-5 0,2 1-177,-7-1 92,7 0-287,-3-6-319,0 5 405,4-12-392,-11 6 37,12-7 1,-5-7 56,6-2 401,0-10 0,-7-3 0,-1-7 0</inkml:trace>
  <inkml:trace contextRef="#ctx0" brushRef="#br0">16607 11885 7834,'28'-14'0,"-4"-2"-72,0-3 0,-5 3-79,4-3 0,-5 5 362,1 5 0,-8-3 315,-2 8 0,-4-1-340,4 5-199,-6 0 163,4 6 1,-7 4 141,0 9-69,-7 3-85,6 6 1,-12 2 43,4 3 0,1-1-54,-2 6 0,3-5-18,-3 5 0,-1-5-48,6 5 1,1-6-116,4 1 0,0-9-254,0-5 212,6-4 52,-5 0 1,12-8-564,-3-2 235,2-3 186,2-2 0,-4-7-111,-1-2 0,1-4-12,4-1 1,-4 0-80,-1 0 0,-6-1 55,2 1 1,-4 0 33,-1 0 1,0 0 297,0-1 0,-12 1 0,-4 0 0</inkml:trace>
  <inkml:trace contextRef="#ctx0" brushRef="#br0">16649 12013 7834,'-7'0'-8,"-6"0"41,11 0 1,-2 0 42,8 0 37,11 0-194,0 0 1,12 0-214,-3 0 0,3 0 115,1 0 179,-6 0 0,5-6 0,-5-2 0</inkml:trace>
  <inkml:trace contextRef="#ctx0" brushRef="#br0">16991 11970 7582,'14'0'-840,"-5"-5"1270,1 1 0,-2-7-227,1 1 0,4 2-220,-4-1 16,4-1 0,1-5-348,0-4 204,-6 9 0,3-9-118,-6 10-125,0-4 321,-5-1 0,-2 6-20,-3 3 1,-2 4 109,-8 1-106,1 0 55,0 0 0,-5 1 4,0 4 1,0-2 81,5 7 0,0-6 181,-1 6 1,1-2 217,0 1-59,6 4 0,-3-5 342,6 6-308,1 0 1,4 5 239,0 0-314,0 0-72,0 2 0,1-4 345,4 7-209,3-7-342,6 10 1,0-11-51,0 3 1,2-4-162,3 0 0,3-7-423,7-4 1,1-4-1834,3-4 2387,-3-11 0,17-13 0,-2-8 0</inkml:trace>
  <inkml:trace contextRef="#ctx0" brushRef="#br0">12057 7265 8181,'8'6'-730,"6"-5"174,0 4 739,7 3 1,15 0 422,7 6 0,12 0-226,12 1-585,2-7 0,7 3 147,0-7 1,0 1 77,-5-5 1,-31 0-1,2 0-54,0 0 1,1 0 0,1-2 0,1-2 29,-3-1 1,1 0-10,0 2 1,-1 0 0,29-3-117,-9 6 1,-12 0 32,-12 0 1,-4 0-181,-11 0 0,-4 1-216,-9 4 246,-4 3 246,-6 6 0,0 7 0,0 1 0</inkml:trace>
  <inkml:trace contextRef="#ctx0" brushRef="#br0">12299 7791 8127,'-8'0'180,"3"0"87,10 0 1,11 0-246,12 0 0,10 1 102,14 4 0,0-2-43,10 7-416,3-7 1,1 3 436,10-6 0,-34 0 0,1 0-72,4 0 0,1 0 0,-2 0 0,0 0-29,-1 0 1,0 0-476,-1 0 0,-1 0 596,29 0 0,-1 0-74,-9 0-119,-4-6 1,1 3-207,-7-7 177,-13 7 1,7-5-100,-13 3 0,-6 4-773,-8-4 871,-3 3 0,-10 2-497,-6 0 927,-12 0 1,-23 13 0,-9 3-1</inkml:trace>
  <inkml:trace contextRef="#ctx0" brushRef="#br0">12654 8416 8131,'0'10'-624,"0"-1"0,8-6 540,6 2 0,8-3 429,12-2 0,10 0-224,13 0 1,12-7-39,-29 3 1,1-1 0,38-9-912,-39 4 1,0 1 1053,35-7 1,-1-9-33,-3 6 197,-3 0-260,3 4 1,-5 6-506,-9-1 246,-9 7 0,-14-3-7,-5 6-178,-7 0 1,-8 6 312,-9 4 0,-10-4 0,-3 0 0</inkml:trace>
  <inkml:trace contextRef="#ctx0" brushRef="#br0">12413 9369 8166,'28'0'629,"7"-7"0,3 1-620,9-3 0,4-9-397,5 4 1,4-10-3,7 1 1,-29 7 0,1 0 575,6-1 1,0 1 0,1-1 0,0 1-115,-5 1 0,-2 1 0,36-10-28,-18 1 1,-2 1-171,-3-2 148,-3 3-89,-13 7 1,-1 6 55,-6 4-259,-7-4 0,-3 12-723,-10 1 993,-9 13 0,-20 4 0,-10 6 0</inkml:trace>
  <inkml:trace contextRef="#ctx0" brushRef="#br0">12512 10250 8166,'-14'14'650,"8"-6"139,6-3 1,17-10-1109,11-4 23,17-4-17,-1-7 0,21-7 540,6-7 1,-30 14-1,1-1-414,5 0 1,1 0 0,1-3 0,-1-1 178,-1-3 1,0-1-1,0-2 1,-2-1 40,-2-1 0,-1-1 0,1 3 0,0-1 50,-1 1 1,1 1-1,-1 1 1,0 1-235,-2 1 1,0 2 74,0 3 0,-2 1 7,20-14 0,-4 8-649,-16 4 229,-4 2 489,-11 13 0,-3-4 0,-6 4 0</inkml:trace>
  <inkml:trace contextRef="#ctx0" brushRef="#br0">10450 12837 8205,'0'-28'313,"0"0"-339,0 5 0,0 3-55,0 6 182,7-1 1,-6 6 523,4 0-328,-3 5-192,-2-2 0,4 8 247,1 2-43,0 4-193,-5 6 1,-5 7 136,0 3-133,-12 9-53,8-3 0,-18 16 82,3-4 0,-4 10-87,-6 1 0,3 3-401,-7 6 0,16-27 1,0 1 298,-4 4 0,0 1 1,-5 1-1,0-1-6,-2 2 1,0 0 0,-3-2 0,0 0-45,3-3 0,0 0-677,-1-3 1,2-1 601,-6 23 1,-2-11-230,17-3 0,2-17 124,7-2 0,4-8-570,1-7 438,6-2 402,-3-14 0,-1-7 0,-1-8 0</inkml:trace>
  <inkml:trace contextRef="#ctx0" brushRef="#br0">9669 13534 8264,'-7'8'369,"6"5"-309,-12-6 176,11 8 0,-4 0 347,6 4 0,-5 4-237,1 5 0,-3 7 62,3 3 0,0 4-133,-5 6 0,-1-1 15,-4 10 1,5-8 22,-1 8 0,7-10-16,-2 1 1,4-6-335,1-4 145,6-9-22,2-9 0,11-12 137,0-3 1,12-13-384,3-11 1,15-17-172,-19 9 0,1-3 0,7-7 0,2-1-345,7-4 0,0-1 0,-3 2 0,-1 0 676,0 3 0,0 0 0,-2-1 0,0-1 0,1 0 0,1 0 0,0-2 0,-1 0 0</inkml:trace>
  <inkml:trace contextRef="#ctx0" brushRef="#br0">11886 14003 8264,'5'19'0,"0"0"0,6 2-36,-2-2 1,4 3 0,0 6 447,-4 1 0,4 1-94,-4 3 0,4 3 108,1 7 0,-4-1-173,-1 1 0,-1 4 130,2 1 0,1 4-94,-7-5 0,6-1-75,-5-8 1,4-3-65,-4-7 0,1-6 419,-1-3-118,-4-9-199,6-4 1,-6-6 203,4 0-239,-3 0 0,4-2 27,-6-2 0,2-10-120,2-10 0,-1-5-244,7-4 1,-5-3-225,4-7 1,-4 1 256,4-1 1,1-4-234,4-1 1,5-4 166,0 5 0,1-1-764,-1 6 0,-3 5 351,3 4 1,-3 5-1607,-2 4 1110,0 10 1062,1 7 0,-7 7 0,-2 0 0</inkml:trace>
  <inkml:trace contextRef="#ctx0" brushRef="#br0">12469 14188 8264,'15'6'1280,"-1"2"-887,0 6 0,2-3 110,3 4 0,-3-4-237,3 8 1,1 3 1,-1 2 1,0-4-269,-5-1 0,2 2 91,3-3 0,-8 3-651,3-2 1,-3-3 83,4 3 0,-3 1-274,-2-1 1,1 0-207,-7-5-380,8 1 1336,-11-1 0,5-6 0,-6-2 0</inkml:trace>
  <inkml:trace contextRef="#ctx0" brushRef="#br0">12754 14160 8264,'0'-8'653,"-2"1"-508,-3 7 0,2 8 197,-6 6 1,-1 2 146,-4 8 1,-6 4-214,-4 6 1,-3 5-8,-1-1 0,-1 3-199,1 2 1,-5 4 63,-1 0 0,7-5-937,9-9 1,3-5 802,6-4 0,3-4 0,6-5 0</inkml:trace>
  <inkml:trace contextRef="#ctx0" brushRef="#br0">13123 13946 8263,'0'-9'-313,"0"-1"-366,0 7 1797,0-3-281,0 6-608,0 0 0,0 6-69,0 4 0,0 2 27,0 3 1,0 5 21,0 4 0,2 3-158,3 1 1,-4 7 124,4 3 0,-3 3-236,-2 1 0,0 1 113,0 0 0,-5-1-216,0 1 1,0 3 10,5-4 0,0 3 14,0-12 0,0-2-102,0-7 1,0-3-644,0-7 212,0-6 0,0-10-15,0-12 686,0-7 0,7-13 0,1-3 0</inkml:trace>
  <inkml:trace contextRef="#ctx0" brushRef="#br0">13166 14288 8263,'10'0'-153,"-1"0"1,-4 0 178,4 0 0,1 0 284,4 0 1,0 0 480,0 0 1,2-2-512,3-3 0,-1-3-448,5-6 0,-1 1-544,2 4 0,-3-4 397,-7 4 0,3 1 315,-3-2 0,10 1 0,-8-5 0</inkml:trace>
  <inkml:trace contextRef="#ctx0" brushRef="#br0">13493 13790 7953,'8'2'155,"-3"2"0,-4 4 129,-1 6 1,0 1 242,0-1 0,5 6-173,0 4 0,0 3 87,-5 1 1,0 5-61,0 1 0,0 5-116,0-1 1,0 3-70,0 2 1,0-2 58,0-3 0,0 3-262,0-3 1,0-2-150,0 2 1,1 0-202,4 5 1,-4-1-71,4 1 0,-3-7-358,-2-3 1,4-3-1222,1-1 2006,0-1 0,1-6 0,2-1 0</inkml:trace>
  <inkml:trace contextRef="#ctx0" brushRef="#br0">11815 15084 8089,'-9'9'236,"-1"1"1,6 5-103,-6 9 0,-4 9 0,-7 5 114,-1 3 0,-1 7-318,-6-1 1,7 0 105,3-4 0,3-7-594,2-2 0,5-6 558,-1-4 0,7 3 0,-3-5 0</inkml:trace>
  <inkml:trace contextRef="#ctx0" brushRef="#br0">11559 15212 8264,'0'14'0,"0"2"338,0 3 0,0 3-75,0 6 1,0 2 196,0 3 1,-1-1-81,-4 6 1,4-5 74,-4 5 0,3-8-192,2-2 1,0-6-214,0-7 1,7-3 17,2-2 1,5-4 133,5-6 0,5-8-947,9-6 1,5-8 744,9-11 0,4-4 0,6-5 0</inkml:trace>
  <inkml:trace contextRef="#ctx0" brushRef="#br0">10849 15894 8264,'14'6'-1646,"0"1"1690,0 2 0,-4 4 8,-1-4 1,-6 5 289,2 5 0,-3-1-122,-2 5 1,0-4-114,0 5 0,-5-2 57,0 2 0,-6 3-27,2-4 1,-4 0-40,-1 0 1,1-5 11,4 1 1,-2-4 55,6 0 96,0-1-176,5 0 1,2-1 79,2-4 1,6-1-76,9-3 0,-3-4-153,3 4 0,1-3 148,-1-2 0,0 0-149,-5 0 0,1 1 68,-1 4 0,-6-2-127,-4 7 0,3-6 314,-3 6 1,0-1-122,-9 6 0,0-1-56,-9 0 1,3 0 18,-8 0 1,-2 5-275,2 0 0,-4-1 106,4-9 0,-2 2-80,2-6 0,3 0-233,-2-5 0,2-3-822,1-7 1269,1 1 0,0-25 0,0 4 0</inkml:trace>
  <inkml:trace contextRef="#ctx0" brushRef="#br0">11190 16065 8264,'36'-21'0,"0"5"-199,-2-3 0,-4-1 118,3 1 0,-8 0 322,-1 5 1,-7 1-57,2 3 0,-8-1-1369,-1 7 1184,-7-1 0,3 11 0,-6 2 0</inkml:trace>
  <inkml:trace contextRef="#ctx0" brushRef="#br0">11332 16008 7663,'8'1'-180,"-3"4"0,-4 0 180,-1 9 0,0-1 791,0 10 0,0 1-223,0 4 0,-5 7-328,1 3 0,-7 3-99,1 2 0,2-1-120,-1 1 0,6 0-78,-2-1 0,-1-5-256,1-4 0,0-9-505,5-5 441,0-4-434,0-7 1,0-3 810,0-10 0,6-9 0,2-8 0</inkml:trace>
  <inkml:trace contextRef="#ctx0" brushRef="#br0">11346 16320 8264,'7'-14'0,"2"0"0,-1 0-127,1 0 1,1 4 190,4 1 438,0-1 1,1-2 152,-1 2-567,0-3-138,0 12 176,0-5 0,-1 12-120,-4 3 0,-1 6 85,-3 3 1,-3 9 188,2 6 1,-2 5-170,-2-4 1,0 3 220,0-3 0,0 4 13,0-5 0,0 0 0,0-5 1,0-6-132,0-3 1,0-3 281,0-2-432,-6-6 0,3-3 79,-7-10 0,1-9-1051,-6-10 1,6-4 483,-1-5 0,3-4 424,-3-5 0,-9-7 0,3-2 0</inkml:trace>
  <inkml:trace contextRef="#ctx0" brushRef="#br0">13322 14956 8264,'0'-8'365,"0"1"1,0 9-140,0 3 1,2 4 42,3 10 0,-2-1 132,6 5 1,-4 3-105,5 7 1,-6 3-81,6 7 1,-5-2 51,4-3 0,-1 3-388,1-3 1,-1-4-74,-3 0 1,1-4-38,4-2 0,1-6-754,-6-3-1140,-1-3 2123,-4-8 0,-6-2 0,-2-6 0</inkml:trace>
  <inkml:trace contextRef="#ctx0" brushRef="#br0">13308 15382 8264,'0'14'0,"2"2"339,3 3 0,-2 2-36,6 2 0,1 9 205,4-4 1,-1 2-96,-4-6 0,8 3-138,-2-3 1,2-4 27,-3-1 1,0-5-1,1-4 1,-1-4 99,0-6 1,0 0-136,1 0 1,-1-6-248,0-4 1,0-9 82,0-4 1,-6-4-972,-3-2 0,-3-2 498,-2 2 1,0-7 368,0 8 0,-7-4 0,-1 4 0</inkml:trace>
  <inkml:trace contextRef="#ctx0" brushRef="#br0">13280 15965 8236,'-10'0'-453,"1"0"302,6 0 1099,-4 0-567,7 0 1,0 2-293,0 2 54,0 4 1,0 6-5,0 1 1,5-1-41,0 0 1,1 0 2,-1 1 1,-2 4-92,7-1 1,-6 1 70,6-4 0,-2-1-154,1 0 1,-1 0 93,-3 1 0,-4-1-167,4 0 145,-3 0 0,-2 0 141,0 1 1,0-6-59,0 1 0,-5-1 96,0 5 0,-6 0 54,2 1 1,-10 5-95,-5 4 0,-3 3-112,-1 1 1,-2 1 97,-3-1 1,3-6-372,-4-3 1,4-9-216,2-6 1,6-4-279,3-4 1,5-12 311,4-13 1,4-10-235,6-9 0,3-5-300,6 1 961,1 3 0,17-7 0,-5 6 0</inkml:trace>
  <inkml:trace contextRef="#ctx0" brushRef="#br0">13223 15965 8236,'9'0'1167,"1"0"-845,-1-6 0,6 3-72,-1-7 1,0 7-452,0-2 1,5-1 42,0 1 1,0 0-219,-5 5 1,1 0 375,-1 0 0,0-6 0,0-2 0</inkml:trace>
  <inkml:trace contextRef="#ctx0" brushRef="#br0">13550 15866 7922,'2'14'544,"2"0"0,-2 5-44,3 0 1,-4 6 21,-1-1 1,0 3-252,0 1 1,0 5-25,0 0 1,0 1-382,0-6 1,0 1 138,0-1 1,0-1-809,0-4 0,0 3 444,0-7 0,0 0-965,0-5 1324,0-6 0,-6-2 0,-2-6 0</inkml:trace>
  <inkml:trace contextRef="#ctx0" brushRef="#br0">13735 15908 8236,'14'0'0,"0"0"637,0 0 1,1 2-148,-1 2 1,-5 4 115,1 7 0,-7 0-179,2 4 1,-2-3 55,2 3 1,-4 2-87,4-2 1,-3 4-147,-2-4 1,-5 2-80,0-2 1,-6-3-141,2 2 0,1-2-125,-2-1 0,2-6 219,-1 0 11,-4-5-178,12 2 241,-6-6-188,7 0 1,7 0-2,2 0 1,5-5-2,5 0 1,-1-6-131,5 2 0,1-4-130,4-1 0,1-2 89,-1-3 0,1 4-1925,-1-4 2086,7-4 0,-5 8 0,5-6 0</inkml:trace>
  <inkml:trace contextRef="#ctx0" brushRef="#br0">10991 17387 8158,'-8'0'998,"2"0"-599,6 0 0,6 0 105,3 0 0,4 0-233,1 0 0,7 0-59,2 0 1,4 4-194,2 1 1,-6 1 51,1-1 0,-7 3-221,2 6 0,-4 1 126,-6-1 1,-3 2-107,-6 3 1,-1 3 37,-4 6 1,-4 0-235,-10 1 0,1-2 71,-5-4 1,-1 3 115,-5-7 0,7 0 228,3-5 0,4 0-96,0 0 0,3-4 173,2-1 0,4-4-42,6 4-57,0-5 0,6 4 7,4-4 0,7-2 20,2 3 0,6-2-84,-1 1 0,1-2-7,-1 3 1,-2 1-38,-3-1 1,-8 4 78,3-4 7,-9 6 1,1-3-38,-6 6 0,-3 0 158,-6 1 1,-4 0-139,-15 4 1,2-1-140,-7 6 1,-1-6 36,0 6 0,6-6-173,4 0 0,7-8-418,-2-5 0,3-4 281,2-1 1,6-3 376,3-6 0,4-13 0,1-15 0</inkml:trace>
  <inkml:trace contextRef="#ctx0" brushRef="#br0">11289 17614 8158,'15'0'0,"-1"6"154,0 4 0,0-2 298,0 1 1,1 1-238,-1 4 1,2 0-25,3 0 1,-4 1-211,4-1 1,-3 0 95,-2 0 0,1 1-958,-1-1 0,-2-5 185,-2 1 696,3-1 0,-6 5 0,8 1 0</inkml:trace>
  <inkml:trace contextRef="#ctx0" brushRef="#br0">11531 17515 8158,'0'14'311,"0"0"-69,0 0 1,0 2 129,0 3 1,-5 2-77,1 2 0,-8 6-202,3-1 1,-4 1-67,-1 4 1,5-3-185,-1-2 1,2-4 16,-1 0 0,-2-5 139,6 4 0,0-5 0,5 2 0</inkml:trace>
  <inkml:trace contextRef="#ctx0" brushRef="#br0">11901 17429 7843,'8'15'184,"-4"-1"1,-1 6 156,2 4 0,-3 3-305,3 1 0,1 1 95,-1-1 0,4 1-126,-4-1 1,4-6 56,-4-3 0,6-3-166,-1-2 1,-3-1 162,3-4 0,-5-2-13,4-7 0,-6 1 203,2 4-146,-3-4 65,-2 6 1,-4-7-92,-5 0 0,3 4-71,-13 1 0,5 6-27,-10-1 0,5-2-244,-5 1 0,5-6 21,-4 2 0,4-3-247,-5-2 0,6 0-616,0 0 1107,2 0 0,-5-13 0,-1-3 0</inkml:trace>
  <inkml:trace contextRef="#ctx0" brushRef="#br0">11844 17429 8009,'16'-4'-61,"3"-1"0,-2-5 61,7 6 0,-5-6 534,4 5 0,-4-4-265,5 4 1,-5 0-330,5 5 0,-7 0-296,2 0-281,-3 0 0,-4 2-502,-2 3 1139,-4 3 0,0 6 0,2 0 0</inkml:trace>
  <inkml:trace contextRef="#ctx0" brushRef="#br0">12370 17188 8002,'0'9'-201,"0"1"1,0 1 321,0 8 1,-5-2 521,0 7 1,1 1-211,4 8 0,-2-1-139,-3 6 0,4 0-152,-4 4 1,3 1 112,2-1 0,0-4-372,0 0 1,0-6 123,0 1 0,0-3-553,0-1 1,-1-3-477,-4-2-481,4-3 984,-6-7 519,7-6 0,-6-8 0,-2-8 0</inkml:trace>
  <inkml:trace contextRef="#ctx0" brushRef="#br0">12512 17372 8002,'14'2'0,"0"3"0,-4-2 493,-1 6 0,-5 2-73,0 8 1,-2-1-92,-2 6 1,0-1-139,0 6 1,-5-1 0,0 0 0,-6 1-121,2-1 1,-4-4 45,-1 0 0,0-2-206,0 2 0,4-9 138,1-5 1,5-5-448,0 4 290,2-6 0,8 2-122,4-10 0,4 2 20,5-6 0,-1-1 25,5-4 0,-4 4-89,5 1 0,-7 6-186,2-2 1,-3-1-794,-2 1 1253,0 0 0,1-1 0,-1-2 0</inkml:trace>
  <inkml:trace contextRef="#ctx0" brushRef="#br0">12796 17401 7982,'7'8'0,"-4"3"142,6-6 1,-1 6 296,2-2 1,2 4-328,-2 1 1,7-1 69,2-4 0,6 4-607,-1-4 0,3-2 256,1-3 0,-1-2-157,-3-2 0,1 0-12,-6 0 338,-6 0 0,0-13 0,-6-3 0</inkml:trace>
  <inkml:trace contextRef="#ctx0" brushRef="#br0">13024 17316 8301,'-10'1'906,"1"4"1,4 3-624,-4 6 1,-1 0 32,-4 0 1,-5 12-79,0 2 1,-5 12-179,5 2 1,-6 1-227,1 4 0,4 1-355,1-6 1,3 3 520,2-12 0,0 0 0,0-5 0</inkml:trace>
  <inkml:trace contextRef="#ctx0" brushRef="#br0">13450 17088 7988,'0'-8'-580,"0"2"1036,-6 25 1,3 3-41,-7 16 1,6 5-58,-6-1 0,7-2-153,-2 7 1,-1 0 6,1 10 1,1-1-192,4-4 0,-5-2 103,0-2 0,0-10-456,5-1 1,2-6-18,3-8 1,-2-4-273,6-9 0,-4-4 215,5-6 0,-1-3-220,5-7 0,-4-1 625,-1-12 0,1-7 0,4-7 0</inkml:trace>
  <inkml:trace contextRef="#ctx0" brushRef="#br0">13536 17344 7988,'0'14'731,"0"0"-450,0 1 1,0 5 89,0 4 1,1-4-173,4-1 0,-2 2-232,7-2 1,-6 0 128,6-5 0,-1-1-42,6-4 0,4-4-374,0-10 0,4-4 244,-4-10 1,2-3-242,-2-7 0,-8 6 131,3-1 0,-5 0-98,1-4 1,-4 4 122,-6 0 0,0 7 13,0-2 0,-6 3 5,-4 2 0,-2 6 6,-2 3 1,-1 4 136,1 1 1,1 1-99,4 4 0,-4 3-125,4 6 0,3 2 125,1 3 1,3-3 97,2 3 0,13-4 0,3 0 0</inkml:trace>
  <inkml:trace contextRef="#ctx0" brushRef="#br0">13920 17273 7988,'0'14'0,"0"0"382,0 1 0,-2-1-15,-3 0 1,2 5-6,-6 0 0,5 5-137,0-5 1,2 0 76,2-5-77,0 0-327,6-6 0,2-2 50,7-6 1,-6-3-217,1-6 1,-1-2-191,5-13 0,0 2 195,1-2 0,-3-1-34,-2 6 1,-2 0 116,-4 5 1,-2-1 98,3 1-65,-10 0 0,-3 6 281,-6 3 1,0 4-13,-1 1 1,0 6-13,-4 4 0,5 2-277,-1 2 0,1 1 160,5-1-369,2 0 1,1 0-89,6 0 463,6 1 0,2-7 0,6-2 0</inkml:trace>
  <inkml:trace contextRef="#ctx0" brushRef="#br0">14232 17273 7907,'-9'2'356,"-1"2"1,3-1-1,-3 7 1,-1-1-181,6 6 1,-4-1-11,4 0 0,-4 0 87,4 0 1,0 5 134,5 0-147,0 0 1,2-4-78,2-1 1,0-5-157,5 1 1,1-7 124,4 2 0,0-4-117,0-1 1,0-6-233,1-4 1,-1-7 98,0-2 1,-4-6-306,-1 1 0,-6-3 184,2-1 0,1 1-214,-1 3 1,0-3 229,-5 4 0,-2 7 132,-3 2 1,2 4 83,-6 1 1,-1 2-102,-4 7 1,0 7 32,0 2 1,-1 9 8,1 1 1,2 1-352,2-1 0,4-3-105,6 3 521,0-3 0,0-2 0,0 0 0</inkml:trace>
  <inkml:trace contextRef="#ctx0" brushRef="#br0">14474 17301 7988,'0'15'157,"0"-1"1,0-5 82,0 1 0,0-1 121,0 5 0,2 1-136,2-1 1,0-1-97,5-4 1,-4-3 68,4-6 0,1 0-98,4 0 0,0 0-189,0 0 0,1-8 118,-1-6 1,0-2-121,0-7 0,-6 1 31,-3-2 0,-4-1-201,-1 6 1,-1-5-164,-4 5 1,-9 5-198,-10 4 1,-3 7 620,-1-2 0,-13 10 0,-3 3 0</inkml:trace>
  <inkml:trace contextRef="#ctx0" brushRef="#br0">11517 18154 7974,'0'-22'0,"0"6"160,0 7 390,0 6 69,0-3-397,0 24 0,0 1-329,0 19 1,-5-5 94,0 5 1,-7-4-7,-3 3 1,1-3-50,-5 4 1,4-7-155,0 2 0,1-3 8,0-1 0,0-6-759,-1 1-272,1-6 1244,0 2 0,6-12 0,2-2 0</inkml:trace>
  <inkml:trace contextRef="#ctx0" brushRef="#br0">11460 18439 7974,'28'-15'-124,"2"1"52,4 0 0,-3 0 160,7 0 0,-5 4 136,5 1 0,-11 5-88,1 0 1,-13 2 106,-1 2 1,-5 2-422,1 2 0,-4 4 120,-6 7 0,-8-1-351,-6 0 1,-2 5 73,-7 0 1,-1 0-106,-5-5 1,6 0 254,-1 1 0,7-8 185,-2-2 0,3-3 0,2-2 0,-1 0 0,1 0 0,6-7 0,4-2 0,2-4 62,2-1-42,0 0 0,0 0 174,0-1 0,2 8 187,2 2 0,0 3 6,5 2 1,0 2-113,6 3 1,-6 2 235,1 8 1,-6 5-51,6 4 0,-7 4-70,2 6 0,-4 2-208,-1 7 0,0-1-132,0 1 1,0-2-158,0-3 0,0 1-350,0-6 0,0-4-612,0-5 801,0-7 1,7-3-1316,2-9 1582,-3-4 0,7-13 0,-5-4 0</inkml:trace>
  <inkml:trace contextRef="#ctx0" brushRef="#br0">11958 18026 7974,'4'15'-163,"1"-1"1,-2 6-341,-8 4 0,2 3 1270,-6 1 0,1 1-306,-2-1 0,-2 4-267,2-4 1,2 2 27,-1-11-439,6 6 29,-4-9-21,7-1 1,7-9 152,2-6 0,5-6-88,5-4 1,2-4-109,3-5 0,3 3 40,-4-3 1,-2-1-8,-2 1 1,1 0 93,-1 4 1,0 1 168,-5 0 1,-4 1 113,-1 4 89,-5 3 0,2 7-183,-6 4 1,-6 4 59,-4 10 0,-3 3-143,-1 7 0,-2-1 52,-3 1 1,2-1-215,-7 1 0,7-1 72,-2 0 0,-2-1-42,3-3 0,-1-2-54,4-3 99,1-3 51,6 4 188,2-12 0,7-1 55,4-7 1,5-7-117,9-2 0,-4-9-208,4 0 1,2-3 118,-2 2 1,5 2-364,-5-7 0,-2 7 23,-8-2 357,4-3 0,-5 6 0,6-5 0</inkml:trace>
  <inkml:trace contextRef="#ctx0" brushRef="#br0">12128 18325 7974,'0'14'235,"0"0"1,-5 2 241,1 3 0,-6-3-177,5 3 1,-4 1-79,4-1 0,-4 7-67,4-3 0,-6-1-110,2 2 1,-3-5-368,3 5 0,-7-7 240,7 2 0,-7-3-519,6-2 0,-2 0 305,-2 1 0,4-3-105,1-2 1,5-2-440,0-4 507,-4-2 0,8 4 333,0-6 0,6-6 0,8-4 0,2-2 0,3-2 0,2-5 0,2 0 0,4-5 0,-3 5 0,3-6 0,1 1 0,1 2 0,-1-2 0,0 5 7,1-4 0,-1 5 25,1-1 0,-7 5 66,-3 5-39,-3-4-265,-8 11 206,-2-4 0,-12 19 0,-2 2 0</inkml:trace>
  <inkml:trace contextRef="#ctx0" brushRef="#br0">12171 18510 7974,'9'-2'0,"1"-3"212,-7 4 42,10-5 1,-12 7-29,4 4 1,-4 3-65,-1 6 1,-1 2-97,-4 3 0,-3-2-160,-6 7 1,0 0 104,0 4 1,-1-4 6,1-1 1,5-1 22,-1 2 1,2-3-179,-1-7 0,3-5-207,6 1-187,0-7 413,0 3 0,1-7 37,4-4 1,3-3 52,6-6 0,5-2-33,0-3 0,0 7-131,-5-7 0,0 11 125,0-7 1,-1 9-307,-3-3 259,-4 5 0,-6 0 183,0 8 1,-2 4 173,-2 7 1,-4 0-137,-7 4 1,3-3 37,2 3 0,-1-3-70,7-2 1,-3-1 328,3-4-105,2-2-323,-4-1 1,12-6 5,3 0 1,4 0-98,1-5 0,0-1 76,1 1 1,-1-1-156,0 1 0,-4 3 106,-1-2 1,-6 4 34,2 4 1,-3 4 227,-2 7 0,0-1-65,0 0 0,-7 0 166,-2 0 0,-4 1 52,-1-1-377,0-6 0,-1-2 16,1-6 0,5-2-167,-1-2 0,7-6 200,-2-9 0,4-9 0,1-8 0</inkml:trace>
  <inkml:trace contextRef="#ctx0" brushRef="#br0">12526 18154 7974,'14'0'531,"1"0"0,-6 0-126,1 0 0,-1 2-471,5 3 1,-4 1-256,-1 3 0,1 4-443,4-3 0,0-4 465,0-1 1,1-4-69,-1-1 0,0-1 367,0-4 0,1-5 0,-1-9 0,0 4 0,0-4 0,0 3 0,1 2 0,-7 0 0,-2 4-109,-6 1 1,0 7 12,0 2 0,-6 3 314,-4 11 1,-4-3 196,-5 8 0,3 2 31,-3-2 0,-1 6-130,1-1 0,-7-2-106,3 2 1,2-7-16,2 2 0,3-3-147,2-2 22,0 0 0,6-4-67,3-1 1,5-6 0,5 2 0,5-3-199,8-2 0,0-7-114,6-2 1,-1-9 157,6-1 1,-2-4-192,-4 4 0,4-5 125,-3 5 1,3-6-65,1 1 0,-6 4 17,-3 1 1,-5 3 263,-4 2 0,2 6 0,-10-5 0,4 5 0</inkml:trace>
  <inkml:trace contextRef="#ctx0" brushRef="#br0">12711 17998 7974,'8'6'-734,"-3"4"0,1 4 1282,-1 5 0,1 5-109,-1 9 1,-4 2-145,4 2 1,-3 5-115,-2-5 1,4 0-274,1 1 0,0-11-83,-5 1 0,5-4-212,-1-1 1,3-2-815,-2-7 627,-4 0 574,12-6 0,-12-8 0,6-8 0</inkml:trace>
  <inkml:trace contextRef="#ctx0" brushRef="#br0">12668 18325 7974,'-9'24'-97,"-1"-1"1,7 6-159,-1-10 0,-3 6 366,3-1 234,-1-4 1,6 1-444,4-7 1,3-6 12,6-3 0,0-7-88,1-7 0,4-1 113,0-9 1,4-3-324,-4-2 0,7 2 136,-3-1 0,-1 4 247,2-5 0,-8 11 0,-2-1 0,0 3 0,-6-3 0</inkml:trace>
  <inkml:trace contextRef="#ctx0" brushRef="#br0">12882 18339 7974,'-15'6'-682,"1"4"1,5-2 486,-1 1 0,1-4 342,-5 5 0,4-3-190,1 3 0,4 3 59,-5-4 0,6-1 46,-6 1 0,7 1-10,-2 4 0,-1 0 216,1 1 1,-1 4-125,1-1 0,4 9 210,-4 2 0,2 1-31,-2 8 1,3-7 15,-2 2 0,4 1-275,4-6 0,0 2-186,5-11 1,1-5-36,4-4 0,0-7 119,0 2 0,5-12-269,0-7 0,2-5 33,-2-5 1,-4-2-75,4 2 0,-3-3 80,-2-1 0,-4-1-32,-1 1 1,-4 6 80,5 3 219,-7-3 0,3 6-91,-6-3 91,0 9 0,-6 4 334,-4 6 1,2 6-187,-1 4 1,-1 2 319,-4 3 0,2 5-180,2 4 1,-3-2-99,4 2 1,-4-2-99,-1 1 0,1 3 6,4-7 0,-4 0-198,4-5 0,1-6 22,-2-3 0,6-4-74,-6-1 0,7-6 23,-2-4 0,4-9-114,1-4 0,0-4 26,0-2 1,0 1 7,0 0 1,1-6 60,4 1 1,3-6-119,6 1 1,5 1 265,0 0 0,6 3 0,-1-4 0,8 5 0,1-5 0,5 7 41,-5-2 1,0 4 85,-4 5 0,-6 4 48,1 6 50,-7 6 1,2 3 28,-9 10 1,-4 3 113,-6 6 0,-5 5 3,1 0 1,-14 8-154,-1 1 0,-1 1-273,-4 4 0,0-3 112,-4-2 1,-1-4-159,1 0 0,6-7-14,3 2 1,8-8-113,1-2-204,7-5 1,-3 0 155,6-8 0,6 0-67,4-5 1,4-1 133,5-4 0,-2 0 298,7 0 1,-5 1-173,5 4 1,-1-2 138,6 6 0,-6 0 60,1 5 1,-5 0 199,5 0 1,-7 0 207,2 0 1,-5 6-187,-4 4 1,1 3 76,-6 1 1,-1 6-98,-4 4 1,-6 3-199,-3 1 0,-6 1 101,-4-1 0,-3 7-247,-6 3 0,-7 1-206,-3-1 0,2 2-440,-2-7 1,6-1 314,-1-9 356,-3-2 0,6-7 0,-5 0 0</inkml:trace>
  <inkml:trace contextRef="#ctx0" brushRef="#br0">13024 18510 7904,'24'6'0,"-1"4"0,1 2 0,4 2 0,6 5 0,-1 0 0,5 7 1759,-5-3 0,6 10-1140,-1 5 0,5 0-1266,4-5 207,10 7 0,8-16 1,6 10-1</inkml:trace>
  <inkml:trace contextRef="#ctx0" brushRef="#br0">16379 8118 7852,'21'0'-368,"-2"0"1018,9 0 0,5 0-331,15 0 1,7-7-394,7-2 0,-1-4 142,-4-1 1,-6 0-173,-4-1 1,-9 3-517,-5 2 1,-9 4 111,-5 6 508,-3 0 0,-2 6 0,0 2 0</inkml:trace>
  <inkml:trace contextRef="#ctx0" brushRef="#br0">16962 7890 8465,'14'0'0,"2"2"-664,3 2 0,3 0 332,7 5 1,-1 1 602,1 4 0,4 5 409,0 0 0,0 4-322,-4-4 0,-1 0-62,0-5 1,1 5-177,-1 0 0,-6-4-52,-3-6 0,-4 1 42,-6 4 1,2-5-245,-6 1 0,-2-1 129,-8 5 1,-6 2-114,-12 3 1,-14 5-225,-15 9 1,-13 5 236,28-15 1,-2 1 0,3 1 0,0 1-1266,-4 2 1,-1 1 1369,1-1 0,0 1 0,2 1 0,0 1 0,-2 1 0,1 1 0,1 1 0,0 2 0,0 1 0,0 0 0</inkml:trace>
  <inkml:trace contextRef="#ctx0" brushRef="#br0">20787 6767 8239,'-7'-8'-819,"4"0"52,-6 3 1381,6 4 0,-8 1-255,6 9 0,-5 10-96,6 5 1,-6 3-134,5 1 1,1 1 7,4-1 1,0-4 99,0 0 1,0-2-91,0 1 1,6-7-104,3-6 1,9-7 89,1 2 0,6-5-119,-1-5 0,3-5 89,1-9 0,1-3-209,-1-6 0,-6-5 38,-3-1 0,-3 0 27,-2 1 0,-6 3-71,-3-4 1,-4 9 124,-1 1 1,-1 9-163,-4 0 0,-5 3 60,-8 7 0,-5 2-379,-5 8 1,-2 4 179,-3 10 0,3 9-93,-3 10 0,4-1-220,5 1 1,1-5-13,9 5 611,-4-7 0,10 4 0,-6-7 0</inkml:trace>
  <inkml:trace contextRef="#ctx0" brushRef="#br0">20744 7250 8239,'0'15'-567,"0"-1"0,0 0 1195,0 0 1,-5 0-144,1 1 0,-6 4-247,5 0 1,1 6 3,4-1 0,0 1 13,0-1 0,0 1-78,0-6 1,6 0-189,3-5 0,6-6-48,4-3 0,0-4 94,9-1 0,-6-8-128,11-6 1,-11-8 35,7-11 0,-5 1-60,-1-6 1,-2 7-39,-7-3 1,-6 4-66,-3 2 0,-4 6-22,-1 3 0,-6 8 126,-4 1 0,-7 9-324,-2 1 0,-6 6 138,1 8 0,-3 12-108,-1 2 1,1 8 72,3-2 0,1 5 337,8-1 0,-2-3 0,8-2 0,2 3 0,1 1 0</inkml:trace>
  <inkml:trace contextRef="#ctx0" brushRef="#br0">20829 7919 8239,'0'14'0,"-6"0"-12,-3 0 0,1 0 38,-2 1 0,1-1 165,-5 0 0,4 5 59,1 0 1,4 0-109,-5-5 1,7 0 115,-2 1 1,4 4-172,1-1 1,0 1 178,0-4-287,0-1 0,6-1-199,4-4 1,2-3 129,3-6 1,-1-1-37,0-4 1,3-3 108,-2-6 0,2-5-88,-8 0 1,3-2 49,-3 2 0,2 4-19,-6-4 1,0-2 57,-5 2 0,0 5-5,0 5-45,0-1 1,-2-3 1,-3 4 0,2 3-30,-6 6 1,-1 0 60,-4 0 1,0 6-160,-1 3 1,1 6 76,0 4 0,0-2-164,0 7 1,1-5 105,3 4 1,-1-4-526,7 5 698,-7-7 0,3 10 0,-7-5 0</inkml:trace>
  <inkml:trace contextRef="#ctx0" brushRef="#br0">20701 8700 8239,'-6'21'102,"3"-5"387,-6 3-1,5-3-289,-2-2 1,8 0-87,2 0 0,0-6-83,5-3 1,0 1 120,6-1 0,-1 0-229,0-5 1,0-2 96,1-3 0,0 2-148,4-6 1,-4-1-31,-1-4 1,-2 0 41,-7 0 1,0-1 110,-5 1 0,0 0-16,0 0 1,-2 1-50,-2 4 1,-6-3 63,-9 8 1,3-1-63,-3 5 1,4 6 59,0 4 0,1 2-219,0 3 0,0-1 120,-1 0 1,8 5-193,2 0 1,3 0-10,2-5 1,0 0-166,0 1 474,0-1 0,7 0 0,0 0 0</inkml:trace>
  <inkml:trace contextRef="#ctx0" brushRef="#br0">20701 9113 8239,'-6'22'-458,"0"-2"320,-4-5 0,2-3 660,4-2 0,2 2-98,-3-2 1,-1 2-218,1 3 1,1-6-95,4 1 0,0-1-152,0 5 1,0-4-108,0-1 1,4-4 113,1 4 1,1-5-88,-1 0 0,-3 0 76,2 0 1,0-2-107,0 3 0,-2-5 49,3-5 0,-4-3 66,-1-6 0,0 0 54,0-1 1,0 1 125,0 0 0,0 0 24,0-1 1,0 6-4,0 0 7,0-1 0,-1 2 6,-4 3-72,3 4-141,-10 1 0,5 1-252,-2 4 1,1 3 78,3 6 0,4 0-163,-4 1 0,3-1-137,2 0 1,0 0 158,0 1 1,5-1 4,0 0 0,4 0 342,-4 0 0,6 7 0,-3 1 0</inkml:trace>
  <inkml:trace contextRef="#ctx0" brushRef="#br0">20701 9710 8218,'-9'1'-516,"0"4"1,4-2 985,-5 7 1,6-1-117,-6 5 1,7 2-351,-2 3 1,4-1 34,1 5 1,0 1-98,0 4 1,0-1-94,0-3 1,0 1 89,0-6 1,6 5-257,3-5 0,4 0 110,1-5 0,0 0-41,1 0 0,-1-4-178,0-1 426,0-5 0,1 8 0,-1-4 0</inkml:trace>
  <inkml:trace contextRef="#ctx0" brushRef="#br0">20730 10350 8160,'0'14'-279,"-2"-2"232,-2-2 1,2 3 369,-3-4 0,4 8-62,1 2 1,1 0-365,4-4 1,-2 0 106,7 4 1,-2-3-71,1 3 1,4-3 218,-4-2 0,4 0 155,1 0 1,0-1-755,0-3 0,1-4 200,-1-6 0,-5 0 269,1 0 0,-2-8-45,1-6 0,-2-7-184,-7-7 1,0-2 90,0-3 0,-2 3-85,-3-4 1,-3 6 176,-6 4 1,0 4-1,0 6 1,4-1-162,1 1 1,1 0 183,-2 0 0,-2-7 0,4-1 0</inkml:trace>
  <inkml:trace contextRef="#ctx0" brushRef="#br0">21569 7023 8197,'0'-14'-923,"1"4"462,4 1 1155,-3 6-374,10-4 1,-5 9-105,2 3 0,-1 2-7,-3 8 1,1-1 9,4 0 0,2 5 13,-2 0 0,1 0-47,-2-5 1,4 0-75,-4 1 0,9-1 93,1 0 1,0 0 42,-5 1 0,0-1-70,0 0 0,2 5 45,3 0 1,-3 6-44,3-1 0,3 3 0,2 1 1,2 7-117,3 3 0,-1 3 115,1 1 1,4 1-245,0 0 1,5-1 86,-5 1 1,0-5-58,-4 0 0,-1-7 48,1 3 1,-3-9-269,-2-1 1,-3-7 61,-7 2 0,3-3-189,-2-2-463,2-6 339,-9 5-1050,0-12 742,-2 5 815,-6-6 0,-6 0 0,-2 0 0</inkml:trace>
  <inkml:trace contextRef="#ctx0" brushRef="#br0">21668 9781 8004,'-8'0'331,"2"-2"-90,6-2 0,2 0-26,2-5 0,0-1-33,5-4 0,5-2 1,5-3 1,2-3-78,-2-6 1,3-2 90,6-3 1,2-5-170,3-10 1,5 3-192,10-7 0,-2-1 13,6-3 0,-2 0 2,2 4 0,-4 3-16,-10 7 0,-8 7-48,-7 6 1,-10 7-732,1 8-97,-9 0 1040,1 0 0,-6-1 0,0 1 0</inkml:trace>
  <inkml:trace contextRef="#ctx0" brushRef="#br0">22592 7961 7712,'-7'-6'19,"0"4"0,6-9 368,-4 7-240,3-1 1,-4 3 161,6-3 2,0 4-433,0-5 32,0 6 1,0 1-197,0 4-92,0-4 256,0 12-5,0-11 80,0 4 171,0-6 1089,0 0-1064,0 6 23,0-4-196,0 11 0,0-10 104,0 6 1,0 1-75,0 4 0,0 0 33,0 0 0,0 0-7,0 1 1,0 5 57,0 4 0,0 8 81,0 1 0,0 11 13,0-1 1,2 4-104,2 0 1,-2 9-69,3 5 1,-4 7-145,-1-1 0,0 0-38,0 0 1,0-6 71,0-8 0,0 0-132,0-5 0,0-7 4,0-8 1,0-5-3,0-4 0,0-8 25,0-7 106,0-6 0,0 1-175,0-14 1,0-1 343,0-13 1,0-1-666,0-8 1,5 1 591,0-6 0,-1 0 0,-4-4 0</inkml:trace>
  <inkml:trace contextRef="#ctx0" brushRef="#br0">22664 8032 8082,'7'-9'97,"-2"-1"1,-2 7 137,2-2 0,-2-1-90,7 1 0,-1-1-47,5 1 1,5 2-115,0-6 1,5 4 104,-5-5 0,5 7-154,-5-1 1,0 2 17,-5 2 1,0 0 150,0 0 1,-4 2-225,-1 2 0,-1 6 4,2 9 1,-4 0 30,-6 9 1,0-1 89,0 11 0,0 1 138,0 9 0,0-2-32,0 6 0,0 0-31,0 5 1,0 0-163,0-1 0,0 1 155,0 0 0,0-6-241,0-4 1,1-4 74,4-5 0,-3-5-355,3-9 1,1 1 189,-1-6 1,-1-5-365,-4-5 0,0-4 622,0 5 0,-12-7 0,-4 3 0</inkml:trace>
  <inkml:trace contextRef="#ctx0" brushRef="#br0">22592 9027 8757,'15'0'637,"-1"-4"-416,0-1 0,5-6 10,0 1 0,6-2-214,-1-2 0,3-1-11,1 1 1,-4 5 8,0-1 1,-5 7-64,4-2 0,-5-1-323,1 1 1,-4 0-393,0 5 0,-1 0 763,0 0 0,0 0 0,1 0 0</inkml:trace>
  <inkml:trace contextRef="#ctx0" brushRef="#br0">23190 7862 8388,'-8'-2'0,"3"-3"-128,3 4 0,2-12 167,0 4 0,5-4 74,0-1 1,11 0-69,-2-1 1,6 0 77,4-4 0,0-5 6,9-9 0,5 1-25,5-6 0,1-1-189,8-9 1,-6-2 140,1-7 1,5 0-383,5 0 1,-26 29 0,1-1 340,3 1 1,1 0-1,2-3 1,0 1-61,0 2 1,0 0 0,2-5 0,-1 1 107,-3 3 0,-1 1 1,2-1-1,-1 0-40,-5 2 0,-1 1 0,2-1 0,0 1-103,29-22 0,-27 24 1,2 1 100,1 1 0,2 1 0,-2 2 0,0 0 133,29-19 0,-4 7-192,-10-2 1,-5 3 105,-9 1 1,-5 7 134,-9 3 0,-3 3-102,-7 2 527,0 6-515,-6-4 155,-2 10-389,-6-4-461,-6 12 0,0 2-65,-4 6 647,4 0 0,-1 1 0,0-1 0</inkml:trace>
  <inkml:trace contextRef="#ctx0" brushRef="#br0">23460 9170 8053,'0'-8'-1044,"0"-5"1074,0 11 152,6-4 1,2 1-30,6 1 1,2-1 78,3 5 1,-3 0-81,3 0 0,-2 0 1,2 0 0,3 6 162,7 4 0,1 2-57,3 3 1,5 7 136,9 6 0,4 4-45,5 10 0,6-2-298,0 7 0,-1-1 258,-4 1 1,0 4-281,0 6 0,-27-29 0,2 1 123,-2-1 0,1 1 1,3-2-1,2-1 31,-1 3 0,1-1 1,-1-2-1,1-1-128,2 1 1,0 0-1,26 21 21,-7-14 1,0 1-60,-5-6 1,8-1 141,2-3 1,0-4-106,-6-6 0,-5 1-35,-4-1 1,-15-5-41,-8 1 1,-7-7-238,-3 2-344,-6 2-217,-2-5 0,-12 4 750,-3-6 0,-10-6-1511,-5-3 0,-1-10 1579,1-5 0,-9-16 0,3-4 0</inkml:trace>
  <inkml:trace contextRef="#ctx0" brushRef="#br0">25123 6639 8367,'-9'-14'-868,"-1"0"0,7-1 868,-2 1 0,4 5-49,1-1 1,-5 1 515,0-5-166,1 6-146,4-5 103,-7 11 1,6-1-80,-4 13 1,3 1-52,2 13 1,0-1-29,0 6 0,5-1 23,0 1 1,6-3-145,-2-2 0,4 0 67,1-10 1,0 2-16,1-12 0,4 1 46,0-5 0,4-6-75,-4-4 1,5-9-38,-5-4 0,5-4-167,-5-2 1,-2-1 105,-8-3 1,-2 8-83,-7-3 1,0 9 144,0 0 1,-7 8-18,-2 1 1,-8 7-165,-2-2 0,-11 12 132,1 7 0,-3 5-252,4 4 1,1 4 333,4-3 0,2 9 0,7 3 0</inkml:trace>
  <inkml:trace contextRef="#ctx0" brushRef="#br0">25223 7094 8251,'-13'9'-436,"4"1"1,-4-1 213,3 6 1,4-1 635,1 0 1,-1 0-15,1 1 0,1-1-79,4 0 0,1 5-151,4 0 0,-2 0 3,7-5 0,-1 0-123,5 0 0,0-4 67,1-1 0,-1-5-179,0 0 153,0-2 0,1-8-190,-1-4 0,0-7 11,0-2 1,-6-7-118,-3 3 0,-4 1 117,-1-2 0,0 2 22,0-2 0,-4-1-100,-1 6 0,-6 2 74,1 7 0,-2 4-207,-2 6 1,-5 1 41,0 4 0,0 5-143,4 9 0,1 3-145,0 6 545,6 1 0,-4-1 0,4 0 0</inkml:trace>
  <inkml:trace contextRef="#ctx0" brushRef="#br0">25251 7748 8176,'-14'14'0,"4"-4"-392,1-1 1,4 5 206,-4 5 1,6 5 632,-2-5 0,3 6-74,2-1 1,0 8-217,0 1 1,0-2-50,0-7 0,7 0-112,2-10 1,-1 3 184,1-7 0,1-4-45,4-1 0,0-5 58,1-5 0,-6-8-41,1-6 0,-1-7-156,5-3 1,-6 1-2,-3-5 1,-4 4-101,-1 5 0,0-6 73,0 7 1,-1-1-124,-4 10 1,-1 0-30,-4-1 0,-2 7 24,2 4 1,-4 2-280,-5 2 1,3 11 147,-3 3 1,5 5-52,5 0 0,2-1-17,7 5 1,0 0 356,0 0 0,0 4 0,0-5 0</inkml:trace>
  <inkml:trace contextRef="#ctx0" brushRef="#br0">25251 8373 8123,'-6'15'0,"-4"-1"0,2 2 0,-1 3 0,4-4-152,-4 4 1,6 4 192,-2 0 0,3-1 260,2 2 1,0-5-230,0 5 1,7-9 89,2 0 0,4-1-94,1-5 1,-3-2 66,3-3 0,-7-2 2,7-2 0,2-11 6,3-3 0,-2-8-114,-8 3 0,2-7 48,-6 3 1,5 1-101,-6-2 1,1 7 65,-5-2 1,-1 1-130,-4-1 1,-2 8-115,-2-3 0,-4 4 75,4 1 1,-8 3-76,-2 6 0,0 0 25,4 0 0,3 1-199,2 4 1,-1 3-73,6 6 0,1-4-463,4-1 909,0 1 0,-7 4 0,-1 0 0</inkml:trace>
  <inkml:trace contextRef="#ctx0" brushRef="#br0">25223 8899 8114,'-8'15'-838,"-3"-1"790,6 0 1,0 5 401,5 0 1,0 0-208,0-5 1,0 5-28,0 0 0,5 0-96,0-5 0,6 1 101,-2-1 0,4-2-98,1-2 1,-4-4 77,-1-6 1,1 0 139,4 0 0,-5-8-64,1-6 1,-6 0-56,6-5 0,-7 1-72,2 0 0,-4 2 29,-1-3 0,0 3-218,0 2 1,-1 0 86,-4-1 0,2 6-339,-6-1 68,5 7-355,-8-3 0,5 7 131,-2 4 0,-2 3-325,6 6 868,0 1 0,-1-1 0,-2 0 0</inkml:trace>
  <inkml:trace contextRef="#ctx0" brushRef="#br0">25208 9468 7784,'-6'14'-672,"3"1"722,-6-1 0,5 5 422,0 0 0,-3 0-233,3-5 1,-1 5-63,5 0 1,0 0-236,0-5 1,5 0 209,-1 0-222,7 1 1,-4-6 149,2 1 50,4-7 0,-7 1-40,4-8 0,1-6-30,-7-9 0,3 2-50,-3-7 0,-2 2-93,3-2 1,-4-2-82,-1 2 0,0 3 70,0 2 0,0 4-134,0 0 100,0 7-78,-6 2 1,3 6-172,-7 0 1,7 11-630,-1 3 1006,-4 4 0,6-4 0,-4 0 0</inkml:trace>
  <inkml:trace contextRef="#ctx0" brushRef="#br0">25237 9909 8064,'-5'14'0,"0"0"0,1-4 256,4-1 1,0 1-64,0 4 0,0 2 115,0 3 0,0-4-141,0 4 1,6-3-147,4-2 1,2 1 102,2-1 0,2-1-139,3-4 1,-3 2-76,3-6 1,-3 0 144,-2-5 0,0-7-77,0-2 0,-1-9 49,-4-1 1,-2-6-297,-7 1 0,0-2-39,0-3 1,-7 5-149,-2 1 1,-12 5 455,-7-1 0,-7-3 0,-7 0 0</inkml:trace>
  <inkml:trace contextRef="#ctx0" brushRef="#br0">19664 9468 7566,'9'2'360,"1"2"0,-4 9-6,8 6 1,-3 8-115,8 1 0,-3 1 135,-2 4 0,0 3-70,1 2 0,-1 2-32,0-2 0,-5-4-74,1-5 0,-2-7 135,1-3-111,4-3 0,-7-7-8,4 1 0,-4-9 318,-6-1 0,0-8-119,0-11 0,5-9-435,0-10 1,6-5 114,-2-4 0,-1-2-367,1-3 1,-1-3-90,2 2 0,2 1-309,-2 5 0,1-4 251,-2 13 0,4-4-274,-3 9 1,-2 4 693,1 6 0,0-1 0,6-5 0</inkml:trace>
  <inkml:trace contextRef="#ctx0" brushRef="#br0">25905 9824 7885,'0'-10'0,"0"1"-67,0-1 0,2 2 268,2 3 337,-2 4-366,4 1 1,-6 8-19,0 6 0,0 8 256,0 11 1,0 4-56,0 5 1,0-2-237,0 2 1,-4-2 79,-1 7 0,-5-2-269,6-3 1,-3-4 79,3 0 0,0-2 138,-5 2 0,6 0-143,-2-9-274,-3 2 0,5-17 269,-6 1 0,5-7 0,-2-8 0</inkml:trace>
  <inkml:trace contextRef="#ctx0" brushRef="#br0">25905 10207 7885,'14'-1'0,"1"-4"0,4 2 313,0-7 1,1 1-192,-1-5 0,-3 0-140,3-1 1,-3 3 34,-2 2 1,-2-2-243,-2 2 1,1 2-228,-6-1 0,1 4 60,-1-5 392,-4 7 0,6-3 0,-7 6 0</inkml:trace>
  <inkml:trace contextRef="#ctx0" brushRef="#br0">26133 9781 7867,'0'16'534,"0"3"1,0 3-108,0 6 1,0 7-67,0 3 0,0 5-84,0 4 1,0-1 111,0 6 0,0-5-258,0 5 0,0 0-213,0 5 0,4-8-301,1-6 0,6-2 383,-1-8 0,2 0 0,3-4 0</inkml:trace>
  <inkml:trace contextRef="#ctx0" brushRef="#br0">22479 9497 7692,'14'0'275,"6"0"147,4 0 1,5 0-281,4 0 0,3-7-110,7-2 0,-1-4-400,1-1 1,-7 0 186,-2-1 1,-11 6-924,-4 0 634,-3 5 470,-8-2 0,-2 12 0,-6 2 0</inkml:trace>
  <inkml:trace contextRef="#ctx0" brushRef="#br0">22578 9696 7949,'-14'7'-538,"6"6"1096,2-11 1,14 4-344,6-6 1,8-5-66,11 1 1,4-6-435,5 5 1,-1-4 175,-3 4 0,2-6-504,-7 2 0,-2 2 120,-7 3 492,-10 2 0,-1-4 0,-5-2 0</inkml:trace>
  <inkml:trace contextRef="#ctx0" brushRef="#br0">22550 9582 7949,'-7'-8'78,"6"2"0,-7 14 92,3 6 1,4 2 65,-4 7 0,3 6 65,2 4 1,0 6-80,0-1 0,0 3 14,0 2 0,0-2 82,0-3 0,8-3 113,6-7 1,7-6-250,7-3 1,6-5-186,-1-4 1,11-4-645,-1-6 1,7-8 207,-2-6 320,5 0 1,-8-13-1,4 5 1</inkml:trace>
  <inkml:trace contextRef="#ctx0" brushRef="#br0">19109 10833 11915,'-8'6'-1353,"2"2"1905,6 0-839,0 5 196,0-12 226,0 6-49,0-7 342,0 0 1,5 1-295,-1 4-269,1-4 1,-3 11 88,2-8 1,-2 7 60,3-1 1,-4 2 90,-1 3 1,0 0-100,0 4 1,0-3 62,0 3 0,0-3-350,0-2 247,0 0 0,0 1 13,0-1 131,0 0 1,0 0-11,0 0 0,0-4 0,0-1-102,0 1 0,0 4 19,0 0 1,0-4-85,0-1 0,0-4 6,0 4 0,0-4-31,0 5-34,0-7 27,0 3 117,0-6 159,0 0-161,7 0 0,-4 0-6,6 0 199,-6 0-180,10 0 19,-5 0-15,6 0 94,0 0-91,1 0 0,-1 0 0,0 0 1,-4 0 21,-1 0 10,0 0 118,6 0-136,-1 0 0,0 0-23,0 0 1,-4 0 21,-1 0 0,-4 0-175,5 0 101,-1 0 1,5 0 1,0 0-26,1 0 53,-1 0 0,0 0-28,0 0 1,1 0 11,-1 0 0,0 0 86,0 0 1,-4 0-74,-1 0 0,1 0 80,4 0 0,0 0-51,0 0 0,5 0 8,0 0 1,0 0 76,-5 0 1,2-1-76,3-4 1,-2 3 98,7-2 1,-6 0-85,1 0 1,-2 2 126,2-3 0,-3 2-132,3-2 1,-4 4 14,0-4 0,-1 4-37,0 1 1,5-2-3,0-3 1,0 4-118,-5-4 1,0 3 147,1 2 1,4-4-106,-1-1 0,3 0 74,-2 5 0,-2-5-38,7 1 0,-5-1 20,5 5 1,-2 0-21,2 0 0,1 0 20,-6 0 1,4-2 2,-4-2 1,5 2 14,-5-3 0,5 4-11,-5 1 1,4 0 6,-4 0 1,5-2-24,-5-3 1,2 4-25,-2-4 1,-4 3 26,4 2 1,-3-1-11,-2-4 1,-4 4 22,-1-4 0,1 3 12,4 2 38,0 0 1,0 0-53,1 0 1,-1 0-31,0 0 1,0 0 34,0 0 0,1-1-38,-1-4 0,2 3 34,3-2 0,-4 0 19,4 0 1,2 2 1,-2-3 1,1 2 1,-1-2 1,-1 4-30,5-4 0,-5 2 9,1-2 1,1 4-37,-1-4 0,0 2 40,-5-2 0,5 3-27,0-2 0,0 2 32,-4 2-59,-1 0 1,0 0 87,0 0 1,0 0 7,1 0 1,-3-1-19,-2-4 1,2 3 11,-2-2 0,7 2-74,2 2 0,5-2 50,-5-2 1,8 0-17,1-5 0,7 1 12,8-1 1,1-4 84,3 3 0,2-2-87,3-2 1,2-1 6,-7 1 1,1 5-13,-6-1 0,-2 6 0,3-6 0,-2 7-62,11-2 0,-5-1 74,5 1 1,-4 0-49,4 5 1,-6 0 25,1 0 1,-3-1-32,-1-4 0,-5 3 32,0-2 0,1-3 4,9 3 0,2-1-28,7 5 0,0-5 19,0 0 0,0 1-10,0 4 1,-7-5 12,-2 0 0,-9 0-92,-1 5 1,0 0 78,4 0 1,3 0-52,2 0 1,-1 0 46,6 0 0,-1 0-1,1 0 0,1 0-49,-5 0 0,1 0 39,-2 0 0,1 0-16,8 0 1,0 0 14,10 0 1,2-1-215,8-4 1,-10 4 210,1-4 0,-3-1-2,-2 1 1,6 0 17,-2 5 1,4 0 1,1 0 0,0-5 10,0 1 0,-6-1-17,-4 5 1,3 0 9,-3 0 0,9 0-13,1 0 1,1 0 13,9 0 0,-7 0-12,2 0 0,-10 0-44,-4 0 0,9 0-11,5 0 1,5 0-14,-1 0 0,-1-5 36,-13 0 0,6 1-3,-16 4 0,3-2 24,-7-3 0,3 4-14,-3-4 0,-3 3 163,-1 2 0,-4 0-39,-1 0 1,-7 0 77,-3 0 0,-3 0-126,-1 0 0,-7 0 18,-3 0 1,-4 0 278,0 0 0,-6 0-233,1 0 1,-7-6 171,2-3 1,-2-4-196,1-1 0,-2-8-380,3-7 0,3-7-437,1-12 1,5-4 734,5-9 0,3-10 0,-7 31 0,-1 1 0</inkml:trace>
  <inkml:trace contextRef="#ctx0" brushRef="#br0">21853 10222 7852,'0'-15'-33,"0"6"-37,0-1 997,0 7-277,0-3-325,0 19 1,0 1-157,0 10 0,0 4-16,0 0 0,0 6-5,0 3 0,0 6-27,0 0 0,0 4 68,0 5 0,0 8-107,0-3 0,0 6 142,0 4 1,0 5-326,0-29 0,0 0 0,-2-3 1,-1 0 152,1 1 0,0-1 0,-5 29 113,3 2 1,2-9-449,-3 0 0,-1-6 33,1-3 1,0-11-110,5-9 0,0-7 65,0-3 0,0-10 101,0 1-272,0-9 812,0 1-894,0-18 1,0 2 291,0-9 1,0 2-971,0-2 1225,0 3 0,-6-11 0,-2 5 0</inkml:trace>
  <inkml:trace contextRef="#ctx0" brushRef="#br0">21597 11530 7852,'0'14'0,"0"0"0,0 0 448,0 0 1,0 5-50,0 0 0,0 5 132,0-5 1,5 5-136,0-5 0,6 4-65,-2-4 1,-1 0-195,2-5 0,-1-4-147,5-1 1,5-5 134,0 0 0,2-5-68,-2-9 1,-2-2-622,7-17 1,-5-2 297,4-12 1,-5 2-793,1 3 0,-5 0 1058,-5 10 0,-2-10 0,-7 8 0</inkml:trace>
  <inkml:trace contextRef="#ctx0" brushRef="#br0">21000 11913 7834,'0'-8'-53,"-2"2"975,-2 6-521,2 0 0,-4 6 59,6 4 0,5 9-96,-1 5 0,6 2-19,-5 3 0,4 6-32,-4 3 0,4 7 64,-4 3 0,4 4-82,-4-5 0,1-1-85,-1-8 0,-2 1-151,7-5 1,-5-3 126,4-7 0,-6-4-138,2-5 221,3-1-149,0-6 0,4-3-77,-2-10 1,3-6 14,-4-13 0,8-6-609,2-13 1,2-6 302,-2-3 0,-2-8-701,7-1 1,-7 4 416,2 5 0,-3 12-264,-2 2 0,-1 8 30,-4 7 766,4 8 0,-11 3 0,4 4 0</inkml:trace>
  <inkml:trace contextRef="#ctx0" brushRef="#br0">21441 12141 8208,'9'0'1598,"1"0"-1175,-1 6 0,5 2 37,1 6 1,-6 2-142,1 3 1,-1-3-127,5 3 1,2-3-417,3-2 0,-2 0 212,7 0 0,-5 0-263,5 1 1,-7-7 200,2-4 1,-3 4-1060,-2 2 0,0-4-582,1-1 1714,-8 3 0,6 0 0,-5 6 0</inkml:trace>
  <inkml:trace contextRef="#ctx0" brushRef="#br0">21754 12056 7860,'-7'-8'397,"6"1"0,-12 7-54,4 0 0,1 2-112,-2 3 1,1 7 26,-6 7 0,1 2-10,0-2 0,0 1-1,0 4 1,-1 3-146,1-4 0,5 0 65,-1 0 0,2-4-545,-1 5 0,-2-11 184,6 1-1838,0-3 1138,5-3 894,0-2 0,13-12 0,3-2 0</inkml:trace>
  <inkml:trace contextRef="#ctx0" brushRef="#br0">21839 11984 7860,'14'0'0,"-4"0"558,-1 0 1,2 0-120,8 0 0,-2-1-322,7-4 1,0 2-71,4-7 1,5 3-118,1-3 1,-6-1-389,-4 6 0,-2-4 260,2 4 1,-9 0-1224,-5 5 837,-7 0 584,3 7 0,-12 1 0,-2 6 0</inkml:trace>
  <inkml:trace contextRef="#ctx0" brushRef="#br0">21896 12155 7860,'0'14'713,"0"0"-408,0-6 0,3-1 11,6-7 0,2 0-209,13 0 0,0-2-143,4-3 1,5-1-488,1-3 1,2-2 314,-8 6 1,2 0-1138,-11 5 1014,0 0 1,-9 0 330,-1 0 0,-12 0 0,2 0 0</inkml:trace>
  <inkml:trace contextRef="#ctx0" brushRef="#br0">21882 12112 8178,'0'10'961,"0"-1"0,-5 2-588,0 8 0,0-1 49,5 5 1,0 1-145,0 5 0,-4-1 45,-1 0 1,0 1-98,5-1 0,0 2-25,0 3 0,0-4-11,0-1 1,0-1-72,0-8 1,0 5-107,0-5 1,6-2 132,4-7 0,3-4-63,1-6 1,6 0 53,4 0 1,9 0-175,5 0 0,3-2 15,2-2 0,-5-3-275,0-2 0,-8-2-116,-2 6 0,-1 0-299,-8 5 1,0 0 711,-5 0 0,0 0 0,1 0 0</inkml:trace>
  <inkml:trace contextRef="#ctx0" brushRef="#br1">22436 6568 8211,'-2'-8'-532,"-2"3"281,2 4 398,-4 1 0,1-2 144,0-3-28,1 4 13,4-5-478,0 6-265,-7-7-285,6 6 752,-12-6 0,5 7 0,-6 0 0</inkml:trace>
  <inkml:trace contextRef="#ctx0" brushRef="#br1">22052 6568 8211,'-22'-6'0,"6"3"0,7-7 0,-1 7-188,-4-2 0,1 2 108,4-2 1,-4 4-203,4-4 1,1 3-83,-2 2 364,1 0 0,-12 0 0,-1 0 0</inkml:trace>
  <inkml:trace contextRef="#ctx0" brushRef="#br1">21540 6483 8211,'-20'0'-750,"4"0"525,-3 0 1,-2 0 330,3 0 0,-1 0-78,4 0 1,1 0-134,0 0 0,0 0-8,-1 0 0,1-5-522,0 0 440,0 0 195,0 5 0,-7 0 0,-1 0 0</inkml:trace>
  <inkml:trace contextRef="#ctx0" brushRef="#br1">21071 6468 8211,'-24'0'0,"1"0"0,4 0-255,-5 0 0,7 0 186,-2 0 0,1 0 135,-1 0 0,4 0 72,-4 0 0,3 0-204,2 0 0,-1 0 38,1 0 0,0 0 80,0 0-334,0 0 1,-1 5 117,1 0 0,0 1-143,0-1 0,-1-3-175,1 2 482,0 4 0,-6-6 0,-3 4 0</inkml:trace>
  <inkml:trace contextRef="#ctx0" brushRef="#br1">20431 6525 8211,'-14'0'-162,"0"0"0,0-1 144,-1-4 322,8 3 0,-4-5-162,6 2-349,0 3 63,-1-4 0,3 6-281,-7 0 0,1 6-396,-6 4 821,1 2 0,-6 3 0,-2-1 0</inkml:trace>
  <inkml:trace contextRef="#ctx0" brushRef="#br1">19991 6696 8282,'-10'0'-511,"1"0"1,4 5 260,-5-1 803,7 1-574,-9-5 1,8 2-216,-5 2 0,4 4 236,-4 7 0,-1-1 0,-4 0 0</inkml:trace>
  <inkml:trace contextRef="#ctx0" brushRef="#br1">19749 7023 8282,'-10'0'-150,"1"0"0,4 0-599,-4 0 497,-1 0 0,-2 6 156,2 4 0,2 2-134,3 3 0,4-1-39,-4 0 269,-3 0 0,0 7 0,-6 1 0</inkml:trace>
  <inkml:trace contextRef="#ctx0" brushRef="#br1">19607 7293 8282,'0'14'-446,"0"0"1,0 1 305,0-1 0,0-5 228,0 1 0,0-1-230,0 6 0,0 3 124,0 1 0,0 5-153,0-5 0,0 5 64,0-5 107,-7 6 0,6-3 0,-6 7 0</inkml:trace>
  <inkml:trace contextRef="#ctx0" brushRef="#br1">19564 7819 8282,'0'14'0,"0"0"-370,0 1 1,-5-1 282,1 0 0,-3 0-74,3 1 0,2 4 79,-3-1 0,-1 1-100,1-4 1,0 4 33,5 0 1,0 1 120,0-1 0,0-2-131,0 7 0,0-7 158,0 2 0,-6 4 0,-2-1 0</inkml:trace>
  <inkml:trace contextRef="#ctx0" brushRef="#br1">19507 8416 8282,'-1'14'-464,"-4"1"0,3-1 236,-2 0 172,2 0 1,0 0 41,-2 1 0,2 5 66,-3 4 1,4 3-13,1 1 0,0 1-81,0-1 102,0 7 1,1-4-202,4 7 64,-3-6 0,10 4 14,-2-3 1,2-3-229,3 4 0,-6-6 156,1-4 134,-7 3 0,9-5 0,-4 6 0</inkml:trace>
  <inkml:trace contextRef="#ctx0" brushRef="#br1">19550 9326 8282,'-6'22'-381,"-1"3"25,-2-6 1,-2 5 277,6-5 0,-5 5 25,6-5 1,-1 0 88,5-5 0,0 0-17,0 0 0,0 0-100,0 1 135,0-1 0,5-5 53,-1 1-344,8-1 0,-11-1 182,12 5 0,-7-5-161,4 6 0,1 0 216,-7 0 0,7 1 0,-3-1 0</inkml:trace>
  <inkml:trace contextRef="#ctx0" brushRef="#br1">19578 10122 8282,'0'14'-96,"0"1"77,0-1-514,0 0 300,0 0 72,0 0 1,0-4-154,0-1 0,0 1 204,0 4 0,2 7-84,3 2 0,-4 4 180,4 2 1,-4-3 13,-1-2 0,2 3 0,3-3 0,-4-2 0,4 1 0,-2-5 0,2 1 0,-3-3 0,10-2 0,-9 0 0,7 0 0,-7-6-33,10-2 11,-5 1 0,1-4 184,1 6-77,-7-5 0,9 8-20,-2-2 0,-2 2 133,1 3 1,-4-1-114,4 0-46,1-6 6,-2 4 1,4-4-135,-2 7 149,3-1-58,1 0 1,0-1-87,0-4 0,0 2 54,1-6 0,-1 0-338,0-5 368,0 0 0,7 0 0,1 0 0</inkml:trace>
  <inkml:trace contextRef="#ctx0" brushRef="#br1">20047 10833 8217,'15'14'0,"-6"0"-56,1 1 1,-6-1-28,6 0 1,-5-5 176,4 1 1,-4-7 56,4 2 1,1 1-257,4-1 59,0 0-47,7-5 0,1-5-146,6 0 219,7 0 1,1 5-192,7 0 98,-7 0 0,4 0 30,-7 0 0,5 2-293,-5 3 0,0 1 133,-4 4 0,-6 2 243,1-2 0,-5-2 0,5 1 0,-1 1 0,6 4 0</inkml:trace>
  <inkml:trace contextRef="#ctx0" brushRef="#br1">20915 11046 8212,'23'-5'-5,"1"1"1,-5-7-147,5 1 0,-5 2-89,4-1 1,-5 6-23,1-2 181,-3 3-82,-2 2 180,0 0 1,0 0-8,0 0 1,-4 0-232,-1 0 183,1 0 0,4 0-260,0 0 298,1 0 0,-1 0 0,0 0 0</inkml:trace>
  <inkml:trace contextRef="#ctx0" brushRef="#br1">21611 10932 8130,'10'7'0,"-1"2"-291,-5-2 265,2 5-21,-6-4 0,5 2 6,-1-1 1,3-6 7,-3 2 0,4 1-283,6-1 0,1 0 115,-1-5 0,2-2 201,3-3 0,-4 4 0,6-5 0</inkml:trace>
  <inkml:trace contextRef="#ctx0" brushRef="#br1">22024 10989 8084,'8'0'-9,"0"0"193,-4 0 1,-1 0-81,7 0-117,-1 0 204,-1-6 0,6 3-607,1-7 206,-1 1-32,6-5 1,1 1-259,3 4 0,-4-3 238,-1 8 0,2-1 62,-2 5 0,0 0 200,-5 0 0,0 0 0,0-6 0,1-2 0</inkml:trace>
  <inkml:trace contextRef="#ctx0" brushRef="#br1">22422 10861 8056,'8'-6'-1449,"4"-2"1561,-4-6 0,2 1 297,-1 4-23,-6-4-382,4 12 1,-3-7-187,1 3 103,0 3-151,1-4-443,-4 0 673,10-2 0,-4-13 0,7-1 0</inkml:trace>
  <inkml:trace contextRef="#ctx0" brushRef="#br1">22621 10478 8056,'0'-15'0,"0"6"-869,0-1 386,6 1 362,-4 1 0,9-9 58,-6 2 13,6-2-51,-3 3 0,7-5 101,4 0 0,-3-5 0,3 5 0,-8-4 0,-1 4 0,-1-7 0,5 4 0</inkml:trace>
  <inkml:trace contextRef="#ctx0" brushRef="#br1">22863 9951 8053,'0'-14'-757,"0"0"699,0 0 0,0 0 279,0-1 0,0 1-202,0 0 1,1-2-2,4-3 0,1 2-91,4-7 0,2 7-208,-2-2 1,-2-2-424,1 2 704,-6 0 0,10 5 0,-5 0 0</inkml:trace>
  <inkml:trace contextRef="#ctx0" brushRef="#br1">22962 9440 8053,'0'-15'0,"0"6"-641,0 0 340,0-7 312,0 0 0,0-5 231,0 7 0,0 0-145,0 0-52,0 0 0,0-1-58,0 1 1,2 0-187,2 0 1,-2-1-100,3 1-280,-4 0 578,-1 0 0,0-7 0,0-1 0</inkml:trace>
  <inkml:trace contextRef="#ctx0" brushRef="#br1">22976 8899 8053,'-4'-14'-58,"-1"0"0,-1 5-46,1-1 0,3 1 173,-3-6 1,2 6 51,-1-1 1,2 1-177,-3-5 1,4 0-291,1-1 1,0 1-377,0 0 383,0 0 177,0-1 0,0 0 161,0-4 0,-7-3 0,-1-7 0</inkml:trace>
  <inkml:trace contextRef="#ctx0" brushRef="#br1">22905 8501 8053,'0'-7'-764,"-6"-6"382,-2 5 432,0-6 304,-5 0 0,12-1-219,-4 1 0,4 0-159,1 0 1,0-1 32,0 1 0,0 0-165,0 0 0,0 4-317,0 1 268,0-1 105,0-4 0,-2 5-112,-3-1-8,4 1 78,-6 1 142,1-5 0,-2 5 0,-6-6 0</inkml:trace>
  <inkml:trace contextRef="#ctx0" brushRef="#br1">22806 8032 8053,'0'-14'-586,"0"0"1,-2 0 673,-3-1 408,4 1 0,-10 0-181,6 0-379,0 0 0,1-1 62,-1 1-81,0 0 158,5 0 0,0 4-662,0 1 290,0-1 47,0-4 0,0-2 250,0-3 0,0 3 0,0-4 0</inkml:trace>
  <inkml:trace contextRef="#ctx0" brushRef="#br1">22720 7464 8053,'0'-15'-94,"0"1"0,-4 0-109,-1 0 0,0 0 293,5-1 0,-5 1 95,1 0 1,-1 0-393,5-1 107,0-5 68,0 10 0,2-12-453,2 13 226,-2-7 12,4 8 1,-6-6-231,0 0 477,0 0 0,0-1 0,0 1 0</inkml:trace>
  <inkml:trace contextRef="#ctx0" brushRef="#br1">22664 6895 8053,'-10'-13'-461,"1"4"1,5-4 418,0 4 0,-3 1 140,3-2 1,-1 6-352,5-6 117,-6 1 72,4 1 1,-6-3-258,3 6-1,4-6 292,-6 9 30,1-4 0,-2 6 0,-6-6 0,0-2 0</inkml:trace>
  <inkml:trace contextRef="#ctx0" brushRef="#br1">22479 6568 8145,'0'-14'-50,"-7"0"1,-1 4 236,-6 1 0,0 5 80,0 0 1,4 2 115,1 2-289,-1 0 1,1-1 267,-1-4-673,7 3 227,-3-10-1,0 10 85,4-11 0,-11-1 0,6-8 0</inkml:trace>
  <inkml:trace contextRef="#ctx0" brushRef="#br0">23687 11458 8004,'-8'-1'59,"4"-4"495,2 4 156,2-6 1,6 9-304,4 3 0,4-2-42,5 6 1,3-6-290,7 2 1,5-3-241,4-2 1,-1 0-57,0 0 0,-5 0-340,1 0 1,-8 0-237,-1 0 448,-13 0 192,8 0 1,-17 6-1060,2 3 437,-2 4 778,-15 1 0,-2 7 0,-14 1 0</inkml:trace>
  <inkml:trace contextRef="#ctx0" brushRef="#br0">23645 11785 8004,'-15'8'-224,"1"-3"224,6 3 189,2-6 119,6 4 1,8-1-143,6-1 0,3 1 39,12-5 0,-2 0-138,11 0 0,0 0-126,4 0 0,6-5-511,-1 1 272,-6-1 45,0 5 0,-12-5-511,-1 0 550,-6 1-11,-8 10 225,-6-4 0,-1 10 0,-7-4 0</inkml:trace>
  <inkml:trace contextRef="#ctx0" brushRef="#br0">23701 11558 7975,'8'0'-301,"-1"0"1,-7 0 494,0 13 0,0 2 391,0 14 0,-5 4-221,0 0 1,-4 7 7,4-2 1,-5-2-126,6 2 0,-6-7 8,6 3 1,-1-6-100,5-4 1,0 1 11,0-6 1,0 0-136,0-5-91,6-6 195,2 5 1,11-10-318,0 6 114,6-6-113,4 4 1,7-7-89,7 0 0,-1 0 162,1 0 1,-7 0 71,-3 0 0,-3-5-590,-1 0-910,-1-6 366,-6 10 1167,-1-12 0,-7-1 0,0-8 0</inkml:trace>
  <inkml:trace contextRef="#ctx0" brushRef="#br0">24199 11743 7947,'8'6'0,"5"2"-59,-4 6 0,2-4-1,-1-1 1,2 1 683,-2 4-247,2 0-148,9 0 1,-5-1-768,3-4 247,3 4 136,-6-11 1,4 9-76,-6-7 1,1 1-230,-1-5-304,-6 0 763,-2 0 0,-6 0 0,0 0 0</inkml:trace>
  <inkml:trace contextRef="#ctx0" brushRef="#br0">24341 11558 7947,'0'-14'43,"0"6"0,0 3 569,0 10-233,0 3-163,-6 6 0,3 5-22,-7 0 1,2 6-74,-1-1 1,-4 4-149,4 5 0,-4-3 96,-1 4 0,4-8-209,1 3 0,1-9-645,-1 9 446,-4-10 72,11 1-979,-4-5 635,6-8 611,0 0 0,0-7 0</inkml:trace>
  <inkml:trace contextRef="#ctx0" brushRef="#br0">24469 11402 7947,'8'6'0,"3"2"183,-6 6 0,0 7 300,-5 2 0,0 10 182,0 5 0,0 5-205,0 4 1,-5-6-300,0 7 60,0-7-227,5 2 1,0-4-316,0-6 348,0 0-384,0-4 1,0-2-1277,0-4 583,7 4 1050,-6-11 0,12-2 0,-5-7 0</inkml:trace>
  <inkml:trace contextRef="#ctx0" brushRef="#br0">24526 11785 7947,'21'-14'0,"-4"6"-88,7 4 1,-2 0 96,1 0 0,4 2 360,-3-3 1,3 4-234,1 1 0,-1-5-417,-3 0 0,-4 1 129,-5 4 0,-3-2-465,-2-3 255,2 4 71,-10-6 1,3 7-78,-10 0 368,3 0 0,-10 0 0,4 0 0,-6 0 0,-1 0 0</inkml:trace>
  <inkml:trace contextRef="#ctx0" brushRef="#br0">24754 11572 7947,'0'-14'265,"0"0"141,6 6 1,-3 8 50,6 9 1,-5 12 138,0 7 0,-2 2-71,-2 8 1,5 2 124,-1 7 0,1-1-225,-5 6 0,0-1-47,0 1 0,0 3-594,0-3 0,5-1 225,0 1 1,-1-11-2036,-4 1 960,7-8 1066,-6-6 0,12-1 0,-5-5 0</inkml:trace>
  <inkml:trace contextRef="#ctx0" brushRef="#br1">25194 5985 8064,'-8'0'-37,"2"0"270,0 0 61,4-6 174,-4 4-163,6-4-244,0 6 21,0 0-1181,-6 0 587,-2 6 512,-7-4 0,-5 10 0,-2-4 0</inkml:trace>
  <inkml:trace contextRef="#ctx0" brushRef="#br1">24896 6070 8064,'-8'0'-222,"-5"0"1,10 0-818,-6 0 1039,-1 0 0,-4 7 0,0 1 0</inkml:trace>
  <inkml:trace contextRef="#ctx0" brushRef="#br1">24640 6156 8064,'-10'0'-655,"1"0"1,4 0 514,-4 0 0,4 0-33,-5 0 281,1 0-16,-5 0 148,-1 0-7,8 0-105,-6 0 46,11 0-138,-4 0 1,4 0 32,-2 0 50,2 0-119,-10 0 0,4-7 0,-7-1 0</inkml:trace>
  <inkml:trace contextRef="#ctx0" brushRef="#br1">24256 6170 8116,'-8'0'0,"-5"0"-453,4 0 217,3 0 242,-1 0 522,1 0-360,-2-6 1,-1 4-432,-1-3 158,7 4 0,-5 1-106,3 0 0,2 0-605,-6 0 816,-1 0 0,-4 0 0,0 0 0</inkml:trace>
  <inkml:trace contextRef="#ctx0" brushRef="#br1">23815 6227 8116,'-14'0'-1,"0"0"60,0 0 57,6 0 0,-5 0-67,3 0 1,3 0 85,-3 0-338,1 0 0,-6 0-10,1 0 1,5 0-664,-1 0 203,1 6 384,-5-4 289,6 10 0,-11-10 0,3 4 0</inkml:trace>
  <inkml:trace contextRef="#ctx0" brushRef="#br1">23502 6298 8116,'-14'0'-563,"6"0"246,-4 0 152,10 0 658,-4 0-48,-1 0-165,6 0-277,-6-6 212,7 4-362,0-4 0,-4 4-32,-1-3 52,0 4 1,-1-6-243,-4 7 0,3 2 25,-3 3 0,-1 3-94,-8 6 438,3 0 0,-11 0 0,5 1 0</inkml:trace>
  <inkml:trace contextRef="#ctx0" brushRef="#br1">23147 6383 8116,'-8'0'23,"2"0"-61,-1 0 166,6 0-269,-12 0 110,12 0 34,-12 0 1,10 5-213,-7 0 0,6 6 41,-6-2 0,5-1-520,-4 2 688,6-1 0,-16 5 0,3 0 0</inkml:trace>
  <inkml:trace contextRef="#ctx0" brushRef="#br1">22976 6540 8116,'-6'7'-14,"3"5"52,-7-8 1,6 3 12,-6-3-20,7-2 1,-8 11-348,6-4 243,0-3 0,4 7-23,-4-4 0,4-1-192,-4 2 1,3-1 133,2 6 1,0 0-156,0 4 309,0-3 0,7 11 0,0-5 0</inkml:trace>
  <inkml:trace contextRef="#ctx0" brushRef="#br1">22919 6952 8116,'-1'22'-743,"-4"-3"0,4-3 589,-4-2 449,-3 0 1,5 0 67,-7 1-171,7-8 1,-8 6 53,6-3-427,1-4 0,4 7 116,-7-6 0,6 8-206,-4-1 1,3 0 118,2 0 0,0 1-162,0-1 0,-1 0 314,-4 0 0,3 0 0,-4 1 0</inkml:trace>
  <inkml:trace contextRef="#ctx0" brushRef="#br1">22863 7592 8116,'0'7'0,"-5"6"-916,0-3 339,0-4 271,-1 7 0,3-10 306,-7 6 0,7-4 390,-2 4 683,4-5-888,1 8-796,0-10 430,0 10 0,0-4-422,0 7 603,0-1 0,0 0 0,0 6 0,0 3 0</inkml:trace>
  <inkml:trace contextRef="#ctx0" brushRef="#br1">22806 7975 8116,'0'15'-1189,"0"-1"1040,0 0 1,0-4 516,0-1-75,0 0 146,0-1-245,0 5 0,0-10-73,0 7-335,0-7 180,0 9-215,0-4 1,0 7-194,0-1 0,1 2 115,4 3 327,-3-4 0,4 12 0,-6-5 0</inkml:trace>
  <inkml:trace contextRef="#ctx0" brushRef="#br1">22891 8601 8116,'0'14'-340,"0"2"-43,0 3 1,-2-3 310,-2 3 0,2-4 150,-3 0 0,2-1-209,-2 0 60,4 0 0,-5-4 28,6-1 1,0 1-104,0 4 1,4 0-211,1 0 356,0 1 0,7 5 0,4 2 0</inkml:trace>
  <inkml:trace contextRef="#ctx0" brushRef="#br1">22919 9084 8098,'0'15'0,"-4"-1"-46,-1 0 0,-1 0 18,1 0 1,3 1 147,-2-1 1,2-5-140,2 1 0,0-1-166,0 5 149,0-6 63,0 5 1,0-5-171,0 6-60,0 0 86,6 1 1,-4-1-238,3 0 0,-2 0 354,2 0 0,-4 7 0,5 1 0</inkml:trace>
  <inkml:trace contextRef="#ctx0" brushRef="#br1">22877 9752 8047,'-7'57'-255,"1"-6"47,-3-4 0,2-14 121,7-4 1,0-10-125,0 0 1,0-8 338,0-2 122,0-6-227,0 4 124,0-7-20,0 0-365,7 0 150,-6 0-232,6 0-207,-1 0 527,-5 0 0,12 0 0,-5 0 0</inkml:trace>
  <inkml:trace contextRef="#ctx0" brushRef="#br1">22877 10122 7996,'0'8'-954,"0"5"861,0-12 0,0 7-176,0-3 335,0-4-105,0 12-113,0-5 0,1 6 55,4 0-330,-3 1 427,4-1 0,0 0 0,2 0 0</inkml:trace>
  <inkml:trace contextRef="#ctx0" brushRef="#br1">23033 10449 7473,'8'-8'-1404,"-2"2"1774,1 6-186,1 0 1,6 5-539,0-1 162,0 7 0,0-9 192,1 11 0,-1-5 0,0 6 0</inkml:trace>
  <inkml:trace contextRef="#ctx0" brushRef="#br1">23559 10534 7931,'8'0'-15,"5"0"0,-5 0 168,6 0 0,0 0-307,0 0 1,1 0 87,-1 0 1,2 5-802,3 0 867,-4 0 0,12-5 0,-5 0 0</inkml:trace>
  <inkml:trace contextRef="#ctx0" brushRef="#br1">24156 10563 7895,'15'0'232,"-1"0"1,0 0-360,0 0 1,0-5-303,1 0 261,-1 1 105,0 4 0,0 0-68,1 0 1,4 0 17,-1 0 0,3 1-117,-2 4 0,-2-4 116,7 4 0,-5 2-54,5-3 1,-5 6 167,4-6 0,-5 1 0,1-5 0,-4 0 0,0 0 0,-1 0 0,0 0 0,0 0 0,1 0 0,-6 0 41,1 0-6,-1-6 38,5 4 0,0-6 133,1 4 0,-6 2-88,1-3 1,-6-1-39,6 1 0,-5-1-220,4 1-33,1 4 252,-3-12-219,6 11-35,-5-4 95,6 6 0,-4 0-236,-1 0 316,-6 0 0,10 0 0,-5 0 0,6 0 0</inkml:trace>
  <inkml:trace contextRef="#ctx0" brushRef="#br1">24924 10492 7860,'8'6'-314,"0"-4"35,-3 2 0,-4 0 104,4 0 139,3-2 50,-7 4 222,12-6-109,-11 0-91,10 0 0,-9 0-60,7 0 1,-5 0 70,4 0 0,-4 0-145,4 0 132,1-6 1,4 4-143,0-2-430,1-4 239,-1 6 18,0-4 281,-6 6 0,5-7 0,-6 0 0</inkml:trace>
  <inkml:trace contextRef="#ctx0" brushRef="#br1">25223 10435 7860,'1'-10'-91,"4"1"53,-3-1 0,9-4 52,-7 0 0,3 1-254,-3 4 130,4-4 1,7 5-228,-1-6 1,-2 5 190,-2-1 146,3 1 0,1-6 0,8 1 0</inkml:trace>
  <inkml:trace contextRef="#ctx0" brushRef="#br1">25436 10151 7860,'0'-8'-84,"0"-5"28,0 4 1,0-4-20,0-1 0,0-1-283,0 1 0,2 0 99,2 0 259,-2 0 0,11-7 0,-6-1 0</inkml:trace>
  <inkml:trace contextRef="#ctx0" brushRef="#br1">25493 9553 7860,'0'-9'0,"0"-1"0,-2 1 180,-2-5 0,2 4 349,-3 1 1,4-1-308,1-4 0,0 0-145,0 0 0,0-1-1221,0 1 558,0 0 436,6-6 0,-4 4 150,2-3 0,-2-10 0,-2-1 0</inkml:trace>
  <inkml:trace contextRef="#ctx0" brushRef="#br1">25521 8928 7860,'0'-14'0,"0"-1"0,0 1-6,0 0 0,0 0 9,0 0 0,0-1-446,0 1 1,0 0 55,0 0 387,0-7 0,-6 5 0,-2-4 0</inkml:trace>
  <inkml:trace contextRef="#ctx0" brushRef="#br1">25436 8331 7860,'-8'-14'112,"-3"-1"55,6 1 0,-1-5-56,1 0 1,2-4 194,-6 4 1,5-2-578,0 2 1,2 2 109,2-7 0,0 7-363,0-2 267,0-3-53,0 6 0,2-9-88,2 6 1,-2-2 397,3 2 0,3-3 0,0-6 0</inkml:trace>
  <inkml:trace contextRef="#ctx0" brushRef="#br1">25393 7677 7860,'-4'-27'-28,"-1"3"0,0 2 122,5 3 0,0 3 155,0-3 0,-5 4 149,1 0 0,-1 1-246,5 0 1,0 0-216,0 0 1,5-1-43,-1 1 1,3-5-93,-3 0 0,-2-4-219,3 4 1,1-5 112,-1 5 0,0-5-181,-5 5 0,1-4 484,4 4 0,-4-7 0,6 4 0</inkml:trace>
  <inkml:trace contextRef="#ctx0" brushRef="#br1">25422 6994 7860,'0'-22'25,"0"-3"92,0 6 0,0-1 83,0 1 1,0 3 3,0-3 0,0 3 12,0 2 3,0 0-54,0-1 1,0 1-492,0 0 196,0 0 170,0 0 0,0-1-1018,0 1 515,0 0 135,0 0 0,0-7 328,0-3 0,6-9 0,2-3 0</inkml:trace>
  <inkml:trace contextRef="#ctx0" brushRef="#br1">25436 6397 7902,'0'-19'-690,"0"0"1,-5-1 643,1 1 0,-1 3 390,5-3 1,-2 3-131,-3 2-336,4 0 143,-12 0 1,5 4-171,-6 1 1,5 6-78,-1-2-23,1 3 214,-6 9 0,1-1-212,0 3 237,-7 4-102,6-5 112,-6 0 0,7-2 0,0-12 0,6-8 0,1-8 0</inkml:trace>
  <inkml:trace contextRef="#ctx0" brushRef="#br1">25208 5914 7981,'-6'-8'493,"-2"-5"-747,-6 12-885,6-5 572,2 6 567,0 0 0,4 6 0,-4 2 0</inkml:trace>
  <inkml:trace contextRef="#ctx0" brushRef="#br0">20104 13420 8098,'2'-8'-229,"3"4"1,-4 4-46,4 4 845,3 11-236,-7 7-17,6 12 0,-2 3 157,-1 5 0,1 6-163,-5-1 1,5 1-53,-1-6 0,8-4-12,-3 0 0,4-6 0,1 1 0,0-9-79,0-5-118,1-4 109,-1-7 1,0-1 197,0-7-166,0-7-114,7-7 1,-4-10-77,7-9 1,-5 2-23,5-7 1,-2-5-217,1-4 1,3-2 79,-7 1 1,4 6-86,-4-1 0,-4 2-1023,-6 8 812,-6 0 0,4 10-165,-7 4-411,0 10 315,0-4-124,0 12 837,-7-6 0,-1 7 0,-6 7 0,0 1 0</inkml:trace>
  <inkml:trace contextRef="#ctx0" brushRef="#br0">20517 13406 8098,'6'10'-8,"3"-1"0,4-4 57,1 4 0,1-1 247,-1 2 1,0 4 76,0 0 1,0 0-158,1 5 1,4 2 0,0-2 0,4 1-579,-4-1 228,6-3 176,-9 11 1,11-11-1243,-3 3 620,-4-4 298,1 0 0,-2-7-856,0-4 1138,0-2 0,-5-8 0,0-2 0</inkml:trace>
  <inkml:trace contextRef="#ctx0" brushRef="#br0">20929 13250 8098,'-6'14'0,"-2"6"-1,-6 4 0,-5 3 1,0 1 1,-7 7 976,3 3-382,-4 3-266,-2 2 0,6-7-133,-1-3 7,0 4-108,2-7 0,2 3 67,5-9 0,1-4-277,0-6-687,6 0 353,2 1 1,6-11 448,0-8 0,6-11 0,2-13 0</inkml:trace>
  <inkml:trace contextRef="#ctx0" brushRef="#br0">20957 13435 8098,'19'0'-198,"0"0"0,7 0 160,-11 0 1,12 0 320,-3 0 20,-4 0-259,7-7 1,-11 6 29,3-4 0,-3 2-232,-2-2 1,-4 3-761,-1-2 591,-6 2 1,4 4-296,-7 2 622,-7 4 0,-7 7 0,-8-1 0</inkml:trace>
  <inkml:trace contextRef="#ctx0" brushRef="#br0">21043 13562 8070,'14'0'326,"2"0"-182,3 0 92,-4 0-29,12 0 0,-9-4-925,5-1 353,-5 0 33,9-1 1,-12 4 331,4-2 0,-3-4 0,-2 0 0</inkml:trace>
  <inkml:trace contextRef="#ctx0" brushRef="#br0">21100 13477 8098,'-10'6'-83,"1"4"0,1 4 175,-2 5-78,-2-3 1,8 11 10,-5-4 1125,6 11-459,-10-4-444,5 4 0,0-5-72,4-1 1,2-6-46,2-3 0,2-3-163,2-2 0,6-6 176,9-3 0,3-3-104,6-2 1,2-7-652,4-2 310,-4-4 214,4-1 0,-5-5-1291,-1 0 604,1 0 355,-1 5 420,-6 0 0,5-1 0,-5 1 0</inkml:trace>
  <inkml:trace contextRef="#ctx0" brushRef="#br0">21469 13619 8098,'21'0'0,"-1"0"15,4 0 1,8-1 90,-4-4 0,4-3-51,-4-6 1,5 4-283,0 1 0,1-2-373,-6-8 329,-6 9 80,-1-9 0,-7 12-352,0-8 543,-6 7 0,-2-4 0,-6 4 0</inkml:trace>
  <inkml:trace contextRef="#ctx0" brushRef="#br0">21640 13349 8098,'0'-14'-317,"1"0"-40,4 0 1,-2 6 1002,7 3-212,-7 3-169,10 2 0,-7 7 628,3 2-376,4 10-93,-11 3 0,9 13 4,-7 3 0,1 3-62,-5 2 0,-1-1 128,-4 1 0,2-7-354,-7-3 1,5 2-259,-4-2 0,6-1-1381,-2-8 837,3 2 330,2-16 332,0 9 0,13-11 0,3 6 0</inkml:trace>
  <inkml:trace contextRef="#ctx0" brushRef="#br0">22408 13164 8285,'14'-7'0,"2"0"-64,3 7 1,3-5-99,6 1 1,2-3-240,3 3 0,-3 2 133,4-3 0,-6 2-329,-4-2 597,-4 4 0,-6-5 0,1 6 0</inkml:trace>
  <inkml:trace contextRef="#ctx0" brushRef="#br0">22436 13335 8098,'-13'9'-763,"4"1"868,3-7 1,7 3 336,4-6 0,4 0-415,10 0 0,5-4 38,9-1 0,2-1-194,3 1 0,6 2 66,-6-7 0,5 7-654,-10-2 326,-6 4-129,0 1-111,-12 0 631,6 0 0,-13-7 0,-2 0 0</inkml:trace>
  <inkml:trace contextRef="#ctx0" brushRef="#br0">22507 13207 8098,'-14'0'67,"0"2"63,-1 2 0,6 1 96,0 9 0,-1-1 14,-4 11 1,4 4 409,1 5-413,-1 7-111,2-10 0,-4 11 125,2-3 45,4-4-165,0-5 0,6-2-35,0-4 1,0-2 36,0-2 0,8-8-181,6-1 1,6-7-4,9 1 0,1-8-21,3-6 0,5-2-1028,9-3 498,4 1 104,-1 0 1,-2 0-377,-10-1 0,-5 6 236,-9 0 638,-4-1 0,1-4 0,1 0 0</inkml:trace>
  <inkml:trace contextRef="#ctx0" brushRef="#br0">22891 13250 8069,'14'6'-153,"0"3"1,5 9-191,0 1 1,0 0 476,-4-5 1,-3 0-23,-2 0 0,2 1-254,-2-1-45,-4 0 83,7-6 1,-12 0-527,4-3 469,3-4 161,-6 6 0,4-7 0,-6 0 0</inkml:trace>
  <inkml:trace contextRef="#ctx0" brushRef="#br0">23005 13164 8069,'-7'8'-322,"0"5"1,-8 0 814,1 6 0,0 7-299,0 3 1,-5-1-64,0 5 0,-5 2-30,5-2 1,0-4-160,5-6 1,4-5-28,1 1 1,6-3-484,-2-2-442,3-6 526,9-2 178,1-6 306,6-6 0,0-15 0,0-9 0</inkml:trace>
  <inkml:trace contextRef="#ctx0" brushRef="#br0">23232 12894 8069,'13'16'117,"-4"3"1,-2 5 294,-7 9 0,0-1-126,0 5 0,-7 6 76,-2 4 0,-4 2-16,-1-1-1310,0 2 1109,0 7 0,4-5-34,1 0 123,5-6-213,-2-3 1,6-8-944,0-7 47,0-6-828,0-1 1703,0-13 0,6-15 0,2-8 0</inkml:trace>
  <inkml:trace contextRef="#ctx0" brushRef="#br0">23246 13349 8069,'15'0'0,"-1"0"-102,0 0 1,5 0-152,0 0 0,6 0 352,-1 0 0,1 0-137,-1 0 0,-2-6-343,-3-4 374,-3 4-147,4-7 1,-5 7-258,-1-3 1,-6-4 410,-4 4 0,4-4 0,0-1 0</inkml:trace>
  <inkml:trace contextRef="#ctx0" brushRef="#br0">23531 13008 8056,'0'-8'114,"0"2"0,5 14 174,-1 6 0,1 6 453,-5 9-312,0 6 0,0 1 0,0 11 173,0 1 0,0 10-445,0-1 0,-5 2-239,1-7 1,-3 0-398,2-10 1,4 3 478,-4-12 0,4 0 0,1-5 0</inkml:trace>
  <inkml:trace contextRef="#ctx0" brushRef="#br0">19877 13079 7962,'-38'24'0,"0"-1"0,5 8-209,-5 6-1962,6 4 2171,-2 15 0,5 2 546,1 13-218,6 0-211,1 0 0,13-11-83,3-3 0,9-3 16,10 3 1,9 0-312,20 0 0,12-7-544,7-2 83,-25-29 0,0 0 722,36 15 0,-29-19 0,0-1 0,-1 0 0,0 0 0,1 0 0,0 1 0</inkml:trace>
  <inkml:trace contextRef="#ctx0" brushRef="#br0">23957 12866 7902,'15'6'0,"-1"-1"0,0 9 0,2-3 55,3 8 107,-3 3 1,9-1-27,-6 2 0,4 4 39,-4-3 1,0 8-24,-4 1 0,-7 6 104,-4-1 0,-2 5 81,-2 4 1,-8 4-200,-6 6 1,-7 0-274,-7-1 0,-9 0-461,-5-4 309,-14 3 1,22-29-1,-3-1 1,-2 3-1,-1 0 1</inkml:trace>
  <inkml:trace contextRef="#ctx0" brushRef="#br0">19365 15169 7930,'0'-14'0,"2"6"-200,2 3-148,4 3 0,11 4 1392,0 3-452,0 3-349,-5 6 0,5 2 415,0 3-339,7-4-175,-11 12 0,6-11-213,-7 3 1,-6 2 152,-3-2 0,-4 6-75,-1-1 0,-8 2 14,-6 3 0,-6-1-163,-9 1 0,1 4-364,-1 0 227,1 0 139,-1-4 0,6-6-40,-1 1 94,7-7 106,-4 4 1,7-7 254,0 0-281,6 1 1,1-1 95,7 0 0,2-5-40,3 1 0,7-5 129,7 4 0,2-4-97,-2 4-31,-3-5 0,4 7 21,-6-7-264,1 1 73,-7 1 1,3-2-2,-7 5 77,1 1 1,-6 4 7,-4 0 1,-3 0-59,-6 0 0,-2-4-92,-3-1 1,3-4-401,-3 5 273,3-7 117,8 3 0,-3-8-723,7-2 916,-7-10 0,3-9 0,-7-5 0</inkml:trace>
  <inkml:trace contextRef="#ctx0" brushRef="#br0">19564 15453 7930,'35'0'63,"-5"-4"-32,3-1 1,2-6 42,-2 1 1,5-1 158,-5 2 0,5-4-254,-5 4 1,-1-4-143,-9-1 0,3 4-851,-7 1 491,0 6 214,-5-10 309,-6 11 0,4-4 0,-4 6 0</inkml:trace>
  <inkml:trace contextRef="#ctx0" brushRef="#br0">19934 15411 7767,'0'14'-166,"0"0"1,-5 7 415,0 2 1,-6 9-142,2 1 1,-4 8 21,-1 2 1,0 1-276,-1 8-59,1-6 246,0-3 0,4-6-223,1-8-21,6 2 48,-3-15 1,6 0-630,0-6 782,0-7 0,0 3 0</inkml:trace>
  <inkml:trace contextRef="#ctx0" brushRef="#br0">19905 15666 7930,'7'-14'-136,"-1"5"10,3-1 0,4 7 296,-3-2 0,-3 4 256,3 1 1,-5 1-169,4 4-61,-6 3-50,10 6 0,-12 8 3,4 7-141,-3-1 117,-2 13 0,0-9 38,0 6 0,0-7 62,0 3 1,0-4 57,0-2 1,0-6-121,0-3 1,-5-3 210,0-2-263,-6 0 82,3-6-51,0-1 0,-3-9-398,7-3 117,-7-3-185,9-6 0,-4-5-408,6 0 0,0-8 377,0-1 354,0-7 0,12-7 0,4-1 0</inkml:trace>
  <inkml:trace contextRef="#ctx0" brushRef="#br0">20332 15354 7426,'-8'0'-744,"3"6"2679,10 4-1472,-4-4 1,17 11 12,-4-3 1,3 4-238,-2-4 0,4 7-157,0 2 0,6-2-14,-1-2 0,-4 1-218,-1-1 0,-3 0-666,-2-5 0,0 1 422,1-1 1,-3-5-922,-2 1 615,-4-7 700,-6 10 0,6-12 0,2 5 0</inkml:trace>
  <inkml:trace contextRef="#ctx0" brushRef="#br0">20545 15354 8719,'0'14'784,"-2"0"-486,-2 0 0,-4 2-166,-6 3-140,-1 3 114,-5 7 0,-1-1-43,-2 1 1,-4 4 32,3 0 1,2 2-185,-2-2 0,8-3-129,2 3 0,6-8-919,8-1 1136,0-7 0,7 4 0,1-7 0</inkml:trace>
  <inkml:trace contextRef="#ctx0" brushRef="#br0">20773 15126 7978,'0'-8'-184,"0"2"574,0 6 1,0 11-50,0 3 0,-2 15 76,-3-1 1,2 10-39,-6 0 1,1 8-98,-2 1 1,-1 2-37,6-1 0,-4-4 0,4 3 1,-1 2-147,1-1 1,4 1-222,-4-2 1,3-8-1442,2 4 812,0-10 503,0-4 1,0-9-1134,0-6 1380,0-6 0,7-1 0,0-7 0</inkml:trace>
  <inkml:trace contextRef="#ctx0" brushRef="#br0">20844 15539 7978,'8'0'919,"-2"0"-695,-6 6-28,0-5 1,0 12 146,0-3-119,0 2-9,0 2 0,0 1 84,0-1 0,0 0-130,0 0 1,0 0-112,0 1 1,6-1-173,4 0 28,-4-6 88,7-2 1,-5-6-23,6 0 0,0 0 81,0 0 1,-4-6-198,-1-3 1,1-4-37,4-1 1,-2-5-43,-2 0 1,-2-5 99,-3 5 1,-4-5-68,4 6 1,-4-1 67,-1 4 0,0 1-144,0 0 1,-1 4-201,-4 1 333,-3 6 1,-6-2-252,0 10 0,0-2-143,-1 6 518,7 1 0,-4 4 0,4 0 0</inkml:trace>
  <inkml:trace contextRef="#ctx0" brushRef="#br0">20929 15510 7978,'-10'0'-414,"1"0"1,4 2 164,-4 2 0,-1 3 249,-4 2 0,-13 10 0,-3-3 0</inkml:trace>
  <inkml:trace contextRef="#ctx0" brushRef="#br0">21228 15496 7978,'0'-8'-1040,"0"2"1723,0 6 570,0 0-1147,0 6 0,0 2 26,0 6 0,-5 0-13,0 1 0,0-1-3,5 0 0,0 0-3,0 0 1,0 1-133,0-1 1,5-5 129,0 1 1,6-5-122,-2 4 1,4-6 62,1 2 0,5-4-79,0-1 1,2-6 48,-2-3 1,-2-4-101,7-1 0,-7 0 65,2-1 1,-3-4-21,-2 1 1,-6-6-99,-3 5 147,-4 0-26,-1 5 1,-1-1-160,-4 1 1,-8 5-20,-6-1 1,-6 7-159,1-2 0,2 4 143,-1 1 1,5 1-90,-1 4 0,5-2 291,5 7 0,-4-1 0,5 5 0</inkml:trace>
  <inkml:trace contextRef="#ctx0" brushRef="#br0">21810 15396 7361,'16'-4'369,"3"-1"1,3-5-247,7 6 0,7-7-43,7 1 1,4-2-525,5-3-400,4 1 736,-12 0 1,-2 4-398,-8 1 0,-6 6 505,-4-2 0,-4 3 0,-5 2 0</inkml:trace>
  <inkml:trace contextRef="#ctx0" brushRef="#br0">22024 15126 7947,'14'0'198,"-1"7"-127,-4 2 150,4 10 40,-12 3 1,10 11 177,-6 0 1,0 5-130,-5-4 1,0 5 69,0-1 0,0-2-164,0 2 0,-2-5-14,-3 5 0,2-6-153,-6 1 0,6-8 124,-2-1 0,3-7-1059,2 2 1,7-9 204,2-5 681,4-4 0,7-7 0,2-2 0</inkml:trace>
  <inkml:trace contextRef="#ctx0" brushRef="#br0">22763 14913 7882,'0'14'0,"-2"5"-87,-2 0 0,1 11 0,-7 0 93,-1 5 1,-3 9 434,-5 8 0,3 2-259,-3-2 1,-1-3-110,1-6 0,1-2-101,9-3 0,-2-4 67,6-5 0,0-7-767,5-3 352,0-3 1,2-8-188,3-4 0,2-2 563,8-2 0,-1-13 0,0-2 0</inkml:trace>
  <inkml:trace contextRef="#ctx0" brushRef="#br0">22834 15183 7882,'0'21'0,"0"-4"360,0 7 0,0-4-43,0 9 1,0-4 307,0 8-259,0-3-154,6-8 1,-2 4-49,5-7 0,-4-2 4,4-8 0,1-2-122,4-7 1,0-2 54,0-3 0,5-4-161,0-10 0,0-8-281,-4-6 1,-1-5 193,0 5 1,-6-7-147,-3 2 1,-4 4 118,-1 0 0,0 9-5,0 2 1,-1 5 9,-4-1 1,-5 10 6,-9 4 0,2 3 1,-7 2 0,5 8-110,-4 7 1,5 0 143,-1 9 1,8-5 6,2 5 1,6-7-576,-2 2 262,10-3 433,3-2 0,6 0 0,6 0 0,2 1 0</inkml:trace>
  <inkml:trace contextRef="#ctx0" brushRef="#br0">23190 15169 7882,'0'14'0,"0"0"0,0 5 228,0 0 1,-5 5 392,0-5 1,0 1-164,5-1 0,0-3-182,0 3 1,0-8-167,0-1 1,7-7-24,2 2 0,-1-5-134,2-5 0,-1-3 61,5-6 0,0-5-186,1 0 0,-6-6 20,1 1 1,-7-1-166,2 1 1,-5-1-123,-5 6 239,-9 0 55,-2 4 1,-11 3-150,3 2 158,4 4-59,-7 6 0,11 0-165,-3 0 0,3 2 38,2 2 1,6 0 321,3 5 0,4 0 0,1 6 0</inkml:trace>
  <inkml:trace contextRef="#ctx0" brushRef="#br0">23588 15140 7879,'0'-7'0,"6"-6"0,2 11-163,6-2 0,0 2 209,1 2 0,0 0 243,4 0 0,3 0-301,7 0 1,-5 5-198,-1 0 0,1 6 86,4-2 0,-1 2-140,-3-1 0,-4 2-460,-5-2 723,-1-4 0,0 7 0,0-5 0</inkml:trace>
  <inkml:trace contextRef="#ctx0" brushRef="#br0">23801 15013 7912,'-2'14'405,"-2"0"0,-3 5-177,-2 0 0,-4 6-266,4-1 1,1 3-24,-2 1 0,1 1-9,-5-1 0,1-1 99,4-3 0,-3 1-111,8-6 0,-1 0-155,5-5 1,0-5-669,0 1 0,0-7 905,0 3 0,0-18 0,0-4 0</inkml:trace>
  <inkml:trace contextRef="#ctx0" brushRef="#br0">24071 14870 7879,'10'15'32,"-1"-1"1,-6 2-1,2 3 1,-2 3-33,2 6 0,-4-1 0,4-3 0,1 7 895,-1-2 0,5-2-337,-6-4 0,7-5-585,-1 1 0,1-4-31,-1 0 0,1-6-24,-7 1 186,7-7-375,-9 3 88,4-6 357,-6 0-185,-6 0 0,-2 2-75,-6 2 0,-7-1 57,-2 7 1,-9-2-56,-1 1 0,-5 2 42,5-6 1,-5 5-137,5-6 1,1 1-14,8-5 0,-1-1-225,6-4 0,2-5-23,7-9 1,4-3-757,6-6 1195,0-7 0,0-1 0,0-7 0</inkml:trace>
  <inkml:trace contextRef="#ctx0" brushRef="#br0">24071 14828 7879,'22'0'294,"-3"0"0,-3 0-53,-2 0 0,0 0-192,1 0-107,-1 0 114,0 6 1,0-4-87,0 2 1,-4-2 218,-1-2-1413,-5 0 429,2 6 139,0-4 656,-4 4 0,10-6 0,-4 0 0</inkml:trace>
  <inkml:trace contextRef="#ctx0" brushRef="#br0">24327 14671 7879,'8'16'-7,"-3"3"0,-4 5 95,-1 9 0,0-1 192,0 5 1,-1 3 260,-4 7 0,3-2-444,-2 2 1,-3-3 55,3-1 0,-1 3-242,5-4 1,0 3-57,0-12 1,0-2-558,0-7 1,0-3 276,0-7 425,0-6 0,0-2 0,0-6 0</inkml:trace>
  <inkml:trace contextRef="#ctx0" brushRef="#br0">24583 14856 7879,'14'6'0,"0"4"0,-4-2 254,-1 1 0,-6 1 116,2 4 1,-3 0 222,-2 0 1,0 2-240,0 3 0,-7-3-127,-2 3 1,-8 1-72,-2-1 0,0 5-105,4-5 0,1 5 60,0-5 1,1 0 64,4-5 0,3-5-215,6 1 1,0-5 13,0 4 1,6-6-29,3 2 1,6-5 34,4-5 1,3 2-107,6-6 1,2 4 20,3-5 0,-4 6-206,-1-6 1,-1 5 76,-8-4 232,6 6 0,-9-10 0,5 5 0</inkml:trace>
  <inkml:trace contextRef="#ctx0" brushRef="#br0">15299 16861 10081,'-10'19'23,"1"0"1,-1 6-177,-4-1 1,1 7 241,4 2 1,-2 2-16,6-2 1,0-3-67,5 3 0,8-3-33,7-1 1,0-2-65,9-4 0,6-7-169,8-6 1,1-7-367,-1 2 0,2-5 568,-7-5 1,7-9 0,-4-8 0</inkml:trace>
  <inkml:trace contextRef="#ctx0" brushRef="#br0">15526 17074 8418,'0'8'0,"7"0"-71,2-4 1,5-2-76,5 3 0,5-4 329,9-1 0,-1 0 292,6 0 0,11-11-412,7-3 1,-18 3 0,2-2-322,0 2 0,0-1 0,6-4 0,0 0 194,-1 0 1,0-1 0,3-5 0,0 0-231,-1 0 1,1 1 0,7-2 0,1 0 348,3 2 1,0 0 0,0-1 0,-1 1 10,-1 0 1,0-1 0,-1 0 0,0 0-11,1-2 1,0 1 0,0 0-1,1 1-67,6-2 0,0 1 0,-6 4 0,-2 0 19,-6 2 0,-1 1 0,3-1 0,1-1-232,-3 1 0,-1 1 0,-1 1 0,-1 2-36,-4 0 0,-1 2 0,31-2-495,-11-1 1,-12 8 754,-7-4 0,-5 12 0,-15-2 0,-5 3 0</inkml:trace>
  <inkml:trace contextRef="#ctx0" brushRef="#br0">18142 16008 8046,'14'0'-209,"1"0"0,4 0-378,0 0 0,11 0 573,-2 0 0,10 0 522,0 0 0,1 0-293,-1 0 1,3-2-149,-3-3 1,2 4 264,-2-4 0,-5 3-33,-9 2 1,-4 0 25,-6 0-324,1 0 1,-15 13-173,-10 6 1,-23 19 142,-19 9 1,16-16 0,-2 0-258,-7 4 0,-1 1 0,-5 8 1,0 2-1,-3 5 0,0-1 1</inkml:trace>
  <inkml:trace contextRef="#ctx0" brushRef="#br0">14517 18083 7879,'0'15'-476,"0"0"531,0 4 0,-2 5 516,-3 9 0,4 2-118,-4 3 1,-1 3-158,1-3 0,-1-2-196,1 2 1,3-5-63,-2 5 1,2-6-119,2 1 0,0-8-80,0-1 0,0-5-327,0 4 1,0-10-1159,0 1 1645,6-9 0,2 1 0,7-6 0</inkml:trace>
  <inkml:trace contextRef="#ctx0" brushRef="#br0">14744 18112 8012,'13'16'-225,"-4"2"0,4 5 363,-4 5 0,-1 0 268,2 1 1,-2-1-192,1 1 1,9-6-45,-4 1 1,5-6-180,0 0 0,-3-2-61,2-2 0,3-4-505,-2-1 522,0 1 0,-6 4-39,-4 0 1,-3-4 140,-6-1 0,0 1-37,0 4 1,-6 5-104,-3 0 1,-9 5 9,-1-5 0,-6 4-143,1-4 11,-3-6 203,5-1 0,-5-10-386,4 3 0,1-10 79,-2-4 1,7-6 315,-2-4 0,3-3 0,2-12 0,-1-3 0</inkml:trace>
  <inkml:trace contextRef="#ctx0" brushRef="#br0">14673 18297 8012,'14'-13'-455,"1"3"1,0 4 597,4 6 0,-1 0 436,5 0 1,1 0-395,5 0 1,-1 0-228,0 0 0,1-6 77,-1-4 0,1-2-116,-1-3 1,1-4 80,-1 1 0,-6-8 0,-1 4 0</inkml:trace>
  <inkml:trace contextRef="#ctx0" brushRef="#br0">15128 17970 8034,'14'0'-21,"5"0"72,0 0 1,0 0 446,-5 0 1,1 6-95,-1 3 0,0-1-317,0 2 1,-6-1 70,-3 5 1,-3 7-165,-2 3 1,-2-2 136,-3 1 0,-4 3-66,-10 7 0,3-3 11,-3 3 1,5-8-148,4-1 1,-1-7 22,7 2 0,-1-3 12,5-2 0,0-4-35,0-1 0,6-5 82,4 0 1,2-2-12,2-2 0,5 0-27,0 0 0,5 0-1,-5 0 0,5 0-60,-5 0 1,-5 0 82,-5 0 0,-4 5-24,5-1 0,-7 3 37,1-3 0,-4 0 6,-4 5 1,-4 0-64,-6 6 1,-1-1-2,1 0 0,-2 2-126,-3 3 0,4-3-244,-4 3 0,3-5-1094,2-5 1514,-1 4 0,1-18 0,0 4 0</inkml:trace>
  <inkml:trace contextRef="#ctx0" brushRef="#br0">15612 17842 8034,'-2'20'48,"-3"4"0,2 3 81,-6 1 1,-1 8 180,-4 7 1,0 6 549,-1 8 0,1 5-370,0-1 0,1-4-219,4-5 1,3-1-55,6 1 1,0-3-34,0-7 1,1-5-142,4-4 1,4-9-86,10-5 0,-1-5-276,5-5 0,-4-4-633,5-10 518,-7-9 262,4-8 0,-7-6-569,0-1 365,-6 1 134,-1-1 1,-7 6 85,0-1 1,-2 2 24,-3-2 1,-7 3 251,-7 7 1,-2 2-217,2 2 0,3-1-132,-3 6-287,4 1 513,7-3 0,1 6 0,7-6 0</inkml:trace>
  <inkml:trace contextRef="#ctx0" brushRef="#br0">15853 18069 8034,'-14'0'-534,"0"6"1,4 4 871,1 9 1,6 1-65,-2 4 1,3 3 178,2-3 1,0 2-29,0 3 0,7-2-166,2-4 1,4-2-100,1-7 0,2-4-87,3-1 0,-2-6-139,7 2 1,-7-10 146,2-4 0,-1-5-129,0-5 1,-6 1-62,2-5 1,-8-6 29,4-4 1,-7 0-250,1 4 145,-2 1 69,-2 6 0,-6-3-148,-4 6 16,-2 6 142,-3 0 0,6 12-177,-1-4 0,1 3 104,-5 2 0,6 7-149,3 2 1,4 4-492,1 1 415,0 7 402,0-6 0,6 6 0,2-7 0</inkml:trace>
  <inkml:trace contextRef="#ctx0" brushRef="#br0">16180 18069 8034,'0'10'-511,"0"-1"647,-6 1 0,3 4 328,-7 0 1,7 5-139,-2 0 1,4 0 107,1-5 0,1 3-205,4-2 0,-2 2 30,7-8 0,-1-2-398,5-2 109,7-4-75,-5-1 0,4-1-46,-5-4 1,-1-5 113,0-9 1,0-3-134,0-6 1,-1 1-37,-3 3 0,-4-1-130,-6 6 0,0-5-79,0 5 301,0 0 0,-6 7 28,-4 2 0,-7 4-73,-2 6 0,0 2 1,5 2 1,1-1-26,3 7 1,-1-1-540,7 6 434,-1-1 288,11 0 0,2 0 0,6 1 0</inkml:trace>
  <inkml:trace contextRef="#ctx0" brushRef="#br0">16493 18012 7913,'-2'10'103,"-2"-1"1,2 1 583,-3 4 1,4 0-333,1 0 1,0 2-163,0 3 0,0 2 0,0 2 1,0 3 48,0-8 0,5 1-59,-1-4-80,7-1 1,-3-1-298,6-4 176,1-3 0,-1-7-86,0-4 0,-1-3-30,-4-6 0,4-7-34,-4-2 0,-1-4-30,2-2 1,-7 6 103,2-1 1,-4 2-25,-1-2 52,0 4 32,-6-1 1,-2 5-37,-6-3 0,-2 5-1,-3 5 0,2-2-15,-7 6 0,7 0-11,-2 5 1,3 2-76,2 2 1,6 4 31,3 7 1,3-1-161,2 0 0,2 0-577,3 0 877,3 1 0,12-1 0,2 0 0</inkml:trace>
  <inkml:trace contextRef="#ctx0" brushRef="#br0">16905 17970 8013,'0'14'0,"-1"0"145,-4 0 0,3 0 298,-2 1 1,-3 4 274,3 0-256,-1 6-299,5-3 0,0 2 184,0-1 1,5-5-165,-1 1 0,7-4-146,-1 0 1,3-3-23,1-2 0,0-4-221,0-6 1,0-6 160,1-4 1,-3-9-64,-2-4 0,1-9-222,-6-1 108,-1-7 202,-4 10 1,0-4 234,0 5 1,-6 2-88,-4 4 0,-4 4 152,-5 9 1,-8 4-467,-6 6 1,-14 14-911,-5 10 757,-10 22 0,21-13 0,-2 5 0,0 5 0,0 1 0</inkml:trace>
  <inkml:trace contextRef="#ctx0" brushRef="#br0">19536 16320 7903,'0'-14'368,"0"5"530,0-1-606,6 7 1,3-3-108,10 6 1,2 0-11,3 0 0,2 6-110,-2 4 1,1 9-18,-1 4 0,-5 4-207,-9 2 0,-4-1 121,-6 0 1,-2 1-102,-2-1 0,-9 1-45,-6-1 13,-6 1 175,-4-7 1,1 3-83,-1-6 1,1 0 36,4-5 1,4 0 29,1 1 0,5-6 78,4 0 0,-1-4 114,6 5 0,1-6-109,4 6 1,6-7 1,3 2 0,6-4-11,4-1-16,3 0-12,6 0 1,-4 0-208,-1 0 217,-5 0-124,2 0-240,-5 7 351,-1-6 1,-6 12 22,-4-4 0,-10-1-21,-8 2 0,-7 1-1,-7 8 1,-1-2-205,1 7 22,0 0 154,-1 4 0,2-4-348,4-1 1,2-5-495,7 1 348,0-10 1,6-4 488,3-10 0,10-9 0,3-8 0</inkml:trace>
  <inkml:trace contextRef="#ctx0" brushRef="#br0">19891 16591 7903,'0'14'0,"0"0"0,-2 7 1160,-2 2-499,-4 4-332,0 2 1,2-1-77,6 0-36,0-6-169,0 5 1,1-16-204,4 4 1,3-6 184,6 1 1,0-6-75,0-8 0,5-1 49,0-9 1,0 1-227,-4-11 0,-6 5 41,1-4 1,-7 4 75,1-5 1,-2 7 88,-2-2 1,0-2 30,0 2 1,-6 2 26,-4 7 0,-2-1-53,-3 7 1,6-1-15,-1 5-217,1 0-91,1 6 0,2 2-393,6 6 0,1-4 725,4-1 0,3-6 0,6 4 0</inkml:trace>
  <inkml:trace contextRef="#ctx0" brushRef="#br0">20175 16605 8092,'-6'8'677,"5"4"-422,-4-2 0,-2 2-1,3 3 1,-1-1-91,5 0 1,0 0-19,0 1-159,6-1 0,7-2 75,6-2 0,0 1-48,-5-6-58,0-1 69,7-4 1,-5-1-214,3-4 0,-4-3 97,0-6 1,-3-2 57,-2-3 0,1-1-9,-6-4 1,-1-3-101,-4 3 0,-1 2-111,-4-1-9,3 5 242,-10-2 1,5 5-297,-2 1-117,-4 6-251,5 2-20,0 6-42,2 6 746,12 2 0,2 6 0,7 1 0</inkml:trace>
  <inkml:trace contextRef="#ctx0" brushRef="#br0">20630 16477 7903,'0'-8'-26,"0"2"0,-4 12 314,-1 3 0,0 4-48,5 1 1,0 0-100,0 1 0,0-1 60,0 0 1,2 0-143,2 1 0,0-3 110,5-2 1,1-4-236,4-6 1,-5 0-32,1 0 0,-1-6-42,5-4 1,-1-2 116,-3-3 0,1-4-107,-7 0 1,1-4 130,-5 4 0,0 0-10,0 5 1,-6-1-1,-4 1 1,-2 6-29,-3 4 23,1-4 1,0 8-88,0 0 1,4 6-176,1 8 1,6 0 12,-2 1 0,3-1-531,2 0 793,7-6 0,1 5 0,6-6 0</inkml:trace>
  <inkml:trace contextRef="#ctx0" brushRef="#br0">20943 16420 7917,'-6'9'0,"-4"1"0,2-5 63,-1 4 1,4-4 169,-4 4 0,4 1 660,-4 4-671,5 0 0,-2 0-84,6 1 0,2-6-24,2 1 0,0-7-32,5 2 1,-4-4-282,4-1 1,1 0 130,4 0 0,0-6 39,0-4 1,1-2 14,-1-3 0,-5 0-154,1-4 0,-7-2 115,2-3 0,-4-1 18,-1 6 1,0-1 37,0 1 1,-6 5 15,-4-1 0,-2 1-160,-2 5 0,-1 2-59,1 3 1,5 2-154,-1 2 1,7 6 15,-2 4 0,4 4-457,1 5 794,0-3 0,6 11 0,2-5 0</inkml:trace>
  <inkml:trace contextRef="#ctx0" brushRef="#br0">21171 16349 7917,'-7'8'288,"1"4"198,-3-2-244,-4 3 1,11 5-39,-2 1 0,-3 0 13,3-4 0,-1-1-45,5 0 1,0 0-134,0 0 0,5-4-197,-1-1 184,7-5 1,-3 2-145,6-6 1,-4 0-40,-1 0 1,-1-8-89,2-6 1,1-2 108,-6-8 0,4 1 49,-4-6 0,0 2 38,-5 4 0,0-3-43,0 7 14,0-6 49,0 9 0,-2-3-253,-3 10 1,2 9 75,-6 9 0,5 6-59,0 4 1,-3-2-13,3 7 277,-1-7 0,5 10 0,0-5 0</inkml:trace>
  <inkml:trace contextRef="#ctx0" brushRef="#br0">21299 16377 7917,'-2'10'711,"-3"-1"-246,4 1-104,-6 4 1,7 0 170,0 0-370,0 1 1,0-1-85,0 0 0,7-6 16,2-3 1,-1-4-203,2-1 0,-1 0 80,5 0 1,-4-6-194,-1-4 1,1-4 15,4-5 0,-5 2 7,1-7 1,-7 2-82,2-2 1,-4-1 83,-1 6 1,-1-5 47,-4 6 1,-3 3-72,-6 6 1,0 1-150,-1-2 1,-3 4 366,-1 6 0,0 0 0,4 0 0</inkml:trace>
  <inkml:trace contextRef="#ctx0" brushRef="#br0">22322 16249 7990,'-8'-1'-39,"4"-4"1,4 3 39,4-2 0,6 2 563,9 2 0,-2-6-153,7-4 0,1 2-509,8-1 34,4 0-53,5-6 1,10 1-69,1 0 1,3 0 74,-8-1 1,-2 6-177,-8-1 1,-10 7-948,-9-1 1233,-3 2 0,-8 8 0,-2 2 0</inkml:trace>
  <inkml:trace contextRef="#ctx0" brushRef="#br0">22564 16036 7990,'0'-14'-92,"0"0"40,6 6 0,-3 1 405,7 7-105,-7 0 1,8 7 146,-6 2 1,0 10-119,-5 5 1,0 3 132,0 1 0,0 2-154,0 3 0,0 4-151,0 5 1,-5 1 65,0 0 0,-1-2-152,1-3 1,4 1-253,-4-6 1,3-4-1206,2-6 1438,0-5 0,0 2 0,0-5 0</inkml:trace>
  <inkml:trace contextRef="#ctx0" brushRef="#br0">23346 16036 7989,'-10'8'258,"1"-3"0,6 3 220,-2 1-239,4 4 1,1 1-77,0 0 0,6 0-37,3 1 1,4-1-141,1 0 1,5-1 62,0-4 1,5 2-182,-5-6 1,1 4 172,-1-4 1,-5 2-209,1-3 232,-1-2-34,-13 10 0,6-8 127,-7 5 1,-7-4-166,-2 4 1,-5 1 7,-5 4 1,-3 0-72,-7 0 0,-5 1-228,-4-1 0,-2 5 36,2 0 0,-1-2-250,6-7 1,4 1-296,5-7 807,7 1 0,-10-5 0,5 0 0</inkml:trace>
  <inkml:trace contextRef="#ctx0" brushRef="#br0">23303 16065 7989,'15'0'120,"-1"1"-27,0 4 1,0-4 211,0 4 0,1-3-171,-1-2 0,6 0 12,4 0 0,5 0-700,4 0 0,-3 0 554,3 0 0,-3-13 0,-2-3 0</inkml:trace>
  <inkml:trace contextRef="#ctx0" brushRef="#br0">23758 15866 7864,'-1'15'384,"-4"4"0,2-1-150,-7 5 1,7 6 27,-2 4 1,-1 5-95,1-5 0,1 2-104,4-2 0,-5-3 20,0 3 0,0-3-251,5-1 0,0-6-459,0 1 0,2-7 332,3 2 1,-4-8-364,4-1 1,-2-7 656,2 2 0,-3-10 0,4-3 0</inkml:trace>
  <inkml:trace contextRef="#ctx0" brushRef="#br0">24028 15951 7936,'8'1'-605,"-3"4"0,1-2 1445,-1 7 0,0-5-475,-5 4 1,5 0-189,-1 6 1,1-1-55,-5 0 0,0 0-194,0 1 0,0-1-34,0 0 1,-2 2 122,-2 3 0,1-2-3,-7 7 0,1-5-25,-6 4 1,1-5-142,0 1 1,0-2 89,0 2 0,4-8-110,1 3 1,-1-4 172,-4-1 8,6-2 149,2-7 1,6-2-107,0-3 1,6 2 141,3-6 0,10 4-56,5-5 1,8 3-87,1-3 1,0 2-121,-4 3 1,-1 4-226,0-4 0,-1 4-23,-3 1 1,-4-5 314,-5 0 0,-1 0 0,0 5 0</inkml:trace>
  <inkml:trace contextRef="#ctx0" brushRef="#br0">24384 16022 8248,'-8'14'425,"0"2"-240,3 3 1,4-2-33,-4 7 1,3-5 26,2 5 1,0-7-9,0 2-86,0-3 0,7-4-2,2-2 0,4-4-238,1-6 0,2-1-15,3-4 1,-3-3 96,3-6 1,-4-2-62,0-3 0,-3 2 79,-2-7 1,-4 7 3,-6-2 0,0 3-18,0 2 0,-2-1-1,-2 1 1,-4 1 1,-6 4 1,-1-2-116,1 6 1,0 0 60,0 5 0,6 2-132,3 3 0,4-2-546,1 6 799,0 1 0,12 4 0,4 0 0</inkml:trace>
  <inkml:trace contextRef="#ctx0" brushRef="#br0">24825 16022 7922,'-10'14'277,"1"0"1,1 1-8,-2-1 0,-1 0 82,6 0 0,1 5-94,4 0 1,0 0-94,0-5 1,1-1-75,4-4 1,3 2-239,6-6 0,0 0 138,1-5 1,-1-6-158,0-4 0,0-4 146,0-5 1,-4-2-107,-1-2 1,-5-4-11,0 3 1,3 2 83,-3-2 0,0 7 38,-9-2 0,-5 3-45,-9 2 1,-3 6-103,-6 3 0,-7 5 161,-3 5 0,-9 9 0,-4 8 0</inkml:trace>
  <inkml:trace contextRef="#ctx0" brushRef="#br0">22749 17216 7971,'0'-8'-235,"0"3"343,0 10 0,5-2 552,-1 7 0,6-1-487,-5 6 1,4-1-336,-4 0 1,-4 6-4,-10 4 1,-2 3 127,-13 1 1,-6 1-165,-8-1 1,2 2 112,-2 4 0,6-4 205,-1 3 0,5-5-4,4-4 0,3 1 230,7-6 1,6 0-217,4-5 0,2 0 131,2 1 0,2-3-17,2-2 0,9 2-67,6-2 0,6-4-112,-1-1 1,4 1-40,6-1 1,-9 0-107,3-5 0,-4 4 77,0 1 1,-5 2-114,-10-3 1,2-1 164,-6 7 0,0-5-7,-5 4 1,-8 2 201,-7 8 1,-5-1-122,-8 5 1,-1-4-247,1 5 1,-1-7-71,1 2 1,6-3-599,3-2-97,3-6 140,2-2 1,7-13 249,7-8 1,11-5 500,8-9 0,13-12 0,-2-3 0</inkml:trace>
  <inkml:trace contextRef="#ctx0" brushRef="#br0">22991 17486 7971,'7'-6'120,"0"6"-212,-7 0 1,0 8 681,0 11 1,0 3-191,0 6 1,-7 2-39,-2 3 1,1-1-149,-1 6 1,1-8 119,-2-2 0,4-1-289,6-8 0,0-5 82,0-4 1,6-7-161,4 2 1,-2-5 99,1-5 0,1-9-142,4-10 0,-5-3-95,1-1 1,-6-1-61,6 1 0,-7 1 70,2 3 1,-4 4-49,-1 6 0,0-1-171,0 1 0,-1 6-991,-4 4-210,4 2 1580,-6 2 0,1 0 0,-2 0 0</inkml:trace>
  <inkml:trace contextRef="#ctx0" brushRef="#br0">23318 17216 7971,'0'16'0,"0"3"0,-5 3 186,0 6 1,-4 2 283,4 4 0,0-1-119,5 9 0,0-7-112,0 8 1,8-8-294,6 2 1,0-7-77,5-1 0,-1-2-117,1-8 0,-5 0 190,0-5 95,0-6-66,-6 4 0,0-8-23,-3 5 0,-11-6-408,-9 2 0,0 3 191,-9 1 1,-1-1-151,-9 2 1,4-7 70,-3 2 0,3-4 347,2-1 0,-1 0 0,1 0 0</inkml:trace>
  <inkml:trace contextRef="#ctx0" brushRef="#br0">23261 17358 7971,'31'-4'45,"-2"-1"1,2 0 90,-7 5 0,1 0-31,-1 0 1,-2 0-81,-3 0 1,-3 0-399,3 0 1,-3 0-118,-2 0 490,0 0 0,0 0 0,0 0 0</inkml:trace>
  <inkml:trace contextRef="#ctx0" brushRef="#br0">23630 17060 7971,'0'20'422,"0"4"1,-1 4 30,-4 6 0,-1 2-125,-4 7 1,-1 4 99,6 0 1,-4 7-135,4-2 0,-4 3-270,4 2 1,-1-5-109,1 1 0,3-12-447,-2 1 1,2-5 99,2-4 0,0-2-1246,0-12 1677,0-6 0,6-7 0,2-6 0</inkml:trace>
  <inkml:trace contextRef="#ctx0" brushRef="#br0">23758 17301 7971,'5'15'0,"0"-1"0,4 2 338,-4 3-152,0-4 149,-5 6 0,0-2 291,0 0 0,0 5-274,0-6 0,-5 6-102,0-5 1,-6 5-30,2-5 0,1 1 0,-2-1 0,2-3-165,-1 3 0,-2-8 243,6-1-280,0-1 1,5 0-59,0 1 1,2-7-132,3 2 1,4-4 75,10-1 0,-1-1-34,5-4 1,3-1-296,7-4 0,-3-2-1002,3 2 1425,-3 4 0,-2-13 0,1 3 0</inkml:trace>
  <inkml:trace contextRef="#ctx0" brushRef="#br0">24171 17372 7981,'-8'7'0,"-5"-4"110,4 6 0,1 1 166,-2 4 1,5 7 594,-4 2 1,4 4-338,-4 2 1,6-6-441,-2 1 0,8-7-40,2 2 1,6-4-51,-2-6 1,9-3-43,1-6 0,1-3-217,-1-6 1,-3-4 33,3-15 1,-3 2-204,-2-7 1,0-2-116,0 2 0,-6 6 279,-3 8 1,-3-1 77,-2 1 53,-7 6 1,-1 7 125,-6 6 1,-2 2-90,-3 2 1,5 4 19,0 6 0,1 5-81,9 0 0,-6 0 153,5-4 0,1 5 0,4 2 0</inkml:trace>
  <inkml:trace contextRef="#ctx0" brushRef="#br0">24498 17458 7981,'0'14'366,"-7"11"46,-2 4 0,1 2 67,-2-2 1,7-2 371,-1-4 0,2 3-422,2-8 1,2 1-190,2-4 0,4-7-387,6-4 1,2-2 167,3-2 0,2-8-174,2-6 1,3-7-97,-7-7 0,0 1-170,-5 3 0,-6-1 225,-4 6 1,-8 0 20,-6 5 0,-9 6 103,-4 3 1,-11 4 262,-4 1 0,-3 11-386,-1 3 0,5 2 193,4-7 0,3 4 0,2-5 0</inkml:trace>
  <inkml:trace contextRef="#ctx0" brushRef="#br0">17744 18083 8471,'-12'-1'-843,"2"-4"0,2 3 1762,3-2 80,4-4-460,-5 6-11,6-10-260,0 10 1,1-4-62,4 6 0,0 0 17,9 0 1,-2 0-126,12 0 0,0 0 32,4 0 1,9 0-181,5 0 1,1 0 193,4 0 1,2 0-156,-1 0 0,5 0-80,0 0 0,10 0-160,8 0 0,8-5 254,-34 3 1,0-1 0,-2-2 0,-1 1 19,1 1 1,-1 1-1,2-3 1,-1 0-36,0 3 0,0 0 1,2-4-1,1 1 3,4 0 0,0 0 0,0 1 0,-1 0-283,1 0 1,0-1 0,-3 0-1,1 0 285,-1-2 0,0 0 0,3 0 0,2 1-59,2 2 1,1-1 0,-3-1 0,0 1 11,-2 3 0,-1-1 1,-2-2-1,-1 1 24,-3 1 1,0 1 0,-1-1 0,1 1-98,0 2 0,-1 0 0,0 0 0,0 0 74,39 0 1,-5 0 10,-10 0 1,-8 5-100,-6 0 0,-1-1 69,1-4 1,3 0 10,-2 0 1,-3 0-22,2 0 1,-4-4-125,4-1 0,-13-6 299,-1 1 0,-8-1-414,-6 2 0,-4-2 476,-5 6 1,-6-1-1015,1 1 1011,-7 3 1,-3-4 0,-8 6 0</inkml:trace>
  <inkml:trace contextRef="#ctx0" brushRef="#br0">21171 17671 7220,'14'8'-878,"0"3"1565,0-6 1,1 4-265,-1-4 1,6 4-224,4-4 1,15 0 1,9-5 1,7 0 189,7 0 1,-4 0-173,4 0 1,-4 0-47,-1 0 1,-11 5-81,-3-1 1,-10 3-120,0-3 1,-11 4-219,-8 7 1,-7 0 153,-12 4 1,-9 3-116,-10 7 0,-12 1-38,-12 3 1,-2-1-303,-12 6 0,-3-7 218,-1 2 0,-4-1-1927,-1 1 2253,0-3 0,3 10 0,0-7 0,0-2 0,2-1 0</inkml:trace>
  <inkml:trace contextRef="#ctx0" brushRef="#br0">18313 17699 8421,'-14'0'-205,"-1"0"-52,1 0 1,-5 5 371,0 0 1,-6 8 354,1 1 0,-10 2-398,-9 7 1,-3 1 0,-11 4 1,-1 1-309,-9-1 0,6-6 282,9-3 1,4 2 196,10-2 1,8 0-16,7-5 1,7 2 141,2 3 1,6-2-221,8 7 0,1 0 16,4 4 1,3-4-131,6-1 0,8-1 151,7 2 0,12 1-692,11-6 1,5 2 503,4-2 0,-2-3 0,4 4 0</inkml:trace>
  <inkml:trace contextRef="#ctx0" brushRef="#br0">27014 5217 7897,'6'-7'-736,"-4"-6"736,4 11 0,-6-4 1213,0 6-430,0 0-452,0 6 1,0 2-65,0 6 1,0-4-51,0-1 0,0 1-29,0 4 0,0 0 25,0 1 1,0 3-8,0 1 1,0 0-108,0-4 0,0 5-83,0 4 0,0-2 29,0 2 1,0 4-55,0 5 0,0 5 106,0-5 1,0 7-32,0-2 1,0 1-21,0-1 0,2 3 11,3-3 0,-4-2-16,4 2 0,-2-4 3,2 3 1,-2-3 60,7 3 0,-6-3-31,6 4 1,-2-1 108,1 6 1,2 5-90,-6-1 1,4 0-7,-4-4 1,1 4 12,-1 1 0,-3-1 17,3-4 0,-4-1-70,-1 1 0,0 4-12,0 1 0,0 6-69,0-2 0,0-2 86,0 2 1,-5-4-6,1 4-660,-1-6 661,-1 3 1,4-7 14,-3 1 0,4 4-44,1 1 1,0 4 13,0-5 0,0 2-41,0-1 0,0-3-3,0 8 0,4-8-57,1 3 1,0-4 52,-5-1 0,0 4-9,0 0 0,0 7 4,0-2 0,0 2 3,0-2 0,0 2 22,0-7 0,0 1 1,0-6 0,0 6 56,0-1 0,0 2 12,0-2 0,0-1-43,0 6 0,0-1-2,0 1 1,0 2 3,0-7 0,0 5-28,0-4 1,0-1-13,0-4 1,0 4-23,0 0 0,0 7-14,0-2 0,0 3-13,0 2 0,0 0-18,0 0 1,0-5 30,0 0 1,0-4 19,0 4 1,0-2 4,0 2 1,0 4 14,0-4 0,5 3 5,-1 2 1,3-2-24,-3-3 0,-2 2 7,3-6 1,-4 5-13,-1-1 0,0 5-5,0 5 1,0-4 28,0 4 1,0-4-18,0-1 0,0-1 85,0-4 1,-1 3-29,-4-3 0,3 0-106,-2 5 1,2-3 87,2 7 0,-5-4 12,1-5 0,-1 2 4,5-7 1,0 6 4,0-6 0,0 5-20,0-5 0,0 10 4,0-5 0,0 7-25,0-7 1,-5-3 5,0-2 0,1 4-4,4 1 1,0-3 5,0-2 0,0-1-3,0 2 0,0-3-4,0 8 0,4-8 330,1 3 0,0-4-349,-5-1 0,5 2 22,-1-2 1,3 3-11,-3-8 1,-2 3 7,3 2 1,-4 4-1,-1 0 1,0 7 15,0-2 1,0-1-1,0 1 1,0-5-17,0 5 1,0-6 3,0 2 1,0-4-14,0-2 0,5 3 14,0 2 1,0-1-54,-5 6 1,0-5 12,0 5 1,1-6-8,4 2 1,-4-4 156,4-1 1,-3-1-129,-2 1 1,0-1 0,0 1 1,0 0-1,0-1 0,5 6 5,-1-1 1,1 5 4,-5-4 1,0 1 72,0-2 0,0-6-40,0 7 0,0-7 7,0 6 1,0-1-32,0 1 0,0-1 2,0 6 1,0-1-11,0 1 0,0-2 0,0-2 0,5-4-56,-1 3 0,1-2 57,-5-3 1,2 6-10,3-1 1,-4 7 8,4-2 1,-4 3-2,-1 2 1,0-5 0,0 0 0,2-4 5,3 4 1,-4-5-6,4 5 1,-3-4 7,-2 4 0,0-5-16,0 5 1,0-1 9,0 1 0,0 2-21,0-7 0,0 5 14,0-4 1,0 4 0,0-5 1,0 7-33,0-2 1,0 3-5,0 2 0,1 0-151,4 0 1,-3 0 120,2 0 1,-2-1-49,-2 1 0,5-5 82,-1 1 0,1 3-4,-5 6 1,5 0-15,0-6 0,-1-3-1,-4-1 0,0-6 60,0 1 1,0-1 140,0 1 1,0-3-109,0 4 0,0-2 14,0 1 0,5-3-23,0 4 0,0-4-9,-5-2 0,4-4-35,1 0 0,1-1 11,-1 1 1,-3 3 125,2-4 0,3 0-143,-3 1 0,1 0 6,-5 4 0,2 1 34,2 0 1,-2-1 4,3 1 1,-4-5 100,-1 0 0,0-5-68,0 5 0,5-7 29,0 3-1,0-6 13,-5-4 1,0 3 11,0-4 0,0 2-52,0-1 0,0 3-7,0-3 0,0 1-31,0-1 0,0 1-18,0-6 1,0 0-77,0-5 0,0-4 143,0-1-279,0-6-105,0 4 0,0-9-335,0-3 1,-2 0 205,-3-9 441,4 3 0,-12-16 0,5 5 0</inkml:trace>
  <inkml:trace contextRef="#ctx0" brushRef="#br0">1522 11856 7894,'0'-7'916,"0"0"-815,0 7 0,6 0 661,4 0-440,-4 0 1,6 8-177,-2 6 1,3 9-192,1 10 0,-5 3-71,1 7 1,-2 4 157,1 0 0,4 6-514,-4-6 0,4-6 260,1-8 1,0-9 211,1-5 0,5-3 0,2-2 0</inkml:trace>
  <inkml:trace contextRef="#ctx0" brushRef="#br0">1707 11771 7909,'6'14'367,"-3"1"-306,7-1 1,-3-5-166,3 1 0,3-2 77,-4 1 0,-1 4 530,1-4 0,-1 4 176,2 1-619,2 0 1,-10 1 9,3-1 1,-4 0-153,-1 0 0,0 0 118,0 1 1,0-1 1,0 0 0,0-4-342,0-1 85,0 1-396,0-3 411,7 0 0,-1-9-79,3-3 0,4-4 1,-3-10 0,1 2 9,-2-7 0,4 2-394,-4-2 667,-2-3 0,5 5 0,-4-6 0</inkml:trace>
  <inkml:trace contextRef="#ctx0" brushRef="#br0">1991 11458 8022,'6'-14'-99,"4"0"0,-2 0-126,1 0 0,1-1 494,4 1 1,-2 0-8,-2 0 0,3-1-251,-4 1 1,4 5 110,1-1 1,0 6-150,0-6 0,-4 7 123,-1-2-331,1 4 71,4 1 0,-6 1 61,-3 4 1,-4 3-74,-1 6 1,0 0 70,0 0 1,-6 7 103,-4 3 0,2-2-50,-1 2 1,1-7 207,-1 2-77,-4 3 317,11-6-319,-4-2 1,8-8-35,2-6 1,4-6-192,7-3 1,3-9 123,1-1 0,0 0-167,-4 5 0,-1-2 99,0-3 1,-1 8 90,-4-3 0,4 3 0,-5-3 0</inkml:trace>
  <inkml:trace contextRef="#ctx0" brushRef="#br0">2034 11416 8022,'4'9'-207,"1"1"0,6 1 506,-1 8 1,2 0-42,2 9 0,5 1 124,0 13 0,0-2-67,-4 7 0,-1 2-230,0-2 1,0 6-38,0-6 1,-4 2-245,-1-2 0,-4-2-329,5 2 1,-3-8 301,3-1 0,1-6-156,-6 1 1,4-9 55,-4-5 323,0-10 0,-5 4 0,0-5 0</inkml:trace>
  <inkml:trace contextRef="#ctx0" brushRef="#br0">2204 11800 8022,'14'-15'-67,"1"1"1,-1 0-144,0 0 0,0-5 336,0 0 0,-1-6-74,-3 1 0,2-1 122,-2 1 1,-2 2-77,1 3 1,-6 8-270,2-3 1,-2 7 75,2-2-44,-4 6 1,6 3 87,-7 9 1,-2 10 36,-3 5 1,2 3-2,-6 1 0,4 0-33,-4 1 1,4-1 143,-5 1 1,7-7-62,-1-3 0,2-8 284,2-2-288,0-5 1,2 0-32,2-8 1,-1-4-14,7-7 1,-1 1-23,6 0 28,-1 0 1,0 1 27,0 4-39,0 2 13,1 7 1,-3 2 146,-2 3 1,-4 9-31,-6 10 1,0 2 79,0 3 1,-1-1-74,-4 1 1,2 4 10,-7 0 1,5-5 78,-4-4 0,6-2-103,-2 2 0,2-5 21,-2-10 0,4-1 141,-4-3-343,3-3 1,7-2 58,0-10 1,6-2-258,-2-3 1,4 0 16,1-4 0,5 1 35,0-6 0,0 7-263,-5-2 0,5 3 163,0 2 1,-2 0-119,-7 0 1,1 4 438,-6 1 0,6 6 0,-10-10 0,6 5 0</inkml:trace>
  <inkml:trace contextRef="#ctx0" brushRef="#br0">2617 11757 8109,'9'5'711,"0"-1"1,1 9-459,4 1 1,0 2 0,1 8 0,4-1-799,0 6 545,6-1 0,-3 1 0,6-1 0</inkml:trace>
  <inkml:trace contextRef="#ctx0" brushRef="#br0">27526 6923 8102,'0'-20'1121,"-6"4"-652,4-4 0,-3 10 46,10 1 0,0 1-209,9-2 1,3-2-147,12 2 1,6-3 28,3-1 1,7-6-141,3-4 1,-1 2-20,-4-2 1,-2 2-277,-3-2 0,1-1-124,-6 6 0,-4 0-644,-5 5 1,-13 0 312,-2 0 701,-6-1 0,-9 1 0,-2 0 0</inkml:trace>
  <inkml:trace contextRef="#ctx0" brushRef="#br0">27739 6511 8102,'-6'8'0,"4"5"226,-2-4 1,2 9-16,2 0 1,2 8 173,2-3 0,-2 4-181,3 2 1,-2 5-37,2 4 1,-4 2-249,4-2 0,-4 1-401,-1-6 0,0 4-240,0-9 1,0-3-6,0-10 340,0-7 0,2-4-99,3-8 485,-4-4 0,18-19 0,-3-3 0</inkml:trace>
  <inkml:trace contextRef="#ctx0" brushRef="#br0">27853 6525 8102,'8'0'211,"3"11"140,-6 4 1,-1 8-154,-4 1 1,0 8 107,0 1 1,0 11-260,0-1 1,-1 2-192,-4-2 0,-3 1-104,-6 4 1,-5-6 152,0 1 1,-6-2-379,1-8 1,-1 0 219,1-4 0,-1-7-66,6-3 0,0-10 109,5-4 0,0-3 246,-1-2 1,6 0-34,-1 0 228,7 0 0,-2-7-43,10-2 0,5-4-44,9-1 0,3 0 133,6 0 1,2-2-172,3-3 0,2 2-96,3-7 0,-3 6 50,-7-1 1,-1 4-147,-3 0 0,1 3 185,-6 2 1,-5-1 80,-4 7 0,-7 0-42,2 9 1,-5 5-101,-5 9 1,-5 3 321,-9 6 0,2 5-109,-7 0 0,1 7-140,-6-2 1,2-3-134,4-2 0,-3 2-286,7-2 1,0-5 108,5-4 0,6-12-394,4 3-903,2-4 1028,2-3 1,0-8 467,0-10 0,6-9 0,2-3 0</inkml:trace>
  <inkml:trace contextRef="#ctx0" brushRef="#br0">27896 7208 8102,'14'12'0,"0"-2"0,-1 2 386,-4-2 1,4 4-176,-4 5 1,-1-3-190,2 3 1,-1-3-182,5-2 0,-4-5-545,-1 1 1,-4-7 273,5 2 0,-6-4 430,6-1 0,-7-12 0,3-4 0</inkml:trace>
  <inkml:trace contextRef="#ctx0" brushRef="#br0">28365 6326 8102,'8'2'-138,"-4"3"-69,4 3 1,-8 10 311,0 1 0,-6 2 181,-8-2 0,-5 1-313,0 4 0,-5 3 47,5-3 0,-4-4-115,4-1 0,0-5 75,4-4-17,1 3 46,6-12 0,2 4-5,6-10 1,8-1 8,6-4 1,2-2 7,8 2 0,1-1 68,8 2 0,-3-4-69,3 4 0,-3 1-98,-1-2 1,-1 5 48,1-4 1,-3 6-108,-2-2 0,1-1-21,-6 1 0,-4 0-628,-6 5 375,-6 0 410,-3 7 0,-14 0 0,-8 8 0</inkml:trace>
  <inkml:trace contextRef="#ctx0" brushRef="#br0">28422 6468 8102,'0'15'0,"0"4"229,0 0 1,0 6 6,0-1 0,0 2 199,0 3 0,-5-2-223,0-4 0,-4 4-165,4-3 0,-4-2 18,4 2 0,0-7-520,5 2-582,0-3 842,0-2 1,0-8-134,0-6 1,6-7-99,4-12 0,2-2-97,3-3 0,-1-3 523,0 4 0,-4 1 0,-1-2 0,1 7 0,4-2 0,-6 8 0,-4 1 269,4 7 1,-6-2-58,3 10 0,-4 3 239,-1 6 0,0 2-35,0 3 1,-5-2 100,1 7 0,-6-7-272,6 2 1,-6 2-371,5-2 1,-4 0-5,4-5 0,-1-1-470,1-4 0,2 4 296,-7-4 303,7-3 0,-9 7 0,4-5 0</inkml:trace>
  <inkml:trace contextRef="#ctx0" brushRef="#br0">28322 7009 8080,'-14'0'-89,"6"0"486,2 0 81,18 0 1,-1-5-269,13 0 0,-5-4-142,5 4 1,-2-6 77,2 1 0,2 3-19,-2-3 1,-3 7-176,-2-2 1,-4 4 132,0 1 0,-6 0-207,1 0 0,-7 1 27,2 4 0,-5 3 31,-5 6 1,-3 0 78,-6 0 1,-1 1-15,1-1 1,-2 0 1,-3 0 0,4 1 6,-4-1 1,8 0-94,1 0 0,7-4 128,-2-1-241,4-6 1,2 5 62,4-3 0,3-3 99,6 2 1,0-2 3,1-2 1,0 1-11,4 4 1,-3-2 77,3 7 1,-3-5 176,-2 4 1,-1 1 72,-4 4 1,2 0-78,-6 0 0,0 5 81,-5 0 1,0 5-75,0-5 0,-8 6 42,-6-1 1,-2-2-75,-8 1 1,5-5 18,-5 1 1,1-5-83,-6-4 0,3-4-113,2-6 1,3-6-143,7-4 1,6-9-191,3-5 0,7-7-238,7-2 1,7-5 207,13 5 0,1-1-150,3 6 1,5 0 502,9-1 0,10-6 0,8-1 0</inkml:trace>
  <inkml:trace contextRef="#ctx0" brushRef="#br0">29076 6440 7930,'0'10'140,"0"-1"125,0 0 0,-2 10-67,-3 0 0,2 7-71,-6-3 1,-1-1-226,-4 2 1,0-6 85,0 0 0,-1-2-55,1-1 1,0-3-27,0-2 74,6 2 28,2-10 0,6 3-38,0-10 1,11-3-35,3-6 0,5 0 23,0-1 0,3 1-205,6 0 1,1-5 70,-1 0 0,1-5-59,-1 5 0,0-1 85,1 1 0,-2 5-32,-4-1 0,-7 3-26,-6 7 99,-1 0 1,-2 5 27,-7 0 0,-8 8 188,-11 6 1,-3 5-427,-7 5 317,1 3 0,-1-5 0,1 6 0</inkml:trace>
  <inkml:trace contextRef="#ctx0" brushRef="#br0">28934 6824 8077,'-15'14'-60,"7"0"255,2 1 0,12-8-144,4-2 0,9-5 106,5-5 1,4-4-144,5-10 1,-3 2-119,3-7 1,-1 0-157,1-4 1,-3 1 144,3 3 1,-3 4-194,-1 6 1,-7-1-48,-3 1 0,-3 1-158,-2 4 300,-6-4 213,-2 12 0,-12-6 0,-4 7 0,-2 0 23,-3 0 1,4 0-83,-3 0 181,3 7 0,-8-4 244,10 6 1,1-5 93,3 0 1,3-1-163,-2 2 0,-3-2-21,3 7 1,-1-5-20,5 4 1,-2 1-31,-2 4 0,0 2-53,-5 2 0,-1 0-110,-4 6 1,0-1 1,0 6 0,-7 4-186,-2 0 0,-6 5 62,-4-5 1,1 0-114,-6-4 1,2 2-21,-2-2 0,3 1 114,7-11 0,3 0-233,6-5 0,0-6-373,9-4 235,4-2 1,1-4 106,10-2 0,11-6 69,12-9 0,2 2 271,8-7 0,-6 1 0,1-6 0,3 1 0,2-1 0,-1 6 0,0-1 0,-5 0 3,1-4 0,4 4 41,0 0 0,0 5 120,1-4 0,-7 10-71,3-1 0,-11 4 64,-4 1 1,-3 3-198,-2 6 81,-6 0 1,-3 4-420,-10 1 378,-3 6 0,-19-3 0,-3 6 0</inkml:trace>
  <inkml:trace contextRef="#ctx0" brushRef="#br0">29161 6881 8077,'8'-7'275,"-2"6"-75,1-5 0,-6 12-14,4 3 0,-4 4-49,-1 1 0,-6 5 112,-3 0 0,-4 5-400,-1-5 0,0 6 32,-1-1 1,1-4-13,0-1 1,0-3 92,0-2-82,-1 0 0,7-4-158,4-1 75,2-5 1,4 2-45,2-6 0,4-5 125,7 0 1,0-6 18,4 2 1,-3 1 9,3-2 0,2 6 152,-2-6 1,-1 7-60,-3-2 1,-6 4 312,1 1-273,-7 0 112,3 6 1,-7 2 86,-4 6 0,2-4-111,-7-1 0,1-1 2,-6 2 1,6 1-78,0-7-26,-1 7 34,2-9-200,-5 11 138,12-12 0,-4 10-22,10-6 1,-2 0-40,7-5 1,-6 4 47,6 1 35,-7 6 1,3-3-24,-6 6 1,0 1 1,0-1 4,0 0 1,0 0 5,0 0 0,-6-6 10,-4-3 0,3 1 13,-3-1 36,1 0 0,-6-5 114,1 0-27,0 0 1,1-8-338,4-6 0,3-2 181,6-8 0,0-1 0,0-8 0,6-10 0,2-7 0</inkml:trace>
  <inkml:trace contextRef="#ctx0" brushRef="#br0">29673 6511 8077,'22'-8'-94,"-3"3"0,-3-1-141,-2 1 0,-1 2 139,-4 8 0,-1-2-61,-3 7 1,-4-6-609,4 6 765,3-7 0,-5 3 0,7-6 0,-7 0 0,9 0 0,-4 0 0</inkml:trace>
  <inkml:trace contextRef="#ctx0" brushRef="#br0">29815 6511 8077,'-22'14'0,"3"1"0,-3-1-17,-2 0 0,2 5 41,-2 0 0,1 1 39,-6-1 1,2-3-168,4 3 0,2-5 7,7-4 65,6 2 121,-5-10 0,13 4 27,0-6 0,13-1-69,11-4 1,-1 2-38,6-7 0,-7 6-128,11-6 1,-6 5 115,6-4 1,-1 1-268,1-1 1,-1-4-5,5 3 0,-5 3-18,1-3 0,-3 5-93,-1-4 99,-7-1 285,-2-4 0,-12 0 0,-8 0 0,-8 0 0</inkml:trace>
  <inkml:trace contextRef="#ctx0" brushRef="#br0">29815 6440 8077,'0'14'23,"5"2"95,0 3 1,-1 3 48,-4 7 0,0-1 129,0 0 0,0 6-29,0-1 1,0 6-80,0-1 0,-1 2-122,-4-2 1,3 1-234,-2-6 0,2 0 143,2-4 0,0-2-264,0-4 0,-2-4-60,-2-9-474,2 2 532,-4-10 0,6-2-38,0-9 1,0-4 7,0-1 0,-5-7 320,0-3 0,-4-2 0,4-3 0,-4 1 0,4-1 0,-5 6 0,6-1 0,-3 11 0,3-1 0,-3 8-9,-2-4 0,-4 9 193,4 1 0,-4 8 105,-1 11 1,0-2-16,-1 7 0,3-2 39,2 1 1,-2 3-234,2-7 1,4 0 285,1-5-432,4 0 0,7-6 54,3-3 0,9-5-85,1-5 0,6-3-51,-1-6 1,3-2-105,1-3 0,2 2 87,3-7 0,-1 7-56,6-2 1,-7-2 33,2 2 1,-7 5-95,-3 4-1,-5 1 174,-4 1 1,-9 2 79,-10 6 1,-4 6 45,-10 4 1,-4 2-38,-5 2 1,-2 2 91,-3 3 0,4 3 118,1 7 0,0-1 217,4 1 0,3-1-175,2 0 1,0-1 106,5-3 0,-3 3-129,7-3 0,4-4-109,1-1 1,4-8 15,1-1 0,6-6-206,3 6 1,4-7 133,1 2 0,2-4-157,3-1 0,2-6-187,2-4 0,4-1 147,-3 2 0,1-4-105,-1 4 1,1-4 49,-6-1 1,0 0-390,-5 0 151,0-1 257,-6 1 292,-1 6 0,-14 2 117,-2 6 0,-4 6 245,-1 4 0,-2 2-215,-3 3 0,3 4 46,-3-1 0,4 6-62,0-5 1,1 5-103,0-5 0,0 0-27,0-5 0,4 0-205,1 0 1,1-4 6,-2-1 0,-2-6-207,2 2 1,4-5 41,1-5 1,-1-2 45,1-8 1,0 1-137,5 0 1,0-5 97,0 0 1,0-6 112,0 1 0,0-3 43,0-1 0,2-1 92,3 1 0,3-1 0,6 1 0,5 0 0,0-1 0,6 1 0,-1-1 0,7-4 0,2 0 0,12 0-73,-3 4 1,4 1 72,-3-1 0,-1 3 77,1 2 1,-8-1-37,-7 6 1,-6 0 17,-7 5 0,-8 4 404,-2 1-364,-3 5 0,-13 1 56,-3 13 1,-5-1-92,0 10 0,-2-1 133,-3 1 1,-2 1-181,2 4 0,-3 1 13,-1-6 0,4 2-12,0-3 1,12-2-16,-3 3 0,6-8 70,-1-1-78,4-7 0,8 2-6,2-10 1,6-5 30,9-9 0,1 4-109,4-4 1,3 3 106,-3 2 0,1 0-51,-1-1 1,1 6 90,-6-1 0,6 7 95,-1-2 0,-4 4-94,-1 1 1,-5 1 91,-4 4 1,1 5 19,-6 9 1,-1-2-47,-4 7 0,0-1 7,0 6 1,-6-1-20,-3 1 1,-9-1-98,-1 1 1,-8 4-5,-1 0 1,-2 0-138,-8-5 1,0 1 73,-4-1 0,0-1-126,5-3 1,2-4-253,6-5 1,3-3 144,2-2 1,3-4-706,7-6 349,0 0 640,0-6 0,6-2 0,1-6 0</inkml:trace>
  <inkml:trace contextRef="#ctx0" brushRef="#br0">29886 6881 8077,'29'0'286,"-1"0"1,0 1-2,1 4 1,-1 5 172,1 8 0,-1 6-96,1 9 1,-4-1 61,3 6 1,-1-7-233,11 3 1,2 0-128,7 0 1,7-1-1035,12-5 1,5-1 968,-31-15 0,1 0 0,6 1 0,2 1 0,-2-3 0,1 0 0</inkml:trace>
  <inkml:trace contextRef="#ctx0" brushRef="#br0">28791 8800 8268,'-9'9'-123,"-1"1"0,6 1 30,-6 8 1,7-2-209,-2 7 1,4 0 445,1 4 0,0 5 395,0 0 1,0 7-455,0-2 0,1 1 4,4-1 1,-2 2-118,7-7 0,-2 0-1,1-4 0,4-7-154,-4-3 0,4-5 60,1-5 1,-4-2-167,-1-7 0,-1-7-56,1-2 0,4-7-383,-4-8 727,-2 1 0,12-18 0,-3 4 0</inkml:trace>
  <inkml:trace contextRef="#ctx0" brushRef="#br0">28976 8843 8268,'14'-21'-220,"1"5"83,-1-3 0,2-1 177,3 1 1,-2 0 169,7 5 0,3-5-65,10 0 0,5 0 70,14 5 0,8-1-364,7 1 1,8 0 291,-8 0 0,3 4-454,-3 1 0,6-1 378,-36 3 0,-1 0 0,2 0 0,1 1-25,2 2 0,0-1 1,-3-1-1,-1-1-100,2 3 0,-1-1 0,29-8-51,0-1 0,-8 5 41,4-1 0,-7 2 207,1-1 1,-4-2 11,-5 6 1,-9 0-99,-10 5 1,-5 2 6,-4 2 1,-8 4 180,-7 7 0,-7 5-199,-2 4 0,-2 3 260,-7 1 0,0 1-272,-6-1 1,1 2 208,0 3 0,1-3-210,4 3 1,-4 2 57,4-2 0,1 5-95,-2-5 0,1 5-89,-5-5 1,1 1 114,3-6 1,-7 5-15,3 0 1,-10 7-406,0-2 0,-2-2 141,-3 2 1,1-6-209,-1 1 0,6-3 99,-1-2 0,0-1-116,-4-3 1,-7 3 147,-3-4 1,-6-2 336,-8-2 0,-7 3 0,-12 0 0</inkml:trace>
  <inkml:trace contextRef="#ctx0" brushRef="#br0">29218 9596 8268,'-43'0'-310,"8"0"-78,7 0 1,6 0 488,8 0 625,0 0-296,6-6 1,3-1-116,10-2 1,9-4-358,10 4 1,10-2 134,9 1 1,9-5 38,14 5 0,12-10-278,-33 12 1,0 1 0,-2-1 0,-1-1 237,-1 2 0,-1 0 0,36-8 12,-36 8 0,0 0 1,1 0-1,0 0-5,4 0 1,0 0-1,-3 2 1,-2 0-133,4 1 1,-2-1-1,26-3 19,-7-1 0,-5 1-455,-14 3 1,1 2 245,-15-7 0,2 7-659,-11-2 447,-6 4 435,-7-6 0,-18 0 0,-4-8 0</inkml:trace>
  <inkml:trace contextRef="#ctx0" brushRef="#br0">29502 8985 8260,'14'-7'0,"9"1"-176,5-3 1,7-2 203,7 6 1,1-5 98,0 6 0,7-6-221,7 5 1,-5 1 124,5 4 0,-11 0-573,-3 0 1,-9 0 222,-10 0 0,-3 0-124,-7 0 443,-6 0 0,-2 6 0,-6 2 0</inkml:trace>
  <inkml:trace contextRef="#ctx0" brushRef="#br0">29815 8956 8206,'6'15'594,"-4"5"-416,3 4 0,-4 3-6,-1 1 0,-6 7-223,-4 3 1,-2-2 67,-2 2 1,4-2-47,1 2 0,1-5-92,-2-9 0,4 1-303,6-6 0,0-4-170,0-6 100,0-6 0,2 2 494,2-10 0,4-3 0,6-6 0</inkml:trace>
  <inkml:trace contextRef="#ctx0" brushRef="#br0">30000 9141 8260,'8'0'-2021,"-2"0"2021,-6 0 0,0 0 0,-6 0 0,4 6 0,-4 2 0</inkml:trace>
  <inkml:trace contextRef="#ctx0" brushRef="#br0">29886 9127 6776,'-5'9'462,"1"1"1,-1 4-357,5 5 0,-5 2-196,0-2 0,-1-4 5,1 4 0,4 2 12,-4-2 1,3-5-222,2-5 1,0-4-68,0 5 41,0-7 320,7 3 0,1-12 0,6-2 0</inkml:trace>
  <inkml:trace contextRef="#ctx0" brushRef="#br0">30071 9141 8205,'8'6'-162,"-2"2"0,-6 7 73,0-1 1,-5 0 42,1 0 0,-7 0 135,1 1 1,-4 4 7,-5 0 0,3 1 157,-3-1-119,3-3 0,4 4-5,2-5-176,4-7 1,12-2 52,4-6 0,9-2-138,4-2 1,0-3 62,0-2 1,1-4-115,4 4 0,-4 2-660,0 3 467,-7 2 375,4 2 0,-13 0 0,-2 0 0</inkml:trace>
  <inkml:trace contextRef="#ctx0" brushRef="#br0">29843 9625 8205,'8'1'-459,"-3"4"1,-3-2 161,-2 6 1,-5 1-220,0 4 516,0 0 0,-1 1 0,-2-1 0</inkml:trace>
  <inkml:trace contextRef="#ctx0" brushRef="#br0">29900 9923 8205,'10'10'-73,"-1"-1"1,-6-4 219,2 4-192,-3 1 0,-2 4 114,0 0 1,0-4-486,0-1 196,0 1 0,0 4-131,0 0 351,0 0 0,-7 0 0,0 1 0</inkml:trace>
  <inkml:trace contextRef="#ctx0" brushRef="#br0">29175 10719 8254,'0'-6'-512,"0"6"0,0 6 775,0 8 1,0 7 5,0 3 0,0 2 77,0 3 0,0 1-227,0 3 1,0-1-115,0 6 1,-4-2 3,-1 2 0,0 1 78,5-5 1,0-1-53,0-5 1,-5-1 18,1-3 1,-3 1-167,2-6 1,4 5-46,-4-5 1,2-1-533,-2-3 130,4-1-359,-6-6 487,7-2 0,2-17 431,3-3 0,3-16 0,6 0 0</inkml:trace>
  <inkml:trace contextRef="#ctx0" brushRef="#br0">29474 10804 8254,'28'-20'0,"5"4"-22,1-3 1,5 2 61,-1-2 1,-2 5 121,2-1 1,6 3-88,9 7 0,8-4 36,6 4 1,2 0-283,2 5 1,-8-5 215,-6 1 0,-1-1 103,-9 5 1,5-2-147,-5-2 0,2 2 43,-1-3 1,-6 4-105,1 1 1,-2 0 93,-8 0 1,-6 0-108,-8 0 1,-3 1 48,-2 4 1,-6-2-11,-3 7 1,-5 4 214,-5 5 1,-3 6-164,-6-1 0,-2 3 176,-3 1 0,3 2-101,-3 3 0,4 4-9,0 5 1,6 1-87,0 0 1,1-1-141,-2 1 1,-1-7 150,6-3 0,-4-3-114,4-1 0,-6-6-270,2 1 0,-4-5 110,-1 5 0,-5-5-302,0 4 1,-5-5 176,5 1 0,-5-3 389,5-2 0,-6 0 0,3 0 0,-6 0 0</inkml:trace>
  <inkml:trace contextRef="#ctx0" brushRef="#br0">29360 11501 8221,'-27'-5'-60,"4"1"0,7-3-60,6 3 406,7 2 0,-2-4-123,10 6 1,9 0-212,10 0 0,6 0 117,8 0 1,6 0 67,13 0 0,0 0-46,0 0 1,1-7-7,4-2 0,4 1-352,10-2 0,-2 1 321,-33 2 1,-1 0 0,28-7-208,-2-1 0,-12 6 76,-7-1 1,-10 7-1062,-9-2 495,-6 4 643,-14 1 0,5-6 0,-5-2 0</inkml:trace>
  <inkml:trace contextRef="#ctx0" brushRef="#br0">29602 10989 8154,'6'-12'90,"4"2"0,9-2 152,4 2 0,6 2-176,4-1 0,5 4-81,9-5 1,10 1-267,9-5 0,1 0 94,-6-1 1,-7 7-119,-16 4 1,-5 2-490,-9 2 794,-10 0 0,-1 0 0,-5 0 0</inkml:trace>
  <inkml:trace contextRef="#ctx0" brushRef="#br0">29900 10932 8154,'10'0'-403,"-1"0"-50,1 0 0,4 0 387,0 0 1,-6 7 329,-3 2 1,-4 10-52,-1 5 0,-6 3-68,-3 1 0,-4 5 128,-1 1 0,0-1-103,-1-5 0,1 5 55,0 0 0,1-1-293,4-8 1,-2 3-293,6-4 0,0-1 360,5 2 0,-6-7 0,-2 4 0</inkml:trace>
  <inkml:trace contextRef="#ctx0" brushRef="#br0">30099 11146 7698,'15'0'-268,"-6"4"477,1 1 0,-7 6-54,1-1 1,3 2-143,-2 3 0,-1-6 6,-4 0 1,-6 1-103,-4 4 1,-2 0 98,-2 1 0,-7-6-12,-3 1 1,2-3-20,-1 3 1,5 1 57,-1-6 284,3 6-294,2-10 1,8 6 20,6-7 1,8 0-60,11 0 0,3 0-93,6 0 1,2 0 61,4 0 1,0-5-176,4 0 1,2-1 210,-7 1 0,6 4 0,-2-6 0</inkml:trace>
  <inkml:trace contextRef="#ctx0" brushRef="#br0">29332 11956 8195,'0'14'-381,"0"0"0,0 7 680,0 3-52,0 3 1,0 7 8,0 4 0,-2 8 15,-3 1 0,-1-1-237,-3-8 0,1 2 98,3-7 1,2 3-369,-7-7 1,7 1 16,-2-12 1,4 1 24,1-4 0,0-6-43,0 1 1,-2-7-246,-3 2 0,4-5 174,-4-5 1,4-3 307,1-6 0,0-1 0,0-5 0,0-2 0</inkml:trace>
  <inkml:trace contextRef="#ctx0" brushRef="#br0">29616 12027 8195,'36'-14'0,"10"-2"0,-3-3 0,6 3 0,3-3 0,0 8 0,10 2 0,-1 1-272,-4-2 1,3-1 271,-8 7 0,-4-3 89,-6 3 0,-1 2-5,-7-3 0,3 4-10,-3 1 1,0 0-23,0 0 1,-4 1-47,3 4 0,-5-3 83,-4 2 0,1 3-66,-6-3 0,-5 7-136,-4-1 1,-7-2 55,2 1 0,-4 1 65,-1 4 0,0 2-14,0 3 0,-6-2 165,-3 7 0,-4-5-146,-1 4 1,-1 3 72,1 7 1,0-1-71,0 5 1,0-5-3,-1 1 1,-4-1-41,0 1 0,1-1-165,3 5 0,-1-5 33,-2 1 0,2-8-247,-3-1 1,-3-2-311,-2 2 715,3 3 0,-12-11 0,3 4 0</inkml:trace>
  <inkml:trace contextRef="#ctx0" brushRef="#br0">29261 12724 8141,'-8'0'-140,"14"-7"0,5 6 234,13-4 0,6 3-69,8 2 0,11 0 108,8 0 1,-4-1-125,9-4 1,-12-3-211,7-6 0,2 0 130,2 0 0,1 4-144,-5 1 0,-7 1 119,-2-2 1,-10 2-15,-5 4 1,-8 2-113,-1-3 1,-8 2 9,-2-2 212,0 4 0,-6-12 0,6 5 0</inkml:trace>
  <inkml:trace contextRef="#ctx0" brushRef="#br0">29701 12212 8120,'19'-2'-461,"0"-2"1,8-4 525,2-7 1,7 0-24,11-4 0,2 3 56,3-3 0,2 3-127,-7 2 0,-5 4-293,-9 1 1,-10 6-307,-4-2 628,-3 4 0,-8 1 0,-2 0 0</inkml:trace>
  <inkml:trace contextRef="#ctx0" brushRef="#br0">30000 12240 8120,'14'0'-160,"0"0"0,-1 7 195,-4 2 0,-2 5-277,-7 5 0,-2-1 86,-3 5 1,-2-1-48,-8 2 0,1 1 124,0-6 0,0 2-13,-1-2 126,1-3-34,6 4 0,-11-6 0,4 1 0</inkml:trace>
  <inkml:trace contextRef="#ctx0" brushRef="#br0">30185 12354 8118,'14'0'-7,"-5"6"208,1 4 0,-7 4-35,2 5 1,-4-2-27,-1 7 0,0 0-193,0 4 0,-4-4-540,-1 0 593,-6-7 0,3 10 0,-6-5 0</inkml:trace>
  <inkml:trace contextRef="#ctx0" brushRef="#br0">28734 9070 10700,'-7'-14'-462,"-6"6"1,5 2 621,-6 6 0,-5 0-194,0 0 1,-6 8 70,1 6 1,-4 2-94,-6 7 0,3 1-20,-7 4 1,0 6-50,-5-1 0,2 0 120,3-5 1,5-1 35,9-3 0,5-2 71,10-3 1,3-2-114,6 7 1,6 0-27,3 4 1,10-1-38,5-3 1,3 3 66,1-4 0,1 4 52,-1 2 0,-1-1-21,-3 0 1,1 1-116,-6-1 1,0 1 65,-5-1 0,0 1 88,1-1 0,-1 2-48,0 3 1,0-3 164,1 3 1,-3-1-87,-2 1 0,1-1-29,-7 6 0,1-5-51,-5 5 1,0-5-4,0 5 1,-1-2 73,-4 2 0,-3 3-24,-6-3 0,0-2-205,-1 2 0,1-6 143,0 1 1,-5-5-153,0-4 0,-5 1 30,5-6 1,0 0-86,5-4 1,0-8 58,0-2-28,-1-3 157,1-2-121,6 0 297,2 0-201,19 6 1,1 0 121,10 4 1,1 9-61,-6 0 1,5 12 10,-6 7 0,-3 5 5,-6 4 1,-1 10 4,2 10 0,1 4-18,-7 4 0,1-2 92,-5 3 1,5 3-144,-3-39 1,1 0 0,0 2-1,0 0 160,0 1 1,-1-1 0,-2 0 0,1 0 85,2-1 0,-1-1 0,-1 1 0,0 0-126,-1 35 1,0-35 0,0 0 181,0 39 1,0-7-123,0-2 1,0-8-100,0 4 0,0-9-94,0-1 0,0 0 127,0-5 1,0-1-100,0 1 0,0-8 296,0-1 1,0-7-749,0-8 1,6-6 429,3-3 0,6-4-554,4-6 0,15-6 592,14-12 0,-1 6 0,2-10 0</inkml:trace>
  <inkml:trace contextRef="#ctx0" brushRef="#br0">29630 7563 6974,'0'14'-329,"5"2"707,0 3 0,4 5-173,-4 9 1,4 3 45,-4 7 1,5 1-400,-6 4 0,6-3 98,-5 8 0,-1-3-141,-4 2 1,2-4 70,3-11 1,-4-2-734,4-6 853,-3-7 0,4-2 0,2-5 0</inkml:trace>
  <inkml:trace contextRef="#ctx0" brushRef="#br0">29915 7577 8143,'22'0'0,"-2"7"127,-6 2 1,-4 12 180,-1 7 0,-5 7-181,0 8 1,-2-1 128,-2 1 0,-5 4-233,0 1 1,-6 1 101,2-2 1,1-4-570,-2-1 0,6-1 29,-6-8 0,1-1-169,-5-8 1,-5 1 214,0-6 369,-7 0 0,4-5 0,-6 0 0</inkml:trace>
  <inkml:trace contextRef="#ctx0" brushRef="#br0">29431 8174 8143,'-14'-7'3,"6"2"61,3 10 1,10 4 18,5 10 0,4 3 115,5 7 1,-3 1-113,2 3 1,3-3 92,-2 3 0,6 2-141,-1-2 1,-2-5 63,2-4 1,-1-8 58,6-2 1,-1-1 80,1-9 0,-1-5-52,1-9 1,1-9 133,3-4 0,-2-11-146,7-3 0,0-9-347,5-2 0,-2-5-19,-3 1 0,1-9-503,-5 0 1,3-5-1244,-3 4 1934,-1 0 0,-5 5 0,1 1 0,-1-1 0,1 0 0,-1 0 0</inkml:trace>
  <inkml:trace contextRef="#ctx0" brushRef="#br0">31621 10278 11306,'-8'0'615,"1"0"0,9 0-807,3 0 1,9 0 282,10 0 0,-1 0 56,6 0 0,2-1-382,12-4 1,-2 4 112,-3-4 0,2-1-196,-7 1 0,0-5 22,-5 6 0,-6-1-1255,-3 5 612,-3-6 874,-8 4 0,-8-4 1,-8 6-1</inkml:trace>
  <inkml:trace contextRef="#ctx0" brushRef="#br0">31734 10406 8542,'-12'15'0,"2"-1"0,-1 0-114,7 0 1,0-6-160,9-3 0,8 1 230,6-1 0,12 0 51,2-5 0,5-5-161,0 0 0,3-6 153,-3 2 0,-3-4 0,0-1 0</inkml:trace>
  <inkml:trace contextRef="#ctx0" brushRef="#br0">32104 10179 8481,'6'-8'-424,"2"2"-97,7 6 1,0 0 368,4 0 0,-1 0 375,5 0 0,-1 4-191,2 1 0,3 5-39,-3-6 0,-2 7 148,2-1 0,-7 3-80,2 1 0,-10 2 127,-4 3 0,-3 3-151,-2 6 0,-8 2 20,-6 3 0,-2-3-58,-8 3 0,0-2-14,-4-3 1,4-1-193,1-4 1,5-4 57,-1-9-128,10-4 0,2-7-102,7-4 379,0-9 0,7-15 0,1-7 0</inkml:trace>
  <inkml:trace contextRef="#ctx0" brushRef="#br0">32886 9553 8518,'8'-7'-256,"-2"0"1,-6 14 154,0 2 0,0 5 322,0 5 0,-6 8-118,-4 6 0,-2 7 117,-2-2 0,1 6-105,4-2 0,-3 3-47,8-12 0,-1 0-100,5-5 0,0-1-160,0-3 1,2-3-435,2-7 1,-2-5-17,3 1-69,3-7 711,-7 3 0,-7-6 0,-10 0 0</inkml:trace>
  <inkml:trace contextRef="#ctx0" brushRef="#br0">32659 10079 8518,'-29'15'0,"2"-1"0,4 0 0,2-4 0,7-1 0,4-1 0,1 1 0,7 2 0,2-6 0,8 0 0,11-5 0,10 0 0,9 0 0,9-6 0,5-4 0,7-4 0,7-5 0,7-3 389,-31 8 0,1-1 1,34-7 143,-6 3 1,-7 8-1254,-12 2 0,-7 6 172,-11-2 1,-8 7-14,-11 7 1,-9 0 39,-6 10 521,-13 4 0,-15-1 0,-8 6 0</inkml:trace>
  <inkml:trace contextRef="#ctx0" brushRef="#br0">32787 10236 8378,'0'20'-432,"0"2"770,0 7 0,-7 6-88,-2 3 0,-4 3 114,-1 1 0,0-1-162,-1-3 0,3 2-138,2-7 0,-1-5-366,7-4 0,-1-7 148,5 2 0,0-8-995,0-1 808,0-7 1,6 2-81,4-10 0,2-4 48,2-10 1,-2-3 372,2-7 0,-3-6 0,9-1 0</inkml:trace>
  <inkml:trace contextRef="#ctx0" brushRef="#br0">32886 10350 8518,'14'0'0,"-4"0"-166,-1 0 1,1 1 462,4 4 1,2-2 492,3 7 1,-3-1-319,2 5 1,3 0-136,-2 1 0,0-3-141,-5-2 0,-1 2 17,-4-2 1,-2-2-75,-7 1 0,0 1 122,0 4 1,-2 0-292,-3 0 0,-3 1 65,-6-1 0,5 2-179,-1 3 0,7-8 0,-2 3 0,5-5-38,5 1 0,16-4-141,12-6 0,13-8-309,6-6 0,3-7-881,2-7 1225,-7 0 0,6-7 0,-6-1 0</inkml:trace>
  <inkml:trace contextRef="#ctx0" brushRef="#br0">28308 839 8174,'0'25'-10,"0"3"1,-2-2-536,-2 7 0,2 2 345,-3-2 0,-1 2 421,1-2 1,-4-2-213,4 7 1,-4-11 9,4 2 1,0-10-165,5-1 1,0-6-236,0-3 345,-6-6 35,4 3 0,-4-18 0,6-4 0</inkml:trace>
  <inkml:trace contextRef="#ctx0" brushRef="#br0">28208 626 8116,'2'-21'0,"3"7"0,-2 1 288,6 8 0,1 1 40,4 4 1,0 1-31,1 4 1,5 3-109,4 6 0,1-4-67,-1-1 1,1-1-152,-6 1 0,5 4 93,-5-3 1,0 2-70,-5 2 1,0 1 109,0-1 0,-4 6-114,-1 4 0,-6 9 34,2 5 0,-5 5-3,-5 4 0,-3-3-24,-6 4 0,0-1-68,0-4 1,-5 3-85,0-8 0,-5 1 104,5-1 0,-4-3-345,4-7 1,-5-1 148,5-3 0,-5-5-323,5-10 0,0-3 143,5-6 0,5-9-26,-1-10 1,7-5 450,-2-14 0,4-6 0,1-6 0</inkml:trace>
  <inkml:trace contextRef="#ctx0" brushRef="#br0">28436 881 8089,'14'-12'-99,"0"2"1,1-1-150,-1 7 258,0-1 1,0 5-73,0 0 0,-4 6 247,-1 4 1,-4-1-23,5 5 0,-7 2 199,2 8 0,-4 3-123,-1-4 1,0 9 21,0 1 1,0 2-60,0-2 1,-5-3 6,1 3 1,-1-4-62,5-6 1,0-2-255,0-7-217,0 0 287,0-6 1,0-9-80,0-14 0,1-2 79,4-11 0,3 2-107,6-7 0,1-2 26,-1 2 0,-2 2 70,-2 7 0,4 3-120,0 7 0,-1 5-584,1-1 374,7 7 1,-12-2-715,10 10 1091,-9-3 0,9 17 0,-4-4 0</inkml:trace>
  <inkml:trace contextRef="#ctx0" brushRef="#br0">28948 1038 8051,'-13'6'-75,"4"4"0,-4 7-98,4 2 1,1 1 345,-2-1 1,7-1 859,-2 5-1019,4-5 1,1 2 78,0-5 1,6-7-50,3-4 0,4-4 32,1-4 1,5-4-96,0-7 1,0-4 32,-5 0 1,1-6-159,-1 2 0,-2 0 54,-2 0 0,-4 5-233,-6-1 242,0 4 0,-6 2 42,-4 3 0,-7 4-163,-2 6 1,-6 8 77,1 6 1,-1 0-85,1 5 0,2-3-237,3-2-273,10 1 718,-10-1 0,17-6 0,-4-2 0</inkml:trace>
  <inkml:trace contextRef="#ctx0" brushRef="#br0">29218 839 8050,'0'17'0,"0"7"0,0 0-171,0 9 1,0-3 113,0-2 0,-5 7 922,0 3 0,1-2-351,4 2 0,-5 2-265,0 7 1,0-1-60,5 6 0,0-5-173,0 5 1,0-3-527,0-1 1,0-2 321,0-13 0,0 0-1160,0-5 616,0-6 30,0-1 1,0-15 700,0-6 0,-6-12 0,-2-10 0</inkml:trace>
  <inkml:trace contextRef="#ctx0" brushRef="#br0">29161 967 8033,'8'-32'-107,"6"4"0,0 9-157,5 0 0,3 5 289,2 4 0,3 2 214,1 3 0,1 4 184,-1-4 1,-1 2-87,-3-2 1,1 4-52,-6-4 0,0 3-58,-5 2 0,-1 7-168,-4 2 1,-2 4 106,-7 1 0,-7 2 22,-2 3 0,-5 3-60,-5 6 1,1-4-171,-5 0 0,-1-1-447,-4 6 0,1-7 298,3-3 1,3 0-1474,7-5 1663,6 3 0,2-9 0,6 7 0</inkml:trace>
  <inkml:trace contextRef="#ctx0" brushRef="#br0">29644 910 7882,'-14'0'-14,"5"0"168,-1 0 0,2 6 209,-1 4 0,1 2-148,3 2 0,4 5 52,-4 0 0,3 2-26,2-2 1,0-3-143,0 3 1,2 1-7,3-1 1,3-5-168,6-4 0,0-7 53,0 2 0,0-4-184,1-1 0,-1-8-1,0-6 0,0-2 81,1-7 0,-3-6-52,-2-4 1,1 0 61,-7 4 1,1 1 17,-5 0 1,0 4-82,0 0 69,-6 7 0,-2-2 7,-6 9 0,4-1-105,1 7 0,1 5-146,-2 9 1,3 2-94,2 3 446,3-1 0,-4 6 0,6 2 0</inkml:trace>
  <inkml:trace contextRef="#ctx0" brushRef="#br0">30014 739 8015,'-6'-8'-55,"3"2"90,-7 6 1,2 6 196,-1 4 1,-4 2 286,4 3 1,1 5-194,-2 4 1,2 4 90,-1 6 1,3-3-67,6 7-180,0-13 1,0 12-23,0-14 0,1 1-96,4-10 1,4-1-190,10-4 1,-3-2 136,3-7 1,2-7-171,-2-2 1,4-9 114,-4 0 1,5-8-279,-5 3 1,1-9 83,-1-1 0,-3-5-51,3 5 1,-8 0 11,-1 4 0,-6 2-592,6 4 222,-7-4 264,3 11 403,-6-5 0,-4 15 27,-1 6 1,-5 8 69,6 11 1,-6-2 41,5 7 1,-4 0 265,4 4 1,0 1-204,5-1 1,0-4 39,0-1 1,0-5-397,0 1 1,2-5 82,3-5 0,-2-2-420,6-7 0,-4 0-88,5 0-285,-1 0 854,-1 0 0,5-7 0,-5-1 0</inkml:trace>
  <inkml:trace contextRef="#ctx0" brushRef="#br0">30284 768 8006,'14'0'-143,"1"0"1,-1 0 182,0 0 0,0 0-234,1 0 1,-1-2 60,0-3 1,5 4-265,0-4 389,0 3 8,-5 2 0,0-6 0,0-2 0</inkml:trace>
  <inkml:trace contextRef="#ctx0" brushRef="#br0">30370 626 8006,'0'7'0,"0"6"105,0-3 1,0 2 233,0 2 0,0 1 96,0-1 0,-2 6-76,-3 4 0,4 4-118,-4 6 1,2-3 70,-2 7 0,3-2-71,-2 2 1,2-3-55,2-6 0,0-3-132,0-2 0,2-3-205,2-7 1,4-1-178,7-4 0,3-3-510,1-6 0,7-6 217,-3-3 0,4-9-411,2-1 0,-1-5 1031,1 6 0,-1-14 0,0 2 0</inkml:trace>
  <inkml:trace contextRef="#ctx0" brushRef="#br0">30313 441 7927,'-15'-5'-202,"1"0"1,0-1 263,0 1 0,0 4-125,-1-4 1,-5-1 99,-4 1 1,-3-2-58,-1 3 0,-7 2 349,-3-3-260,-3 4 1,-2 1 95,1 0 1,-1 0 115,0 0 1,6 0-127,-1 0 1,0 0 30,-5 0 0,-4 0-221,-1 0 1,-7 0 13,-2 0 1,0-5-81,-4 0 1,4-4 100,5 4 1,3-4 8,6 4 0,-1 0 4,-4 5 1,-2 0-2,-7 0 1,-5 11-353,1 3 1,-7 4 352,1-4 0,9 7-103,1 2 1,3-1 88,-2 2 0,-3-5-4,-2 5 1,2-7-39,-3 2 0,9 2-24,1-2 1,6 4 105,-2-4 1,10 5 190,5-5 1,3 8 35,2 1 0,4 2-140,0 8 1,6 0 59,-6 5 0,8 1-20,2 3 1,0-1-14,4 6 1,4 0-49,1 5 1,3 5-133,2-1 0,2 7-5,3-1 0,3-9 66,6-1 1,8-3-97,6 3 0,2-8 65,8-7 0,2 1-34,7-5 0,12-2 60,12 2 1,1-6-10,-31-16 0,-1 1 1,34 13 8,-36-16 0,0 0 1,4-2-1,1 0-183,2 0 0,0 0 1,5-5-1,2-2 160,-1 3 0,2-2 0,2-3 1,0-1-1,0 1 1,-1-1 0,1-1-1,1-1-55,3 1 0,0-2 1,-3 1-1,-1-1 53,5-1 0,-1-1 1,-7-1-1,0-1 17,-4-4 0,-1-1 1,0 1-1,0 0-38,3-2 1,0-1-1,0 0 1,-1 0-5,2-2 1,-2 0 0,-5-3 0,-1 0 62,-2 1 0,-2-1 1,-1-2-1,-1 0-37,34-14 0,-36 12 0,1-2 99,-1 1 1,1 1 0,-1 0-1,-1 1 6,33-18 1,-1-4-104,-9-6 1,-3-4-85,-12 5 1,-5-2 221,-4 1 1,-3 3-26,-2-8 1,-6 8 126,-3-3 1,-4 2-150,-6-1 0,-3 0 36,-6-10 1,-12 3-139,-7-8 0,-13-1 268,-6 2 1,-9 5-132,-5 9 0,20 23 0,-3 1-79,1 1 0,-3 1 1,-5-2-1,-1 0-3,0 4 1,1 0 0,0-1-1,2-1-212,2 0 0,0-1 0,-1 2 0,-1-1-300,0 2 1,-1 1 0,-3-3-1,-2 2-29,-1 2 0,-1 1 0,0-1 0,0 2 490,0 3 0,1 1 0,2-2 0,0 2 0,2 3 0,-1 2 0,-1 1 0,-1 2 0,-1 1 0,0 1 0</inkml:trace>
  <inkml:trace contextRef="#ctx0" brushRef="#br0">26289 1507 8172,'21'-5'0,"2"0"0,17 1 84,7 4 0,7-5 45,3 0 1,0 1-117,-1 4 0,3-2 39,3-3 0,-4 2-278,4-6 1,-6 4 94,-3-5 0,-11 7 151,-9-2 1,-9 4-460,-5 1 0,-11 8 171,-8 6 1,-16 7-42,-17 7 1,-6 2 172,-18 3 0,3-3 136,-8 3 0,5 2 0,5-2 0,8 0 0,6-4 0,2-2 273,-2-4 1,5-2-129,9-7 0,4 0 443,5 1 1,7-6-183,4 1 1,4-7-33,4 1 1,12-2-91,13-2 0,5-2-190,9-2 0,4-4-367,1-6 0,10-1 191,-1 1 0,8-5-590,-3 0 0,-2 2 388,-8 7 0,-10-1 284,-8 7 0,-3-4 0,-7 1 0,-12-2 0,-7-1 0</inkml:trace>
  <inkml:trace contextRef="#ctx0" brushRef="#br0">27242 1237 8308,'20'1'-431,"4"4"0,3 3 78,1 6 1,5 0 992,1 1 1,3 4-243,-3 0 1,0 1-14,0-1 1,-4-2-59,3 7 1,-5-5 176,-4 5 1,-4-7-303,-5 2 0,-3 3-186,-2 2 1,-12-2-74,-12 2 1,-16 6 106,-17 8 1,-17 3-236,25-20 0,-2 0 0,-1 1 0,0 1-265,0 0 0,-1 1 1,-10 4-1,-2 2 83,-6 5 1,-1 2 366,3-2 0,-2 1 0,15-9 0,-2 1 0,1 0 0,-17 13 0,0-1 0</inkml:trace>
  <inkml:trace contextRef="#ctx0" brushRef="#br0">29445 2246 8228,'15'5'-24,"-1"0"1,2 6 88,3-2 1,3 4 140,6 1 0,-4 0 43,0 0 1,-1 1-386,6-1 1,-1 0-1251,1 0 1386,-1-6 0,0 5 0,1-5 0</inkml:trace>
  <inkml:trace contextRef="#ctx0" brushRef="#br0">29787 2005 8228,'9'4'-368,"1"1"0,-7 6 249,1-1 1,-2 4 443,-2 5 1,-3 4-219,-7 11 0,-7 3-53,-16 11 0,-15 10 67,17-23 1,-4 1 0,-3 3 0,-3 0-500,-12 8 0,-3 1 1,5 0-1,-1 2 222,15-12 0,-1 2 0,0 0 0,-1 0 0,0 1 0,1 0 156,2-1 0,0 1 0,-1 1 0,0 1 0,0 0 0,-1 0 0,-1 0 0,-1 0 0</inkml:trace>
  <inkml:trace contextRef="#ctx0" brushRef="#br0">29872 2132 7205,'-10'2'86,"1"3"0,-1 3 15,-4 6 1,0 2 63,0 3 1,0 1-171,-1 4 0,-4 3 49,0-4 0,-6 0-162,2 0 0,2-5 96,2 1 1,3-4-455,2 0-111,0-1-16,6 0 603,8-6 0,8-8 0,6-8 0</inkml:trace>
  <inkml:trace contextRef="#ctx0" brushRef="#br0">29801 2275 8193,'28'-15'-85,"2"-4"69,3 0 1,2 2 131,3 8 1,-2-2-34,-2 6 0,-4-1-13,3 1 1,-3 3-200,-2-3 0,-6 5 18,-3 5 1,-3-2 163,-2 7 0,-6-1-53,-3 6 0,3 5 0,0 2 0</inkml:trace>
  <inkml:trace contextRef="#ctx0" brushRef="#br0">29971 2260 8158,'0'10'-159,"0"-1"1,0 6 482,0 4 0,0 7-91,0 3 0,0 12 126,0 11 1,0 13-200,0 11 0,0-1-374,0-30 0,0 0 0,0 0 0,0-1-188,0 3 1,0 1 162,0 0 0,0 2 0,0 5 0,0 2 0,0 4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3:38:16.93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8000"/>
    </inkml:brush>
  </inkml:definitions>
  <inkml:trace contextRef="#ctx0" brushRef="#br0">13081 3981 7903,'4'9'0,"1"1"0,2 4 194,-3 5 1,-2 1 316,3-1 0,-4-1-652,-1 5 0,0-5 44,0 1 1,0 1-310,0-1 1,-6 0 185,-4-5 1,-2 0-156,-2 1 1,-1-1 103,1 0 1,1-4 88,4-1 1,-4-6 74,4 2 107,3-3 0,-1-4 262,7-3-221,0-3 1,7-6 208,2 0 0,4 6-88,1 3 1,0-1 46,0 1 1,5 0 22,0 5 1,-1 2 50,-9 3 0,4 3 83,-4 6 0,-2 8-136,-3 6 0,-2 6 41,-2 4 0,0 7-96,0-2 0,0-2-128,0-3 1,0-6 94,0 1 0,0-10-152,0-4 1,0-3-141,0-2 1,1-6-288,4-3 1,-2-5 67,7-5 0,-5-9-772,4-10 1141,-6-2 0,10-9 0,-5-2 0</inkml:trace>
  <inkml:trace contextRef="#ctx0" brushRef="#br0" timeOffset="1">13237 4165 8127,'14'-14'-574,"1"0"401,-1 0 1,0-2 496,0-3 0,5 3-68,0-3 0,5 3-127,-5 2 0,5 0 71,-6 0 1,6 4 81,-5 1 1,5 6-248,-5-2 1,0 10 92,-5 4 1,-5 10 19,1 5 0,-7 3-3,2 1 1,-4 7 76,-1 3 0,0 4-94,0 6 1,0 2 8,0 7 0,0 5-53,0-1 0,0 1-159,0-5 1,0-2-267,0-3 0,0-4 180,0-10 0,-1-4-770,-4-5 653,3-7 1,-10-3-87,2-10 1,2-2 87,-1-7 1,0-7-745,-6-2 1020,1-10 0,0-3 0,0-7 0</inkml:trace>
  <inkml:trace contextRef="#ctx0" brushRef="#br0" timeOffset="2">13308 4364 8127,'2'-19'-196,"3"1"1,2-1 190,8 4 0,-4 1 199,3 0 0,-3 0-209,8-1 0,-3 1-112,-2 0 1,-5 6-60,1 3 1,-5 4 42,4 1 143,-6 0 0,-3 12 0,-8 4 0</inkml:trace>
  <inkml:trace contextRef="#ctx0" brushRef="#br0" timeOffset="3">13280 4521 8127,'-8'20'0,"-3"-4"0,6 3 0,-4-3 120,4-2 1,0 0 74,5 1-18,0-8-102,0 0 1,5-9 34,0-3 0,6 1-205,-2-11 1,4 4 116,1-8 1,0-1-268,0 1 1,5-5 86,0 5 0,2-4 8,-2 4 0,-3 1 110,3 9 1,1-2 122,-1 6 1,-5 0 4,-4 5 1,-7 7-75,2 2 1,-4 5 375,-1 5 0,-6 3-114,-4 7 0,-4-1 71,-5 1 0,4-1-123,-4 1 0,-2-3-196,2-2 1,2-3-78,7-7 1,-1-5-420,6 1 151,-6-7 0,10-3 169,-4-10 1,3-4-1226,2-5 1373,0-3 0,7-6 0,1-1 0</inkml:trace>
  <inkml:trace contextRef="#ctx0" brushRef="#br0" timeOffset="4">13976 4094 7786,'-7'15'587,"2"-1"1,3 0-125,2 0 1,0 2 116,0 3 0,0 3-90,0 6 1,5 3-44,0 2 0,-1 3-13,-4 7 0,2-2-74,3-3 0,-4 3-217,4-3 0,-3-4 105,-2 0 1,0-4-381,0-2 1,0-6 175,0-3 0,-5-3-1705,0-2 349,0-6 967,5-2 1,0-18-1,0-4 1</inkml:trace>
  <inkml:trace contextRef="#ctx0" brushRef="#br0" timeOffset="5">14616 4364 8206,'0'15'-15,"0"-1"1,0 2-1,0 1 521,0 2 1,-4 6-362,-1-1 0,-2 3-196,3 1 1,-3-4-59,-2 0 1,-4-5 61,4 4 0,-2-5-251,1 1 222,-2-4 0,8-2-915,-5-3 558,6-4 433,-3-6 0,6-13 0,0-3 0</inkml:trace>
  <inkml:trace contextRef="#ctx0" brushRef="#br0" timeOffset="6">15000 3910 8141,'10'-8'-88,"-1"3"1,-4 3 87,4 2 0,-6 7 318,2 2 0,-3 4-64,-2 1 1,-2 5-396,-3 0 1,-4 6 11,-10-1 1,2 1-135,-7-1 1,7 1 125,-2-6 0,3-2-344,2-7 17,-1 3 204,8-12-3,0 5 0,10-10 150,7-1 0,-4-6 160,13 1 0,-6 3 3,6-3 0,-2 5 213,2-4 0,-3 6-79,3-2 1,-3 2 189,-2-2 1,0 3-48,0-2 1,0 4-44,1 4 1,-3 4 109,-2 7 1,-2 4-57,-4-1 0,-2 9 20,3 2 1,-4 1-48,-1 8 0,0 0-107,0 4 0,0-4-19,0 0 0,0-8 20,0-2 1,0-1-377,0-8 0,0-4 153,0-6-1003,0-6 782,7-15 1,-4-6-766,6-15 1,-4-3 195,5-2 0,-7 1 808,1-1 0,-2-6 0,-2-6 0</inkml:trace>
  <inkml:trace contextRef="#ctx0" brushRef="#br0" timeOffset="7">15313 3938 8141,'20'-14'-204,"-2"-2"-51,6-3 0,-1 3 365,6-3 0,-1 3 363,1 2 1,-1 0-100,0 0 0,-1 0-139,-3-1 1,1 3 160,-6 2 0,0 4-121,-5 6 0,-1 1-187,-3 4 0,1 9 101,-7 10 0,1 9 12,-5 5 1,0 5 4,0 4 0,0-1-19,0 6 0,0 0-130,0 5 1,0 0 117,0 0 1,0-5-149,0 0 1,0-6 55,0 1 0,0-9-220,0-5 1,0-4 37,0-5-140,0-4-52,0-6 0,-2-6-264,-2-3 1,1-5-676,-7-5 1,1-3 519,-6-6 0,4-2 710,-3-3 0,3-3 0,-9-6 0</inkml:trace>
  <inkml:trace contextRef="#ctx0" brushRef="#br0" timeOffset="8">15341 4123 8068,'15'-14'0,"-1"-1"0,2 1 261,3 0 1,-2 0-77,7-1 0,-5 1-141,4 0 0,-5 5 50,1-1 0,-4 7-401,0-2-765,-7 4 859,4 1 0,-12 6 213,0 3 0,-12 10 0,-11 3 0</inkml:trace>
  <inkml:trace contextRef="#ctx0" brushRef="#br0" timeOffset="9">15341 4194 8068,'0'14'136,"0"0"97,0 0 0,2 1-71,3-1 1,-4 5 151,4 0 1,-3 1 117,-2-1 1,0-3-254,0 3 0,0-3-96,0-2-240,-7 0 266,6 1-146,-6-8 32,7 0 1,0-15-529,0-6 1,8-2 44,6-8 0,1 5-2,4-5 1,3 2 235,1-1 1,3 2 129,-3 7 1,4 1 230,-3 4 1,-2-2-97,2 6 1,-7 0 236,2 5-145,-3 0 0,-7 2 905,1 3-600,-7 2 0,2 8 36,-10-1 0,-3 5-374,-6 0 1,-5 1 55,0-1 1,-6-1-422,1 5 0,4-5 94,1 1-531,3-3 447,2-9 285,6 0 0,1-14 0,7 0 0</inkml:trace>
  <inkml:trace contextRef="#ctx0" brushRef="#br0" timeOffset="10">15967 3838 8101,'14'8'565,"5"7"174,0-1 1,5 2-437,-5 7 0,0-4-37,-5 5 0,-6 0 291,-3 4 1,-2 0-129,1 1 1,-2-2-72,3-4 1,-10 4-232,-4-3 1,-4 3-165,-1 1 0,-1 1 4,1-1 1,-5-4-328,0 0 1,2-12 66,7 2 0,-1-7 36,7 2 51,-1-6 1,5 2 48,0-10 0,2 2 254,2-6 1,-1 4-38,7-5 0,1 3 68,8-3 0,-3-1-189,3 6 1,1-4-81,-1 4 0,5-4-733,-5 4 0,0 0 36,-5 5 838,0 0 0,0 0 0,1 0 0</inkml:trace>
  <inkml:trace contextRef="#ctx0" brushRef="#br0" timeOffset="11">16393 4308 8005,'8'0'965,"-1"6"1,-7 7-389,0 5 0,0 6-410,0-5 1,-2 11 25,-3-1 0,2 2-1721,-6-2 1528,6-1 0,-4 0 0,7 1 0</inkml:trace>
  <inkml:trace contextRef="#ctx0" brushRef="#br0" timeOffset="12">16962 3597 7997,'10'6'269,"-1"4"1,-6 2-30,2 2 1,1 5-87,-1 0 0,-2 7-122,-7-3 0,0 4-252,-5 2 0,-1-6 54,-4 1 0,2-5-465,2 5-179,-3-7 619,6-3 0,-3-7-181,1-7 0,5-2 372,0-3 0,2-3 0,2-6 0,2 5 0,2-1 0,0 2 0,5-1 0,-4 2 9,4 7 0,-4 0 106,5 0 0,-6 7 432,6 2 1,-7 5-217,2 5 0,1 5 110,-1 9 0,-1-1-64,-4 6 0,0-7 174,0 3 1,0-1-143,0-5 1,0 4-148,0-9 1,0-2-113,0-2 1,2-3-77,3-2-784,-4-6 638,6-2 0,-3-7-335,1-4 0,1-9 146,-1-10 1,-3 0 260,2-4 0,4-4 0,0-10 0</inkml:trace>
  <inkml:trace contextRef="#ctx0" brushRef="#br0" timeOffset="13">17289 3668 7997,'29'-16'-257,"-1"-3"1,1 3 331,-1-3 1,-1 4 171,-3 0 1,1 1-161,-6 0 1,0 1-10,-5 4 0,-1 1 943,-4 3-600,4 4 0,-10 1-398,6 9 1,-6 5 27,2 5 0,-2 3 58,2 7 1,-3 1 180,2 3 1,-2 10-144,-2 9 0,0 5 119,0 4 1,0-1-333,0 7 1,2-3 392,2 3 1,-2-1-63,3-9 0,-4 1-205,-1-10 0,5-7-47,0-8 0,-1-5-285,-4-4-63,0-3 260,0-13 1,-4-4-399,-1-8 0,-6-11 418,1-8 1,-4-4-1029,-5-2 0,2 1 425,-7-1 1,4-5 657,-9-4 0,4-3 0,-10-2 0</inkml:trace>
  <inkml:trace contextRef="#ctx0" brushRef="#br0" timeOffset="14">17161 3810 7997,'14'-14'0,"1"0"0,0-1-103,4 1 1,-1 0 215,6 0 0,-1-5 226,6 0 0,-1-2-216,1 2 0,-3 5-194,-2 0-745,-3 0 609,-7 12 0,-8-3 207,-6 10 0,-12 3 0,-11 6 0</inkml:trace>
  <inkml:trace contextRef="#ctx0" brushRef="#br0" timeOffset="15">17133 3910 7997,'1'14'0,"4"0"0,-2 0 296,7 0 0,-2 1 3,1-1 0,4 0 117,-4 0 1,-1 0-380,2 1 0,-7-1 216,2 0-425,2 0 0,-5 1 163,3-1-1027,-4-6 627,-1 4-594,0-10 680,-6 4 0,0-12 10,-4-4 0,-1-2 128,6-2 0,2-5 185,8 0 0,-2-7-35,7 3 0,4 2 35,5 2 0,1 3 169,-1 2 0,-1 5-63,5-1 0,0 7 261,0-2 0,2 4-70,-6 1 0,0 1 49,-4 4 1,-3-2 185,-2 7 1,-4-1-138,-6 5 0,0 5-66,0 0 0,-6 5-79,-4-5 1,-2 5-200,-3-5 1,-4 1 55,0-1 1,-4-5-111,4 1 0,0-1-142,5-5 0,4-2-776,1-3 683,6-2 238,3-8 0,7-9 0,8-7 0</inkml:trace>
  <inkml:trace contextRef="#ctx0" brushRef="#br0" timeOffset="16">18000 4336 7925,'-8'0'1538,"2"0"1,4 0-1293,-2 0 1,2 2-2204,-3 2 1957,4-2 0,1 11 0,0-6 0</inkml:trace>
  <inkml:trace contextRef="#ctx0" brushRef="#br0" timeOffset="17">17204 3895 8103,'0'-8'195,"1"1"55,4 2 1,5 3 0,7-3 252,2 4 1,6 6-451,-1-1 1,4 3 112,6-3 0,0-2-1227,4 3 1061,3-4 0,2-13 0,8-4 0</inkml:trace>
  <inkml:trace contextRef="#ctx0" brushRef="#br0" timeOffset="18">19592 3583 8182,'-12'6'-212,"2"3"0,-1 10 0,5 5-11,-2 3 1,3 8 81,-4 2 0,-1 5-9,-4 0 0,6 1 0,4 0 1,-3-7 8,2-3 0,1-3 141,4-2 0,0-5 0,0-4 0,0-4 0,0 0 0,0-6 1260,0 1-1114,0-7 1,6 1-775,4-8 628,-4-4 0,7-6 0,-6-1 0</inkml:trace>
  <inkml:trace contextRef="#ctx0" brushRef="#br0" timeOffset="19">19649 3796 8182,'10'1'0,"-1"4"0,-6 5 382,2 9 1,-3 3 18,-2 6 1,0 1 21,0-1 1,0 0-248,0 1 0,5-7 30,-1-3 1,7-3-215,-1-2 1,2-6 90,3-3 1,4-5-2,0-5 0,0-5 20,-5-9 0,0 2-307,0-7 1,0-4-46,1-5 0,-3 0-118,-2 4 1,-4 2 135,-6 4 1,0-3-23,0 7 0,-6 5-56,-4 5 0,-2 5 84,-3 0 0,1 2-31,0 2 0,0 6 90,0 4 1,1-2-490,3 1 360,-2 1 1,12-2 295,0-4 0,6 4 0,8 0 0</inkml:trace>
  <inkml:trace contextRef="#ctx0" brushRef="#br0" timeOffset="20">19962 3710 8128,'0'16'-288,"0"3"1,-1-1 376,-4 5 0,3 1-45,-2 4 0,-3 1 754,2-1 1,1-1-271,4-3 1,0 1-375,0-6 1,1-5-12,4-4 0,-2-7-239,7 2 1,-6-4 107,6-1 0,-5-1-122,4-4 1,-1-8 18,1-6 0,3-6 29,-8 1 0,6 2-201,-5-1 0,-1 5 64,-4-1 0,0 3 130,0 2 1,-1 2-26,-4 2 56,-3 4 0,-6 6-33,0 0 0,4 6 3,1 4 0,4 7-218,-5 2 0,7 0 81,-1-5 1,2-4-974,2-1 1178,6-6 0,2 10 0,6-5 0</inkml:trace>
  <inkml:trace contextRef="#ctx0" brushRef="#br0" timeOffset="21">20161 3725 8124,'8'1'107,"-3"4"0,-4 3 139,-1 6 1,0 0-16,0 1 1,-1 5-10,-4 4 1,4-2-1,-4 2 1,3-7-78,2 2 1,0-3 108,0-2 0,2 0-322,3 0 1,1-4 102,3-1 1,4-6-78,-4 2 0,4-3 14,1-2 0,-1-7-30,-4-2 0,4-5 19,-3-5 0,1 1-79,-2-5 0,2 1-124,-6-2 0,0-1 71,-5 6 0,0 0-78,0 5 0,-7-1 49,-2 1 1,-9 6-138,-1 3 0,1 4-411,3 1 503,1 0 0,5 0-274,-1 0 519,7 0 0,3-6 0,8-2 0</inkml:trace>
  <inkml:trace contextRef="#ctx0" brushRef="#br0" timeOffset="22">20616 3497 8121,'8'0'14,"-2"7"-14,-6 2 0,-1 5 281,-4 5 0,-3-1 449,-6 5 0,-2 1-460,-3 4 0,3-4-453,-3 0 1,4-2-165,0 2 0,1-5 245,0-10 0,5 2-1414,-1-6 1516,7 0 0,-10-5 0,5 0 0</inkml:trace>
  <inkml:trace contextRef="#ctx0" brushRef="#br0" timeOffset="23">20659 3611 8121,'20'0'0,"2"0"-219,7 0 0,4 0-378,0 0 0,-1 0 582,-8 0 1,-4 0 1484,-6 0-1596,1 0 0,-8 2 48,-2 2 0,-5 4-177,-5 6 1,-4 1 44,-10-1 210,-3-6 0,-7 11 0,1-4 0</inkml:trace>
  <inkml:trace contextRef="#ctx0" brushRef="#br0" timeOffset="24">20630 3668 8121,'8'-8'497,"5"2"0,-10 6 57,7 0-230,-7 6 0,8 3 80,-6 10 1,-1 3-53,-4 7 0,0 1-46,0 3 0,0 0-162,0 10 1,0-8 94,0 7 0,0-4-253,0 0 0,0-3-240,0-7 0,0 1-287,0-1 0,2-7 82,3-7 0,-2-1-433,6-9 1,-4-1 173,4-7 0,1-9-33,4-6 751,0-12 0,1 1 0,-1-13 0</inkml:trace>
  <inkml:trace contextRef="#ctx0" brushRef="#br0" timeOffset="25">21085 3355 8116,'8'6'-36,"-3"4"0,-3 9 189,-2 5 0,-2-2 305,-3 1 0,-3 6-212,-6 4 1,0 2-47,0-2 1,-7-3 2,-3 3 1,4 2-4,1-2 1,0 0-259,5-4 0,-2-7-310,11-3-321,1-10 454,4-3 0,6-18-135,3-7 1,9-6 104,1-4 0,4 1-56,-4-1 0,7 2 156,-3 4 1,-2-3-43,-2 7 1,1 1 339,-1 3 0,0 6-21,-5-1 856,1 7-541,-1-3 0,-5 12 117,1 4 0,-7 4-187,2 5 0,-5-2-1,-5 7 0,-3 0-185,-6 4 1,4 0 88,1 1 1,-2-1-480,-8 1 1,3-1 159,-3 1 1,3-1-703,2 1 1,0-3 68,0-2 1,-1-5-294,1-10 1,5-2 261,-1-7 723,7 0 0,-9-13 0,4-3 0</inkml:trace>
  <inkml:trace contextRef="#ctx0" brushRef="#br0" timeOffset="26">20972 3853 8055,'1'-10'63,"4"1"1,3 6 75,6-2 0,2 3 65,3 2 1,-3 0 108,3 0 1,1 7 121,-1 2 1,0 4-316,-5 1 0,2-1 3,3-4 0,-5 4-876,0-4 0,1-3 272,-6-1 481,-3-3 0,7-2 0,-5 0 0</inkml:trace>
  <inkml:trace contextRef="#ctx0" brushRef="#br0" timeOffset="27">21299 3625 8030,'14'0'0,"0"-5"492,0 1 1,5-7-89,0 1 1,6 2-37,-1-1 0,8-2-64,1-8 1,0 3-170,-4-3 1,-1 3-124,0 2 1,-7 0-248,-7 0 1,-1 4-19,-8 1 0,1 5-284,-1 0 0,-5 2-310,0 2 0,-2 0 368,-7 0 1,-1 0-213,-4 0 691,0 0 0,-1 0 0,1 0 0,2-1 0,2-4 0,-1-5 0,6-9 0,-4 4 0,4-4 0,0 3 0,5 2 161,0-1 121,0 8 225,7 0 1,-1 14-173,3 2 1,-2 8 23,-7 2 0,4 8 37,1 2 0,0 1 133,-5 8 1,0-2-174,0 2 1,0 8 15,0-4 0,0 4-432,0-3 1,0-1 106,0 1 1,0 0 162,0-1 0,0-5-269,0-4-836,0-10 249,0-2 66,0-13 0,-2-8-303,-2-10 1,0-9 345,-5-4 1,4 1 106,-4-2 0,-1 0 430,-4-4 0,0-7 0,0-1 0</inkml:trace>
  <inkml:trace contextRef="#ctx0" brushRef="#br0" timeOffset="28">21483 3682 8020,'8'2'0,"-3"2"-106,-3 4 0,-4 6 117,-3 1 0,-3 4 252,-6 0 0,-5 4-94,0-4 1,-4 5-65,4-5 1,-2 5-38,2-5 0,8-2-248,-3-8-845,3 4 810,3-11 0,2-2-363,6-10 578,0-2 0,6-9 0,2-1 0</inkml:trace>
  <inkml:trace contextRef="#ctx0" brushRef="#br0" timeOffset="29">21540 3639 8020,'22'-9'-203,"-3"-1"0,-3 7 81,-2-1 1,1 2 890,-1 2 1,0 6-235,0 4 0,-4 2-182,-1 3 0,-1-1-229,2 0 1,2 0-182,-2 0 1,1 1-99,-2-1 1,4-1-380,-4-4 0,-1 2-372,2-6 709,-1 0 0,4-7 197,-4-3 0,4-9 0,-5-8 0</inkml:trace>
  <inkml:trace contextRef="#ctx0" brushRef="#br0" timeOffset="30">21938 3142 8020,'5'9'116,"0"1"0,1 4-56,-1 5 1,-3 5-75,2-5 1,-4 4 371,-4-4 0,0 7-93,-5-3 1,4-1-372,-4 2 0,4-5 55,-5 5 1,3-5-452,-3 4 1,-3-4 86,4 5 0,-4-5-86,-1 5 1,0-9-61,0 0 561,-1-1 0,1-13-52,0 4 52,6-3 0,2-9 88,6-2 1,0-4-58,0-1 1,6 0 175,4 0 0,2-1-22,2 1 0,1 2-119,-1 2 1,5-3-54,0 4 1,5-2 33,-6 1 1,8-1-1,-3 7 0,0-3-24,0 3 0,-5 2 280,1-3 0,-4 4 120,0 1-103,-8 0 0,-2 6-33,-10 4 1,-4 2-157,-10 2 1,2 2 66,-7 3 1,0 2 111,-4 2 1,1 3-720,3-7 1,4 4 201,6-4 1,1 0-123,3-5 53,-2 1 218,10-1 1,-3-6 35,10-4 1,-2-2 4,7-2 0,-1-2-54,6-2 0,-1-4 55,0-6 1,5-1-101,0 1 0,5 0 85,-5 0 1,4 1 23,-4 4 0,5-2-31,-5 6 0,0 0 215,-5 5 1,-1 2-27,-4 2 1,-3 4-17,-6 7 1,0 0 59,0 4 0,-1 2-61,-4 3 1,-1 1-292,-4-6 0,-2 4 168,2-4 0,2 5-628,-1-5 0,1 2 63,-2-2 554,-2-4 0,4 12 0,-6-5 0</inkml:trace>
  <inkml:trace contextRef="#ctx0" brushRef="#br0" timeOffset="31">21853 3767 8020,'14'-14'0,"1"0"0,0 1 286,4 4 1,-3-4-166,3 4 0,2 2 201,-2 3 0,0-3 164,-5 3-449,-6-1 1,3 6 67,-7 4 1,0-2-65,-9 7 0,-8 4-21,-6 5 1,-6 6-169,1-1 1,2 3 119,-2 1 0,7 1 106,-2-1 0,3 1 215,2-1 0,6-1 147,3-4-109,4-2-155,1-7-196,0-6 1,6-2-16,4-6 0,4-11-327,5-3 0,-2-8-575,7 3 0,-2-6 434,2 1 0,3 2-810,-4-2 1313,4 1 0,2-6 0,-1 1 0</inkml:trace>
  <inkml:trace contextRef="#ctx0" brushRef="#br0" timeOffset="32">22365 3611 8020,'0'9'279,"0"1"0,-5-5-244,0 4 1,-4 1-284,4 4 0,-4-5-1008,4 1 1256,-6-1 0,3 5 0,-6 1 0</inkml:trace>
  <inkml:trace contextRef="#ctx0" brushRef="#br0" timeOffset="33">22294 3853 9052,'6'14'2068,"2"0"-2129,6 0 0,-4-4-346,-1-1 1,1-4 406,4 4 0,0 1 0,0 4 0</inkml:trace>
  <inkml:trace contextRef="#ctx0" brushRef="#br0" timeOffset="34">23303 2132 7979,'0'-18'-262,"0"-1"1,0-5 104,0 5 0,0 0 478,0 5 1,-1 0-12,-4-1 1,0 3-119,-9 2 0,3 2-35,-8 4 1,3 2-1,2-3 0,-5 4-31,0 1 0,-5 1 30,5 4 0,0 3-60,5 6 0,-5 0 47,0 1 0,-1 3-185,1 1 1,3 7 96,-3-3 1,-1 9-135,1 1 1,-5 0 41,5-4 0,0 4-73,5 0 0,1-1 87,4-9 1,2 4 17,7-3 1,0-2-37,0 2 1,7-5 35,2 4 1,5-4 22,5 5 1,-3-5-14,3 5 1,2-5 0,-2 4 0,0-1 0,-5 2 1,0 3 1,0-3 1,-4 3 2,-1 1 1,-6 7-1,2 3 0,-3 1 125,-2-1 1,-2 5-121,-3-1 1,-3 3 136,-6 7 1,0-5-69,0 5 1,0-4 11,-1 4 0,1-8-39,0-1 1,1-2-2,4-8 0,-4 0-154,4-5 0,1 1 104,-2-1 1,7-4-204,-2 0 1,4-5 53,1 4 0,0-4 13,0 5 0,1 0 35,4 4 0,-2 2 135,7 3 0,-7 4-64,2 5 1,-4 1 13,-1 0 1,0 1 31,0 3 1,0-3 146,0 4 0,0-2 17,0 1 1,0 0-40,0 10 0,-5-1 113,1 10 1,-3-4-8,3 4 1,1 0-298,-7 5 0,5 7 201,1-38 1,-1 0-1,2 3 1,1 0 32,-3 1 1,1 2 0,1-1 0,1 0-53,-3 0 1,0 0 0,4-1-1,-1 0 6,-3 32 1,4-35-1,1 0-124,0 40 1,0-4 55,0-1 1,1-10-556,4-4 0,-2-15 273,7-4 1,-7-10-28,2 0 0,-4-3-150,-1-1 1,0-7-250,0-3 0,0-4-528,0 0 1159,-6-7 0,-2-2 0,-6-6 0</inkml:trace>
  <inkml:trace contextRef="#ctx0" brushRef="#br0" timeOffset="35">23716 1877 7951,'0'-15'-185,"0"7"1,0 10 364,0 12 1,-2 7 271,-3 7 1,2 12-164,-6 2 0,4 6 131,-5-1 1,7-7-402,-1 2 0,2-9 34,2 1 0,0-6-475,0-4 1,0 1 110,0-6 1,6-5-441,4-4 751,2-7 0,3 3 0,-1-6 0</inkml:trace>
  <inkml:trace contextRef="#ctx0" brushRef="#br0" timeOffset="36">23886 2033 7951,'0'11'-127,"0"3"0,0-1 84,0 11 1,0-1 701,0 6 0,-4-1-228,-1 1 1,0-3-180,5-2 1,6-3-165,4-7 1,2-6-261,3-4 0,0-2 38,4-2 0,-1-6 123,6-4 0,-6-4-42,6-5 1,-6-3 56,0-6 1,-6-1-84,-3 1 0,-6-1 36,2 1 0,-3-1 29,-2 1 1,-2 4 15,-3 1 1,-3 5-9,-6-1 0,0 10 45,0 4 1,-2 3-37,-3 2 1,3 0-226,-3 0 1,3 7 76,2 2 0,1 9-440,4 1 152,3 0 433,12-5 0,8 0 0,8 0 0</inkml:trace>
  <inkml:trace contextRef="#ctx0" brushRef="#br0" timeOffset="37">24242 2033 8010,'0'14'0,"0"0"398,0 1 0,1-1-20,4 0 0,-3 0-12,2 0 0,4 1-108,2-1 0,2-5-27,3 1 0,0-7-59,4 2 0,-1-5-15,5-5 1,1-3-94,5-6 1,-3-2 118,-2-3 0,1 2-128,-6-7 1,-4 2-16,-6-2 1,-6-1-344,2 6 1,-11 0-75,-9 5 0,-5 1-211,-9 4 0,-4 2-112,0 7 0,-3 0-93,7 0 793,-2 0 0,9 7 0,-7 1 0</inkml:trace>
  <inkml:trace contextRef="#ctx0" brushRef="#br0" timeOffset="38">25052 1621 7287,'-6'14'-488,"-7"5"822,-6 0 1,-5 6-93,6-1 1,-6 3-335,5 1 1,-5-4-32,5-1 0,2-5-243,7 1 0,-1-3 185,7-2 181,-7-6 0,9 4 0,-4-4 0</inkml:trace>
  <inkml:trace contextRef="#ctx0" brushRef="#br0" timeOffset="39">25066 1763 7939,'21'-8'-358,"3"3"387,-4 4-491,1 1 381,-13 0 0,-4 6-320,-8 3 1,-6-1 400,-9 2 0,-3-1 0,-6 5 0</inkml:trace>
  <inkml:trace contextRef="#ctx0" brushRef="#br0" timeOffset="40">24981 1805 7939,'6'-7'118,"-4"0"0,9 9 257,-6 3 0,4 2-101,-4 8 1,0 4 13,-5 0 0,0 6-272,0-1 0,0 2 73,0 3 1,-2-2-496,-3-4 1,4 3 277,-4-7 1,3 4-233,2-4 1,0-4-50,0-6 1,2-6-243,3 2 0,1-5 651,4-5 0,2-9 0,-4-8 0</inkml:trace>
  <inkml:trace contextRef="#ctx0" brushRef="#br0" timeOffset="41">25379 1464 7939,'10'0'0,"-1"0"0,-6 7-187,2 2 0,-3 5 74,-2 5 1,-7 3 304,-2 7 0,-10-2-154,-5-4 1,2 4-65,-2-3 1,7-4 48,-2-1 0,3-3 20,2-2-223,0 1 143,6-7-81,1-2 1,14-6 41,2 0 0,4-2-62,1-2 1,2 2 121,3-3 0,-3 4 7,3 1 1,-4 0 226,0 0-203,-1 0 0,-1 6 185,-4 3 1,-3 4-53,-6 1 0,0 2 54,0 3 0,0-3-46,0 3 1,0 1 98,0-1 1,0 0-146,0-5 1,-1 1-157,-4-1-44,3 0-433,-4 0-113,6-6 1,2-6 312,2-7 1,3-11-286,2 2 608,4-10 0,-5 2 0,6-6 0</inkml:trace>
  <inkml:trace contextRef="#ctx0" brushRef="#br0" timeOffset="42">25479 1649 7939,'8'-20'0,"4"4"0,-2-3 0,7-2-6,2 2 0,5 0 107,-5 5 1,6-5 24,-1 0 1,2 2 82,3 7 1,-5-1-32,-1 7 0,-5-1-24,1 5 1,-5 3-56,-5 6 0,-2 7-68,-7 13 1,0 1 109,0 3 0,-7 3-54,-2 7 0,1 0 45,-2-1 0,3 6-168,-3-1 1,-1 0-29,6-4 1,-1 0-169,1-1 1,4-5-166,-4-4 0,3-3 187,2-2 1,-1-6-35,-4-3 1,2-8 25,-7-1 0,6-7-237,-6 2 0,1-4 68,-6-1 1,1-6 386,0-3 0,0-4 0,0-1 0,-1-7 0,1-3 0,0-9 0,0-3 0</inkml:trace>
  <inkml:trace contextRef="#ctx0" brushRef="#br0" timeOffset="43">25507 1734 7939,'8'-20'0,"5"4"-17,-4-3 1,5 5 18,5 4 1,-3-1-108,3 7 1,2-6 137,-2 5 0,-1 1-74,-3 4-705,-1-7 441,0 6 305,-6 1 0,-8 8 0,-8 6 0</inkml:trace>
  <inkml:trace contextRef="#ctx0" brushRef="#br0" timeOffset="44">25507 1805 7939,'0'15'-69,"0"-1"0,0-5 344,0 1-200,-6-1 1,3 4-229,-7-4 1,5 3 92,-4-8 1,4 6-201,-4-6 145,6 1-192,-4-5 217,7 0 0,0-1-37,0-4 0,7 2 5,2-7 0,0 2 19,6-1 1,-4-4 99,8 4 1,-3 2-58,-2 3 1,5-3 218,0 3 1,4-1 36,-4 5 129,0 0 1,-6 1 82,-4 4 39,4 3 0,-18 6-187,1 1 1,-14 4-90,-6-1 0,2 3-208,-1-2 0,-1 2-756,-4 2 793,5 4 0,-3-5 0,3 7 0</inkml:trace>
  <inkml:trace contextRef="#ctx0" brushRef="#br0" timeOffset="45">23858 2971 8005,'-14'0'-99,"4"7"69,1 2 0,1 4 128,-2 1 0,-1 6 10,6 4 1,-4 3 516,4 1-310,1 7 1,4-3-85,0 6 0,0-5-38,0 5 0,1-8-152,4-2 0,-2-1 46,6-8 1,-4 5-193,5-5 1,-6-5 99,6-5 1,-7-4-84,2 5-113,-4-7 30,-1 3 1,-6-6 61,-3 0 1,-9 0-140,-1 0 1,-9 2-246,4 2 1,-6-2 209,6 3 0,-2-4-41,-3-1 0,2-6 52,4-4 0,-3-4 272,7-5 0,0-9 0,5-8 0</inkml:trace>
  <inkml:trace contextRef="#ctx0" brushRef="#br0" timeOffset="46">23645 3099 8005,'28'-9'0,"0"-1"0,1 7-353,-1-2 1,1 4 291,-1 1 1,1 0 471,-1 0 1,-4 0-415,-1 0 0,-5 0-655,1 0-411,-3 0 1069,-2 6 0,0 2 0,0 6 0</inkml:trace>
  <inkml:trace contextRef="#ctx0" brushRef="#br0" timeOffset="47">24014 3227 8005,'-8'14'-439,"4"1"0,2 4 591,2-1 1,0 3 418,0-2 0,0-3 72,0 3-384,0 3 0,2-5-88,2 7 0,-1-7-38,7 2-79,-1 3 0,6-6 83,-1 3 1,0-9-266,0-6 1,1-2 91,-1-2 0,5-6-326,0-4 1,0-4-2,-5-5 0,0-3-135,0-7 1,-1 1 230,-4 0 0,2-1 120,-6 1 1,0 1 125,-5 3 1,-6-1-142,-4 6 1,-7 1 252,-2 9 0,-8-2-44,-2 6 0,1 2 145,-5 8 1,3 3-76,1 6 0,7 0-121,3 0-287,4 1 1,8-3 290,7-2 0,13-4 0,9-6 0</inkml:trace>
  <inkml:trace contextRef="#ctx0" brushRef="#br0" timeOffset="48">24668 2886 8013,'-9'2'306,"-1"2"1,-1 4 519,-8 6-473,3 7 0,-15-4-246,2 7 1,-2-5-337,2 5 0,1-2-276,0 1 0,5 0 12,4-5-146,10-2 0,3 5-184,6-7 823,0-6 0,12-2 0,4-6 0</inkml:trace>
  <inkml:trace contextRef="#ctx0" brushRef="#br0" timeOffset="49">24569 3099 8013,'20'-5'-705,"4"1"1,3-6 627,1 5 1,-1-4 198,-3 4 1,-4-4-76,-5 4 2,-1 0-162,-6 5 48,-2 0 0,-8 5 102,-2 0-37,-4 6 0,-13 3 0,-1 8 0</inkml:trace>
  <inkml:trace contextRef="#ctx0" brushRef="#br0" timeOffset="50">24554 3156 8459,'0'14'456,"0"0"52,0 1 1,0 5-130,0 4 1,0 4-167,0 6 0,-1-4-26,-4 3 1,2-3-151,-6-2 1,5-1-61,0-3 0,4-2-238,4-3 0,0-8-758,5 3 0,0-9 512,6 0 0,0-5-259,4-5 1,-3-9 765,3-10 0,3-3 0,0-1 0</inkml:trace>
  <inkml:trace contextRef="#ctx0" brushRef="#br0" timeOffset="51">24839 2914 8013,'14'-14'0,"0"2"122,0 2 0,-4 4 659,-1 6 38,1 0-488,4 6 0,-6 4-173,-3 8 1,-4 0-269,-1 6 0,-4-6-125,-1 6 1,-6 0 176,1 4 1,2-6-70,-1-3-150,6-3-467,-10-2 464,12-6 1,-6-3-110,7-10 0,5 2 292,0-6 0,6 1 28,-2-2 0,-1-1 320,2 6-180,-1 1 44,5 4 1,1 0-83,-1 0 0,-5 6 331,1 4 0,-7 4-35,2 5 0,-4-2 13,-1 7 0,0-2-108,0 2 1,0 1-52,0-6 0,0 6-157,0-1 0,0-2 123,0 2 1,0-7-131,0 2 0,0-3 110,0-2-733,0 0-147,0 0 194,-6-6 1,4-3 72,-2-10 1,2-3-143,2-6 0,5-6 291,-1-4 0,3-8 335,-2-1 0,-2-6 0,6 1 0,-4 1 0,4 0 0,1 5 0,4-1 0,0 3 0,1 1 0,3 2 0,1 4 0,0 2 62,-4 7 0,4 0 118,0 0 0,4 4 137,-4 1 1,5 1-36,-5-2 1,5-1 167,-5 6 0,-1-4-69,-3 4 0,-1 1 400,0 4-602,0 0 0,-1 1-99,-4 4 0,3 3 63,-8 6 1,1 0-225,-5 0 0,5 2 28,-1 3 0,1-2 123,-5 7 0,0 0-147,0 4 1,0 1-5,0-1 1,5 7-9,0 3 1,-1 0 104,-4 4 0,0-7-7,0 8 1,0-8-135,0 2 0,-4-10 124,-1 2 0,-5-6-203,6 1 1,-6-3-111,6-7-79,-8-6 0,5-2 90,-8-6 1,3-1-360,2-4 1,-2-8 334,2-6 1,-3-6 326,-1 1 0,-6-9 0,-2-3 0</inkml:trace>
  <inkml:trace contextRef="#ctx0" brushRef="#br0" timeOffset="52">25166 3128 7962,'0'-24'-120,"0"0"0,0 7-165,0-2 0,1 5 350,4 4 0,3-2 246,6 2 0,2-1-184,3 2 1,-2-4-151,7 3 1,-7 4-382,2 1 194,-3-3-222,-2 7 0,-6-4 192,-3 10 0,-5 3 240,-5 6 0,-9 0 0,-8 0 0</inkml:trace>
  <inkml:trace contextRef="#ctx0" brushRef="#br0" timeOffset="53">25166 3113 7962,'-5'10'30,"0"-1"0,-4 1 228,4 4 0,0 0 0,5 0 0,-4 5-57,-1 0 0,0 0 14,5-4 0,0-1-172,0 0 1,0-5-35,0 1-329,0-7 1,7 3 243,2-6 0,-1-6-273,1-3 0,6-6 35,4-4 1,-1 4-49,-3-4 0,-1-2 123,0 2 0,0 0 98,1 5 0,-1 0 251,0 0 1,0 1-90,0 3 0,1 4 343,-1 6 1,-5 0-172,1 0 1,-7 6 266,2 4 1,-4 9-143,-1 5 0,-6 2-3,-3 3 0,-9 6-119,-1 3 1,-6-2-237,1 2 0,-3-7-118,-1 3 1,-1-6-1132,1-4 1289,0 3 0,-1-12 0,1 6 0</inkml:trace>
  <inkml:trace contextRef="#ctx0" brushRef="#br0" timeOffset="54">24114 4109 7866,'-8'7'-1380,"2"6"1169,6-5 102,0 6 1,0 0-86,0 1 194,0-1 0,-2 2 0,-3 3 0,2-4 0,-6 4 0,4 2 0,-5-2 0,1 6 0,-5-1 0,-1-2 0,1 2 0,5-5 0,-1 4 0,6-5 0,-6 1 0,7-4 39,-2 0 1,4-1-44,1 0 1,0 0 80,0 0 0,0 1-51,0-1 1,0 5-123,0 0 0,0 1 124,0-1 1,0-3-142,0 3 0,0-3 211,0-2-59,0 0 0,0 1 22,0-1 0,0 0 129,0 0 1,0-4-143,0-1 0,-2 1-7,-3 4 1,4 0-105,-4 0 1,2 0 88,-2 1 1,3 4-27,-2 0 0,-4 6 0,0-3 0</inkml:trace>
  <inkml:trace contextRef="#ctx0" brushRef="#br0" timeOffset="55">23957 5175 7866,'0'9'-610,"0"1"1,0-6 317,0 6 0,-4-5 250,-1 4 1,-1 1 41,1 4 0,3 0 0,-3 0 0,-2 7 0,-1 1 0</inkml:trace>
  <inkml:trace contextRef="#ctx0" brushRef="#br0" timeOffset="56">23986 5488 7866,'0'9'0,"0"0"-624,0-5 624,0 8 0,6-10 0,2 4 0</inkml:trace>
  <inkml:trace contextRef="#ctx0" brushRef="#br0" timeOffset="57">23758 5615 8039,'0'8'-1904,"0"-1"1904,0-1 0,0-4 0,0 4 0,7-6 0,1 0 0</inkml:trace>
  <inkml:trace contextRef="#ctx0" brushRef="#br0" timeOffset="58">23900 5772 8092,'0'20'-268,"0"-2"-92,0 5 0,-6 3 428,-3 7 0,1-1 379,-2 5 1,2-7-189,-1-1 1,-2-1-110,6-4 1,-1 1-85,1-1 0,3-4 0,-2-5 0,2-6-151,2 1-16,0-7-87,0 3 182,0-18 0,6-6-440,4-15 1,9-3 172,5-7 0,2 0-97,3 1 0,-1-6 131,1 1 0,-1 6 128,1 8 1,-7 4 208,-3 6 0,-3 2 95,-2 7 0,-2 7 229,-2 7 0,1 8-197,-6 11 1,-1 3 131,-4 7 0,0-1-93,0 1 0,0 4-81,0 0 0,0 0-148,0-4 0,2-6-274,3 1 0,-2-7-71,6 2 1,1-9-273,4-5 0,0-5 582,0-5 0,7-9 0,1-8 0</inkml:trace>
  <inkml:trace contextRef="#ctx0" brushRef="#br0" timeOffset="59">24668 5416 8071,'8'7'559,"-3"2"1,-4 4-119,-1 1 1,-1 2-155,-4 3 1,-4-2-104,-10 7 1,3 0 14,-3 4 0,-2-1-180,2-3 1,-4 2 76,4-2 0,0-3-153,5-2 1,-1 1 118,1-1 0,2-5-993,2-4 0,2-7-705,3 2 760,4-4 1,-4-2 875,10-4 0,3-3 0,6-6 0,0 0 0,0-1 0,5 1 0,0 0 0,5 0 0,-5 0 0,1 4 0,-1 1 0,-3 5 2,3 0 1,-3-3 530,-2 3 127,0-1-482,-6 5 1,-1 1-195,-7 4 0,0-2-330,0 7 1,-7-1-13,-2 6 125,-4-1 0,-1-2-159,0-2 392,0 3 0,-1-10 0,1 6 0,6-4 0,3 4 90,-2-5 0,5 8 170,-3-2 1,4 2 168,1 3 0,0 3-161,0 1 1,0 2 111,0-2 0,0-3-12,0 3 0,1-4-675,4 0 1,-2-3 243,7-2 0,-6-2-530,6-4 1,-5-2 120,4 3 472,1-10 0,4-3 0,0-6 0</inkml:trace>
  <inkml:trace contextRef="#ctx0" brushRef="#br0" timeOffset="60">24867 5431 8027,'14'0'0,"1"0"54,-1 0 1,-5 6-6,1 3 1,-7 6 480,2 4 0,-5-2-243,-5 7 0,2-1-328,-7 6 0,1-1 95,-5 1 1,4-6-60,1 1 0,1-7-199,-2 2 1,2-4 0,4-6-575,2-3 545,-4-6 0,6-1-80,0-4 0,5-3 79,-1-6 0,7 1 239,-1 4 0,-2-2-336,1 6 172,1 0 1,4 5 524,0 0 1,-4 7-178,-1 2 0,-6 9 221,2 0 0,1 8-165,-1-3 1,0 4 129,-5 2 1,0-1-162,0 1 0,0-3-141,0-2 0,0 1 50,0-6 0,-5 5-95,0-5 0,1 0-763,4-5 384,0 0-982,-7 1 962,6-1 1,-7-6 370,3-4 0,3-8 0,-4-4 0</inkml:trace>
  <inkml:trace contextRef="#ctx0" brushRef="#br0" timeOffset="61">25081 5516 8027,'18'-14'27,"1"0"0,7-1 84,-3 1 0,0 0 22,0 0 0,1-1 110,4 1 1,-1 0-198,-3 0 0,1 1 115,-6 4 0,5-2-160,-5 6 26,0-6-20,-5 9 0,-1 2 93,-4 10 0,-3 4-170,-6 5 0,0 8 152,0 6 1,-1 8-17,-4 2 0,4 6 5,-4 7 1,3 1 4,2 0 0,0 0-73,0 0 0,0-2 10,0-3 0,0 0-140,0-9 0,0-3 162,0-12 0,0-1 25,0-3 0,0-4 158,0-6 1,0-4-124,0-1 0,-1-6-188,-4 2 1,-3-3 145,-6-2 0,0 0-214,-1 0 0,0-7-158,-4-2 1,3-4-241,-3-1 0,3-2 156,2-3 403,0 4 0,-7-19 0,-1 4 0</inkml:trace>
  <inkml:trace contextRef="#ctx0" brushRef="#br0" timeOffset="62">25152 5672 7998,'9'-22'1,"1"3"0,-3 3 23,3 2 1,3 2 329,-4 2 1,-1-1-53,1 6 1,-4-4-324,5 4 1,-7-1 161,2 1-850,-4 4 338,-1-6 1,0 14-174,0 2 1,-6 4 131,-4 1 412,4-6 0,-13 4 0,3-4 0</inkml:trace>
  <inkml:trace contextRef="#ctx0" brushRef="#br0" timeOffset="63">25137 5644 7998,'0'16'326,"0"3"1,0-2-116,0 7 0,0-5-29,0 4 1,0 0-149,0 0 0,0 2 105,0-6 0,0 0-64,0-4 227,0-1-660,0 0-18,0-6-305,0-2 405,0-18 1,5 2 5,0-9 1,4-1 78,-4 1 0,6 0 68,-1 5 1,2-1 266,3 1 0,-1 1-83,0 4 0,0-2 83,0 6 0,1 0 56,-1 5 0,0 0 324,0 0-324,0 0 0,-4 2 459,-1 3-336,-5 3 0,0 6-124,-8 0 1,-6 5-131,-9 0 1,-3 6 110,-6-1 1,-1 1-181,1-1 0,-7 9 0,-1-3 0</inkml:trace>
  <inkml:trace contextRef="#ctx0" brushRef="#br1" timeOffset="64">22436 2843 7544,'10'0'-632,"-1"0"1,-4 0 361,4 0 0,1-4 747,4-1 1,5-2-133,0 3 1,6 1 39,-1-7 1,3 2-42,1-1 1,1-2-157,-1 6 0,5-1-7,0 1 1,5 3-38,-5-2 1,5 2-46,-5 2 0,1-2 80,-6-2 1,1 2-161,-1-3 0,0 4 109,1 1 0,4 0-27,0 0 1,5 0 23,-5 0 1,7 0-7,-2 0 1,1 0-64,-1 0 1,2 0 71,-7 0 1,5-5-45,-5 0 0,0-1-3,-5 1 0,1-1 5,-1-4 0,2-1-31,4 7 0,-3-7-9,7 1 0,-5 2-23,5-1 0,-2 4 54,2-4 1,2 5-35,-7 0 1,5-3 30,-5 3 0,0-1-62,-4 5 1,-2-5 32,-4 0 0,4 1 4,-3 4 0,-2-5-36,2 0 1,-5-1-5,4 1 0,1 2 16,4-7 0,2 7 13,4-1 1,-4 2-49,3 2 1,-3-5 43,-2 0 0,1 1-8,-1 4 0,-1 0 30,-3 0 1,3 0 8,-4 0 0,-1 0-13,2 0 0,0 0 5,4 0 0,1-2-39,-1-3 1,0 2 26,1-6 0,1 4-76,3-4 0,2 5 72,3 0 1,1-3-80,-6 3 0,5-1 48,-4 5 1,-1 0-3,-5 0 0,1 0 18,-1 0 0,-1-5-2,-3 0 0,2 1-26,-2 4 1,-3 0 17,-2 0 0,1 0-143,-1 0 1,0-5 128,-5 0 0,1 0-212,-1 5 1,5 0 38,0 0 1,0 0-120,-5 0 1,-5-4 142,1-1 1,-1 0-14,5 5 1,-4 0-29,-1 0 0,1 0 17,4 0 1,-4 0 3,-1 0 1,1-1 0,4-4 1,0 3-103,0-2 1,0 0 119,1 0 1,-1 1-165,0-7 0,-4 7-233,-1-2-2,1-3-168,4 7 164,-6-6-109,-2 7 660,-6 0 0,6 0 0,2 0 0</inkml:trace>
  <inkml:trace contextRef="#ctx0" brushRef="#br1" timeOffset="65">25934 2275 8408,'-8'6'-84,"1"-4"119,7 4 1,2-1 70,3-1 1,3 1 51,6-5 0,0 0-18,0 0 0,0 5-6,1 0 1,-1 1 9,0-1 0,-4-2 40,-1 6 0,1-4-19,4 4-15,-6 1 1,3 4-108,-7 0 1,1-4 72,-5-1 1,0-4 0,0 5 1,-1-3-52,-4 3 1,-5 3-118,-9-4 1,-11 8-570,-12 2 1,-15 8 619,-14 2 0,24-12 0,-3 0 0,-4 5 0,-1-1 0</inkml:trace>
  <inkml:trace contextRef="#ctx0" brushRef="#br0" timeOffset="66">17915 3654 8520,'0'-10'-542,"0"1"0,1 6 270,4-2 1,-2 3 685,7 2 0,-6 0-79,6 0 0,-1 2-214,6 3 1,-1-4-43,0 4 0,0 1-18,1-1 0,-1 0 48,0-5 1,0 1 15,0 4 1,1-3-14,-1 2 94,0-2-195,0-2 151,0 6-82,1 2 1,-7 6 17,-4 0 0,-2 2-16,-2 3 1,-5-1 142,0 5 1,-6 1-126,2 4 0,-4 1-108,-1-1 1,0-6 94,0-3 0,-1 2-166,1-2 1,0-2 58,0-7 1,0 1 36,-1-6 0,1-1 21,0-4 0,0 0-16,-1 0 1,1 0 6,0 0 6,6 0 1,-3-1-65,6-4 75,1 3 1,10-4-157,3 6 1,9 0 132,1 0 1,1 0-69,-1 0 0,3 6 8,7 4 1,-6 2-6,1 3 0,-6-6-26,0 1 0,-2-1 20,-2 5 487,1 1-288,-1-1 541,-6 0-363,-2 0 1,-7 0-146,-4 1 1,-5-1-106,-9 0 0,-3-4-3,-6-1 0,-1-1-248,1 1 1,4-2 99,1-7 0,0 0-805,0 0 0,-1-7 877,10-2 0,-4-16 0,11-5 0</inkml:trace>
  <inkml:trace contextRef="#ctx0" brushRef="#br1" timeOffset="67">26829 2118 8210,'-1'-22'54,"-4"3"0,3 8 161,-2 2 87,2 5 0,8-7 345,4 7 0,4-1-316,5 5 0,5 0-68,9 0 1,5 0-41,9 0 1,2 0 39,3 0 0,4 0-157,-4 0 1,9-5-289,6 0 0,7-6 207,2 2 1,0-4 72,-5-1 1,-6 5-137,-4-1 0,-10 2-490,-9-1 1,-7 1 271,-11 3 1,-4 4-1696,-5-4 1951,-8 3 0,6 9 0,-5 0 0</inkml:trace>
  <inkml:trace contextRef="#ctx0" brushRef="#br1" timeOffset="68">27967 1805 8117,'20'7'0,"2"-4"-226,7 6 0,-1-5 141,1 0 0,-1 3 780,1-3 1,-1 6-220,0-5 0,-5 4 275,-4-4-324,3 6-307,-7-3 0,1 4-77,-6-2 1,-9 3 76,-1-4 1,-9 4-250,-15 1 0,-1 6 6,-13 4 1,0 3-142,-5 1 0,2 1-112,3-1 1,5-4-951,9 0 1326,4-7 0,6 10 0,0-5 0</inkml:trace>
  <inkml:trace contextRef="#ctx0" brushRef="#br1" timeOffset="69">28905 1649 8069,'2'-13'461,"2"4"0,6 1-430,9 3 1,3 2 42,6-6 0,1-1-58,-1-4 0,1 0-34,-1 0 0,1 1-450,-1 3-249,-6-2 1,-3 9 168,-9-7 548,-4 7 0,-6-3 0,0 6 0</inkml:trace>
  <inkml:trace contextRef="#ctx0" brushRef="#br1" timeOffset="70">29062 1564 8069,'0'9'0,"0"1"0,0 1-78,0 8 0,0-2 298,0 7 0,0 1 358,0 8 0,-2-3-341,-3 3 1,2-1-169,-6 1 1,1-3-296,-2 3 0,-2-4 164,2-5 1,4 1-241,1-6 0,3-5 29,2-5-227,-6-5 183,5 2 0,-6-12-22,7-4 0,2-7 131,3-2 0,-2-5 32,6 5 0,-1-6 134,2 1 0,2 2-54,-2-2 1,2 2 139,3-1 0,0 0-44,4 5 0,-3 2 77,3-3 1,3 3 37,2 2 1,3 0 128,1-1 0,5 6-83,0-1 0,5 6 36,-4-6 0,-6 7 76,-4-2 1,-9 5-39,0 5 0,-3 3-57,-7 6 1,-2 7-68,-7 2 1,-11 4-11,-8 2 1,-6-1-36,-4 0 1,-2 1-154,-3-1 0,4 1 108,5-1 0,1-1-173,-1-3 0,7 1-269,3-6 0,3-2 153,2-7 1,5-4-286,-1-6 0,7-1 18,-2-4 535,4-3 0,1-13 0,0-1 0</inkml:trace>
  <inkml:trace contextRef="#ctx0" brushRef="#br1" timeOffset="71">29147 1862 8069,'12'7'-335,"-2"2"0,7 4 134,-2 1 0,2 0 616,-3 0 1,5 1-137,0-1 1,5-5-313,-5 1 1,0-2 26,-5 1 1,-1-1-424,-4-3-65,-3-4 0,-7 6 494,-4-7 0,-9 0 0,-8 0 0</inkml:trace>
  <inkml:trace contextRef="#ctx0" brushRef="#br1" timeOffset="72">28806 1251 8268,'-8'6'0,"1"-2"-723,7 5 494,7 0 0,-1 7 482,3 3 0,4-3-221,-3 3 1,-2 2-416,1-3 0,-6 6 383,2-5 0,3 6 0,0-2 0</inkml:trace>
  <inkml:trace contextRef="#ctx0" brushRef="#br1" timeOffset="73">28734 1606 7575,'0'10'-196,"0"-1"0,5-4 199,0 5 1,1-2 24,-1 1 0,-3 5-40,2 0 0,3 1-8,-3 4 1,6-4 54,-5 0 1,6-1 3,-2 0 0,-1 0 38,2 0 0,-6 2-59,6 3 1,-7-8 22,2 4-20,3-4-30,-7 3 0,7-2 98,-3-2 0,-4-2-4,4-3 1,-3-2 26,-2 6 1,0 1 146,0 4 0,0 2-37,0 3 0,0-2-117,0 7 1,-2-5-85,-3 4 0,4-5 109,-4 1 0,2-5-223,-2-5 0,2 2 177,-6-6-3,-1 0 1,-6-5-69,-3 0 0,3-2 14,-2-2 1,-3 0-92,2-5 1,-5 4 163,5-4-31,0 6 152,5-10 19,0 11-259,6-4 0,2 8-130,6 2 0,8 4 213,6 6 0,13-1 9,11-3 1,6 1-178,8-7 1,0 1 123,10-5 0,-5 0-232,-5 0 0,3 0 31,-3 0 1,7 0-7,-3 0 0,3 0-80,-12 0 0,-6 0-287,-7 0 1,-6 0 553,-4 0 0,-4-6 0,-6-2 0</inkml:trace>
  <inkml:trace contextRef="#ctx0" brushRef="#br1" timeOffset="74">29730 1436 8169,'0'16'-197,"0"3"0,0 3-286,0 6 0,0 5 977,0 1 0,-2 5-147,-3-1 0,4 1-228,-4-1 0,-1-1-154,1-4 0,0-3-217,5 3 1,0-5 181,0-4 1,0 1 43,0-6 0,0-4-19,0-6-139,7-6 1,-4 2-244,6-10 1,-4-4-10,4-10 436,-5-3 0,8-7 0,-4 1 0</inkml:trace>
  <inkml:trace contextRef="#ctx0" brushRef="#br1" timeOffset="75">29829 1464 8169,'14'-20'0,"2"9"0,3-4 0,3 11 0,7-1 0,-1-1 14,1 1 1,-1 0 116,1 5 0,4 0 40,0 0 0,0 5 5,-5 0 0,-1 4 121,-3-4 0,-2 6-98,-3-2 0,-5 4-65,1 1 1,-3 7 55,-7 3 1,0 2-174,-5 3 1,0-1 84,0 1 1,-7 4-98,-2 0 0,-4 5 25,-1-5 1,0 0-52,0-4 0,-4-1-83,4 1 0,-3 2-225,7-2 1,-3 1-280,-1-11 0,0 0 226,0-5 0,0-6-195,-1-4 1,1-2 151,0-2 0,0-6 425,0-4 0,-5-2 0,0-3 0,-7-12 0,4-3 0</inkml:trace>
  <inkml:trace contextRef="#ctx0" brushRef="#br1" timeOffset="76">29843 1535 8169,'13'2'388,"-3"3"1,1 7-127,-7 7 0,1 7-31,-5-3 0,0-1-219,0 2 1,0-2 98,0 2 0,-6 1-94,-4-6 1,-1 0 15,2-5 0,-4 4-13,4-4 0,2 3-69,3-7 1,0-4-843,0-1 640,2-4 0,-3-2-108,10-4 0,8-4-112,6-10 0,6 3 149,-1-3 0,3-2 220,1 2 0,0 2-95,1 8 1,-1 1 244,1 3 0,-6 3 97,1-2 1,-11 8 253,1 6 1,-5 2 21,1 3 1,-4-1-163,-6 0 1,-6 5 70,-4 0 0,-8 5-97,-6-5 0,-8 4-58,-1-4 1,-6 7 14,1-3 1,4-2-29,6-2 1,1-2 40,8 2 0,5-9 256,5-1-225,5 0 0,6-7-64,12 3 0,13-5-336,11-5 0,14-3 13,5-6 153,16 6 0,-7-11 0,11 3 0</inkml:trace>
  <inkml:trace contextRef="#ctx0" brushRef="#br0" timeOffset="77">15228 8260 8037,'0'-8'1470,"6"6"-1672,3 7 1,-1 4 50,2-4 0,-1 5-46,6-6 1,-6 3 90,0-3-426,1 4 0,3 7 121,-4-1 1,-3 0 410,-6 0 0,-6 13 0,-2 3 0</inkml:trace>
  <inkml:trace contextRef="#ctx0" brushRef="#br0" timeOffset="78">15242 8700 8037,'0'10'0,"0"-1"0,0-5 0,1 0 0,4-8 0,3-11 0,6-8 0,1-4 0,-1-2 0,0-1 0,0-3 0,2 3 0,3-3 0,-3-2-6,3 2 0,-5-2 6,-5 2 0,4 3 0,-5-5 0</inkml:trace>
  <inkml:trace contextRef="#ctx0" brushRef="#br0" timeOffset="79">15612 7776 8037,'9'0'191,"0"0"0,-5 7 374,0 2 0,-2 5-198,-2 5 1,-2 3-13,-2 7 0,-4 6-319,-6 3 1,-7 4 157,-3 6 1,2-4-364,-2 3 0,1-3 180,-6-1 1,2-7-527,4-2 1,2-6 172,7-4 0,0-4-512,0-6-60,6-6-232,-5-1 1146,11-14 0,-4-1 0,6-6 0</inkml:trace>
  <inkml:trace contextRef="#ctx0" brushRef="#br0" timeOffset="80">15484 8118 8037,'14'-7'-449,"0"6"314,0-4 0,0 5 941,1 5 1,-6 4-253,1 10 1,-6 3-183,6 7 1,-7 5-128,2 4 0,-4 3-132,-1 2 0,0 1 24,0 4 0,0-4-41,0 3 1,0 2-111,0-1 0,5-6-367,0-4 1,1-8-1458,-1-1 1344,-4-1 1,7-14-382,-3 0 0,-3-12 875,2-11 0,4-10 0,0-3 0</inkml:trace>
  <inkml:trace contextRef="#ctx0" brushRef="#br0" timeOffset="81">15754 7734 8001,'6'-8'1369,"-4"2"-1113,4 6 0,-6 6-18,0 3 0,-2 10-669,-2 5 0,0 3 248,-5 1 1,-1 2-58,-4 3 1,0-3-37,0 4 1,4-9-103,1-1 0,6-7 67,-2 2 1,-1-3-264,1-2 584,0-6-266,5-2 399,0-6 1,6-1 106,4-4 1,-2-3 119,1-6 1,1-2-169,4-3 1,0 2 50,0-7 1,1 7-115,-1-2 1,0-2-16,0 2 1,-4 2-175,-1 7 227,-6-2-219,4 10 0,-7 4 41,0 12 0,-7 6-105,-2 9 1,-5 6 18,-5 2 1,3 3 44,-3-2 0,8-3 32,2-7 0,4-1-6,-5-3 1,7-4 81,-2-6-69,4-6 1,2-1 10,4-7 0,-2 0-1,7 0 0,-1-7 21,5-2 0,5-5-78,0-5 1,0 1-141,-4-6 1,-1 6 75,0-6 1,-1 5-161,-4-5 0,2 7-34,-6-2 1,0 8-160,-5 1 306,0 1 0,-7-1 161,-2 1 0,-4 6 0,-1-4 0</inkml:trace>
  <inkml:trace contextRef="#ctx0" brushRef="#br0" timeOffset="82">15839 7975 8001,'-9'10'-892,"-1"-1"0,7 2 1412,-2 8 1,4-1-85,1 5 0,0 1-57,0 5 0,0 4-153,0 0 1,-2 5-195,-3-5 1,4 6 157,-4-1 1,2-1-410,-2 1 0,3-7 19,-2 2 1,1-3-112,-2-1 1,3-7 100,-3-3 1,2-5-107,-1-4 252,2-4 0,-6-8-23,3-2 0,4-9 139,-4-6 1,3-6-106,2 1 1,2 2 189,3-2 0,-2 2-6,6-2 1,-4 2 102,5 3 0,-1 4-114,5-4 0,1 8 225,-1 1 127,0 7-361,0-3 1,-4 7 58,-1 4 1,-6 3-39,2 6 1,-3 5 114,-2 0 1,-5 6-110,0-1 1,-4 3 5,4 1 1,-5 5-73,6 1 0,-1-1 5,5-5 1,0-6-390,0-3 1,0-3 22,0-2-385,0-6 1,6-8 75,4-9 0,2-12-181,3-7 1,-6-2 778,1-8 0,-1 0 0,5-5 0</inkml:trace>
  <inkml:trace contextRef="#ctx0" brushRef="#br0" timeOffset="83">15995 8089 8001,'15'-19'371,"-1"0"1,5-4-104,0 4 0,4 0-148,-4 4 0,5 1 336,-5 0 1,5 5-79,-5-1 1,4 1-139,-4-6 1,2 7-15,-2 4 1,-8-3-195,3 3 74,-3-1 0,2 11-185,-4 4 1,-2 7 7,-7 2 1,-7 13-12,-2 1 0,-5 6-122,-5 4 0,-2 1 47,-3 4 0,-2-4-133,2 3 0,-1-4 111,1-5 0,-1-4-397,6-5 0,1-7-149,9-3-803,-4-3 1528,5-8 0,0-15 0,2-8 0</inkml:trace>
  <inkml:trace contextRef="#ctx0" brushRef="#br0" timeOffset="84">16152 8260 8001,'14'6'0,"0"4"136,0 8 0,-4 0 259,-1 6 0,-5-1 246,0 6 0,3-2-194,-3-4 1,1 3-375,-5-8 1,5 1 88,0-4 1,-1-6-777,-4 1 421,0-7-380,0 3 152,0-19 1,0 2-339,0-12 0,0 4 60,0-5 1,0 0 349,0-4 1,0 4 304,0 1 0,2 5 44,3-1 0,-4 3 178,4 2 0,3 6-175,1 4 1,-1 2 504,2 2 309,-1 0 505,5 0-766,1 6 1,-6 2-126,1 6 0,-7-4-275,1-1 1,0-1 74,0 2 1,-2 2-119,3-2 0,-5 2 38,-5 3 1,2 4-333,-7 0 1,2 1-27,-1-1 1,-4-3-168,4 3 0,-2-3-259,1-2 0,-1-5-119,6 1-16,-6-7 0,5 2 768,-3-10 0,-4-16 0,5-9 0</inkml:trace>
  <inkml:trace contextRef="#ctx0" brushRef="#br0" timeOffset="85">16507 7648 7997,'8'0'0,"-2"2"244,-6 3 0,-1 7 360,-4 7 1,-8 8-473,-5 2 0,-1-1-2,4 5 1,0-3-71,-4-1 1,8-6 58,-4 1 0,9-8-389,-3-2-64,5 0-98,-2-12 1,8 3 164,2-10 1,4-3-36,6-6 0,1 0 217,-1-1 0,2 1-50,3 0 1,-4 4 153,4 1 1,2 6-102,-2-2 1,5 3 463,-5 2 0,0 0-8,-5 0 0,0 2 142,0 3 0,-6 3-193,-3 6 0,-4 0-62,-1 0 0,-4 7-403,-1 3 0,-6-2 118,1 1 0,-7 1-241,-2 4 1,0-4 132,5 0 1,-2-5-828,-3 5 1,3-9 958,-3 0 0,4-1 0,0-6 0</inkml:trace>
  <inkml:trace contextRef="#ctx0" brushRef="#br0" timeOffset="86">16436 8004 7997,'13'14'-25,"-4"0"1,2 5 250,-6 0 1,0 11 382,-5-1 1,0 2-204,0-2 1,0 4-167,0 0 1,0 0-207,0-4 0,0-1 139,0 0 0,0-4-578,0 0 1,1-8-465,4-2-473,-3 0 994,4-12 1,-6 1-199,0-13 1,0-1 260,0-12 0,2-1 285,2-5 0,-2-1 0,3-3 0,1 2 0,-1-7 0,6 5 0,-2-5 0,4 6 0,1-1 0,5-2 29,0 2 0,5 0 85,-5 4 0,4 3 137,-4 2 0,7-1 462,-3 6 0,-1 1-283,2 9 0,-7-2 931,2 6-876,4 0 0,-8 7-229,4 3 0,-8 4-86,-1 10 1,-7 6-83,2 13 0,-4-3-57,-1 12 1,0-1 129,0 6 1,0-1-837,0-4 1,5-3 330,0 4 0,0-6-567,-5-4 0,0-4 337,0-11 1,-2-2 206,-3-7 1,2-6 366,-6-3 0,-1-4 0,-4-1 0</inkml:trace>
  <inkml:trace contextRef="#ctx0" brushRef="#br0" timeOffset="87">16521 8288 7997,'16'-9'180,"3"-1"1,-1 1-72,5-5 1,-1-1-82,2 1 0,3-2 176,-3-3 1,3 4-112,1-4 0,-6 3-203,-3 2 0,-8 4 34,-1 1 0,-6 5-95,6 0 1,-7 4-159,2 4 1,-10 4 114,-5 7 0,-7 5-63,-2 4 1,-6-2 59,1 2 1,-3-1 215,-1 6 0,4-2 44,0-4 1,7 3 218,-2-7 0,5-1 16,4-3 93,4-1-105,6-6 0,6-2-44,4-6 1,9-1-346,5-4 1,-2-5 169,1-9 0,1 2-454,5-7 0,-7 7 194,-3-2 1,-4 3 212,0 2 0,-1-7 0,0-1 0</inkml:trace>
  <inkml:trace contextRef="#ctx0" brushRef="#br0" timeOffset="88">16678 7975 7983,'0'21'0,"0"3"750,0 9 1,0 3-229,0 7 1,1 1 147,4 3 1,-3 4-107,2 6 1,-2 4 56,-2 1 0,0 4-571,0-4 1,5-2-108,0-8 0,1-4-648,-1-11 1,-2-3 492,6-11 0,-6-2-996,2-7 1208,-3-6 0,4-8 0,2-8 0</inkml:trace>
  <inkml:trace contextRef="#ctx0" brushRef="#br0" timeOffset="89">17204 7748 7996,'-6'14'-294,"4"2"245,-3 3 1,4 3 196,1 6 1,0 2-68,0 4 1,0-4-172,0 3 1,0-3-19,0-2 0,0-6-126,0-3 0,0-3-199,0-2 340,0-6-156,0-1 0,0-9-80,0-3 329,0-3 0,-7-18 0,-1-5 0</inkml:trace>
  <inkml:trace contextRef="#ctx0" brushRef="#br0" timeOffset="90">17218 7535 7996,'14'6'0,"-1"13"328,-4 9 0,3 12 31,-8 3 0,1 1 22,-5 8 0,2 2-68,2 7 1,-2 2-307,3 4 0,-4-4 33,-1-6 1,0-2 88,0-3 0,2-9-408,3-10 0,-4-9 111,4-5-1311,3-4 1010,0-7 1,4-8 1,-2-9 0,-2-10-53,-4-5 608,-2-3 0,11-7 0,-5-3 0</inkml:trace>
  <inkml:trace contextRef="#ctx0" brushRef="#br0" timeOffset="91">17360 7876 7996,'8'1'0,"-3"4"0,-3 8 134,-2 6 1,4 6 169,1-1 1,0 4-217,-5 5 0,0-7 152,0 2 0,0-9-539,0 0 0,4-8 202,1-1 0,6-9-246,-1-1 1,1-8 342,-2-11 0,10-9 0,-3-9 0</inkml:trace>
  <inkml:trace contextRef="#ctx0" brushRef="#br0" timeOffset="92">17559 7520 7996,'-1'19'-665,"-4"0"0,-3 7 1348,-6-3 0,1 4-250,4 2 1,-4-1-155,4 1 0,-2-6-111,1 1 0,4-7 31,6 2 1,1-3-123,4-2 1,0-1-12,9-4 1,-3-2-300,8-7 0,2-2 140,-2-3 1,6-3-251,-1-6 1,-2 0 135,1 0 1,-5 0-214,1-1 1,-3-4 134,-2 0 0,-5 1-55,1 3 1,-7 6 103,2-1 1,-4 1 235,-1-5 0,-1-1 0,-4 1 0,2 5 0,-7-1 0,2 6 0,-1-6 0,-4 7 0,4-2-175,2 4 0,-4 2 157,7 4 0,-1 9 435,5 10 0,-5 4 0,0 5 0,1 4 91,4 5 1,0 9-248,0 6 0,-5 1-93,0 9 0,0-7-372,5 1 0,-4-9 181,-1-4 0,0-10-308,5-5 26,-6-9 60,4-4 0,-6-14 20,4-6 1,2-6 93,-3-8 0,4-7 8,1-2 0,0-4 32,0-2 1,0-4 108,0 0 1,0 0-92,0 4 0,0 1 257,0-1 1,6 6 16,4-1 0,1 7 25,-2-2 1,4 9-96,-4 6 0,-1 2 378,2 2-364,-1 0 1,4 6-45,-4 4 1,-2 9-3,-7 4 0,0 0 19,0 0 0,0 1 31,0 4 1,-2 1-6,-3-1 1,4 1 108,-4-1 0,2-1-94,-2-3 0,3 1 18,-2-6 0,2-5-173,2-4 0,2-7-220,2 1 1,4-2-138,7-2 1,0-8 190,4-6 1,5-7-1546,9-7 1707,-3-7 0,5-1 0,-7-7 0</inkml:trace>
  <inkml:trace contextRef="#ctx0" brushRef="#br0" timeOffset="93">18085 7535 7897,'-6'14'0,"5"2"219,-4 3 0,3 3-93,2 6 1,0 2 657,0 3 0,0-1-259,0 6 0,0-2-477,0 2 1,0 2-357,0-7 1,0 0-419,0-5 0,0 1 383,0-1 1,2-1-534,3-3 876,-4-4 0,5-5 0,-6-1 0</inkml:trace>
  <inkml:trace contextRef="#ctx0" brushRef="#br0" timeOffset="94">18071 7904 7897,'14'-12'-31,"1"2"0,-1-2 131,0 2 0,5-1-31,0 2 0,0-2 283,-5 6-832,0 0 366,1 5 0,-8 2-23,-2 2 1,-3 6-4,-2 9 1,-8 3-209,-6 6 0,-1 1 62,-3-1 1,-3 5 285,2 1 0,-5 3 0,5-3 0,-4-1 0,4-5 0,0-1 61,5-3-12,-1 3 1,3-12 627,2 4-238,4-9 0,12-4 242,4-6 0,4 0-437,5 0 0,-2-6 12,7-4 1,-2-2-768,2-2 1,3-1 186,-4 1 324,4 0 0,2-7 0,-1-1 0</inkml:trace>
  <inkml:trace contextRef="#ctx0" brushRef="#br0" timeOffset="95">18910 7762 8009,'2'14'268,"2"1"0,-2 5 266,3 4 1,1 9 405,-1 5 0,4 3-453,-4 2 0,6-1-28,-2 1 1,4-8-211,1-7 1,7-3-9,3-10 1,7-4-66,2-11 1,8-16 47,2-13 1,4-18-114,-20 15 1,-1-2 0,-1-3-1,-1-2-481,-3-1 0,0-1 1,3-4-1,1-1-57,1-4 0,0 0 0,2-2 0,1-2 285,2-2 1,0-1-1,-2 3 1,0 0-10,2 2 1,0 0 0,-2 2 0,-1 0-823,-1 3 1,-2 0 972,-3-2 0,-1 0 0,1 3 0,0 0 0,-3-1 0,0-1 0,-2 3 0,0 0 0,-1 2 0,0-1 0</inkml:trace>
  <inkml:trace contextRef="#ctx0" brushRef="#br0" timeOffset="96">20303 13733 8649,'-9'0'-81,"-1"0"-132,7-6 865,-3 4-102,6-4-611,0 6 1,2 0 56,2 0 1,4 5-88,6-1 1,2 1 166,3-5 0,2 5-9,2 0 0,4 1 167,-3-1 0,3-4-154,1 4 1,1 1 62,-1-1 0,1 0-23,-1-5 0,7 4-68,3 1 0,4 0 75,6-5 1,7 0-173,7 0 1,2 0-171,3 0 0,-10 0 132,9 0 1,-9 0 48,4 0 0,4 0 59,2 0 1,4 5 33,4-1 1,-3 3-44,-1-3 1,-8 0 160,-11 5 1,5-1-36,0 1 1,1 4-25,8-3 1,1 1-55,4-2 1,-3 2 5,-7-6 0,3 4 38,-7-4 0,3 5-12,11-6 1,1 1-26,9-5 0,-40 0 0,0 0 13,35 0 1,-4 0 87,0 0 0,-3-1-136,-29-2 1,1 1 0,-1 0 0,2 1 9,3-4 0,0 0 0,-4 3 0,0 1-35,2-1 0,-1-1 0,34-3-2,0 1 0,3-4-169,-39 6 0,1 1 1,1-1-1,1 0 201,2 0 0,0 1 1,35 0-72,-39 0 0,-1 0 0,36-5 66,0 3 0,-1-3-8,-32 5 0,0-1 1,37 2-11,-37-1 0,0-1 1,34 2 16,-11 1 0,4-2 5,-4-3 1,4 4 4,1-4 0,5 2-10,0-2 1,-1 3-8,-4-2 0,-4-3-93,-1 3 1,-4-3-65,4 3 0,0 0 143,6-5 0,-1 6 12,0-2 0,-6-1 8,-4 1 0,-2 0 36,-3 5 1,8 0 121,2 0 0,3 0-178,3 0 0,2 0 40,-3 0 0,-2 0-116,-7 0 0,4 0 117,10 0 0,3 0-293,-36 0 1,0 0 0,-1 0-1,-1 0 179,40 0 1,-2 0 36,-3 0 1,4 0 52,-35 0 0,0 0 0,2 0 0,-1 0-3,4 0 0,0 0 1,-6 0-1,-1 0-5,37 0 1,-37 0 0,0 0 59,-1 0 1,1 0 0,5 0 0,0 0-75,2 0 1,0 0-1,-2 0 1,0 0 18,0 0 0,-1 0 1,0 0-1,-1 0-54,-3 0 0,0 0 0,3 0 0,1 0 46,5 0 1,0 0 0,-3 0-1,0 0-8,-2 0 0,1 0 1,1 0-1,0 0 0,-4 0 1,0 0 0,0 0 0,1 0-10,2 0 0,-1 0 0,-1 0 0,0 0 16,-1 0 0,0 0 1,0 2-1,-2 1 14,33 2 0,-35-3 1,0 0-5,40-2 0,-39 0 0,0 0-7,0 0 1,1 0 0,-1 3 0,0-1-245,-2 1 1,0-1-1,38 3-320,-7-5 0,1 1 80,4 4 1,-34-4 0,0 0 190,3 1 1,0 0 0,-2 1-1,-1 1 271,-1-2 0,-1 0 0,0 3 0,0 0 0,2-1 0,-1 0 0,34 8 0,-5 6 0</inkml:trace>
  <inkml:trace contextRef="#ctx0" brushRef="#br0" timeOffset="97">24441 1336 17741,'-46'-41'-1481,"3"3"0,12 10 658,2 9 0,1 3 1025,4 2 1,-3 6 194,-1 3 1,-4 4-311,-6 1 0,-8 8 160,-15 6 0,-5 8-433,28-7 1,0 3 0,1 2 0,1 3 156,-2 2 1,0 2 0,1 3 0,0 2 84,-1 0 0,0 2 0,-2 1 1,0-1-43,-5 2 0,0-1 0,1 1 0,1 0 27,-3-1 0,2 1 0,5-1 0,3 1-133,2-1 0,2 1 1,4 0-1,1 0-35,0 2 1,2 0-1,4-2 1,2 1-119,0 1 0,0 0 1,-11 34-405,6-1 1,10-3 348,9 3 0,12-3-95,7 8 1,13-8 15,11-1 1,4-14-33,6-1 0,7-9 194,16-10 0,-30-19 1,2-3-124,10-4 1,3-4-1,-2 0 1,1-1 279,4-4 0,0-1 0,5-1 1,0-2 99,3-2 0,-1-3 1,2 1-1,0-3 2,-2-3 0,1-1 0,4 1 0,1 0-319,-3-2 0,0-2 1,2-1-1,0-1 360,-2-1 0,-1-1 0,-2 0 1,-2 1 8,-2 1 0,-1 1 0,3-2 0,0-1-20,3 0 0,-1 0 0,-5 1 1,-2-1-24,-4 3 1,-1-1-1,-2 0 1,-1 0 23,-2-2 1,1 1 0,2 0 0,-1 0-17,-1-3 1,-1 0-1,0 0 1,-3-2 7,-5-2 1,-1-2 0,-2 1 0,0-1-19,-5 0 0,0-2 0,1-3 0,0 0-6,-3 1 0,-1 1 0,1-3 1,0 1-25,-1 2 1,-3-1-1,-4-1 1,-3-2-34,-3 2 1,-1-1 0,-4-3 0,-2 1-33,-1-36 1,-17-1 84,-15 1 0,-1 42 0,-4 2-97,-6-3 1,-3 3 0,-8 2 0,-2 2-70,-6 1 0,-3 2 0,-10 0 0,-4 4 42,17 8 0,-3 2 0,-1 2 0,-3 0 1,-2 2-1,-1 2-191,-3 2 0,-2 1 0,-1 2 0,-6 2 1,0 0-1,-1 2 24,15 0 0,-1 0 0,0 1 0,0 1 254,-2 2 0,-1 0 0,0 1 0,0 1 0,-1 1 0,0 2 0,-1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14630 16903 8458,'-6'-14'-1892,"5"6"1719,-12-4 711,5 10 1,-6-9-393,0 6 1,4-1-194,1 1 1,-1 2-4,-4-6 1,-5 4-1,0-5 1,-6 6 2,1-6 1,-3 2-4,-1-1 1,-7 1 891,-3 3 1,-3 2-1047,-2-7 1,1 7-28,-1-1 1,-4-3 230,-1 2 0,1 1 72,4 4 1,1-5 194,-1 0 0,-6 1-151,-3 4 1,-5 0-20,-5 0 0,4-5-11,-4 0 1,5 0-1,5 5 0,3 0-145,7 0 115,-1 0 1,-4 0-18,-1 0 0,-5 0-17,0 0 1,-2-4-129,-2-1 1,0 0 145,0 5 0,7 0-75,3 0 1,1 0 41,-2 0 0,3 0 103,-8 0 0,0 0-66,-9 0 1,4 5-107,-4 0 0,8-1 101,2-4 1,11 2 1,-2 3 1,4-2-43,-4 6 0,1-4 1,-1 4 1,0-4 29,1 5 1,-7-1-3,-3 5 0,1 2-50,-1 3 0,5-1 17,-6 5 0,12-4-2,-1 5 0,2 0 30,-2 4 0,-1 0 0,0 1 0,-4-1 11,-1 1 1,-1-1-1,2 1 1,3-6 50,-4 1 1,9 0-59,1 4 0,6-1 63,-1-3 0,3 2-50,2-2 0,-1 3 122,1 1 0,-1 1-142,1-1 1,-5 6-13,0-1 0,-7 5-2,2-5 0,4 5-13,0-5 0,0 0 75,0-5 1,3-4-47,7 0 1,4-2-22,5 2 1,3-4 6,2-6 1,-1 5 2,6 0 1,1 0-13,4-5 0,0 1-6,0-1 0,0 0 2,0 0 0,0 1-8,0-1 0,6 0-11,4 0 0,2 0 21,2 1 0,1-1 22,-1 0 0,6-4 42,4-1 0,-2 1 137,2 4 0,4 0-96,5 0 1,2 0 155,-2 1 0,-1-6-157,6 1 1,-2-6-13,2 6 1,-1-7-136,-4 2 1,-2-4 133,7-1 0,2 0-84,7 0 0,-1 0 22,6 0 0,0 0-10,5 0 0,-2 0 40,-3 0 0,2 0 14,-6 0 0,-1 0 25,-4 0 1,6-1 16,3-4 0,9 3-31,6-2 0,2 0-139,2 0 0,-6 2 126,-3-3 0,-4-1-52,-1 1 1,6-1-13,3 1 0,9 2 30,1-6 1,3 4-16,-8-5 1,-3 7 57,-12-1 1,8-3 7,2 2 1,3 1 106,3 4 1,-1-2-127,0-3 1,-6 4 7,-4-4 1,-2 4-9,-3 1 1,6-5 2,0 0 0,10-1-21,-1 1 1,8-3-309,-3-6 1,-5 0 274,-4-1 0,-3 1-22,12 0 1,-3-2 1,-28 7 0,0-1 0,-4 2 0,0-1 24,2-3 1,-1 0 0,33-7-61,-9-4 1,0-1 61,5-5 0,-1 6-22,-4-1 1,-1 0-137,-3-4 0,-10-2 196,0-3 0,-8 3-37,-6-3 0,-5 2-1,-9 3 1,-3-5 103,-7 0 1,0 0-84,0 4 1,-6 1 42,-3-1 0,-4-1-257,-1-3 1,-6 1 88,-3-5 0,-4 2-68,-1-8 1,-7 8-77,-2-7 1,-11 2 144,-4-2 0,-6 4-4,-8 0 1,-8 6-151,23 15 0,-2 1 0,-35-8 181,34 14 0,-1 1 1,1 2-1,-2 0-204,-2 2 1,-2 1-1,-6 0 1,-3 1-69,-6 3 1,-1 0 0,-1 0 0,-1 0-455,-2 0 1,-1 0 0,-3 1 0,-2 2 383,-6 1 1,0 1 396,5-1 0,-1 1 0,15 2 0,-2 1 0,1 0 0,6-2 0,0 0 0</inkml:trace>
  <inkml:trace contextRef="#ctx0" brushRef="#br0">14204 18894 8423,'0'-10'-390,"0"1"-49,0 6 1,0-5 922,0 3-118,0 3-556,0-4 0,6 6 24,4 0 1,2 2 101,3 2 74,-1-2 1,0 4 3,0-6 406,0 0-267,1 0 271,-1 0-289,0 0 1,-4 0-50,-1 0-88,1-6 1,4 3-1,0-7 0,0 5 9,0-4 1,5 4-17,0-4 0,0 4-29,-4-4 1,-1 4-118,0-5 0,2 7 124,3-2 1,-3 4-1,2 1 0,0 0 77,1 0 0,-2 0-34,7 0 1,-5 1 7,5 4 0,-6-3 40,6 3 1,-2 1 13,2-1 0,3-1-27,-3-4 1,1 0-1,-1 0 0,1 0-10,-6 0 0,6 0-2,-1 0 1,-4 0 94,-1 0 1,-1 5-80,1 0 1,-4 0 5,4-5 1,-3 1-37,-2 4 0,1-4-1,-1 4 0,-5 1-73,1-1 1,4 0 93,5-5 1,0 2-100,-5 2 0,2-2 77,3 3 0,-3-4-43,3-1 0,1 0 5,-1 0 0,5 0 6,-5 0 0,4 0 54,-4 0 0,2-1 9,-2-4 0,-2 3 3,7-2 0,-7 2 8,2 2 1,2-5-26,-2 0 1,1 1-4,-1 4 0,-3 0-30,3 0 1,2 0-6,-2 0 1,1-2-11,-1-3 0,-2 4-1,7-4 1,0 4-5,4 1 0,2-5 5,3 0 1,2-4 2,3 4 1,3-6 32,-3 1 1,-2-2-24,2-3 0,-5 1 43,5 0 1,-6 1 25,1 4 0,-3-4 12,-1 4 1,-1-2 3,0 1 1,1-2 10,-1 2 0,1 4-80,-1 1 1,5-1-11,1 1 1,0-4-128,0 4 0,-4-5 97,3 6 0,-3-7-55,-2 1 0,1 2 65,-1-1 1,-4-1-29,-1-4 1,-5 1-10,1 4 0,-3-4 49,-2 4 0,0-4 11,0-1 0,0 4 15,1 1 1,-6-1-14,1-4 1,-1 2-2,5 2 1,-4-2-3,-1 2 0,1-1-6,4 1 0,0-2-2,0 2 0,-3-2-9,4-2 1,-4-1-3,8 1 1,-4-2-10,0-3 0,-3 4 0,-2-4 1,2 3 16,-2 2 0,1-1-6,-2 1 0,3 0 193,-8 0-162,1 0 1,-5-1 7,0 1 1,0 5-24,0-1-1,0 1 1,0-6 89,0 1 0,-2 0-74,-2 0 1,1 4 24,-7 1 0,5 1-20,-4-2 0,4-2 42,-4 2 0,-1 2-66,-4-1 0,4 6 7,1-2 0,-5-1-14,-5 1 1,0-1-7,5 1 0,-5 3-5,0-2 1,-7-4 22,3-2 1,1 2-45,-2-1 0,0 4 35,-4-4 0,4 1 38,0-2 0,-1-2 50,-8 2 0,3 2 15,-3-1 1,-2 1-8,2-2 0,-2 3 17,2 2 1,1 3-97,-6-3 0,7 4 46,-2 1 1,1 0-221,-1 0 0,3 0 127,-3 0 1,-4 0-173,-1 0 0,-3 0 115,-1 0 1,-6 0 47,1 0 1,-5 0 52,4 0 0,1-2 115,4-2 0,2 2-88,3-3 0,2 4-38,3 1 0,3 0 113,-3 0 0,3 0-70,1 0 0,-1 0-65,-3 0 1,-3 1 0,-7 4 0,0-2-115,1 7 1,1-7 100,3 2 1,-2 1-19,7-1 0,0 4 30,4-4 0,6 0-11,-1-5 0,7 0 53,-2 0 0,-2 0-49,2 0 0,0 4 6,5 1 1,-2 1 52,-3-1 1,2-2 13,-7 7 0,5-2-107,-4 1 1,0 4-10,0-4 1,-4 4-123,3 1 0,2-1 162,-2-4 0,5-1-186,-4-3 0,4 1 80,-5 4 1,2 1 266,-2-7 0,4 6-55,5-5 0,-3 4-48,-1-4 0,1 1-33,9-1 0,-4-2 35,4 7 0,-4-6 49,-1 6-66,0-1 1,-1 5-1,1 1 1,0-1 1,0 0 0,4 0-43,1 1 1,-1-1 19,-4 0 0,0 0-2,0 0 1,-1 5 5,1 0 1,0 0 1,0-5 0,-1 1 100,1-1 0,5 2-95,-1 3 1,1-4 129,-5 4 1,4-3-110,1-2 0,1 2 33,-2 3 0,2-3-34,4 3 1,2-3 2,-3-2 0,4 0-18,1 0 0,0 1-10,0-1 1,0 0 39,0 0 1,0 0-22,0 1 0,0-1-2,0 0 3,0 0 1,1 1-45,4-1 1,-3-5 34,2 1 1,3-6-3,-3 6 0,3-2-12,-2 1 0,-2-1-7,6-3 1,-4-2-8,4 7 0,-4-6 17,5 6 0,-1-7-3,5 2 1,0 1 4,1-1 0,-1 1 42,0-1 1,0-4-40,1 4 1,0 1 1,4-1 1,-3 6 1,3-1 1,-3-2 5,-2 1 0,0 1 8,1 4 1,0 0 17,4 0 0,-3 2 42,3 3 0,-2-6 85,2 6 1,5-7-167,9 7 0,4-3 0,5-2 0</inkml:trace>
  <inkml:trace contextRef="#ctx0" brushRef="#br0">22578 12596 9735,'-14'-8'-1091,"-2"2"1035,-3 6 1,2 0 68,-7 0 0,5 7 45,-4 8 1,-1 5 17,-5 9-29,-5 12 1,2-2-12,-6 13 0,2 2-242,-2 8 0,-3-4 434,3 4 0,3-1-40,2-4 0,5 14-153,4-4 1,5 5 10,9-1 1,4-3-36,6-6 1,8-1-74,6-8 1,7-3 109,7 2 0,7-11-24,3 2 0,3-5-104,2 0 0,4-3-6,0-7 1,-4-1 5,-5-3 0,0-10 8,4-10 0,6-2 25,-1-2 1,7-8 44,-2-6 0,3-8-63,2-11 0,-6-5 64,-4-10 0,-9 1-4,-5-10 1,-9 3-9,-5-7 1,-5-4 8,-4-1 0,-4-10-18,-6-5 1,-8 4-170,-6 1 0,2 35 0,-3 0 130,-3 0 1,-2 1-1,0-1 1,-1 0 18,0 3 1,-1 0-1,-20-28-249,-1 0 0,-4 15 204,-1 13-675,-5 10 762,2 20 0,-11 2 0,1 6 0,-1 0 0</inkml:trace>
  <inkml:trace contextRef="#ctx0" brushRef="#br0">24896 17003 9338,'-7'-14'-1914,"-1"-1"2185,-6 1-239,0 0 0,0 1-115,0 4 1,4 3-159,1 6 288,-1-7 1,-9 6-41,0-4 1,0 3-31,5 2 1,-6-4 104,-4-1 0,-3-1-37,-1 1 0,-2 2 13,-4-7 1,-2 5 51,-7-4 0,1 6 17,-1-2 0,0-1-1,1 1 1,-1 0 5,0 5 1,-1-4-50,-3-1 0,-5 0 10,-10 5 0,-1 0-351,-3 0 0,-1 2 336,10 2 0,-4 0-102,4 5 1,-6-6 65,-8 2 1,-2 1-154,-3-1 1,5 4 50,0-4 1,1 6 51,9-1 1,-1 1 58,5-2 1,0 9 149,1-4 0,-8 5-92,-2 0 1,3 1-59,1 4 0,10 3-23,5-4 1,-2 6-16,1 4 1,-1-1-141,2 6 1,-2-7 105,-3 2 1,3-3-137,6-1 0,2-1 137,3 1 1,5 1-4,9 3 1,-1 3 53,6 7 1,5-2-90,4-3 0,6 3 155,-6-3 0,7 3-83,-2 2 0,5-6 175,5 1 0,-2-4-194,7 3 1,4-3-33,5 4 1,8-5 8,1 5 0,2-2 1,8 2 0,6 3 10,8-3 1,-3-3 26,-1-2 0,1-3 10,-2-2 0,7-4-160,-2 0 0,11-7 256,8 2 0,7-3-66,-36-9 0,1 0 1,-1 0-1,0-1-186,-2-1 0,0-1 1,5 0-1,0-2 201,0-1 0,0-2 1,9 0-1,1-1-10,4-2 0,1-1 0,-1-2 0,0-2-318,0-4 1,1-3 0,3 2 0,0-2 292,1 1 0,0-3 0,2-2 0,-1-2 46,0-3 0,-2-2 1,-5-2-1,-2-1-72,2-3 1,-2 0-1,-6 1 1,-1 1 2,4-2 1,-1-1 0,-5 2-1,-1-1-103,-5 5 0,-2 0 1,-3-2-1,-2-2 257,-4 0 1,-3-2-1,11-36 4,-15 4 0,-12-4-29,-6-1 0,-13 6-375,-11 4 1,-23 7 184,11 27 0,-5 2 1,-5 2-1,-5 2-462,-7-1 1,-3 1 0,7 2-1,-1 2 516,-7 2 0,0 1 0,6 2 0,-1 1 0,-2-1 0,-1 0 0,1 0 0,-1 0 0</inkml:trace>
  <inkml:trace contextRef="#ctx0" brushRef="#br0">27128 10605 8456,'-24'-12'-478,"0"2"299,13-2 0,-6 9 300,12-7 231,1 7 1,11-3-156,8 6 1,12 0-82,10 0 1,11 0-202,4 0 1,5 0-111,4 0 0,15-7-208,-33 3 1,0-1 0,-2-1-1,0 1 163,35-5 0,-13-2-179,-11 2 419,-9 4 0,-9-7 0,3 5 0</inkml:trace>
  <inkml:trace contextRef="#ctx0" brushRef="#br0">27697 10264 8456,'20'13'-779,"4"-4"0,3 4 348,1-4 0,1 3 650,-1-3 0,7 4 1,3-4 1,3 4-119,1 1 1,-5-5-36,-4 1 1,-9-1 206,-5 6 0,-13 5-195,-11 4 0,-17 11-15,-21 7 0,12-13 1,-2 1-240,-8 7 1,-4 2 0,-16 8 0,-6 2-166,14-9 1,-4 1 0,1 1 0,2 0 0,0 1-1,0 2 1,-7 4 0,1 1 0,-1-1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</inkml:context>
    <inkml:brush xml:id="br0">
      <inkml:brushProperty name="width" value="0.08819" units="cm"/>
      <inkml:brushProperty name="height" value="0.35278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5133 3256,'-16'-23,"4"9,12-5,12 10,10-12,15 7,5 0,6 0,-1-1,1 1,10-5,4 0,4 0,-4 5,-4 0,4 0,-4 4,-1 1,-2 1,-3-2,4-1,-4 7,5-6,4 5,4-6,6 2,3 1,-3-2,-1 6,-8-6,-2 5,6-4,5 6,5-2,0-1,-5 1,-11-4,-3 4,-10-2,0 3,4 2,1-3,5 2,5-1,-4 2,4-3,-5 4,-5 1,1 0,-5 0,1-2,-2-3,10 4,9-4,9-3,0-1,-34 3,-1 1,36-5,0-7,-5 2,5-2,-1 3,-34 7,1 0,-2 0,0-1,36-4,-5 2,-6-1,-8 7,0-1,-1 5,-3 0,-1 0,-5 1,5 4,-4-2,4 7,-6-1,12 10,-6 0,-3 0,-6-5,-2-4,11-1,3-6,2 2,8-3,-8-2,-2 0,-3 0,-6 6,16-4,-7 13,7-5,-7 4,-13-9,-4 8,0 1,-5 0,5 5,0-10,0 4,0-3,-6-4,15 6,-3-10,13 11,0-5,0 12,-19-4,8 11,-23-5,12 6,0 1,-5-1,5 1,-7-7,-6 11,-1-9,-13 4,-2 5,-19 4,-2 7,-20 17,5-9,-5 5,7-1,-7-12,5-8,-5-3,-4-11,-4 7,2-7,3-3,-2 2,-7-3,-5 1,-10-4,-4-1,-10 0,3 0,-2-4,7-2,1-2,7 5,-9-9,-1 4,-9 0,-1-4,38 2,0 0,-32-1,1 2,-1 4,32-6,-1-1,-5 3,-1-1,-1-1,1-1,0 1,1 0,3 0,0-1,-3-1,0 0,1 1,-1 0,-5 2,0-1,3-1,1 1,0-1,1 0,-1-2,0 0,5 2,0 1,-3-1,-1 1,3 1,0 1,-2-2,-1-1,4 1,0-1,-1-2,0 0,-36 0,5 0,-3 0,-1 0,38 0,-1 0,-2 0,0 0,1-3,1-1,0 4,0-1,2-2,0-1,-35 4,35 0,0 0,-38 0,37 0,-1 0,0 0,1 0,-36 0,7 0,2 0,7 0,-1 0,1 0,2 0,-6 0,4-1,-4-4,12 4,-7-6,16 1,-2-4,3 4,1-7,0 6,1-8,-6-4,1 0,0-1,4 1,0-2,1-2,5-4,4 3,3-3,2-1,-1-1,7 1,-5 0,5-7,-6 5,6-5,-5 0,5-1,-7 0,-6 7,5 9,-4 6,18-1,-3 7,17-11,9 4,8-14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</inkml:context>
    <inkml:brush xml:id="br0">
      <inkml:brushProperty name="width" value="0.08819" units="cm"/>
      <inkml:brushProperty name="height" value="0.35278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4024 2772,'-20'-57,"-3"0,-5 13,-5-2,0 13,-7 13,2 1,-9 9,1-1,-6 2,4-2,-4 6,-1 0,-9 5,2 0,-6 0,1 7,-1 2,2 4,14 7,2 4,6 11,4 7,-3 7,3 8,2 0,-2 0,8 3,1-3,4 8,11-9,-2 11,11-1,8 4,11 1,7 0,7 0,7-5,3 0,8-5,1 0,-19-31,1-1,1 0,2-2,5-3,3-3,7-1,1-2,0-3,0 0,0-3,-1-1,-3 0,-1-3,-3-2,1-2,39-3,-37-6,-1-4,3-1,-1-4,-1-5,-1-4,5-4,-2-2,-4-1,-2-1,0 0,-2-1,-3-1,-1-1,0 1,2 0,2-2,1-1,-2-2,-1 0,2 0,-2 0,-6 1,-2-2,-4 4,-3-1,9-30,-15 0,-8 6,-11-2,-15 5,-13 5,-18-6,-6 5,23 28,-3 1,-34-9,31 17,-2 2,0 6,-1 2,-3 0,-2 3,-3 3,-2 4,-1 5,-1 3,0 3,1 3,2 1,1 2,6 0,0 2,0 0,0 1,0 1,0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1948 924 8089,'-4'-19'0,"-1"0"131,-6 0 0,9 10-36,-3-1 90,4 7 1,1-2 384,0 10 0,0 5-262,0 9 1,5 4 45,-1 10 1,1 2-124,-5 3 1,2 8-115,2-3 0,-2 4 11,3 0 1,-4-2-53,-1 2 1,5-3-153,0-1 1,4-1-54,-4 1 0,1-2-275,-1-3 0,-2-3 128,7-7 1,-6-6-312,6-3 1,-7-3-650,2-2 909,-4-6 1,-1-3-324,0-10 1,0-9 649,0-10 0,0-15 0,0-5 0</inkml:trace>
  <inkml:trace contextRef="#ctx0" brushRef="#br0">1977 853 8089,'14'-16'292,"0"-1"-299,0 12 0,2 0-4,3 5 1,-2 0 161,7 0 1,-6 2 265,1 3 0,1-2 30,-1 6-346,0 1 0,-6 4-17,-4 0 1,2 0-24,-6 1 1,0 5-161,-5 4 0,-2 3 144,-3 1 1,-9 2-150,-10 3 0,-2-3 50,-3 4 0,2-4-42,4-2 1,-3 0 52,7 1 0,2-7-11,7-3 0,-1-3 9,7-2 1,0 0-4,9 0 0,3-6 40,6-3 1,5 1-14,0-1 0,7 0 27,-3-5 0,4 5-21,2-1 1,-3 3 39,-2-3 1,1-1-37,-6 7 1,0-5 129,-5 4 0,-1 1-42,-3 4 1,-2 0 170,-4 0 0,-2 1 5,3-1 1,-10 5-55,-5 0 0,-4 6-175,-5-1 0,-3 1 93,-6-1 0,1-1-267,3-9 1,-3 2 81,4-11 1,2 0-562,2-5 0,3-8-581,2-6 0,0-15 1210,0-13 0,6-14 0,1-8 0</inkml:trace>
  <inkml:trace contextRef="#ctx0" brushRef="#br0">2289 995 8072,'23'0'0,"3"-1"-163,-2-4 1,5 2 112,4-7 1,-2 5 518,7-4 1,0 4-156,5-4 0,-7 6-478,-3-2 0,-4-1-76,-6 1 1,-2 0-274,-7 5 1,-6 2-71,-3 2 1,-5 9 582,-5 6 0,-15 6 0,-10-3 0</inkml:trace>
  <inkml:trace contextRef="#ctx0" brushRef="#br0">2403 1223 8072,'0'9'24,"0"1"0,7-7 310,2 1 0,10-2-211,5-2 0,3 2 74,1 2 0,7-2-319,3 3 1,3-4 106,1-1 0,-4-4-265,0-1 0,-11 0-76,1 5 0,-9 0-74,0 0 1,-8 0-108,-1 0 537,-7 0 0,-3 6 0,-8 2 0</inkml:trace>
  <inkml:trace contextRef="#ctx0" brushRef="#br0">2489 1066 8050,'-15'-6'0,"6"4"208,-1-2-125,1 2 1,-4 15 575,4 6 1,1 6-167,3 3 0,4 7-31,-4 3 1,3 3-98,2 2 1,0 1-34,0 3 1,0-2-90,0 2 1,7-9-12,2-5 0,5-5-197,5-4 0,-1-3 61,5-7 1,7-6-209,8-3 1,3-4 136,2-1 0,-5-1-591,0-4 0,0-2 147,4-2 1,-5-4-58,-4 4 1,-5-4-442,-4-1 0,1 0 355,-6 0 1,2-5-228,-2 0 0,-4-7 789,4 3 0,-3-10 0,-2-4 0</inkml:trace>
  <inkml:trace contextRef="#ctx0" brushRef="#br0">3000 810 8039,'8'0'0,"5"0"0,-7 8 290,4 6 0,-2 9 507,-4 10 1,-2 3-276,3 7 0,-4-1-172,-1 1 1,0 1-87,0 4 0,0-4-143,0 3 0,0 2-137,0-1 1,0 5 191,0-1 0,0 2 54,0-2 1,0-9-8,0-10 0,0-9 19,0-5-300,0-10 1,-4-6-112,-1-12 0,-2-10-154,3-19 1,2-6-17,-3-13 1,4-2 43,1-2 1,0-5-622,0-10 0,0 3-2021,0-3 2292,6 4 1,2 13 644,6 7 0,0 9 9,1 10 1,0 3 59,4 16 1,-1-2 731,6 11 1,-7 2-437,2 8 0,-3 8 96,-2 6 1,-1 6-91,-4-1 0,-3 4 415,-6 5 1,0-3-486,0 3 0,-8 2-329,-6-2 0,-2 5-43,-7-5 0,-1 1-292,-4-6 1,4-1-21,0-3 1,7-6 204,-2-8 0,8 1-28,1-6 0,7 1-126,-2-1 311,4-4 1,2 6-94,4-7 0,3 6 313,6 3 0,7-1 16,2 2 1,4-1 3,2 6 0,4-3-136,0-2 1,0 1-16,-4-7 0,-6 3-208,1-2 0,-6-4 67,0 4 1,-6-4-658,-3-1 0,-4-1 730,4-4 0,-6-9 0,4-8 0</inkml:trace>
  <inkml:trace contextRef="#ctx0" brushRef="#br0">3441 910 7986,'14'-6'-436,"5"-1"182,0-2 1,7-4 401,-3 4 1,-1 1-82,2-2 1,-5 7 151,5-2 0,-5-1-73,4 1 0,-5 1-489,1 4 1,-5 1-69,-5 4 1,-1 3 410,-3 6 0,-3 0 0,4 0 0</inkml:trace>
  <inkml:trace contextRef="#ctx0" brushRef="#br0">3612 995 8566,'0'14'351,"0"1"1,0 5 679,0 4 1,0 3-428,0 1 0,0 2 1,0 3 0,0 4-195,0 5 1,0 1-757,0 0 0,0-1 0,0 1 0,4-2 346,1-3 0,6 3 0,-3-5 0</inkml:trace>
  <inkml:trace contextRef="#ctx0" brushRef="#br0">3413 4265 7994,'-7'-8'-1006,"6"-5"1220,-12 12-47,12-6-128,-6 7-9,7 0 1,0 7 0,0 2 1,0 6-15,0 3 0,0 0-5,0 6 0,0 6-16,0 7 0,0 0-4,0 1 1,5 4-77,0 6 92,-1-1 0,-2-3 37,3 4 0,-4-2-3,4 6 1,-3-5 40,-2 5 0,4 5-66,1 5 1,1-1 58,-1-4 1,-3 0-168,3 0 0,1 0 64,-1 0 0,4-4 31,-4 4 1,4-2-7,-4 12 0,0-2 86,-5 1 1,5-1-66,-1-4 1,3-2 77,-3 2 1,-2 3-73,3-3 1,-4 4 151,-1 1 1,5-4-73,0 9 1,-1-9 98,-4-1 0,2-1-50,3 2 0,-4 3-28,4 6 1,1 0-5,-1 0 0,1 1-12,-1 4 0,-3-3-333,3 3 1,1-2 339,-1 2 0,4-2-62,-7-34 0,1 1 0,6 33 42,-4 2 0,6-8 10,-1-2 0,-3-4-52,3 4 0,-1 0-93,6 5 0,-6-1 43,1-4 1,-6-3-44,6-6 1,-5-5-43,4 0 0,-4-6 75,4 2 1,-4-6-230,4-4 0,-4-3 81,5-7 0,-7-6-831,2-3-233,2-3 509,1-8 708,7-8 0,-1-14 0,0-8 0</inkml:trace>
  <inkml:trace contextRef="#ctx0" brushRef="#br0">3797 3867 8096,'0'-8'-367,"1"2"642,4 6 0,-2 0 122,7 0-288,-1 0 1,12 0 20,2 0 1,4 0 63,2 0-97,12 0 1,-5 0 164,7 0 1,4-5-85,-4 0 1,9-6 97,0 2 1,10 2-114,4 3 1,8 2-318,2 2 0,-7 6 333,-7 4 0,-3 2-225,-3 3 1,8 4 129,2 0-244,10 6 142,-4-16 0,-31 1 0,-1-1 105,31 1 1,8-2-6,-8 1-29,-31-7 1,1-1 0,1 3 0,1-1-152,4-3 0,1 0 1,1-1-1,0 0 139,1-1 1,-1-1 0,-1 2 0,-1-1-237,0-3 1,1 1-1,4 1 1,2 1 217,2-3 1,1 0 0,1 1 0,0-1-17,-4-2 1,1 0 0,1 0 0,1 0-61,0-1 1,0 1 21,3 0 0,0 0 1,2-1-1,0 0-38,-1-1 1,1-1 0,-2 2 0,0 1-255,3-3 1,2 1-1,-1 0 1,1 2 303,4 0 0,0 0 0,-6 0 0,0-1 13,-1 1 0,-1 0 0,1 0 0,1 0 36,5 0 1,2 0 0,-2 0-1,-1-1-41,-5 1 0,0 0 0,4 0 0,0 0 78,-2 0 0,0 0 1,2 0-1,-1 0-36,4-1 0,0 1 0,-4 1 0,-1 0-15,-4 1 0,-1 0 0,2 1 0,1 0-211,5 2 0,-1 0 0,-7 1 0,-1 0 208,-1-1 1,-1-1 0,1 2 0,-1 1-62,1 0 0,-1 0 0,-1 0 0,-1 0-5,4 0 0,-2 0 0,-7 0 0,-2 0-1,3 0 0,0 0 0,-5 0 0,0 0 34,7 0 1,0 0 0,-5 0-1,0 0 74,3 0 0,-1 0 1,-7-1-1,0 0-56,-2-1 0,0-1 1,35 2 17,-4-4-18,-7 4 1,4 1 57,-6 0-72,0 0 583,-12 6 0,-2-3-562,-11 6 0,-2-4 473,-6 5 1,-7-7-680,-3 2 0,-3 1 818,-2-1-814,-6 6 1019,4-10-887,-10 6 42,4-7 88,-6 6 0,0-3-55,0 7 0,0-6 164,0 6 1,-5-1-150,1 5 0,-3 1 5,3-1 1,2 6-22,-3 4 0,2 3-125,-2 1 1,4 2 21,-4 4 86,4 2-15,1 7 1,-5-1-50,0 1 48,0 0-10,5-1 1,0 6 8,0-1 0,0 11-13,0-1 1,0 8-119,0-3 1,0 4 107,0-4 1,0 6-233,0-2 1,0-1 200,0 1-906,0 0 970,0 12 0,0-6-7,0 4 0,0 2-161,0-3 1,-4 1 263,-1-5 1,2-30 0,1 0-63,2 2 0,0 0 0,0-1 0,0-1 131,0 40 0,0-5 17,0 4-150,0 1 1,0-36 0,0 0 22,0 0 0,0 0 1,0-2-1,0-1 48,0 39 1,0-1-74,0-37 1,0 0-1,0 0 1,0 1-553,0 1 0,0 0 530,0-2 1,0 1 0,2 1-1,1 1-7,-1-3 1,1-1 0,0 1 0,0 0-23,-1-1 0,1 1 1,-1 2-1,2 0 52,0 0 0,1 0 1,2-2-1,-1-1-35,-1-1 0,0-1 0,7 39-84,-5-39 1,0 1 0,3 34 110,-1-8-1,1 2-98,4-4 0,0 6-135,0 0 1,-4-6 359,-1-3 1,-5-9-438,0-1 1,-2-7-20,-2-3 0,0-1-56,0-8 1,0 4-167,0-9 544,-6 4 0,4-16 0,-4 4 0</inkml:trace>
  <inkml:trace contextRef="#ctx0" brushRef="#br0">3640 8899 7862,'-8'-6'-343,"-4"5"229,2-4 795,4 3-354,0 2 0,6-1-136,0-4 1,1 3-212,4-2 0,3 0-51,6 0-73,6 2 210,9-10 1,9 10 57,9-3-57,10-3 1,2 7-1243,2-4 1243,4-3 1,-11 6 14,3-2 1,3 2-297,6 2 1,10 0 246,4 0 1,-38 0 0,0 0 12,1 0 0,-1 0 0,0 0 0,0 0 114,39 0 0,-36 0 0,1 0-11,1 0 0,1 0 0,1 0 0,0-1-62,3-2 0,0 1-889,2 2 1,0-2 816,-4-4 1,1 0 0,7 2 0,1 0 14,-3-3 0,1 0 1,3 1-1,0 2-203,-3-1 1,0 1 0,2-1 0,1 0 201,-3-2 0,-1 0 0,4-1 0,1 0-6,3-2 1,-1 1 0,-4 3 0,-2 1-51,-3-2 0,1 0 1,3 1-1,1-1-19,2-2 0,1-1-477,1 5 1,0 1 505,2-6 0,-2 1 0,-4 5 0,-1 0 8,-1-3 0,0 0 0,4 2 0,1 0-77,7 0 0,0 1 1,-5 0-1,0 0 107,-3-1 1,1 0 0,0 0 0,1-1-10,0 4 1,1 0 0,0-3 0,-1 0 3,1 3 0,0-1 1,-2 0-1,1 0-14,-2 0 1,1 1 0,-2 1-1,0-1 1,6-3 1,1 1 0,-9 2 0,-1 1 0,2-2 0,0 1 1,1-1-1,-1-1 8,3 2 1,-1 0 0,-3-1 0,-1 1 74,1 2 0,-2 0-44,-4 0 1,0 0 0,3 0 0,-1 0 67,1 0 0,-1 0-98,4 0 1,0 0 0,0 0 0,-1 0 18,-2 0 0,-1 0 1,-6 0-1,-1 0 152,0 0 0,1 0 0,0-2 0,2-1-178,6 1 1,1 0 0,-5-2 0,-1 1-11,-1 1 1,0-1 0,-4 2 0,-1-1-55,2-2 0,1-1-14,-1 3 0,1 1 60,2-6 1,-1 1 0,-2 4 0,-1 1-118,0-4 0,-1 0 126,-5 4 1,0-1 0,33-9-31,-7 6 6,-6 1 1,3 4-68,-6 0 1,-6 0 374,-4 0 1,-6 0-494,-8 0 1,-1 6 759,-13 3 1,-6-1-1951,-9 2 1970,-2-7-1118,-2 3 806,0-6 1,-13 0 0,-3 0 0</inkml:trace>
  <inkml:trace contextRef="#ctx0" brushRef="#br0">5887 5701 7914,'0'-14'-18,"0"6"0,0 11 23,0 16 1,4 11 165,1 17 0,5 5 240,-6 10 0,1 1-568,-5 3 1,0 4 223,0-4 0,0 2-151,0-1 1,2-6 71,2-9 1,-2-4-56,3-10 23,-4-4 1,4-12-183,0-3-71,-1-9-155,-4-4 258,0-6 50,0-6 1,0-8-380,0-10 0,-1-12 523,-4-12 0,4-2 0,-12-13 0,5 6 0</inkml:trace>
  <inkml:trace contextRef="#ctx0" brushRef="#br0">5887 5658 7936,'6'-31'0,"3"2"0,4 5-187,1 15 0,2-2 86,3 6 0,-3 2 377,3 8 1,1 3-51,-1 6 0,2 6-159,-2 4 1,-3 1-13,2-1 0,-6 3-109,-3-3 0,-6-2 123,2 1 1,-5 1 6,-5 5 0,-3-6-129,-6 1 1,0-2 63,0 2 0,-5 1-122,0-6 1,4 0 127,6-5 1,4-4-124,-4-1 0,6-4 40,-2 4-59,10 1 1,7 4 111,7 0 0,7 0-7,-3 1 1,6 0 19,4 4 1,2-3-26,2 3 0,0-3 74,-4-2 1,-5 5-58,1 0 1,-7 0 160,-8-5 0,0 0 6,1 1 1,-7-1 116,-4 0 1,-4 5-129,-4 0 0,-6 2-16,-9-3 0,-8 5-117,-6 5 0,-8-1 97,-2-3 1,7 1-391,-2-6 1,3-2 140,7-7 1,1-4-446,8-6 0,8-14 88,-3-10 0,9-9 494,0-10 0,4-18 0,1-6 0</inkml:trace>
  <inkml:trace contextRef="#ctx0" brushRef="#br0">6455 5772 7993,'29'-6'0,"-1"2"71,1-5 0,1 3 183,3-9 0,-2 4-140,7-8 0,0-3 69,5-1 1,-7 2-532,-3 2 0,-4 8 220,-5 2 1,-4 5-940,-6 0 731,-6 2 0,-3 13 60,-10 3 1,-14 16 275,-9 4 0,-10 0 0,0 4 0,-3 0 0,-2 5 0</inkml:trace>
  <inkml:trace contextRef="#ctx0" brushRef="#br0">6597 5971 7993,'-14'22'0,"2"-1"-204,2-7 1,4 0 290,6 0 150,0-6 1,6 3-75,4-6 0,9 0 43,4-5 1,6 0-291,4 0 0,0-7 81,10-2 0,-4-4-276,9-1 1,-10 0 164,-5 0 0,-5 4-361,-4 1 1,-5 4 40,-10-5 434,-2 7 0,-7-9 0,0 4 0</inkml:trace>
  <inkml:trace contextRef="#ctx0" brushRef="#br0">6626 5857 7993,'-8'0'-229,"0"0"312,3 0 1,4 8 14,-4 6 0,3 7 128,2 7 0,0 7 8,0 3 1,0 3-9,0 2 0,5-1 33,0 1 1,1-2-33,-1-3 1,-2-3-29,7-7 1,-6-1-170,6-3 0,-1 1 119,6-6 0,0-5-188,4-4 1,3-7 56,7 1 0,10-2-129,4-2 1,0-2 36,-1-2 0,-2-4-110,7-6 0,-4-2-205,-5-3 0,-3 1-349,-7-5 1,0 4 211,1-5 0,-7 0 526,-3-4 0,3 0 0,0-1 0</inkml:trace>
  <inkml:trace contextRef="#ctx0" brushRef="#br0">7209 5416 7993,'9'4'-917,"1"5"1096,-7 7 0,10 19 330,-4 3 0,-1 14-191,1 5 1,-5 4-76,0 1 0,3 1-496,-3 3 1,3 4 282,-3-4 0,-2 4-315,3 1 262,3 0 1,-7-13-218,4-6 1,1-12 209,-1-7 1,0-9-196,-5-5 181,0-10 0,0-10 90,0-14 1,-2-7-160,-3-11 1,-1-11-139,-3-13 0,2 0 204,7-4 1,-4-9-52,-1-1 0,0-5-227,5 0 0,0-1 52,0-4 0,6 7-11,4 12 1,9 9 283,5 15 0,2 5 301,3 9 1,-1 5-163,1 10 1,-1 2 395,1 7 0,-3 8-148,-2 6 0,-3 7 25,-7 7 1,-6 1 217,-3-1 0,-4 10-379,-1 0 0,-1 6-235,-4-6 0,-3-3 42,-6-2 1,-5 0-186,0-4 0,0 1 43,5-11 1,-2 0-150,-3-5 1,8-5 17,-3 1 1,3-7-213,-4 2 298,7 3-42,2-7 122,6 12 0,8-4-24,6 10 0,2-1 334,8 5 1,-1 3-11,6 7 0,4-3-17,0 3 0,-3 2-129,-1-2 0,-9 0-19,9-5 0,-6-4-57,1 0 0,-3-8-141,-7-2 1,0-2-726,0-7 609,0 0 1,-1-11-1049,-3-4 1276,-4-9 0,0-9 0,2-9 0</inkml:trace>
  <inkml:trace contextRef="#ctx0" brushRef="#br0">7906 5502 8034,'20'0'0,"4"0"0,9-2 287,5-3 0,3 4-57,2-4 0,-2-1-125,-3 1 0,-4 0 214,-5 5-523,-7 0-231,5 0 0,-13 2 81,0 3 0,-6 3 354,-8 6 0,-6 6 0,-2 2 0</inkml:trace>
  <inkml:trace contextRef="#ctx0" brushRef="#br0">8161 5587 8431,'8'16'512,"-3"3"1,1 4 6,-1 11 0,0 4-174,-5 9 1,0 2-69,0 3 0,0 2-91,0-7 0,6 5-117,4-4 0,-2 4-2067,1-5 1750,1 1 0,4 1 1,0 1-1</inkml:trace>
  <inkml:trace contextRef="#ctx0" brushRef="#br0">8133 8757 7934,'-14'-14'0,"1"0"0,4 0 728,-4 6-372,5 1 0,-1 7 241,-1 0-432,7 0 0,-10 2 165,4 3-494,-4 9 192,-7 8-99,4 7 0,-11 5-113,3 4 0,-2 3 121,-3 2 1,2 0-74,4-1 1,-3-4-211,7 0 0,2-8-250,7-2 1,-1-5-543,7-9 1138,-1-6 0,5-2 0,0-6 0</inkml:trace>
  <inkml:trace contextRef="#ctx0" brushRef="#br0">8076 8885 7934,'27'0'0,"-3"0"0,1 0-141,-6 0 205,0 0 1,-5 5 85,0 0-71,1 6 0,-8-3-150,0 0 1,-3 4-470,1-2 347,0 2 1,-11 3-198,-4-1 1,-2-5 389,-3 1 0,-5-1 0,-2 5 0</inkml:trace>
  <inkml:trace contextRef="#ctx0" brushRef="#br0">8019 8899 7934,'0'-7'0,"2"-4"-15,3 6 104,-4 0 1,10 13 692,-6 6-259,6 0-208,-9 13 1,9 2-70,-7 9 1,1 4-47,-5 6 1,0 7 0,0 7 0,0-1-335,0-4 1,0 0-138,0 0 1,0-4-1660,0-5 1930,0 6 0,-6-17 0,-2 12 0</inkml:trace>
  <inkml:trace contextRef="#ctx0" brushRef="#br0">6299 10037 8031,'13'1'178,"-4"4"0,7-2 619,-7 7-598,7-1 0,-8 5-167,6 1 0,-4 4-43,-1 0 1,-6 6-322,2-1 1,-5 1 224,-5-1 1,-3 2-9,-6-2 0,-6 4 103,-4 6 0,-3-4-213,-1 3 0,-1-8-120,1-1 298,6-7 1,-4 2 183,7-9-166,1 2 1,8-10 80,1 3 1,4-4 164,-5-1 1,7-1-129,-2-4 1,10-3-22,5-6 0,4 4 48,5 1 1,-2-1-32,7-4 0,4 6 69,6 3-98,-1 4 1,-5 1 144,1 0 1,-6 8-92,1 6 20,-7 0 0,4 11 127,-7-6 0,-6 7-101,-3-3 1,1 4 20,-1 2 0,0-2-116,-5-4 0,0 2-124,0-6 0,0 5-732,0-5 353,-7-6-295,6-1-631,-6-10 968,7 4 1,0-14-445,0-6 844,0 0 0,7-19 0,1 3 0</inkml:trace>
  <inkml:trace contextRef="#ctx0" brushRef="#br0">6669 10264 8025,'12'7'0,"-2"2"0,1 5 48,-7 5 0,1 3 85,-5 7 1,0 6 302,0 2-207,0-2-95,0 6 0,-1-6 72,-4 3 0,3-3-3,-2-7 1,2-6 9,2-3-29,0-3-318,0-2 1,0-8-278,0-6 1,2-7 78,2-12 1,4-3-503,6-7 612,1-12 26,-1 3 0,5-11-148,0 7 0,1 0 102,-1 5 1,-3 2 78,3 6 0,-3 7 209,-2 3 1,-4 5 36,-1 5 701,0 2-427,6 14-212,-7 0 0,-2 9 819,-6 3-643,6 3 1,-4 8 225,3 4-287,-4-4 0,-1 6-36,0-3 1,0-3-250,0 3 1,0-8-50,0-1 1,0-6-387,0 1 1,2-8-459,2-2 1,0-6 81,5 2 836,-6-10 0,16-9 0,-3-8 0</inkml:trace>
  <inkml:trace contextRef="#ctx0" brushRef="#br0">7152 10193 8004,'0'14'341,"0"1"1,2 5-73,2 4 0,-2 9 84,3 5 1,-4 8-30,-1 1 0,0 7-29,0-2 1,0 2 40,0-2-985,0 3 847,0-4 1,2 7-27,2 4-114,-2 2-95,4 8 0,-6-12-210,0-4 1,5-10-97,0-3 0,1-8-1173,-1-12 1037,-3-2 1,4-20-225,-6-5 0,0-15-50,0-10 314,0-12 439,0-9 0,0-14 0,0-2-1269,0-3 1269,-6-2 0,-1 4 0,-2 1 0,-4 3 188,4-8 1,-2 9-189,1-4 0,4 9 33,6 9 1,0 4 96,0 16 0,1-2 340,4 11-184,3 0 579,6 11 0,0 0-89,1 3-243,-1 4 1,5-6-22,0 7-236,0 0 1,-3 5-72,2 0 1,-2 6-9,3-2 1,-3 6 13,-2 4 0,-1-2-58,-4 7 0,-2-5 0,-7 4 0,0 1 18,0 4 0,-2 1-209,-3-1 58,-9 1-129,-2 5 0,-6-4-99,3 4 0,3-9-54,-2-1 0,2-7-235,1 2 1,6-5 122,0-4 0,4-4-83,-5-6 1,7-2-1028,-2-2 782,4-4 702,1-13 0,6-1 0,2-6 0</inkml:trace>
  <inkml:trace contextRef="#ctx0" brushRef="#br0">7650 10094 7979,'0'20'32,"0"2"36,0 7 0,-2 5 206,-3 4 0,-1 5 337,-4 4 1,-1 4-182,7 6 0,-1-2-4,5-3 0,0-4-309,0-10 164,0-4-113,0-5 0,6-9-291,4-6 1,2-1-99,3-8 0,-1-2-144,0-8 0,0-7 169,0-7 1,1-7-103,-1 3 1,0-6-90,0-4 1,-4-3-63,-1-7 0,-4 1 90,4-1 1,-5 5 71,0 0 1,-2 8 256,-2 2 1,0 5 89,0 9 658,0 0-526,0 6 0,5 10 46,-1 12 1,1 6 67,-5 9 1,0 10 181,0 4 0,0 1-264,0-6 1,0 2-71,0-7 0,5 3-1058,0-7 463,6-4 160,-3-5 0,1-9-177,1 4 0,-6-6 77,6 1 381,-7-4 0,10-6 0,-5 0 0</inkml:trace>
  <inkml:trace contextRef="#ctx0" brushRef="#br0">7863 10378 7959,'6'-14'0,"2"0"132,6-1 0,2 1 264,3 0 0,3 4 322,7 1-495,-1-1-56,13 3 0,-9-6-960,6 3 374,0 4 206,-8-6 1,4 5-122,-5-2 1,-7 1-178,-3 3-445,-3 3 956,-9-4 0,0 6 0,-7 0 0</inkml:trace>
  <inkml:trace contextRef="#ctx0" brushRef="#br0">8105 10008 7938,'0'-8'738,"0"13"-104,0 9-256,0 10 33,0 5 0,4 2 123,1 7 0,1 5-89,-1 4 1,-3 12 103,2-3 1,3 11-377,-3-1 1,8-7 112,-3-3 1,4-10-530,1-3 1,5-4 217,0-10 0,6-6-276,-1-13 254,3-4-656,1-6 1,-1-1 702,-3-4 0,9-9 0,-3-8 0</inkml:trace>
  <inkml:trace contextRef="#ctx0" brushRef="#br0">13322 2417 8310,'0'-8'-120,"0"2"195,0 6 1,0 1 218,0 4 0,0 3-97,0 6 0,0 7 141,0 2 1,0 6-110,0 4 0,0-3-302,0 3 1,0 0 8,0-4 0,5 1-207,0-11 1,1-5 33,-1-5 0,-2-6 110,7 2 1,-6-6-191,6-9 1,-7-3 93,2-15 1,1 1-317,-1-11 1,1 5 178,-1-5 1,-4 7 286,4-3 1,-3 9 112,-2 1 1,0 7 3,0-2 1,5 3 91,-1 2 1,7 5-100,-1-1 1,4 7 267,5-2 1,-2 4-100,7 1 1,0 1 115,4 4 1,-4 1-59,0 4 0,-7 2 69,2-2-192,-3 3 0,-8 2-25,-4 4 0,-4-1 62,-4 5 0,-6-4-41,-9 5 0,2-2-93,-7 2 1,5 1 70,-5-6 1,9 0-165,0-5 176,1 0-382,13 1 121,-6-7 0,9-4-18,3-8 1,4-9-528,10-6 1,3-6 36,7 1 642,-7-3 0,5-1 0,-5-1 0</inkml:trace>
  <inkml:trace contextRef="#ctx0" brushRef="#br0">13891 2147 8274,'14'-15'0,"1"1"0,-1 0-535,0 0 0,0 0 400,0-1 0,5 3 381,0 2 1,0 4-208,-4 6 0,-1 0 44,0 0 0,-5 2 99,1 2 0,-7 6-96,2 9 0,-4 3 77,-1 6 1,0 1-66,0-1 0,0 7 157,0 3 1,0 3 47,0 1 1,0 6-153,0-1 0,0 13-139,0 2 0,5 6-4,0 3 0,0-8-237,-5-6 0,4-13 103,1-11 0,0-9-18,-5-5 230,0-10 34,0-2 1,-6-15-674,-4-6 1,-3-2 210,-1-8 0,0-1-356,0-8 0,-5 1 698,0-6 0,0 0 0,5-4 0</inkml:trace>
  <inkml:trace contextRef="#ctx0" brushRef="#br0">13777 2388 8274,'7'-8'-129,"1"2"246,6 6 0,5-5-26,0 1 0,6-7 103,-1 1 1,3 2-156,1-1 0,0 1-109,1-2 1,-1-1-201,1 7 0,-7-1-772,-3 5 822,-3 0 1,-8 1-148,-4 4 1,-10 8 366,-8 6 0,-13 6 0,-9-3 0</inkml:trace>
  <inkml:trace contextRef="#ctx0" brushRef="#br0">13877 2545 8274,'-28'20'-747,"-1"-4"1,7 3 846,3-9 1,8 1 1349,1-7-1073,7 1 0,8-7-92,9-2 1,12-3-338,2-2 1,0-5 96,6-1 0,2 1-342,2-5 0,-2 4-86,2 0 0,-6 1-777,1 0 1160,-9 6 0,2-5 0,-3 5 0</inkml:trace>
  <inkml:trace contextRef="#ctx0" brushRef="#br0">13948 2147 8274,'8'6'-367,"3"8"-47,-6 10 0,-1 6 915,-4 8-208,0-7 0,0 17-5,0-10 1,-1 4-65,-4 6 0,-1-4-290,-4 3 1,-1-2 166,7-3 0,-6-5-276,5-4 1,-1-5 33,1-4-805,4-4 572,-6-5 374,7-14 0,0-2 0,0-14 0</inkml:trace>
  <inkml:trace contextRef="#ctx0" brushRef="#br0">14360 1990 8365,'5'15'-361,"0"-1"1,0 2 90,-5 2 0,-5-2 426,0 3 1,-4-1-115,4 1 0,-5-4-43,6 4 1,-6-8-302,5-1 230,1-1 1,4 1 98,0-1 1,1-6-60,4 2 0,3-3 178,6-2 0,0 0-116,1 0 1,4 0 195,-1 0 1,1 0 64,-4 0-193,5 0 1,-4 4 78,3 1-104,-10 6 1,-2-3 194,-7 6 0,-2 5-101,-3 0 1,-7 7-112,-7-3 0,-6-1 51,1 2 0,-3-7-121,-1 2 1,4-3-56,0-2 1,2-4-235,-2-1 1,-1-5-383,6 0 0,0-8 285,5-6 1,0-7 399,0-2 0,-1-13 0,1 2 0</inkml:trace>
  <inkml:trace contextRef="#ctx0" brushRef="#br0">14275 2147 8258,'10'8'-66,"-1"6"1,-6 6 130,2 9 1,-4 1 443,-1 3 0,0 3-76,0 7 0,0-2 79,0-3 0,0 9-36,0 1 0,0-1-115,0 0 1,0-9-295,0-4 1,0-4-232,0-2 0,0-6-694,0-3 0,0-8 144,0-1-471,7-7 1185,-6 3 0,12-12 0,-5-2 0</inkml:trace>
  <inkml:trace contextRef="#ctx0" brushRef="#br0">14915 2118 8047,'14'13'-488,"0"-4"0,5 4 443,0-4 0,0 4 261,-5 1 1,1 1-185,-1-1 4,-6 0 1,3 0 73,-6 0 1,-1-4-54,-4-1 0,0 2 100,0 8 1,-6-3-93,-4 3 1,-4 2-77,-5-2 1,-1 4 80,-4-4 0,-3 5 18,3-5 0,4-2 24,1-7 1,3 1 79,2-6 1,5-1 184,-1-4-198,7 7-225,-3-6 1,17 6 147,3-7 1,11-5-207,4 0 0,1-4-69,7 4 1,-5-5-134,1 6 0,2-3 118,-2 3 1,-4 2-84,-6-3 0,-1-1-774,2 1 1045,3 0 0,-11-1 0,4-2 0</inkml:trace>
  <inkml:trace contextRef="#ctx0" brushRef="#br0">15526 1848 8067,'0'19'-246,"0"0"0,-1 2 858,-4-2 1,-3 1-147,-6 4 1,-2 7-397,-3-2 1,-5 4 70,-9 0 0,2 2-555,-7 3 0,6 3 244,-1-3 1,3-3-269,1-2 0,7-5 438,3-4 0,4-4 0,0-5 0</inkml:trace>
  <inkml:trace contextRef="#ctx0" brushRef="#br0">15484 2104 8067,'22'-5'-348,"-3"1"1,-4-1 138,0 5 1,-1 1 585,0 4 0,-6-2 216,-3 7-614,3-7 0,-5 8 132,6-6-578,-6 6 1,4-3 466,-7 6 0,-7 0 0,0 0 0</inkml:trace>
  <inkml:trace contextRef="#ctx0" brushRef="#br0">15441 2147 7362,'0'9'-111,"0"1"1,0 1 140,0 8 1,0 3 847,0 6 0,0 2-234,0 3 0,0 4-154,0 5 1,5 3-110,-1 2 1,1 8 26,-5 7-447,0-1 0,0 1 237,0 0 1,-1-1-41,-4-4 1,3-13-134,-3-6 1,4-8-392,1-6 1,0-3 124,0-7 226,0-6-252,0-2 1,0-8-974,0-2 1329,6-4 1,2-6 0,6-1 0</inkml:trace>
  <inkml:trace contextRef="#ctx0" brushRef="#br0">15882 2317 8194,'-8'0'984,"1"0"-915,7 0 0,7-6 75,2-4 1,7-4-147,8-5 0,1 2-306,13-7 231,0 1 1,3-6 74,-3 1 0,-3 1-70,-7 3 1,-6 4-462,-3 5 0,-3 3-86,-2 2-253,-6 4 872,-2 6 0,-6 0 0,0 0 0</inkml:trace>
  <inkml:trace contextRef="#ctx0" brushRef="#br0">16123 2033 7085,'8'-6'-665,"-1"4"718,-7-4 19,0 6-83,-7 0 0,6 1 20,-4 4 0,2-3 18,-2 2-9,3-2-23,-4-2 20,6 0-15,0 0 0,0 6 0,0 2 0</inkml:trace>
  <inkml:trace contextRef="#ctx0" brushRef="#br0">16081 2218 8160,'0'19'-109,"0"0"1,1 8 438,4 1 0,-3 2 63,2 8 0,-2-2-123,-2 2 1,0 3-41,0-3 0,0 2-148,0-2 0,0-1 77,0-8 1,0 1-384,0-11-197,0 0-266,0-5 80,0-6 1,0-3 300,0-10 1,2-5-548,2-9 853,-2-3 0,10-12 0,-4-3 0</inkml:trace>
  <inkml:trace contextRef="#ctx0" brushRef="#br0">16223 2275 8160,'14'-21'0,"5"4"-175,0-7 0,2 7 110,-2-2 0,-4 3 141,4 2 0,-3-1-96,-2 1 1,0 2 139,1 2-427,-1-3 0,-5 12 112,1-4 0,-9 10-388,-1 4 583,-6 10 0,-14 3 0,-3 7 0</inkml:trace>
  <inkml:trace contextRef="#ctx0" brushRef="#br0">16251 2388 8160,'-17'24'0,"3"0"0,4-12-45,1 3 0,2-9 242,7 3 0,2-5 31,3 0 1,4-2 13,10-2 1,-1-6-390,5-4 1,-1-4-5,2-5 0,3 2 37,-3-7 0,-2 5-20,1-5 0,-5 7-294,1-2 1,-8 8 427,-2 1 0,-6 1 0,4-5 0</inkml:trace>
  <inkml:trace contextRef="#ctx0" brushRef="#br0">16379 2346 8160,'-8'14'-257,"4"0"1,-3 5 158,3 0 1,-1 2 696,5-2 1,0 1-159,0 4 0,0 1-217,0-6 0,0 5-61,0-5 0,0 4 169,0-4-531,0 0 195,6-5 0,2-6-215,6-3 0,0-10 141,1-4 0,1-8-490,2-2 0,0-7 236,6 3 1,-7-3-114,2 3 1,-3 2-57,-2 7 501,-6-7 0,4 6 0,-4-6 0</inkml:trace>
  <inkml:trace contextRef="#ctx0" brushRef="#br0">17048 1621 8346,'-2'15'473,"-3"4"1,-3 5-448,-6 9 0,0-1 157,0 6 0,-1-5 0,1 5 1,-2 0-221,-3 4 53,4 1 0,-4-2-33,9-3 0,-2-3 134,2-7 1,4-6-735,1-3 276,-3-3 17,7-8 1,-6-3 32,7-10 0,2-4 0,3-10 0,2-8 41,8-6 0,-1-2 84,0 2 1,5 3 16,0-4 1,2 9 16,-2 1 0,3 7 183,6-2 0,-4 8-114,-1 2 0,-5 5 360,1 0-93,-3 2 0,-4 4 74,-2 2 1,-4 6-4,-6 9 1,-8 3-50,-6 6 1,-2 2 182,-8 4 1,1 7-70,-6 6 1,1 5-179,-1-4 0,1 4 61,0-5 0,-1 0-263,1-4 1,-1-2-114,1-3 0,6-3-110,3-7 1,3-10-527,2-4 588,6-9 1,2-2 200,6-13 0,12-12 0,4-14 0</inkml:trace>
  <inkml:trace contextRef="#ctx0" brushRef="#br0">17076 2047 8166,'14'6'0,"0"2"-767,1 7 1,-3-1 766,-2 0 0,-2-4-347,-4-1 0,-2 0 280,3 6 67,-10-1 0,-3 6 0,-6 3 0</inkml:trace>
  <inkml:trace contextRef="#ctx0" brushRef="#br0">16834 2474 8166,'-8'6'-528,"2"-4"0,8 4 161,2-6 0,9-5 833,6 0 0,6-10-151,-1 0 1,4-4-406,6 0 0,0 2 62,4-7 1,8 7-57,-3-2 1,-2 3 118,-3 2 1,-7 6-5,2 3 1,-9 5 205,-5 5 0,-8 5-67,-1 9 1,-7 3 214,2 6 1,-10 1-92,-5-1 0,-4 5 37,-5 0 0,3 5-63,-3-5 1,-1 5-89,1-4 0,-5-1-140,5-5 0,-1-1 111,1-3 0,3-5-483,-3-10 1,3 2 64,2-6-542,0 0 1,0-12 387,-1-2 0,3-5-419,2-5 1,-1-3 839,6-7 0,-6-12 0,3-3 0</inkml:trace>
  <inkml:trace contextRef="#ctx0" brushRef="#br0">17062 2317 8166,'6'-8'0,"4"4"77,-4 2 1,2 2 218,-4 0 1,-2 6-1,3 4 1,-5 7-60,-5 2 1,-3 6 20,-6-1 1,0 3-195,0 1 0,-1 1 62,1-1 1,1-1-100,4-3 1,1 1 56,3-6 0,4 5-1778,-4-5 1694,3-7 0,9-5 0,1-7 0</inkml:trace>
  <inkml:trace contextRef="#ctx0" brushRef="#br0">17559 2005 8166,'21'-23'0,"1"8"0,6 5 0,-1 2 271,-3-1 0,-3 2 30,-7 7-66,6 0 1,-9 7 290,4 2 0,-6 4-153,1 1-205,-4 0 0,-6 2-46,0 3-53,0-3 1,-5 9 62,0-6 1,-6 2-153,2-2 1,-4-4-235,-1 4 0,0-3-1210,0-2 1464,-1 1 0,-5 5 0,-2 2 0</inkml:trace>
  <inkml:trace contextRef="#ctx0" brushRef="#br0">17616 2474 7978,'8'0'221,"0"6"207,-3 3 0,-2-1 632,6 2 1,-4 4-538,5 5 1,-7 2-38,2-3 0,-4 3-433,-1 3 0,0-4-570,0-6-1531,0 1 796,0-1 1252,0-6 0,0-8 0,0-8 0</inkml:trace>
  <inkml:trace contextRef="#ctx0" brushRef="#br0">16905 2005 7941,'0'-8'1047,"0"1"-771,0 7-229,0 0 165,7 0 0,2 0-2,10 0 0,-3 5-163,3 0 94,3 6 1,0 1-80,7 7 1,1 7 99,3-3 1,-3 4-289,3 2 1,2 1 87,-2 3 0,0-2-300,-5 7 1,-1-6 337,-3 1 0,3-3 0,-5-1 0</inkml:trace>
  <inkml:trace contextRef="#ctx0" brushRef="#br0">13763 4720 8057,'-12'-2'92,"2"-2"0,4 0 1,6-5 1,0-1 142,0-4-211,0-6 40,6 4 0,0-11 106,4 3 1,7-9-161,-3-5 0,4-3-109,-4-1 1,2-6 102,3 1 0,-3-1-120,3 6 1,-4-1 4,0 0 0,-1 7-53,0 3 1,-4 4 18,-1 6 0,-6 2 55,2 7 0,-2 6 187,2 3-131,-4-3 1,6 13 221,-7 0 1,0 12-129,0 7 1,0 8 166,0 1 1,0 6-43,0-1 0,0-1 0,0 0 1,0-5-80,0 1 1,4-3-93,1-1 0,5-7 53,-6-3 0,3-8-264,-3-2-107,-2-6 255,11 4 1,-12-9-108,4-3 1,3-7 72,1-7 1,-1-11-212,2 1 0,-1-9 1,5 1 1,-1-5 130,-3 0 0,2-1 12,-2 1 1,2 4 16,3 0 0,-3 8 276,-2 1 0,2 4-85,-2 11 235,2-4 0,3 20-134,-1 3 0,-5 6 105,1 17 0,-5-1-80,4 11 1,-6 5 142,2 4 1,-4 0-76,-1-4 1,0 1-93,0 4 1,2 1-333,3 3 1,-4-5 111,4-9 0,1-3-414,-1-7 1,6-6 206,-1-3 0,2-9-169,3-5 0,-1-7 435,0-8 0,0-5 0,0-14 0</inkml:trace>
  <inkml:trace contextRef="#ctx0" brushRef="#br0">14488 4393 8090,'7'-14'0,"-6"-1"-17,4 1 0,-3 0 63,-2 0 0,1-5 5,4 0 1,-4-5 172,4 5 0,-3 0-174,-2 5 1,1 1 344,4 4-355,-3-4 16,4 12 1,-8 1-42,-2 9 0,0 10 137,-5 5 0,0 9-24,-6 5 1,3 5-59,2 4 0,4-4 49,6-1 1,0-2-134,0-12 1,0 2 242,0-11-390,0-6 0,6-7 8,4-6 1,2-8 0,3-6 1,-1-7 138,0-7 0,0-2-46,0-3 1,1 3-38,-1-3 0,-5 3-14,1 1 0,-1 1 22,5-1 1,-6 7 32,-3 3 114,3 3-983,-6 9 817,4 0 0,-6 14 328,0 2 1,0 8-59,0 2 1,0 7-107,0-3 0,0 3 7,0-3 1,2-1-315,2-3 1,4-3 102,6 3 1,2-8-741,3-1 887,-3-7 0,4 3 0,-5-6 0</inkml:trace>
  <inkml:trace contextRef="#ctx0" brushRef="#br0">14972 4123 8090,'-10'-8'750,"1"3"-146,-1 4-18,-10 1-351,-2 6 1,0 2-218,3 6 1,4 0 116,6 0 0,3 1-314,6-1 1,0 0 6,0 0 0,1-1-136,4-4 0,8 2 123,5-6 0,3 5 20,-2-6 0,-3 6-1,3-5 0,-3 1 100,-2-1 1,0-4 73,0 4 0,-4 1-79,-1-1 1,-6 6 175,2-1 1,-3 2 20,-2 2 1,-2 1 109,-3-1 1,-4 2-83,-10 3 1,-3-2-102,-7 7 1,1-5-58,-1 4 1,1-5 72,0 1 1,4-8-172,0-2 0,7-6-83,-2 2 1,9-11-227,6-8 1,2-9 105,2-10 0,3-5 305,7-9 0,-1-4 0,12-5 0</inkml:trace>
  <inkml:trace contextRef="#ctx0" brushRef="#br0">15100 3739 7620,'6'14'-281,"-4"2"569,2 3 1,-2 5-124,-2 9 0,-2 0 98,-2 10 1,2-4-57,-3 8 0,-1 2-82,1-1 1,-4 6-44,4-2 0,0 8-8,5 1 0,0-1-115,0-8 0,0-9-514,0-10-280,0-9 595,0-10 1,2-15-129,3-14 0,-2-11 110,6-12 1,-6-3-41,2-2 0,1-1 298,-1-4 0,5 10 0,-6 0 0,6 7 0,-5 2 0,4 6 0,-4-1 0,6 11 158,-2-1 0,-1 9-31,2 1 1,-6 8 296,6 6 1,-7 3-132,2 1 1,1 2-1,-1 3 1,0-2-39,-5 7 0,0-7-62,0 2 0,0 1-233,0-1 0,-7 0 91,-2-4 1,1-3-137,-2-2 1,1 1 30,-5-7 0,0 1-5,-1-5 0,6 0-24,-1 0 34,1 0 1,1-1 206,3-4 226,4 3-223,1-4 0,1 6-106,4 0 1,3 0-18,6 0 1,5 0 32,0 0 1,6 5-231,-1-1 1,3 1-15,1-5 173,7 0 0,1 0 0,7 0 0</inkml:trace>
  <inkml:trace contextRef="#ctx0" brushRef="#br0">16138 3725 8025,'0'-15'-579,"0"8"752,0 0 1,0 20 84,0 6 1,0 12 229,0 7 1,0 10-151,0 4 0,-7 6 76,-2-1 0,1 8-1218,-2-8 976,1 3 0,-1-5-27,1-3 1,6-4-195,-2-10 0,5-5-104,5-10 0,3-4 132,6-9 0,6-5-622,4-10 1,3-9 339,1-10 0,2-4-579,4-6 1,-8 3 839,8-7 1,-12 2 41,6-2 0,-9 3 0,0 6 0,-3 1 0,-2 0 0</inkml:trace>
  <inkml:trace contextRef="#ctx0" brushRef="#br0">16465 4037 8025,'-7'-14'0,"4"5"14,-6-1 0,4 7 103,-5-2 1,6-1 755,-6 1-581,1 1 1,-6 10-98,1 3 0,5 6-22,-1 4 1,1 3-1,-5 6 1,-1 5-188,1 0 1,6-1 96,4-8 1,2 1-284,2-6 1,0 0 116,0-5 0,0-4-252,0-1 1,6-6-51,4 2 209,2-3 0,3-9-117,-1-2 0,0-4 119,0-1 1,0-5-90,1 0 0,-6 0 70,1 5 1,-2 4 94,1 1 0,-1 1-160,-3-1 173,-4 2 278,12 7-217,-12 0 0,7 0 394,-3 0-115,-3 7-264,4 0 0,-1 8 28,-1-1 1,1-5-605,-5 1 65,0-7 163,7 10 357,-6-12 0,5 5 0,-6-6 0</inkml:trace>
  <inkml:trace contextRef="#ctx0" brushRef="#br0">16649 3867 8025,'10'1'-105,"-1"4"1,-5 3 53,0 6 311,-2 7 1,-2 1 296,0 6 1,0 6-237,0-1 1,0 0-139,0-5 1,0-1-3,0-3 1,-5 1-68,0-6 1,1 0-286,4-5 92,0 0-598,-7-6 569,6-1 1,-6-9-418,7-3 1,0-7 198,0-7 1,5-11-54,0 1 1,6-4 88,-2 0 0,4 1-72,1-5 0,1 5 282,-1-1 1,-5 9 79,1 5 0,-2 8 92,1 2-128,4 5 0,-10 6 200,6 12 0,-6 7-30,2 7 0,-3 2 243,-2 3 0,-5-3-136,0 4 0,1-4-250,4-2 1,0-1-142,0-3 1,0 1-247,0-6 1,1 0 395,4-5 0,3-6 0,6-2 0</inkml:trace>
  <inkml:trace contextRef="#ctx0" brushRef="#br0">17005 4009 8025,'0'-14'-422,"0"0"1,0-1 210,0 1 1,0 0 584,0 0 1,-2 6-89,-2 3 1,0 4-264,-5 1 1,-1 0 63,-4 0 0,0 12-10,0 7 0,0 2 63,-1 2 1,7-1-31,4 2 1,-3 1-157,3-6 1,-1 0 160,5-4-668,6-1 360,2-6 0,6-2-24,1-6 1,-1-6 61,0-4 1,0-2-125,0-3 1,1 1 98,-1 0 0,-5 6-73,1 3 315,-1 4 0,4 2-105,-4 4 0,-2 9 415,-7 10 1,0 9-174,0 5 1,0 5 386,0 4 0,-5 5-61,0 10-445,-6-4 0,8 5 176,-6-6 1,-1-6 48,-4-4-147,0-3 0,-1-9 120,1-6 0,0-7-68,0-8 1,0-1-287,-1-4 1,1-3-4,0-6-38,0 0 0,-1-6-256,1-3 0,0-6 114,0-4 63,6-3 0,-3-8-643,6-3 1,0-3 349,5-7 0,2-6 489,3-3 0,9-3 0,8-2 0</inkml:trace>
  <inkml:trace contextRef="#ctx0" brushRef="#br0">17218 3881 8025,'14'0'0,"-6"2"-247,-3 2 0,-3 6-58,-2 9 514,0 3 1,-7 6 355,-2 1 0,1-1-31,-2 1-358,1-1-35,1-6 1,-3 5 21,6-3 1,-1-2-52,1 2 0,4-7-115,-4 2 1,3-3 59,2-2 0,0 0-272,0 0 200,0-6 1,2-1-158,3-7 1,-2 0-500,6 0 457,1-7 1,4-5-111,0-7 1,2-7-177,3 3 1,-3-4 174,3-2 1,-5 3 113,-5 2 1,4-1 396,-4 6 0,-2 4-147,-2 6 1,-2 6 305,1-2-73,-2-3 0,4 8 586,-6 0-536,0 6 0,2 10 201,3 3 1,-4 2-266,4 2 1,-3 3-261,-2-7 1,0 4-79,0-4 0,4 0-397,1-5 0,4 1-213,-4-1 335,6 0 221,-9-6 1,10 3-938,-2-6 381,3 0 526,1-12 1,-5 4 163,1-6 0,-1-7 0,5-6 0</inkml:trace>
  <inkml:trace contextRef="#ctx0" brushRef="#br0">17574 4066 8025,'1'-16'0,"4"-3"-358,-4 3 374,6-11 1,-7 12 126,0-4 0,0 3 315,0 2-233,0 0-61,0 6 5,0 1 0,-5 9-96,0 3 1,-6 4 62,2 10-125,-4 3 118,5 13 1,-4-5 87,2 3-97,4-3 0,-2-6-172,3 0 0,4-7 173,-4 2-149,3-3 1,4-8 81,3-4 0,-2-2 40,6-2 0,-1-2-11,2-2 0,2-6-730,-2-9 1,2 2 150,3-7 1,-3 2-45,-2-2 0,2 2 161,-2 3 1,-2 5-108,1 0 421,-6-1 65,4 14-9,-7 1 0,0 9 9,0 10 0,-5 2 33,0 3 1,0 6 81,5-7 1,0 6 46,0-10-218,0 6-5,0-9 1,0 4 60,0-6 0,0 1 0,7-1 0,1 0 0</inkml:trace>
  <inkml:trace contextRef="#ctx0" brushRef="#br0">17901 4151 8025,'9'-6'0,"1"-4"0,-6-4-20,6-5 1,-7 3 84,2-3 1,1-1 103,-1 1 1,-1-5 38,-4 5 0,0-4-277,0 4 48,0 0 1,-6 0 5,-3 0 52,-4 0 0,4 6 192,-1 4-252,1-4 1,-6 12 66,1-4 1,2 5 6,2 5 1,-3-2-235,4 6-43,3 1 245,-1 4 0,3-5-181,-1 1 67,0-7 1,5 5 87,0-3 14,0-4 35,0 6 32,0-7-27,0 0 14,6 0-96,-4 0 60,4 0-2,-6 0-1243,0 0 811,0 6 49,0-5 51,0 6 0,-1-3 309,-4 1 0,-3 6 0,-6-3 0</inkml:trace>
  <inkml:trace contextRef="#ctx0" brushRef="#br0">17986 3966 7935,'-8'-6'-546,"-5"4"1,12-5 845,-4 2-73,3 3-119,2-10 1,0 4-49,0-6 0,-4-1-23,-1 1 0,0 0-7,5 0 1,-5 4 114,1 1-83,-7 6 0,3-4 2,-6 7 0,3 2 7,-4 3 0,4 9 255,-8 9-158,3 4 1,2 3-5,0 3 0,1-4-58,4-1 0,3-1-110,6-8 87,0 0-96,6-5 0,2-6-181,6-3 0,7-10-332,2-4 385,-2-4 0,6-3-130,-4-3 1,-1-1 34,2-4 0,-6 4-370,1 5 58,-10 1 520,4 0 1,-12 8-92,4 6 0,-10 8 425,-4 10 0,-4 6 86,-1 9 0,0 4 272,-1 5 0,-4 6-322,1-1 1,-1 8 78,4 2 1,1 2-1000,0 7 806,0-12 1,-1 3-44,1-10 1,0-8-27,0 4 1,4-10-30,1 0 0,4-9-359,-4-5 57,-1-9 167,-4-4-30,6-6 0,-5 0 1114,4 0-1216,3 0 2,-7-6 1,5 2-271,-6-5 0,4-5 5,1-5 1,6-6-256,-2 1 0,3-5 85,2-4 570,0-3 0,0-7 0,0 1 0</inkml:trace>
  <inkml:trace contextRef="#ctx0" brushRef="#br0">18029 4180 7935,'14'0'126,"5"-2"64,0-3 0,4 2-244,-4-6 1,5 4-21,-5-5 0,5 1 176,-5-5 0,4 0-86,-4-1 0,0 1-165,-5 0 1,-1 0 31,-3-1-96,-4 1 0,-6 0 0,0 0 1,0 4-31,0 1 0,-8 6 84,-6-2 1,0-1-74,-5 1 0,3-1 193,2 1 0,-1 3 39,1-2 726,0 2-583,0 2 1,1 2 216,4 2 0,-2 6-108,6 9 1,-2-2-12,3 7 1,2-1 352,-3 6 0,4-1 311,1 1 1,0-1-542,0 1 0,0-6-144,0 1 0,6-7-555,4 2 0,9-9 305,4-5 1,4-4-827,2-1 856,12-6 0,3-8 0,13-9 0</inkml:trace>
  <inkml:trace contextRef="#ctx0" brushRef="#br0">18811 3853 7641,'0'14'-102,"0"2"586,0 3-247,0 3 1,0 6 5,0 1 0,-2-1 138,-3 0 0,2 1-170,-6-1-39,5-6-105,-8 5 0,9-9-119,-7 5 39,7-5 169,-3-4-176,-1-1-41,6-6-213,-6 1 0,7-9-317,0-13 0,2-2 244,3-8 0,3-4-626,6-5 640,0-7 0,0 4 333,1-7 0,5 7 0,4 3 0,-2 3 0,2 1 0,-5 9 0,4 5 0,-5 7-24,1 8 1,-8 7 368,-2 2 1,-6 10 313,2 5 0,-3 4-257,-2 5 0,-7-3 132,-2 4 1,1-6-154,-2-4 0,1 1 94,-5-6-347,-1 6 1,6-9-20,0 3 0,4-8 95,-5-1-396,7-7-753,-3 3 684,6-12 1,0-4-102,0-9 1,11-9-281,3-10 0,8 2-115,-3-2 493,6-7 0,-2 6-68,5-4 0,-4 12 116,-1 2 1,-5 7 286,1 8 1,-8 6 14,-2 3 1,-1 5 70,2 5 0,-4 8 401,-6 6 0,0 6 141,0-1-448,0 3 1,0 6 328,0 0-345,0-6 0,-2-2-107,-2-6 0,2 0-528,-3-5-232,4 0-838,1 1 1470,0-8 0,6-7 0,2-7 0</inkml:trace>
  <inkml:trace contextRef="#ctx0" brushRef="#br0">19280 3938 7944,'0'14'-94,"0"0"94,0 7 0,0-4 219,0 7 0,-2-5 809,-3 5-751,4-7 1,-6 4 237,7-7-363,0 0 0,2-1-224,3-4 145,3-3 0,6-12-71,0-3 1,0-6-458,1-4 332,-1-3 1,-5-6-351,1-1 1,-6 1 27,6 0 254,-7-1 1,3 1-20,-6-1 0,-1 7 137,-4 3 1,2 3 120,-7 2 0,1 6-124,-5 4 1,0 5 82,-1 9 0,3 5 96,2 14-115,-2-1 1,5 1 44,-2-1-531,2 1 308,7-1 1,2-6 189,3-3 0,3 3 0,6 0 0</inkml:trace>
  <inkml:trace contextRef="#ctx0" brushRef="#br0">19578 3966 7730,'-14'0'-536,"5"2"922,-1 3-79,1 3-123,-6 6 0,3 0-260,2 0 171,-2 0 21,4 1 0,0 4 117,3 0 1,4 0-94,1-5 1,0 0-12,0 0 0,0 0-89,0 1 0,4-6-117,1 1 1,6-7-369,-1 1 335,2-2 1,7-10-286,0-6 259,6 0 0,-3-15-4,7 1 0,-1-7-84,1-8 0,-2-1 8,-4-3 1,4 1-103,-3-6 0,-4 5-115,-1-6-266,4 8 605,-8-4 0,1 11 172,-6 0 14,-7 6 101,9 4 1,-10 7 449,3 7-457,-4 6 1,-1 3-3,0 10 1,-6 5 445,-4 9 1,1 4-426,-5 10 0,3 4 95,-8 5 1,3-1-188,2-3 1,0 10 324,-1-1-1096,1 1 751,6 7 0,-3-16 28,6 4 0,1-11-100,4-4 0,6-1-109,3-8 1,4-7 70,1-7 0,2-3-132,3-2 1,2-2 73,2-3 0,4-7 317,-3-7 1,-4-6-761,-1 1 279,3-3 23,-6-8 1,5 4-2,-7-7 1,-1 6 68,-4-1 1,2 8-17,-6 1 1,0 7 26,-5-2 0,-2 3 10,-3 2 1,-3 6 76,-6 3 0,0 3 199,0 2 0,0 7 675,-1 2-456,1 10-131,0 3 0,1 7 104,4-1 1,-2 5 5,6 1 0,-4 3 207,4-3 0,0-1-278,5-5 1,0-1-99,0-3 0,6 1-228,4-6 0,2-5-390,3-4 0,4-7-369,0 2 573,0-4 0,0-9-1182,-1-6 904,8 0 1,-6-13-217,4 3 730,-3-3 0,-1-7 0,2-3 0</inkml:trace>
  <inkml:trace contextRef="#ctx0" brushRef="#br0">20303 3497 7944,'8'14'8,"-1"-4"102,-7-1-110,0-5 245,0 8 0,0-9 458,0 7-537,0-1 0,0 1 321,0-1-216,6 1 1,-5 4 7,4 0 0,-2 7 0,2 2 0,-3 6-60,2 4-53,-2 3 0,-2 9 165,0 2-512,0-3-369,0 5 347,0-6 1,0-2-294,0-3 0,0 1 115,0-6 1,0-4-354,0-5 1,0-2-376,0 1 1109,0-2 0,0-7 0,0 0 0</inkml:trace>
  <inkml:trace contextRef="#ctx0" brushRef="#br0">12910 3981 8082,'-8'20'68,"-3"4"232,6 9 0,-4 3 63,4 7-168,0 0 0,1-1 60,-1 1 0,0 1-21,5 4 0,-4-9 15,-1 4 0,0-10-125,5 0-78,0-3 1,0-8-178,0-3-342,0-3 1,0-7-616,0 1 1088,0-7 0,6 3 0,2-6 0</inkml:trace>
  <inkml:trace contextRef="#ctx0" brushRef="#br0">13095 4450 8176,'0'9'23,"0"1"0,-2-1 183,-2 5 0,2 1-548,-3-1 277,-3 6 0,7-4 143,-4 3-78,-3-9 0,0 2 0,-6-4 0</inkml:trace>
  <inkml:trace contextRef="#ctx0" brushRef="#br0">12711 3981 8171,'-14'-8'0,"0"1"27,-1 7 0,6 0 145,-1 0 1,1 8 181,-5 6 1,0 9-152,-1 10 1,6 3-78,-1 7 1,7 1 88,-1 3 1,4 1-11,4 9 0,4 3-186,6 11 0,1-6 25,-1-4 1,6 1-154,4-5 1,3-5 87,1-14 0,5-4 1,1-5 0,10-9 49,-1-5 0,9-8 14,0-7 1,-3-1 23,-2-4 0,-4-4 231,-5-10-256,-3-3 1,-7-13-39,0-3 58,-6-3 0,-1-3-164,-7-4 0,-1-2 123,-4-7 1,-2 0-408,-7 0 1,-2 5 165,-3 0 0,-4 4-63,-10-4 1,-5 2 31,-9-2 1,-3 3-395,-7 6 0,0 7 214,1 3 0,-2 14 64,-4 4 0,1 12 367,-1 3 0,4-1 0,9 10 0,-3 8 0,1 7 0</inkml:trace>
  <inkml:trace contextRef="#ctx0" brushRef="#br0">12910 5715 7807,'14'2'-273,"1"2"1,-1 4 710,0 6 1,0 7-283,0 3 0,1 3-58,-1 1 0,-6-4 77,-3-1 0,-4 1-19,-1 4 1,-6 1-81,-4-1 59,-2-6-85,-9 5 1,-1-5 10,-6 7 1,4-5 10,0-1 1,2-5-142,-2 1 1,4 0 113,6-5 1,1 3 26,4-7-99,2-4-2,7 7 1,11-12-177,3 4 229,16-4 1,-4-2 22,12-4-268,6-3 105,0-12 1,5 2-443,-6-5 0,-5 4 232,0-5 0,-12 2 326,3-2 0,-10-3 0,1 5 0</inkml:trace>
  <inkml:trace contextRef="#ctx0" brushRef="#br0">12683 5630 8180,'-10'6'0,"1"3"7,6 10 0,-4 10 183,7 9 0,0 4 128,0 6 0,0-2 55,0 6 0,0 5 80,0 4-1496,0 7 1230,7-3 1,0 11-122,8 0 117,5-7 1,-2-6-201,5-6 1,3-11-613,7-3 651,3-17 1,13 0-176,3-17 0,-1-9 125,1-9 0,-2-12-47,3-7 1,-4-9-802,-7-10 870,-12 3 22,3-11 1,-11-2 72,7-10-64,-7 4 73,-1 0 1,-9 8 152,-2 3 1,-4-1 317,-6 11 1,-8-4-524,-6 8 0,-2-1 303,-8 1 0,-6 3-469,-8 6 0,-3 7-323,-1 3 258,-14 10 0,3 4-382,-14 10 0,9 8 139,1 5 1,3 8 427,12-3 0,-3 4 0,12 5 0,2 6 0,1 6 0</inkml:trace>
  <inkml:trace contextRef="#ctx0" brushRef="#br0">4408 3341 8077,'-8'0'428,"2"0"0,6 1-259,0 4-114,0 3 1,0 6-636,0 1 1,0 0 579,0 4 0,0-3 0,0 5 0</inkml:trace>
  <inkml:trace contextRef="#ctx0" brushRef="#br0">4493 3952 8077,'0'14'0,"0"1"-330,0-1 1,2-2-308,3-2 96,-4 3 541,5-6 0,-6 8 0,0-1 0</inkml:trace>
  <inkml:trace contextRef="#ctx0" brushRef="#br0">4579 4521 8077,'0'19'0,"0"0"0,0 1-494,0-1 0,0-1 278,0 5 0,0-4 58,0 5 0,0-5 109,0 5 1,0-5 67,0 4 0,0-5-192,0 1 0,0-4 173,0 0 0,0-1 0,0 0 0</inkml:trace>
  <inkml:trace contextRef="#ctx0" brushRef="#br0">4650 5274 8063,'0'15'-244,"0"-1"0,0 0 137,0 0 0,0 0 160,0 1 0,0-1 59,0 0 0,0 5-61,0 0 1,0 5-462,0-5 0,1 6 177,4-1 1,-2 7 232,7 2 0,-1 7 0,5-4 0</inkml:trace>
  <inkml:trace contextRef="#ctx0" brushRef="#br0">4749 6838 8012,'8'57'0,"3"-2"-303,-6-3 1,6 4 262,-2-4 1,-1 1-242,2 0 1,-5 2 133,4-3 1,-4 8-118,4 2 0,-6-1 349,2-4 1,-3 0-35,-2 0 1,0 4 17,0 1 0,0 9-14,0 5 1,-2-5-145,-3 5 1,4-5 82,-4-9 0,3-9 6,2-10 0,0 3 0,0-12 0,0-8 0,0-10 0</inkml:trace>
  <inkml:trace contextRef="#ctx0" brushRef="#br0">3313 3113 8044,'-14'0'-315,"0"0"184,6 0 1,3 0 409,10 0 1,4 0 856,10 0-903,3 7 1,2-6-142,0 4 1,-1-5-39,6-5 0,-2-3-318,-4-6 0,3-2 109,-7-3 1,0 8-773,-5-3 264,-6 3 244,-2 3 0,-9 10 137,-7 12 1,-1 7 281,-12 7 0,4 5 0,-5 0 0,2 2 0,-2-2 0,-3-7-95,4 2 0,2-9 33,2 0 1,3-3 247,2-2 1,5-6 387,-1-4 459,7-2-335,-3-2-464,6 6 1,1 2-6,4 7 0,-2-1-46,7 0 1,-7 8-210,2 6 0,-4 1 111,-1 4 1,-1 2-86,-4-2 1,2 0 40,-7-4 1,7-3-92,-2-2 0,4-3 39,1-7 1,1-5 4,4 1 1,3-7-7,6 2 0,2-4 49,3-1 0,-2 0-64,7 0 1,-2 0 49,2 0 0,3 0-473,-4 0 1,-2-4-21,-2-1 0,-2-6-695,2 1 1165,-3-2 0,5-9 0,-7-1 0</inkml:trace>
  <inkml:trace contextRef="#ctx0" brushRef="#br0">3711 3213 8096,'0'-8'-552,"0"-5"916,0 5 0,-1 1-133,-4 2 1,2 3 188,-7 2 0,1 0-226,-5 0-170,-1 7 0,6 5 12,-1 7 1,1 8 128,-5 1 1,1 2-124,4 8 1,-2-4 62,6 3 0,0-5-106,5 1 0,0-3 46,0-1 1,6-7-236,4-3 0,4-5-107,5-5 1,3-2-151,7-7 0,1-2-227,3-3 0,3-7 286,7-7 1,-7-6 387,-3 1 0,-3-9 0,-1-4 0</inkml:trace>
  <inkml:trace contextRef="#ctx0" brushRef="#br0">3939 3099 8096,'-8'-8'-579,"2"2"911,-1 6 1,6 3-62,-4 7 0,3 1-116,2 12 1,0 1 38,0 4 1,0 2-78,0 4 0,0 0 58,0 4 1,0 2-60,0-7 0,0 0 15,0-4 0,2-3-122,3-2 1,-4-3 98,4-7 1,-2-6 26,2-3 0,-2 1-222,6-1 1,1-1 119,4-4 0,0 0-381,1 0 0,-6-1 167,1-4 1,-1-1-209,5-4 0,0-2-526,1 2 0,-6 2 915,1-1 0,-1-1 0,5-4 0</inkml:trace>
  <inkml:trace contextRef="#ctx0" brushRef="#br0">4166 3128 8096,'-6'-8'0,"3"-3"5,-7 6 0,6 0 174,-6 5 0,5-5 72,-4 1 0,4-1-52,-4 5 1,4 5-119,-5-1 1,7 7-105,-1-1 157,2 3-213,2 7 1,2-4 92,2 3 0,-1-3-36,7-2 1,-1 0 21,6 0 1,-6 1 19,1-1 0,-3-5-125,3 1 1,1-1-205,-6 5 1,4-4 57,-4-1 192,0 1 52,-5 4 1,0 0-35,0 1 1,-2-6-96,-3 0 48,4-5 1,-12 7-141,4-7 0,1 3 0,-2-3 1,1-2-193,-5 3 0,-1 1 420,1-1 0,0 0 0,0-12 0,-1-1 0</inkml:trace>
  <inkml:trace contextRef="#ctx0" brushRef="#br0">4138 3028 8096,'14'-14'-560,"0"6"1160,0 2 1,1 7-170,-1 4 1,-5-2-222,1 7 1,-7-6 63,2 6-86,3-7 1,-2 5-368,3-3 248,-2-4-46,-7 6 154,0-7 189,0 0-185,-7 0 15,6 0-261,-5 0 245,6 0-1001,0 0 746,6 0-108,-5 0 98,6 0 17,-1 0-20,-4 0 132,4 0 0,-4 4-65,2 1 1,-2 1 57,3-1 0,-4-2-31,-1 7 1,0-1-18,0 5 0,0 2 73,0 3 0,0 5-57,0 9 0,0 3 49,0 7 0,0 0-44,0-1 0,2 6-104,3-1 1,-4 0 100,4-4 1,1-7-214,-1-2 0,0-6 54,-5-4 1,0-4 49,0-6 167,0-6 1,-2-1-127,-3-7 0,-4-7-236,-10-2 1,1 1 73,-5-1 1,4 5-387,-5 0 1,0 2 608,-4 2 0,-7 6 0,-1 2 0</inkml:trace>
  <inkml:trace contextRef="#ctx0" brushRef="#br0">5830 3241 7672,'19'0'-325,"0"0"0,1 0 248,-1 0 0,-2 0 98,7 0 0,-2-4-143,2-1 0,1-6-7,-6 1 1,0-2-2,-5-3 0,-4 6 130,-1 0 0,-5 5 0,2-8 0,-6 4 0</inkml:trace>
  <inkml:trace contextRef="#ctx0" brushRef="#br0">6015 3256 8087,'-7'36'0,"1"0"0,-4-3 0,-1 4 105,7 5 1,-1-4 158,5 0 1,0-5-59,0 5 0,0-6-166,0 1 1,0-5 156,0-4 0,0 1-88,0-6 196,0 0-613,0-4 95,0-1-73,0-6 0,1 3-138,4-7 276,3 8 0,6-9-180,1 6 0,-1-6 86,0 2 1,2-3-28,3-2 0,-3 0-114,2 0 383,-2-7 0,-1-7 0,-1-8 0</inkml:trace>
  <inkml:trace contextRef="#ctx0" brushRef="#br0">6171 3796 8195,'8'-7'220,"-3"-2"0,2-5-137,3-5-76,3-3 0,-2-8-177,3-3 0,-6 1 113,11-6 0,-8 5-146,3-5 1,0 0 94,-4-5 1,2 1-160,3-1 1,-6 2 55,1 3 0,-7 5-25,1 9 0,-2 4 394,-2 5-248,0 8 1,0 7 294,0 9 1,0 10-93,0 5 1,0 7 196,0 2 1,2 5-103,2-4 1,-2-1 24,3-5 1,1-4-56,-1 0 0,-1-7 120,-4 2-66,7-3-221,-6-8-209,6-2 203,-7-6 1,0-2-247,0-2 1,4-6 70,1-9 1,1-3-186,-1-6 0,1-2 104,4-4 0,1 4-17,-6-3 0,1 3 309,-1 2-245,-4 6 482,12 7 0,-10 12-180,7 13 0,-7 7 292,2 16 1,-2 5-156,1 10 1,-2-4-4,3 3 0,1-7-105,-1-2 0,6-7-260,-2 2 1,2-3-848,-1-1 463,9-7-12,-3-2 1,6-13 528,-3-7 0,-3-13 0,-2-9 0</inkml:trace>
  <inkml:trace contextRef="#ctx0" brushRef="#br0">6740 3270 8122,'-2'-8'-500,"-3"3"0,2 4 739,-6 1 0,1 7-97,-2 8 0,-2 5 313,2 9 1,-1-1-170,2 1 0,-2-1-108,6 0 1,-5-4-294,6 0 310,-1-7-283,5 4 1,1-9 139,4-2 1,3-5-398,6-10 0,-4-3 30,-1-6 0,1-1-93,4 1 0,0-5 117,0 0 1,1 0 99,-1 5 0,-1 5 344,-4-1-220,4 7 1,-10-3 166,6 6 0,-6 3-97,2 6 1,-3 2 311,-2 13 0,0-5-108,0 5 0,0-5 20,0 4 1,0-5-298,0 1 1,6-8-258,4-2 1,2-6 34,2 2 0,1-5 113,-1-5 1,-5-2 178,1-8 0,6-5 0,6-2 0</inkml:trace>
  <inkml:trace contextRef="#ctx0" brushRef="#br0">6996 3241 8122,'-13'-6'266,"3"6"0,-2 2-24,2 7 0,-1 1-71,2 4 0,-2 0-70,6 0-266,-6 0 177,9 1-61,-4-1 1,8-6 134,2-4 1,4-2-276,6-2 1,1 2 1,-1 2 1,0-2 10,0 3 0,1 1 90,-1-1 0,-2 6 44,-2-2 0,1 4 18,-6 1 1,-1 0 6,-4 1 1,0-1 82,0 0 0,-4 0-80,-1 0 0,-6-4 50,1-1 1,-7 1-35,-2 4 1,-1-4-188,1-1 1,3-6 4,-3 2 1,3-3-129,2-2 1,4-2 109,1-3 0,6-4-377,-2-10 575,3-3 0,-4-13 0,-2-1 0</inkml:trace>
  <inkml:trace contextRef="#ctx0" brushRef="#br0">7052 3042 8122,'15'15'-428,"-7"-1"299,-4 0 1,-1 6 290,2 4 1,-3 8-65,3 1 1,-4 5 137,-1-5 0,0 7-152,0-3 0,0-2-52,0-2 0,0-3-31,0-1 1,0-2-160,0-4 0,0-2-615,0-7 346,0-6-41,0-2 229,0-18 0,5-3 41,0-8 0,6-2 198,-2 6 0,-1-5 0,1 5 0,-4-5-6,5 5 6,-7 0 454,3 5-292,-6 6 0,0 3 430,0 10-343,0 3 1,-5 6-16,1 1 1,-6 0-28,5 4 1,-4-3-44,4 3 0,1-3-211,4-2 1,0 0 189,0 0-363,6 1 0,2-7 114,6-4 0,0-2-343,0-2 1,1-6 183,-1-4 0,0-3-47,0-1 1,-4-5 311,-1 0 0,1-6 0,4 3 0</inkml:trace>
  <inkml:trace contextRef="#ctx0" brushRef="#br0">7223 3128 8122,'6'-8'-1366,"-2"1"1417,5 7 3,0 0 1,6 0 161,-1 0 0,-5 0-119,1 0 0,-1 0 50,6 0 0,-6 2-101,1 3 1,-6 4 4,6 10 1,-6 3-40,6 7 1,-7 5 69,2 4 1,-4 3-28,-1 2 0,0 1 17,0 4 0,0-6-83,0 1 1,0-4 70,0-10 0,0 1-365,0-11 106,0 0 0,-1-11-78,-4-4 0,2-4 134,-7-4 143,1-4 0,-12-13 0,-1-1 0</inkml:trace>
  <inkml:trace contextRef="#ctx0" brushRef="#br0">6697 3369 8297,'0'-14'-108,"0"-2"101,0-3 0,0-3-133,0-6 57,0-7 0,2 2-39,2-10 1,4 8 137,6-7 1,-4 2-82,-1-2 0,1 1 39,4 3 1,2-2-164,3 7 1,-3-5-65,3 5 253,-4 0 0,0 4 0,-1 1 0</inkml:trace>
  <inkml:trace contextRef="#ctx0" brushRef="#br0">8588 3071 8208,'9'0'0,"1"0"0,-1 0-701,6 0 474,-1 0 1,2 0 141,3 0 0,-4 0 264,4 0 1,-3 0-120,-2 0 0,1 0 15,-1 0-26,0-7 24,0 6-69,-6-5 12,5 6-15,-12 0 0,4 0 40,-10 0-19,-3 6 0,-4 2 111,2 6 1,-2-1-105,2-4 1,2 4 85,-1-4 0,4-1-68,-4 2 1,5-1 59,0 5 1,-3 0-29,3 1 1,-3 0-17,3 4 0,0 2 38,-5 3 1,4 3-29,-4-4 1,4-1 33,-4 2 0,5-2-35,0 2 0,2 1-8,2-6 0,0 0 8,0-5 1,2 0-138,2 1 0,4-7 53,6-4 0,5-2-177,0-2 0,7-2-299,-3-2 0,9-9 196,1-6 0,5-11 292,-5 2 0,7-4 0,-4 4 0</inkml:trace>
  <inkml:trace contextRef="#ctx0" brushRef="#br0">9612 2985 8029,'9'0'0,"1"0"-252,-1 0 0,5 0-50,1 0 499,-1 0 0,2-4 312,2-1 1,-2 0-116,3 5-271,-3 0 1,-2 0-183,0 0 0,1 0 60,-1 0 0,-5 5-63,1 0 1,-5 6 107,4-2 0,-6 10-145,2 5 1,-3 3 10,-2 1 1,0 9-34,0 5 1,-2 2 91,-3 9 1,4-8 193,-4 3 0,2-6-90,-2-4 0,3-5-7,-2-9-104,2 3 0,-4-13 77,-4 0 1,-2-6 5,-3-8 1,0-1-48,-4-4 0,-10-3 0,-7-6 0</inkml:trace>
  <inkml:trace contextRef="#ctx0" brushRef="#br0">7962 3241 8211,'-14'0'-618,"6"0"965,2 0-190,6 7 1,13-6 87,6 4 0,12-3-130,7-2 1,5-2-8,4-3 1,4-1-245,6-4 0,-2-2 154,-3 2 0,-8 2-1098,-6-1 1080,-6 6 0,2-10 0,-5 5 0</inkml:trace>
  <inkml:trace contextRef="#ctx0" brushRef="#br0">5417 3241 8225,'-14'0'-477,"0"5"477,0 0 0,6 1-1,3-1 1,-1-2 76,1 7 0,2-6 185,8 6 1,3-7-226,6 2 0,6-4-11,4-1 0,9-3-152,5-6 63,9-7 1,-1-8-345,6 0 1,-1 5 148,1-4 1,-9 5-23,-10-1 1,-5 5 280,-4 5 0,-3-4 0,-7 5 0</inkml:trace>
  <inkml:trace contextRef="#ctx0" brushRef="#br0">5631 3170 8311,'-15'-6'-395,"1"4"438,6-10 1,4 10 368,8-3 1,12 4-260,13 1 1,1 1-50,7 4 1,-3 3-73,4 6 0,-5 0 50,5 1 1,-8 0-181,-2 4 0,-6-1 102,-8 6 1,-1-6-209,-3 6 1,-4-5 51,-6 5 0,-3 0-116,-7 4 1,-4 5-8,-10 0 1,-7-4-71,2-6 0,-2-5 345,2 1 0,1-3 0,-1-2 0</inkml:trace>
  <inkml:trace contextRef="#ctx0" brushRef="#br0">10180 3241 8176,'-20'0'-302,"9"0"302,-3 0 297,9 0 40,-2 0-221,26 0 0,-1 0 21,15 0 1,-1 0-118,1 0 0,3-6-152,7-3 0,6-4-462,3-1 398,-3-1 0,0 6-381,-7 0 0,-5 4 79,-4-5 498,-9 7 0,2-9 0,-3 4 0</inkml:trace>
  <inkml:trace contextRef="#ctx0" brushRef="#br0">10522 3142 8176,'22'-6'-302,"-3"-4"1,1-1 66,-1 1 1,5 4 158,-5 6 0,4 0 24,-4 0 529,7 0-208,-10 0-75,10 6 0,-10 1-70,3 2 1,-8 4-43,-1-4 0,-6-1 74,6 2-92,-7-1-38,10 5 1,-13 1-120,0-1 142,0-6 0,-15 4-103,1-2 0,-8 3-219,-11 1 1,-5 6-167,-9 4 1,-10 4 155,-10 6 1,-1 2-1762,2 7 2044,-3-7 0,10 11 0,-4-2 0</inkml:trace>
  <inkml:trace contextRef="#ctx0" brushRef="#br0">13920 5672 8082,'0'-14'-71,"0"0"0,1 4 96,4 1 53,-3 6 0,4-10 154,-6 4-91,6 2 1,-3 1 3,7 6 0,-5 3 169,4 7-198,-6-1 0,3 20 36,-6-1 1,0 2 11,0 8 0,0-2-215,0 2 0,-4 2 118,-1-7 0,-4 0-265,4-5 1,-5 1 116,6-1 0,-3-6-463,3-3 0,2-3-233,-3-2 76,4-6 701,-6-1 0,-1-14 0,-6-1 0</inkml:trace>
  <inkml:trace contextRef="#ctx0" brushRef="#br0">13948 5871 8082,'24'-15'-134,"-1"-4"1,3 1 211,7-5 1,3 4-170,7-5 1,4 0 92,1-4 1,-6 1-54,-4 3 1,-9-1 98,4 6 1,-13 2 71,4 7 1,-8 2-21,-7 4-73,4 2 1,-11 2 16,2 9 0,-2 4 15,-2 1 0,0 7 67,0 2 1,-2 4-52,-2 2 0,2-1 73,-3 1 0,4 1-68,1 3 0,0-2 92,0 7 0,0 0 2,0 5 0,0-4 0,0 4 0,0-2-98,0 11 1,0-4 5,0 4 0,0-6-43,0 1 0,-2-8 65,-3-1 1,4-11-13,-4 2 1,-3-10-5,-1 0 1,1-8 135,-2-2 0,1-6-180,-5 2 0,-1-3-133,1-2 1,-2-7-31,-3-2 0,4-5-306,-4-5 0,-2-4-467,2-5 1,-6-2 434,1-3 1,-1 1-617,1-6 1073,-3-6 0,5-6 0,-6-7 0</inkml:trace>
  <inkml:trace contextRef="#ctx0" brushRef="#br0">14005 5928 8082,'14'0'0,"-4"0"-316,-1 0 1,1 8 130,4 6 1,-2 7 697,-2 7 0,-4 1-339,-6-1 0,0 1-39,0-1 1,0-1-140,0-3 1,0 1 79,0-6 0,-5 0-302,1-5 178,-1 0 1,3-6-238,-2-3 91,2-4 1,-4-2-63,6-4 1,-5-8-45,0-5 0,1-6 154,4 5 0,1-6 53,4 1 0,3 2-27,6-2 1,0 7 238,0-2 1,7 5-72,3 4 1,1-1 219,-1 6 1,1 1 42,-6 4 1,0 1 23,-5 4 0,0 3-60,0 6 1,-1 0 83,-3 0 1,-4 1-213,-6-1 1,0 5 42,0 0 1,0 0-217,0-5 1,-11 5 102,-3 0 0,-4 0-275,4-5 0,-5 3-96,0-2 1,-1 0-103,1-10 1,3 5 113,-3-6 0,8 0-33,1-9 1,2-5 314,-1-9 0,-4-9 0,5-8 0</inkml:trace>
  <inkml:trace contextRef="#ctx0" brushRef="#br0">14488 5786 8082,'21'-14'0,"-5"6"239,3 3-138,3 4 1,-6 1 623,2 0 0,-6 1-312,-3 4 1,-6 3-219,2 6 0,-4 0-8,-1 1 0,0 0-125,0 4 0,-4-3-493,-1 3 1,-6-3 148,1-2-805,4 0 476,0 0-225,6 1 530,0-7 1,6-2 15,4-6 1,4 5 663,5-1 1,-3 6-231,3-5 0,1 6 332,-1-2 0,0 4-208,-5 1 0,0 0 104,1 0 0,-3 5-89,-2 0 0,-4 5-61,-6-5 0,0 6-82,0-1 1,-1 3-15,-4 1 0,-8 1-161,-6-1 1,-6-1 30,1-3 0,-3 1-89,-1-6 0,1 0 42,3-5 0,2-6-66,3-3 76,4-4 0,-4-9 30,9-6 1,4-6-92,6-9 0,1 1-143,4-1 1,3-1-145,6-3 1,5 3 132,0-3 1,6 8-108,-1 1 0,3 2 29,1-2 0,1 4-638,-1 5 972,1-5 0,-1 4 0,1-4 0</inkml:trace>
  <inkml:trace contextRef="#ctx0" brushRef="#br0">14915 5488 8082,'8'14'659,"-2"2"-344,-6 3 0,0-1 75,0 11 1,0-4-105,0 8 1,0-3-288,0-1 0,2-6-271,2 1 1,0-8-319,5-2 1,1-1-277,4-8 0,0-1 866,0-4 0,0-6 0,1-2 0</inkml:trace>
  <inkml:trace contextRef="#ctx0" brushRef="#br0">15114 5615 8082,'-6'15'0,"2"4"198,-5 0 0,1 4 51,-1-4 1,-6 5 106,1-5 1,0 5-108,-5-5 1,3 4-275,2-4 1,0-1-146,0-9-173,6 4-19,-5-12 0,13 6 246,0-7 0,2 0 0,7 0 0,5 0-45,5 0 0,0-2-9,-5-3 0,5 4 85,0-4 0,0 3 149,-5 2-106,1-6 188,-1 4 37,-6-10-147,4 10 0,-10-2-27,3 8 0,-10-1 10,-4 7 0,-9 4 43,-1 5 0,-1 2-19,1-2 1,-2-4 2,-3 4 0,-1 2 23,6-2 0,2 0 104,7-5 1,4 0 136,6 0-251,0 1 0,2-7-74,2-4 1,6-2 96,9-2 0,1 0-281,4 0 0,1-11-98,-6-3 1,5-4-112,-5 4 1,0 0 29,-5 0 1,0 4-457,1 1 834,-8-1 0,6-4 0,-5 0 0</inkml:trace>
  <inkml:trace contextRef="#ctx0" brushRef="#br0">15085 5942 8082,'0'15'-352,"0"-1"1,0 2 1063,0 3 0,0 3-180,0 6 0,-6 2-107,-3 3 1,-1 2-204,-4 3 1,3 3 28,-8-3 1,3 2-261,2-3 0,-5-2 97,0-6 1,5-3-1400,4-2 781,1-3-404,-5-13 1,6-4 6,3-8 927,3-4 0,-4-19 0,-2-3 0</inkml:trace>
  <inkml:trace contextRef="#ctx0" brushRef="#br0">14958 6184 8082,'11'2'80,"3"2"1,-2 0 176,12 5 0,-7-1 45,2 1 1,2 4 165,-2-3 0,0 2-492,-5 2 0,5 1 103,0-1 0,2-1-362,-2-4 1,-2 2 211,7-6 0,-2 0-752,1-5 1,3 0 822,-7 0 0,6-13 0,-3-3 0</inkml:trace>
  <inkml:trace contextRef="#ctx0" brushRef="#br0">15356 5644 8138,'15'-10'0,"4"1"0,-3 6-155,3-2 1,3-1 296,2 1 1,-2 0 290,2 5 1,-2-4-381,2-1 1,1 0 39,-6 5 1,0 0-172,-5 0 1,-6 2 90,-3 2 0,1 0-35,-1 5 0,-2 5 79,-8 5 0,-4 5-170,-10-5 0,1 5 138,-5-6 1,5 1-17,-1-4 1,3-3 297,2-2-265,6 2-57,-4-10 0,12 4 53,0-6 1,6 0-5,8 0 1,2 0-31,3 0 1,-2-1-20,7-4 0,-5 2 6,5-7 0,-7 7-22,2-2 1,-8-1-29,-1 1 61,-1 1-25,-1 4 24,-2 6 1,-9 2 25,-6 6 0,-2 5 1,-13 0 0,0 6 0,-4-1 0,-1 3 5,1 1 1,-4-4 152,4 0-88,-4-7 0,16 4 81,-3-7 1,8 0 27,2 0-134,6-6 1,0-2 4,12-6 0,2 0-41,13 0 0,4-4 52,5-1 0,2-11-312,-2 2 0,-3-3-66,4 2 1,-6-4-55,-4 0 0,-4 2-38,-6 8 1,1-2-260,-1 6-619,-6-6 922,-2 9 0,-7-4 337,-4 6 0,-3 12 0,-6 4 0</inkml:trace>
  <inkml:trace contextRef="#ctx0" brushRef="#br0">15668 6028 8086,'0'14'0,"0"0"119,7 0 1,-4 2 191,6 3 0,-5 3 425,0 7-427,-2 5 1,3 3-18,-1 5 0,1-4-34,-5 0 0,0-6-130,0 1 0,0 0 207,0-4-300,0 2 0,0-13-167,0 5 0,-5-10-219,1 1-239,-1-9 1,3 1-796,-2-6 937,2-6 0,-9-7-147,6-6 0,-4-6 266,4 1 0,-6-9 329,1-5 0,-2-9 0,-2-4 0</inkml:trace>
  <inkml:trace contextRef="#ctx0" brushRef="#br0">15583 6042 7866,'0'14'143,"0"5"444,0 0 1,-5 6-160,1-1 1,-7-2-448,1 2 1,-4 0 27,-5 4 0,3 0-216,-3 1 1,8-7-13,2-3 0,1-3-46,-2-2 0,4 0-1052,6 0 1317,0-6 0,0-1 0,0-7 0</inkml:trace>
  <inkml:trace contextRef="#ctx0" brushRef="#br0">15754 6198 8034,'14'2'235,"0"3"0,-4 1 531,-1 3 0,-1 4-240,1-3 1,4-3-273,-3 3-158,2-1 0,7 4-96,0-3 0,6 2 0,-2-4 0</inkml:trace>
  <inkml:trace contextRef="#ctx0" brushRef="#br0">6171 7933 8402,'0'-14'0,"0"4"0,0 1-125,0-1 1,2 2-493,2 3 811,-2-2 673,4 5-633,-6-4 0,0 7-69,0 4 0,0 3-66,0 6 0,-6 8-56,-4 7 1,-4 1 4,-5 8 1,3-1-48,-3 6 0,5-7-271,5-2 0,-2-6 4,6-4 1,0-4-689,5-5 247,0-8-158,0 0 865,0-26 0,7-5 0,0-19 0</inkml:trace>
  <inkml:trace contextRef="#ctx0" brushRef="#br0">6270 7791 8402,'16'0'11,"3"0"0,-3 7 105,3 8 1,-3 5 138,-2 9 1,3 5 10,-2 4 1,0 3-182,-10 2 0,5-2 132,-6-3 1,6 2-465,-5-7 0,1-2-37,-1-7 0,-4 1-209,4-6 1,-3 0 31,-2-5-213,0 1-150,0-7 824,-7-2 0,-7-6 0,-8 0 0</inkml:trace>
  <inkml:trace contextRef="#ctx0" brushRef="#br0">6228 8174 8316,'-7'-14'0,"1"0"-228,-3 0 198,2 6 0,14-3 228,2 6 0,5 0-48,5 5 1,3 0-256,7 0 1,-1 0 130,1 0 1,-1 0-388,1 0 0,-1 0 86,1 0 275,-7 0 0,4-6 0,-3-2 0</inkml:trace>
  <inkml:trace contextRef="#ctx0" brushRef="#br0">5275 7734 8312,'-9'-8'-116,"-1"3"-99,7-3 322,-3 7 1,12-10 67,4 6 1,9 0-129,4 5-40,4 0 0,2 0 46,-1 0 0,0 0-127,1 0 0,-1 0-202,1 0 0,-1 0 117,1 0 1,-7-5-230,-3 1 388,-4-1 0,0 11 0,-1 2 0</inkml:trace>
  <inkml:trace contextRef="#ctx0" brushRef="#br0">5119 7748 8312,'-22'0'0,"1"0"-166,7 0 274,0 0 1,1 2 91,4 2 1,1 4 57,3 6 0,3 7-210,-2 3 1,2 2 125,2 3 1,0 4-85,0 0 1,0 10-43,0-5 0,0 4 151,0-8 0,0 4-95,0-5 1,0 6 45,0-1 1,0-3-6,0-2 1,-5 2 5,1-2 0,-1 0-22,5-4 0,0-1 25,0 0 0,0-4-149,0 0 1,0-7-67,0 2 1,1-8 126,4-1 1,5-7-9,9 2 1,3-4 23,6-1 0,5 0 25,1 0 1,7-1-40,1-4 1,-4-3-178,5-6 1,-4 6-122,4 3 1,0 4-274,-1 1 0,9-5-143,6 0 1,6 0-2608,8 5 3253,0 0 0,3 0 0,1 0 0,-1 0 0,2 0 0</inkml:trace>
  <inkml:trace contextRef="#ctx0" brushRef="#br0">7394 7734 8391,'8'0'173,"4"0"253,-4 0 1,6 0-32,1 0 0,3 0-166,1 0 0,8 0-28,2 0 0,1-5-15,8 0 1,-7-1-8,2 1 1,-7 4-87,-3-4 0,0-1-150,0 1 1,-2 0 154,-7 5 0,-1-1 181,-4-4-213,4 3 0,-10-4-255,6 6 190,-5 0-108,2 6 1,-6 2 177,0 6-25,0 1 0,0-1-24,0 0 0,0 6 10,0 4 0,5 6-161,-1 8 0,3 2 156,-3 12 1,-2 0 166,3 5 0,1-2-147,-1-3 0,4 2-45,-4-7 0,0-4 116,-5-5 0,4-8-1,1-2 0,0-1 163,-5-8 0,0 0-132,0-5 1,0-4 225,0-1 0,-2-6-47,-2 2 1,-4-3-341,-6-2 1,-1 0 4,1 0 1,-6 0-163,-4 0 0,2 0-172,-2 0 1,-4-7-504,-6-2 0,1 1 96,5-2 1,1 1-508,3-5 0,1 0 1256,8-1 0,-2-5 0,9-2 0</inkml:trace>
  <inkml:trace contextRef="#ctx0" brushRef="#br0">8247 7592 8114,'-14'0'-790,"6"-7"1037,1 6-103,7-6 1,7 7-27,2 0 0,8 2 26,2 3 1,7-4-148,-3 4 0,3-3 87,-3-2 0,3 0-534,-7 0 202,0 0-177,-5 6 0,-6-3 55,-4 7 370,-2-1 0,-8 5 0,-2 0 0</inkml:trace>
  <inkml:trace contextRef="#ctx0" brushRef="#br0">8218 7691 8114,'-8'16'-518,"4"3"0,2-2 547,2 7 0,0 0 326,0 4 1,5 7 133,0 3 0,-1 4-160,-4 6 0,-1-2-112,-4 6 0,2-7-16,-7 3 1,6-5-164,-6-6 0,7-2 103,-2-6 0,4-7 20,1-3 0,0-4-10,0 0 1,1-6-13,4 1 0,4-7 174,10 2 1,0-4-161,10-1 1,-4 0-134,8 0 1,4 0 116,0 0 1,5-5-619,0 1 1,7-7 84,3 1 0,8-3-120,2-1 1,-5 0-51,-5 0 0,-1 0 566,1-1 0,-3-5 0,-7-2 0</inkml:trace>
  <inkml:trace contextRef="#ctx0" brushRef="#br0">9313 7563 8335,'0'16'529,"0"3"1,0 3-280,0 6 1,0 2-109,0 4 1,-2-3 139,-2 7 0,2 0-90,-3 5 1,4-1 183,1 1-409,0 6 110,6-5 1,-3 0 1,7-6 1,-2-8-511,1-1-59,4-1 1,-7-12-14,4 3-203,-4-10 484,0-2 0,-4-15-84,3-6 0,-5-7-21,-5-7 1,3-7-43,-2-3 0,-4-5 122,-2-4 0,2 1 105,-1-6 1,-1 6 127,-4-1 0,6-1-66,3 6 0,4-2 139,1 10 1,0 3-60,0 7 0,6 4 492,4 5 1,9 7-21,4 4 0,-1 2 118,2 2 0,0 5-178,4 0 1,-1 7 132,-3 2 0,1 1-364,-6 4 1,0-2 41,-5 2 1,-1-3-142,-4 3 1,2 1 78,-6-1 0,0 5-313,-5-5 0,-6 6 46,-4-1 1,-4 3 28,-5 1 0,-2-1-27,-2-3 0,-4 3 98,3-4 0,-1-2-118,1-2 153,-3-4 1,11-7-49,-2-3 65,8-3-24,4-2 0,7 0-53,4 0 1,3 0-102,6 0 1,7 4 177,2 1 1,4 2 3,2-3 0,-6-2-44,1 3-7,-7 2 1,6-3 44,-4 5 1,-8-4 9,3 4 1,-5-4 37,1 5 0,1-6 24,-6 6 1,-1-6 236,-4 6-316,0-7 1,-1 10-35,-4-4 1,-3 4 7,-6 1 1,-7 2-190,-2 3 0,-6-3 77,-4 3 1,3-4-661,-3 0 0,3-3 62,1-2 699,7-4 0,-5-6 0,5 0 0</inkml:trace>
  <inkml:trace contextRef="#ctx0" brushRef="#br0">10849 7549 8003,'14'0'0,"0"0"16,0 0 0,5 0 63,0 0 0,6 0 56,-1 0 0,1 0 93,-1 0 0,8 5-55,-4-1 0,-1 1 139,-3-5 1,-7 0 13,2 0-206,-3 0 0,-7 0-172,1 0 136,-7 0 0,3 6-173,-6 4 0,0 3 42,0 1 1,-5 0-51,1 0 0,-1 0-87,5 1 175,-6 5 1,4-2-29,-3 5 0,4 1 210,1 4-181,0 1 1,1 1 226,4 3-194,-3 3 1,6 7 60,-4 0 0,-1-7 16,7-3 1,-5-3-108,4-1 1,-1-1-11,2 0 1,-4-4 142,-6 0 1,-2-7 115,-2 2 0,-6-8-292,-9-1-19,-3-1 1,-14 5-982,-7 1 699,0-1 1,-10 0 31,5 0 317,-5 7 0,-4 1 0,-8 6 0</inkml:trace>
  <inkml:trace contextRef="#ctx0" brushRef="#br0">16891 5615 8167,'0'21'382,"2"9"25,2 13 1,-2 1 67,3 8-304,-4 0 0,4 3-57,0-2 0,0 0-4,-5-5-26,0-1 1,0-4-72,0-1 1,0-5-315,0-4 0,1-9-986,4-5 688,-4-10 129,6-3 0,-7-18 118,0-7 0,0-13 74,0-6 0,0 0 278,0-4 0,0 4 0,0-5 0,-7 0 0,-2 6 0,1-5 0,-1 0 0,1-1 0,-2 1 0,4 4 0,6 0 0,1 11 231,4-2 0,-2 15-19,7 0 0,-1 9 286,6 0 0,4 4-174,-1 1 0,6 6 4,-5 4 1,5 4-244,-5 5 1,0-3 126,-5 3 0,0-4-264,0 0 1,-6-1 59,-3 0 1,-3 2-77,-2 3 0,-2-3 95,-3 3 1,-3 1-55,-6-1 0,-3 0 23,3-5 1,-7 5 27,12 0 1,-6-5 43,11-4 0,-1-1 20,5 6-96,0-1 1,1 0 55,4 0 0,5-4-25,9-1 1,-2-1 16,7 2 1,-5 2-45,4-2 1,-1-2 20,2 1 0,1-4-2,-6 4 1,0-6 236,-4 2-218,-1 3 0,-6-5 129,-4 7 0,-2-6-74,-2 6 1,-8-5 59,-6 4 1,-13 5-62,-11 5 1,0 2-184,-4-2 1,10-5 5,-1 0 0,4-1-140,10-8 1,0-1-567,5-4 1,6-12 382,4-7 1,4-8-1004,4-6 1415,4 3 0,13-18 0,1 4 0</inkml:trace>
  <inkml:trace contextRef="#ctx0" brushRef="#br0">17559 5459 8184,'0'-8'965,"0"2"-609,0 19 0,0-2-96,0 12 0,0-4-69,0 5 0,0-2 54,0 2 1,0 3-262,0-4 1,2-2 203,3-2-1068,-4 3 40,6-6-490,-1-2 989,-5-8 0,6-12 19,-7-4 1,0-9-93,0-4 0,-5-4 414,0-2 0,-1 1-227,1 0 0,4-6 227,-4 1 0,3 2 93,2 7 0,0-1 41,0 6 0,2 0 281,3 5 1,3 1 116,6 3 0,2 4-200,3 6 1,1 0 2,4 0 0,3 6-89,-4 4 0,-2 3-79,-2 1 1,-3 2 72,-2 3 1,-5-4-247,1 4 0,-7 2-45,2-2 1,-10 6-73,-5-1 1,-7-2 114,-2 2 1,-6-2-94,1 1 0,2 3-212,-2-7 0,7 0-156,-2-5-19,3-6 335,2-2 1,6-8 38,3-2 1,4-6 8,1-9 0,1 3 0,4-3 1,3-1 80,6 1 1,7 0-71,2 5 0,0 4 186,0 1 1,-4 4-91,5-4 1,-2 6 171,2-2 0,-4 3-118,-6 2 0,-6 2 108,-3 3 1,-3 4-41,-2 10 1,-11-2 74,-4 7 0,-13 0-163,0 4 0,-6 1 55,1-1 0,3-4-171,-3-1 0,3 1 140,2 5 0,-1-7-143,1-3 1,4-5 253,0-5-89,7 4 1,1-12 112,7 4-89,5-3 1,6-4-139,12-3 1,5-2 90,5-8 1,4 1-289,1 0 1,-1 1 99,5 4 0,-1-4-326,1 4 1,-1-2 171,6 1 1,-7 4 282,2 6 0,-3 0 0,-1 0 0</inkml:trace>
  <inkml:trace contextRef="#ctx0" brushRef="#br0">17744 5999 8184,'14'0'209,"1"0"1,-1-6-31,0-3 0,7-6-140,2-4 0,-1 4 174,2-4 0,-2-2 39,2 2 0,-5 0 223,-10 5-119,4 0-356,-11 6 0,10-5 0,-4 5 0</inkml:trace>
  <inkml:trace contextRef="#ctx0" brushRef="#br0">17801 5772 8184,'8'14'-680,"-2"2"472,-6 3 1,0 3 828,0 6 0,-6 1-169,-4-1 1,-1-1-270,2-3 0,-4 6 18,4-7 1,1 6-284,-2-10 1,7 0 25,-1-5-795,2 0 381,2-6-654,0-2 806,0-6 0,0-11 318,0-3 0,0-16 0,0 0 0</inkml:trace>
  <inkml:trace contextRef="#ctx0" brushRef="#br0">17687 5928 7905,'-8'-6'196,"4"6"0,-4 6 271,-2 8 1,-1 5-257,2 0 0,-4 7 49,4-3 1,-4 4-139,-1 2 0,0-1 63,-1 0 0,1-5-400,0-4-11,0 3 0,4-8-510,1 0 318,6-6 1,-4-10 211,7-2 1,2-4-100,3-6 0,2-1 5,8 1 0,-1 0 136,0 0 1,2 6-25,3 3 0,3 3 357,6 2 0,1 0 70,-1 0 1,7 5 66,3 0 0,1 6 17,-1-1-172,3-4 0,-9 5-120,6-6 1,-8 4 11,-2-4 0,-1 0-95,-8-5 1,5-2-294,-5-3 1,-2-7 344,-7-7 0,2-7 0,-4 4 0</inkml:trace>
  <inkml:trace contextRef="#ctx0" brushRef="#br0">18185 5573 8184,'14'-8'0,"5"-5"0,0 4 0,6 1 173,-1-2-47,3 7 0,0-8 188,-4 6 0,3 1 765,-7 4-533,6 0-416,-9 0 0,-2 6-139,-9 4 37,-4 9 1,-9 3 3,-6 6 1,-6 2 252,-9 3-252,-6-3 0,5 10-138,-3-7 0,3 0-64,2-4 0,1-1-161,3 0 0,-1-1-88,6-3 0,5-8-239,4-7 0,6-6-291,-6 2 948,7-3 0,-3-15 0,6-3 0</inkml:trace>
  <inkml:trace contextRef="#ctx0" brushRef="#br0">18299 5758 8184,'12'14'0,"-2"0"0,1 7 193,-6 2 1,4 4 69,-4 2-10,0-1 1,-5 2 267,0 3 1,-5-3-300,0 3 0,-4-3-212,4-1 1,-5-1-385,6 1 1,-1-2 265,5-4 0,0-2-417,0-7 212,0-6-187,0-2-612,0-25 770,0 8 342,0-28 0,0 9 0,0-13 0</inkml:trace>
  <inkml:trace contextRef="#ctx0" brushRef="#br0">18412 5772 8184,'15'0'0,"-1"0"319,0 0 1,-1 6-20,-4 4 1,4 1-74,-4-2-44,4 4 1,-4-5-14,1 6-115,-1-6 0,1 0-202,-1-4-580,-6-2 567,10 4 1,-10-6-1175,7 0 1334,-7 0 0,10-6 0,-6-2 0</inkml:trace>
  <inkml:trace contextRef="#ctx0" brushRef="#br0">18754 5317 8184,'9'0'0,"1"0"-427,-7 6 266,3-4 1,-1 12 836,0 0-317,-1 0 0,-4 9-165,0-4 1,-1 3-176,-4 6 0,2-3 83,-7 4 0,6-4-91,-6 8 0,7-7-203,-2-3 50,4-12 185,1 8-456,0-17 253,0 4 0,0-12-215,0-4 0,6-13 121,3-6 0,2-9-47,-1 0 0,6-1 68,-7 1 0,12-6 233,-7 6 0,3-5 0,-2 10 0,4 1 0,0 9 0,6-4 0,-8 13-117,7-1 136,-7 8 250,10 7 1,-11 0 284,3 0 1,-5 12-243,-4 7 0,-4 3 76,-6 7 0,0-4-118,0 8 1,-6-1-127,-4 1 1,-7-3-528,-2 3 275,0 3 0,5-6-164,-1 4 1,-2-6-327,3-4 0,-4-4 0,9-6 1,-4-6 597,-1-3 0,0-3 0,0-2 0</inkml:trace>
  <inkml:trace contextRef="#ctx0" brushRef="#br0">18825 5431 8184,'14'-8'-1258,"-5"1"1297,1 7 1,1 0 467,8 0 1,-2 0-374,7 0 1,-5 0-220,5 0 0,-2 0 82,1 0 0,0 0-133,-4 0 1,-8 0 55,3 0 1,-9 0 61,7 0 1,-13 2 74,-4 3-90,-3 3 0,-24 6 9,4 0 1,-10 5 19,0 0 1,2 6 8,-2-1 0,6-2 173,-1 2-169,3-1 1,6 4 163,1-3 65,5 3-211,-2-11 0,7-1 319,4-5-271,2-1 56,7-1 0,0 0 28,0-3 0,11-3-24,4 2 1,7-4 8,-3-4 1,8-4-346,1-7 134,0 1 1,12-2-3,-7-3 1,7 2-274,-3-7-19,-2 7 0,5-8-220,-7 6 1,-1 5 580,-9 4 0,4 1 0,-5-6 0</inkml:trace>
  <inkml:trace contextRef="#ctx0" brushRef="#br0">19123 5843 8184,'10'-19'0,"-1"0"-33,1-6 1,2 7 43,-2-5 0,2 5 56,-2-1 153,-4-3-270,1 6 1,-3 1-586,1 5 364,0 1 0,-5-1 271,0 1 0,-6 6 0,-2-4 0</inkml:trace>
  <inkml:trace contextRef="#ctx0" brushRef="#br0">19109 5559 8184,'8'6'0,"-3"3"0,-4 4 0,4 8 0,0 2 0,0-1 436,-5 2-176,0 0 1,-7 4 82,-2 1-173,2-1 1,-5 1-96,2-1 1,2-4-199,-1-1 1,-1-5 44,-4 1 0,5-4-526,-1 0 439,1-1 1,-5-1-312,-1-4-347,1-3 510,0-12 0,1-2 2,4-6 0,-2-5 311,6 0 0,-4-9 0,4 4 0,-5-5 0,6 10 0,-1 1-118,5 3 1,0 6 117,0-1 188,0 7 0,-5 3 101,0 10 0,-1 4 198,1 5 0,-3 3 93,-6 6-263,0-6-72,0 5 1,1-6-328,4 3 120,-4-4-105,5 1 1,-5-6-283,4 4 0,1-9-63,3-5-68,4-4-138,-6-1 243,14-6 182,-6-2 0,12-6 127,-4 0 0,4 4 185,1 1 0,5 5 125,0 0 1,6 2-76,-1 2 0,5 5 110,4 0 1,-2 9 68,7-5 0,-5 10 135,5-9 1,-6 6 70,1-7-400,3 4 91,-5-5 1,3 3-744,-5-7 351,-1 1 0,-4-5-717,0 0 0,-7-2 90,2-2 774,-3-4 0,-2-19 0,0-3 0</inkml:trace>
  <inkml:trace contextRef="#ctx0" brushRef="#br0">19564 5303 8184,'10'1'9,"-1"4"-9,-6 3 0,3 6 1224,-6 0-490,0 1-371,0 5 1,-3-2 68,-6 5 1,-1 2-133,-9 9 1,-3-3 64,-1 7 1,0-5-200,0 5 1,4 0-141,-5 5 1,7-2-1189,-2-3 866,3-3 0,2-7-192,0 0 1,6-6-1733,3-3 843,3-9 1184,2-4 0,7-31 0,1-7 0</inkml:trace>
  <inkml:trace contextRef="#ctx0" brushRef="#br0">19635 5345 8184,'14'5'0,"1"0"0,-1 11 543,0-2 1,-1 10 250,-4-1 132,4 10-869,-12 4 285,12 5 0,-11 3 394,2 2-553,-2-3 1,-1 5-246,4-6 115,-3 0 1,4-6-164,-6 1 0,0-6-502,0 1 1,0-3 145,0-1 1,0-7-1724,0-3 442,-6-4 1747,-8-7 0,-2 5 0,-5-5 0</inkml:trace>
  <inkml:trace contextRef="#ctx0" brushRef="#br0">19365 5815 8184,'0'-23'178,"0"9"0,6 2 619,4 2-536,-4 4 1,11-1 316,-2 7 1,8-4-116,1-1 0,3 0-509,1 5 0,12-5 123,3 1 0,-2-1-1186,-3 5 528,-1 0 496,0 0 1,4 0 0,-5 0-1</inkml:trace>
  <inkml:trace contextRef="#ctx0" brushRef="#br0">20133 5360 8143,'0'-15'-206,"6"1"267,4 0 37,15 0 0,0 0 36,13-1 0,5 1-270,4 0 1,-4 1-405,-5 4 1,-8-2 162,-2 6 377,1 0 0,-14-1 0,6-2 0</inkml:trace>
  <inkml:trace contextRef="#ctx0" brushRef="#br0">20318 5317 8143,'-15'8'-454,"7"4"284,-4 3 0,9 4 638,-7 9 0,1 1 182,-5 13 0,-2 6-158,-3 13 1,1-2-193,-5 2 0,5-2-305,-1-2 0,4-5 427,0 0-443,7-13 0,-3 7-160,7-13 1,-1-1-1275,5-8 782,0-4 233,0-6 1,1-6-278,4-3 0,2-16 113,2-8 666,4-6 1,1-10 0,8-1 0</inkml:trace>
  <inkml:trace contextRef="#ctx0" brushRef="#br0">20261 5516 8143,'23'-10'133,"1"1"0,-5-5 181,5 9 0,-1-4-172,6 4 1,-5-5-119,-1 6 0,-1-6-115,2 5 1,-3 1-807,-7 4 838,0 0 0,-4 1-188,-1 4 1,-6-2 246,2 7 0,-16 5 0,-5 8 0</inkml:trace>
  <inkml:trace contextRef="#ctx0" brushRef="#br0">20332 5658 8143,'-7'8'-287,"6"6"-72,-4 0 1,4 1 553,1 4 1,0-4 511,0 0 0,0 4-364,0 0 0,0 1-127,0-1-126,0-3 0,0 4-375,0-5-43,0-8 250,0 0 1,1-7-42,4 0 107,-4 0 0,12-2-110,-3-3 0,2-4-221,2-10 0,5 2 70,0-7 1,7 7-17,-3-2 0,-1-2 332,2 2-134,-6 0 0,2 11 1,-6-3 331,1 7-125,-1-1 148,0 5-90,-6 0 1,-2 1 70,-6 4 1,0 3 213,0 6 1,-1-4-141,-4-1 0,-3 1 119,-6 4 1,-2 2-269,-3 3 0,2-4-125,-7 4 0,2-3 113,-2-2-170,-3 1-50,11-8 1,-4 5-243,6-8 1,-1 6-95,1-5 1,5-1-1130,-1-4 1052,7 0 475,-3 0 0,18-12 0,4-4 0</inkml:trace>
  <inkml:trace contextRef="#ctx0" brushRef="#br0">20886 5260 8126,'0'-9'0,"0"-1"0,2 7 30,3-2-59,3-3 136,6 7 1,5-10-96,0 6 1,6 0 155,-1 5 0,-2-1-146,1-4 0,-5 3 54,1-2 0,-3 2-132,-2 2 1,-6 6-285,-4 4 250,-2 2 0,-5 4-499,-7 3 400,-5 3 1,-15 7-26,-4-1 1,-2 1-50,-7-1 0,1-4 108,-1-1 0,7-5 155,3 1 0,3-3 0,1-2 0,1 0 0</inkml:trace>
  <inkml:trace contextRef="#ctx0" brushRef="#br0">20659 5502 8126,'6'-8'0,"2"2"0,6 7 9,0 4 0,2 4 79,3 10 0,-3 3 488,3 7-120,-3 6-247,-2-5 1,-5 9-156,1-6 11,-7 7 1,3-10-244,-6 3 0,0-5 165,0-4 1,2-3-106,3-7 1,-4 0-12,4 0-700,-3-6 529,4-2 0,-3-12-541,7-3 436,-7-4 152,9-8 1,-8 4 252,5-7 0,-1-4 0,1-5 0,4-7 0,-3 2 0,4-3 0,5-1 0,-2 1 0,7 3 0,-1-2 0,6 7 0,-1 0 0,1 4 0,4 7 11,0 3 108,0-3 0,-4 11 102,-1-3 0,1 8 480,-1-4-472,-6 7 1,3-2 100,-6 10 0,-4 3-28,-6 6 0,-6 7 76,2 2 0,-3 4-11,-2 2 0,-11 5 14,-4 4 0,-2 5-365,3 4 63,-7-2 1,5 8 29,-3-5 0,4-2-107,0-9-201,1-2 1,5-8-240,-1-3 1,7-8-224,-2-7 69,-3-6 1,5 3-290,-6-6 319,-1 0 1,-4-6 220,0-3 1,-5-6 340,0-4 0,0-3 0,5-6 0</inkml:trace>
  <inkml:trace contextRef="#ctx0" brushRef="#br0">21028 5416 8126,'8'7'-793,"3"1"680,-6 6 395,6 6-235,-9 3 241,4 5 0,-6 5 391,0 0 1,0 5-389,0-5 0,-1 5-279,-4-5 0,3-4-16,-3-5 0,4-2-224,1 1 0,0-2-272,0-7 323,0-6 21,0-2-846,0 1 63,0-6 939,6-7 0,-4-10 0,4-12 0</inkml:trace>
  <inkml:trace contextRef="#ctx0" brushRef="#br0">21142 5502 8126,'14'0'-840,"-4"1"921,-1 4 0,-1-2 336,2 7 0,-2-6-209,-4 6-346,-2-1 0,4 6-39,-6-1 60,0 0 160,0-6 1,0 5-496,0-4 212,-6 4-17,-2-5 0,-1 4-104,-1-2 0,1-2 260,-6 1 1,1-6 100,0 2 0,0-3 0,0-2 0,4 0 0,1 0 0,4 0 0,-5 0 0,7-7 0,-2-2 0,4-4 206,1-1-70,6 6 1,2-5 353,6 4-300,1-4 1,-1 1-43,0 2 0,0-1-18,0 6 0,1 1 19,-1 4-3,0 0-270,-6 0 63,-2 6 1,-6 2 25,0 6-81,0 0-53,-6 0 175,-2 7 0,-8-5-18,-3 3 1,4 1 54,-4-1 0,3 0 84,2-5 1,1-4-72,3-1 0,3-4 73,2 5 129,3-7 12,-4 9-189,6-10 305,6 11-310,2-5-29,0-1 0,5 1-138,-4-3 163,-3-3-9,7 10-61,-11-10 0,4 6-252,-6-4 53,6-2-49,-4 4 225,4-6-669,-6-6 322,0 4 32,7-10 1,-4 4-500,6-6 835,-6 0 0,10-1 0,-5 1 0</inkml:trace>
  <inkml:trace contextRef="#ctx0" brushRef="#br0">21498 5402 8126,'22'-6'0,"0"-2"-170,-3-6 0,1 4-249,4 1 0,1-1 1273,-6-4-281,7 0-296,-11 0 1,6 4-251,-7 1-59,0 6 1,-1-5-24,-4 3 269,4 3-291,-5-4 22,0 12 0,-2 2 124,-6 7 0,0 3-19,0 1 1,0 7 265,0-3-39,0 4-233,0 8 0,0-3 332,0 5-271,0 1-54,0-1 1,0 4 33,0-3 1,0 1-56,0-1 1,0-3-197,0-7 1,0 1 20,0-1 0,-1-1-210,-4-3 1,2-4-317,-7-6 343,7-6 133,-10 5 0,6-11-228,-8 2 101,1-2 69,0-2 1,0-2-49,-1-2 0,1-4 301,0-7 0,-6-5 0,-3-2 0</inkml:trace>
  <inkml:trace contextRef="#ctx0" brushRef="#br0">21455 5573 8112,'8'-6'304,"5"4"1,-1-6-115,7 3 0,2 2-83,-2-6 1,-2 6-188,7-2 73,-7-3-48,4 6 15,-1-4 7,-4 6-276,4 0 0,-12 2 124,-3 2 1,-8 4-113,-2 6 0,-11 2 53,2 3 1,-9-1 116,-1 5 0,-3-1 129,-1 2-126,-1 3 45,7-11 1,1 4 374,7-6-65,0-6 349,6 5-410,2-11 0,7 4 60,4-6 1,9 0 77,10 0 0,4-6-295,6-4 0,-3-4-133,7-5 0,-6 3-286,1-3 244,-3-3 80,-2 6 1,-6-4-974,-3 5 1055,-9 1 0,3 0 0,-6 0 0</inkml:trace>
  <inkml:trace contextRef="#ctx0" brushRef="#br0">21583 5374 8112,'0'9'0,"0"1"0,0 6 0,0 6 453,0 6 1,0 7-144,0 1 1,0 13 287,0 3 0,-6 4-357,-4 0 0,2 1-300,-1 0 1,-1-5-88,-4 0 1,5-6-567,-1 2 0,7-9 712,-2-1 0,-3-6 0,0 2 0</inkml:trace>
  <inkml:trace contextRef="#ctx0" brushRef="#br0">22152 5189 8642,'-2'13'-168,"-3"-4"0,-1 4 82,-3-4 1,-4-1-46,3 2 0,3-3-39,-3 3 47,7-4 154,-10 1 1,10-6-43,-6 4 66,5 3-42,-2-7 1,12 10 58,4-6 0,3 2 10,1-3 1,2-2-33,3 3 1,-4 1 2,4-1 0,-3 4-46,-2-4 32,1 6 32,-8-10 7,6 12-39,-11-5 113,4 6-57,-6 0 0,-6 1-33,-4-1 0,-4 0 10,-5 0 1,3 1-53,-3-1 0,2 0-6,-2 0 0,3-1-317,-3-4 153,3 4 78,2-5 0,0 0-242,0-4 147,0-2-109,-1-2 1,6-2-135,-1-2 0,2-4 84,-1-6 1,-4-2 325,4-3 0,1 1 0,-2-5 0,3 5 0,-3-1 0,-1 4 0,6 0 0,-6 8-61,10-6 88,-6 11 0,7-6 210,0 4 718,0 2-594,0 8 0,7 4 91,2 9 0,2-2-72,-1 2 0,2 3-15,-2 7 1,1 1-159,-2 3 1,4-3 0,-7 14 196,4-6-586,-4 6-172,-6-14 191,6 11 0,-4-6-132,3 3 0,-4-8-24,-1-6 0,0-7-810,0 2 434,7-9 216,1-4 1,6-17-240,0-3 718,6-16 0,-4 6 0,-2-11 0,-7 7 0</inkml:trace>
  <inkml:trace contextRef="#ctx0" brushRef="#br0">22464 5018 8066,'8'8'-256,"0"10"-167,-3-4 0,-3 10 582,2-1 1,-4 4 689,-4 2 0,0-1-491,-5 0 1,-1 6-76,-4-1 0,-5 0 133,0-5-233,-6 7-23,9-5 0,-11 6-411,4-2 154,2-4-272,-6 4 1,16-5-326,-3-1 1,5-6 416,-1-3 277,4-9 0,6 2 0,0-4 0</inkml:trace>
  <inkml:trace contextRef="#ctx0" brushRef="#br0">22436 5388 8066,'22'-6'0,"5"4"0,-6-6-157,2 3 1,3 4-531,-8-4 775,1 4-11,-4 7-168,-7-5 0,-2 12-221,-6-3 0,-3 2 159,-7 2 1,1-4 152,-10-1 0,-3 1 0,0 4 0</inkml:trace>
  <inkml:trace contextRef="#ctx0" brushRef="#br0">22422 5445 8066,'1'-8'0,"4"3"56,-3 4 1,9 2 189,-6 4 0,-1 4 505,-4 10-331,7 4-152,-6 5 0,5 2-109,-6 3 133,0-3-220,0 5 1,-4-7-95,-1 1 0,0-2 120,5-4 1,0 3-101,0-7 0,0 0-590,0-5-751,0 0 784,0 0 0,2-8-953,3-6 1512,-4-6 0,12-14 0,-5-2 0</inkml:trace>
  <inkml:trace contextRef="#ctx0" brushRef="#br0">22863 5047 8066,'-2'14'0,"-3"0"0,-3 7-83,-6 2 1,0 4-102,0 2 0,-5-1 472,0 1-204,0-7-21,-2 5 0,7-7-175,0 4-55,0 3 144,6-12 0,0 6-258,3-7 211,4-6-119,1-2 1,6-6 155,3 0 0,6-1-19,3-4 0,0-3 74,6-6-63,-1-7 6,6 6 1,4-12-258,0 3 248,0 4 22,-4-7 0,-6 6-4,1-2 1,-5 2 58,5 7 1,-7 1 134,2 4 1,-8 2 100,-1 7 117,-1 0 1,-1 4-79,-3 5 0,-2 2 79,2 13 1,-4-1 196,4 6-214,-4-1-134,-1 7 0,0-3 24,0 6 1,-1-1-84,-4 6 1,4 4-228,-4 1 0,3 4 36,2-5 0,-4 1-152,-1-6 0,-2-5 92,3-4 1,2-8-84,-3-1 0,-2-7-79,-3 2 59,4-3 125,-7-8 0,0 3-663,-6-6 322,1-1 61,3-4 0,0-6-143,-4-3 0,1-6 113,-6-4 0,2-3 362,-1-6 0,-4 0 0,3-1 0,4-6 0,-7-7 0,5-9 0</inkml:trace>
  <inkml:trace contextRef="#ctx0" brushRef="#br0">22735 5388 8066,'9'0'4,"1"0"86,-7 6 0,5 2 139,-4 6 0,-2 5 15,3 0 0,1 5 386,-1-5-329,-1 13 0,-4-13-206,0 9 94,-6-3 1,3-1-37,-6 0 0,5-7-162,0 2 31,-4-3-470,6-8 314,-4-2 1,6-9 14,0-7 0,6-1-806,4-12 407,2-1 210,2-5 0,1 1-149,-1 0 1,5 1 203,0 3 0,0-1 203,-5 6 1,5 0-82,0 5 1,0 6 149,-5 3 1,-4 3 447,-1 2-210,1 0-133,-3 0 749,0 7-369,-1 1-228,-4 6 0,4 0 115,-6 0 1,0 5-192,0 0 0,-5 0-238,0-5 1,-6 1 111,2-1 1,1 5-174,-1 0 0,1-5-951,-2-5 498,4-5 153,0 8-831,4-10 517,-4-2 326,6-14 387,0-9 0,6-11 0,2-3 0</inkml:trace>
  <inkml:trace contextRef="#ctx0" brushRef="#br0">23133 5175 8066,'14'-5'65,"0"0"1,5 1 189,0 4 0,2 6 84,-2 3 0,-4-1 122,4 2 1,-3-1-122,-2 5 1,-4 1-46,-1-1 0,-6 2-191,2 3-118,-3-4 203,-9 6 1,4-7-250,-6 0 73,-1 7-167,-4-5 1,1 4-192,4-6 1,3-4 186,6-1 1,0 1-40,0 4 0,1-4 36,4-1 1,4-4 111,10 4 0,-1 1 279,5 4 17,1 0-291,-2 0 0,4-3 328,-7 4-135,-1-4 8,3 9 1,-5-6-33,3 1 0,-10 4 28,-4 0 1,-3 1-26,-2-1 1,-2-2 41,-3 7 1,-9-2-14,-10 2 1,-4 3-111,-5-3 0,-2-2-100,-3 1 0,-1-5-129,5 1-43,1-10 221,5-3 0,6-6 5,3 0 0,8-1-22,1-4 0,7-7-15,-2-7 0,10-7-125,5 3 0,4-4-188,5-2 0,3 1-462,6-1 1,1-4 316,-1 0 1,1 0 493,-1 4 0,0-5 0,1-3 0</inkml:trace>
  <inkml:trace contextRef="#ctx0" brushRef="#br0">21839 5360 8262,'0'-15'-1204,"0"6"958,0-1 0,0 6 255,0-6 71,0 7 215,0-3 44,0-1 0,0 4 36,0-6 264,0 6-457,0-4-23,0 7-40,6-6 1,1 3 8,2-7 1,5 6-119,0-6 0,2 5 51,8-4 0,0-1-176,4-4 1,2 2 92,3 2 0,-7-1-382,2 6 124,-9-6 280,1 10 0,-12 1 0,-1 8 0</inkml:trace>
  <inkml:trace contextRef="#ctx0" brushRef="#br0">13522 6938 11485,'-15'0'-917,"3"-2"261,2-3 912,4 4 1,6-7 165,0 3-6,0 3 0,1-4-38,4 6 1,3-5-233,6 1 1,7-1 162,3 5 1,7-5-74,2 0 0,5 1 5,-5 4 0,7-5 13,-2 0 0,-2 1-94,2 4 0,-2-5 15,2 0 0,8-1-296,-3 1 0,9 2 9,0-7 1,3 6 127,2-6 1,0 2-88,0-1 0,-7-2 133,-2 6 1,-4-5 40,-1 6 1,-1-3-31,1 3 1,4 2 33,1-3 0,6 4-41,-2 1 0,1 0-7,0 0 0,0 5-69,-5-1 0,-1 6-41,-4-6 1,1 3-5,3-2 1,4-4-17,6 4 0,1-4-29,4-1 1,-4 0-83,4 0 0,-5 0 71,-5 0 1,3 0 33,-3 0 1,4 0 203,0 0 0,8 0-59,2 0 1,3 0-76,3 0 0,-3 2-369,-3 3 0,-1-4 329,-3 4 1,9 1-10,-31-3 0,0-1 1,2 1-1,-1-1 15,39-2 1,-1 0-132,-3 0 1,-2 0 124,7 0 0,-38 0 0,1 0-190,3 0 0,0 0 0,2 0 0,0 0 228,1 0 1,0 0-1,-3 0 1,1 0 12,-1 0 0,1 0 0,2 0 0,1 0-6,3 0 0,1 0 0,-2 0 0,1 0 13,1 0 1,-1 0 0,-3 0-1,-1 0-14,4 0 0,1 0 0,1 0 1,0 0 11,8 0 1,0 0 0,-5 0 0,-2 0-30,-3 0 0,1 0 1,3 0-1,1 0 51,2 0 0,1 0 0,2 0 1,0 0-258,0 0 1,0 0 0,0 0 0,0 0 270,-5 0 0,0 0 0,6 0 1,1 0 73,5 0 0,0 0 1,-2 0-1,-2 0-55,-3 0 0,0 0 0,2 0 1,1 0-20,6 0 0,1 0 0,-7 0 0,0 0-72,2 0 0,0 0 1,0-1-1,1 0 89,3-1 1,0 0-54,1 1 0,-1 0 0,-6-3 0,-1 0-74,0 1 0,1 1 0,2 2 1,1-1 51,6-2 1,-1 1-1,-7 1 1,-3 0-72,-1 1 0,0 0 0,-1 0 0,-1 0-41,2 0 1,0 0 115,2 1 1,-1-2 0,-11-1 0,-1 0-5,0-1 0,-1 1 0,-1-1 0,-1 1-98,-3 2 1,1 0-1,0 0 1,2-1 245,0-2 0,-1 1 1,-5 1-1,-1 0-9,-3-1 0,0 0 0,39-5-3,-3 3 0,2-6-55,-2 5 1,-4-1-280,4 1 0,-5 2-177,-5-6 0,-2 4-267,-7-5 1,-1 6 96,1-6 1,0 7-691,0-2 1248,6 4 0,-4 1 0,5 0 0,4 0 0,5 0 0</inkml:trace>
  <inkml:trace contextRef="#ctx0" brushRef="#br0">14815 6923 8254,'22'-20'-801,"4"-1"742,-7-2 1,0-4-49,-5 3 0,-5 2 0,1 0 711,1 1-370,-5 2 1,2 7 708,-3 2-561,-4 4 0,6 14-121,-7 6 0,0 14 28,0 15 1,-2 8 80,-3 10 0,2-1-168,-6 7 1,6-7 75,-2 1 0,3-2-368,2-2 1,0 4 140,0 1 1,0-7-534,0-8 0,2 1 248,3-5 1,-4-4-447,4-11 1,-3-1 312,-2-3 1,4-8-732,1-7 333,0-6 1,-12 4 764,-2-7 0,-4 0 0,-1-13 0,0-3 0</inkml:trace>
  <inkml:trace contextRef="#ctx0" brushRef="#br0">14744 7506 7851,'-8'14'-130,"2"2"853,6 3 1,0 3-190,0 7 0,0-1 34,0 1 0,5 5-169,-1 4 1,8 3 8,-3 2 1,4 4-64,1 1 1,2-2-64,3-8 1,1-4-94,4-5 0,3-9-155,-4-6 1,4-6-12,2-8 0,-1 0 152,1 0 0,-6-12-288,1-7 0,-5-11 82,5-3 1,-5-8-267,4-2 0,-4-1-278,5-8 1,-7 4-1352,2-4 1682,-3 6 0,-2-15 0,1 2 0</inkml:trace>
  <inkml:trace contextRef="#ctx0" brushRef="#br0">10721 9994 8166,'0'-14'-344,"0"6"1027,0 2-604,-7 6 51,6 0 72,-6 0 0,9 6-99,3 4 0,-4 8 492,4 6 0,1 3-286,-1 1 0,0 7-143,-5 3 1,5 3-26,-1 2 1,1 7 1,-5 7 1,0 6-324,0 8 1,0 1 288,0-1 1,0 6-385,0 4 1,0-39-1,0 1 335,0 2 1,0 0 0,2 36-10,0-41 0,0 0 0,0 34-247,3-3 0,-2-1 255,2-4 1,-4-1-136,4-3 1,-4-6-4,-1 1 1,0-8-63,0-11 0,0-5-52,0-9 0,2-3 108,3-7 0,-4-5-245,4 1 1,-2-9-189,2-1 1,-2-8-61,7-10 0,-7-11 139,2-9 0,1-11 439,-1-8 0,6-12 0,-3-10 0</inkml:trace>
  <inkml:trace contextRef="#ctx0" brushRef="#br0">11076 9937 8308,'28'-22'0,"6"2"-33,-1 5 0,6 6 139,-1-1 0,8 6 413,1-6 0,6 7-136,-6-2 1,15-3-127,4-1 0,11-4-309,-32 7 0,0-2 1,0-1-1,0-1 180,5 1 1,0-1 0,-4-2 0,0-1-63,3 1 1,1 0 0,3 1-1,2 0 77,1-1 0,1 0 1,-1 3-1,-1-1-54,-3-1 0,0-1 0,-1 1 0,-1 0-253,0-1 0,0 0 1,2 1-1,0 1 168,0 3 0,0 0 0,-3 3 0,-1 0 2,-5 2 1,-1 0 0,31 0-62,-12 2 0,-2 0-28,-2 0 0,-2 2 99,-3 2 1,3 4-113,-3 6 1,-3 1 100,-1-1 0,-9 0-85,-1 0 0,-8 1 350,-1-1 0,-3 5-448,-7 0 1,0 0 866,-4-5 0,-1 0-641,0 0 0,0 5 282,0 0 0,-4 11-253,-1-1 0,-1 7-148,2-3 1,-2 7 127,-4-2 0,-2 3-55,3 1 1,-4 6-12,-1-1 0,-4 11-21,-1-1 0,0 10-264,5-1 0,0 3 266,0 3 0,0-6-11,0 0 0,0 2 24,0 8 0,5 3-111,-3-36 1,1-1 0,6 37 37,-4-3 0,6 0-187,-2-5 1,4 2-88,1-12 1,-4 6-84,-1-6 1,1-1-45,4-8 0,-6 2-45,-3-7 0,-4 4-29,-1-8 1,0 6 163,0-11 0,-1 4 94,-4-9 0,-5 5 305,-9-5 0,2 5 0,-7-4 0,-1-3 0,-2-1 0,-1-1 0</inkml:trace>
  <inkml:trace contextRef="#ctx0" brushRef="#br0">10920 12454 8246,'-8'-15'-129,"1"7"0,15 2-189,7 6 1,18 2 476,14 2 0,19 3 342,10 2 0,-33-5 0,1-1-573,1-3 0,0 0 0,7-1 1,1 0 198,0-1 0,3-1 0,5-2 0,2-2-9,6-2 0,0-1 1,-5-3-1,0-1 74,2 0 0,0-1 0,3-3 1,0-3-317,6-2 0,1-1 0,0 0 0,-1 0 268,-8 3 0,-2-1 1,0 2-1,0-1-139,-1 2 1,0 0 0,-8 2-1,0 0-188,1 2 1,0 1 0,-11 3 0,-1 0 209,-4 1 0,-1 1 0,28-7-692,-7 2 0,-5 6 186,-9 4 1,-7 2 478,-17 2 0,-1 5 0,-3-1 0,3 1 0</inkml:trace>
  <inkml:trace contextRef="#ctx0" brushRef="#br0">11503 10151 8207,'7'14'-61,"-2"0"0,-3 2 0,-2 3 509,0 4 1,5 4-474,-1 2 1,1-1-51,-5 1 0,5-1-186,0 0 0,-1-5 24,-4-5 0,0-2 59,0-1-704,7-8 408,-6 0 474,5-14 0,-6-7 0,0-8 0</inkml:trace>
  <inkml:trace contextRef="#ctx0" brushRef="#br0">11517 10008 8491,'6'-14'-405,"4"0"0,7 4 162,2 1 0,8 4 571,1-4 0,7 6-72,8-2 1,-2-1-260,-3 1 1,1-2 11,-6 3 1,0 2-29,-4-3 1,-5 4-148,-1 1 167,-5 0 1,1 6-109,-10 4 0,-3 4 75,-6 5 1,0 3-105,0 6 1,-6 6 102,-3-1 0,-9 5-151,-1-5 1,-1 5 87,1-5 1,1-2-1,-5-7 1,-1 1 166,-4-6 0,4 0-128,0-4 0,5-8 271,-4-2 0,5-3-79,-1-2 0,8 0 266,2 0-148,6 0-45,-4 0 1,18-2-61,3-3 1,16-2-210,4-8 1,5 1-342,4 0 1,-1-5 198,1 0 1,-5-2 202,0 3 0,-6-5 0,2-5 0</inkml:trace>
  <inkml:trace contextRef="#ctx0" brushRef="#br0">12071 9795 8360,'0'14'-137,"0"1"1,0 0 353,0 4 1,5 0 33,0 10 0,4-4 11,-4 8 1,1 2 32,-1-2 1,-2 2-389,7-2 1,-6-3 121,6 3 0,-5-8-266,4-1 1,-6-6-10,2 0 0,1-2-592,-1-2 138,0-6 412,1-1 1,-4-9-109,2-3 0,-2-9 396,-2-10 0,0-2 0,0-3 0,-5-1 0,1-3 0,-3 1 0,3-6 0,2 5-75,-3-5 1,4 8-52,1 2 0,1 1 368,4 8 1,3 2-57,6 7 1,2 4 410,3 6 0,4 0-202,11 0 1,-3 2-13,7 2 1,-5-1-144,5 7 1,-6-5-176,1 4 0,-5-1-8,-4 2 0,1 2-105,-6-2 1,-4 2 4,-6 2 1,-6 1 54,2-1 0,-5 5-144,-5 0 0,-9 6 95,-10-1 1,-4-2-121,-5 2 0,1-2 116,-6 1 1,2-2 63,-2-7 0,3 0 51,7 1-31,-1-7 1,9-1 396,6-2-288,-1-3 1,20 4-85,0-6 1,12 0 12,7 0 0,11 0-294,7 0 1,3-2 110,7-2 0,-2 1 102,2-7 0,4 1 0,-6-6 0</inkml:trace>
  <inkml:trace contextRef="#ctx0" brushRef="#br0">12498 9625 7989,'-8'-7'-833,"-5"4"881,4-6 1,-4 5-1,-1-2 323,0 0 0,-2 3-404,-3-7 1,-3 7 147,-7-2 0,1-1-285,0 1 0,-1-4 54,1 4 0,1-6 134,3 1 1,4 4 248,5 1 1,1 4-144,0 1 1,-5 1-117,0 4 0,-1 8 35,1 6 1,-2 11-223,-3-2 0,-1 8 4,6-2 1,2-1-551,7-5 725,-2-6 0,4-1 0,-7-7 0</inkml:trace>
  <inkml:trace contextRef="#ctx0" brushRef="#br0">11830 9440 8259,'-10'14'-264,"1"0"0,5 7 106,0 2 0,2 4 813,2 2 1,0 5-159,0 4 1,0 2-249,0-2 1,0-4-147,0-5 1,0-2-290,0-4 8,0-2 0,2-8 153,2-4 1,0-3-429,5-6 0,1-6 239,4-3 1,5-2-466,0 1 0,0-1 679,-5 6 0,0-6 0,0 3 0</inkml:trace>
  <inkml:trace contextRef="#ctx0" brushRef="#br0">11801 10321 8426,'0'14'0,"2"1"-63,2-1 0,4 2 139,7 3 0,-1 3 433,0 6 0,2-4-65,3-1 0,-2 0-173,7 0 0,0 3-167,4-8 1,0 0 95,1-9 0,4 2-320,0-6 0,5 0 112,-5-5 1,2-2-399,-2-2 0,-4-6-12,-1-9 0,-6 0-188,-8-9 1,-6 7 230,-3-7 1,-5 7-27,-5-2 0,-9 5 26,-10-1 1,-1 8 374,1 2 0,-1 4-51,6-5 0,0 7-140,5-1 1036,6 2-401,2 2-144,18 0 1,6-5 127,15 1 0,2-3-130,3 2 0,3 2-130,-3-6 1,1 4 9,-1-4 1,2 5-77,-7 0 1,-5-3 35,-4 3 1,-7-1-84,2 5 0,-8 0 63,-1 0 1,-7 11-177,2 3 0,-12 15-369,-7-1 0,-2 10 211,-7 0 0,-6 8 216,-4 1 0,-6 0 0,2-4 0</inkml:trace>
  <inkml:trace contextRef="#ctx0" brushRef="#br0">14474 8814 8175,'-8'11'-289,"3"3"1,4-7 904,1 7-327,0 3 1,0-4-123,0 6 1,6-11-29,4 6 1,-2-3-185,1 3 0,1-4 108,4-1 0,0-6-170,0 2 0,-4 3 130,-1 2 1,-4-3-96,4 3 0,-5-5 39,0 4 0,-2 1 18,-2 4 0,0 0 121,0 0 0,0 1-94,0-1 1,-2 2 195,-2 2 1,2-2-100,-3 3 0,4-3-4,1-2 1,0 0-20,0 1 0,0-1-158,0 0 1,4 0 104,1 1 0,0-6-9,-5 0 0,0 3-97,0 7 1,-2-4 48,-2 4 1,-4-3-106,-7-2 1,1 0 115,0 1 1,-7-1-102,-2 0 1,-4-6 91,-2-3 1,1-4-85,0-1 1,-6-6-4,1-3 0,-2-12-156,2-7 0,3-13-55,-3-12 1,6-8-178,8-6 1,2 0 225,12 0 1,13 6 96,11 8 0,14 4 227,10 7 0,1 5-101,8 4 1,-6 10 103,1 4 0,-2 4 99,-3 6 0,-4 4 190,0 10 0,-2 4 59,2 10 1,-3 8-141,-6 6 1,-1 7 0,0-2 0,-7 8-74,-7 1 1,-6 11 24,-8-1 0,-3 10-200,-7-1 0,-5-1 215,-14 1 1,1-7-67,-1-3 1,1-7 23,-1-11 0,1-3-140,0-6 1,-1-4-115,1-6 1,4-7-602,0-12 1,7-6 329,-2-3 1,5-17-709,4-7 1044,4-13 0,0 2 0,-2-5 0</inkml:trace>
  <inkml:trace contextRef="#ctx0" brushRef="#br0">15242 8857 8118,'0'-14'0,"6"-1"462,4 1 1,9 0-55,4 0 1,6 0-390,4-1 0,3-4-105,7 0 1,-2-4-147,-3 4 1,0-3-498,-10 7 1,-2 0 105,-12 10 24,0 0 599,-6 5 0,-8 0 0,-8 0 0</inkml:trace>
  <inkml:trace contextRef="#ctx0" brushRef="#br0">15412 8743 8180,'15'10'520,"-1"-1"0,0 2-143,0 8 0,1-2-548,-1 7 0,-2-2-210,-2 2 0,3 1-831,-4-6 765,4 0 0,1-6-61,0-4 508,0-2 0,7-14 0,1-1 0</inkml:trace>
  <inkml:trace contextRef="#ctx0" brushRef="#br0">15711 8757 8117,'-14'7'-478,"0"2"0,-1 5 1144,1 5 0,-5 2-154,0 3 0,-11 2-462,2-2 0,-10 4 23,0 6 1,-5-4-165,-4 3 1,7-8-6,-2-1 0,10-2 182,4 2-103,-1-4 0,15-10-118,0-1 76,6-6 0,11-1 61,7-7 1,7-8-90,16-1 1,10 0 99,9-5 0,5-3-344,4-2 1,-7 2 13,3-2 0,-10 1 27,1-6 0,-12 2-132,-7 4 1,-3 4-166,-7 9 587,-6-2 0,0 4 0,-5-6 0</inkml:trace>
  <inkml:trace contextRef="#ctx0" brushRef="#br0">15597 8715 8113,'8'14'0,"3"6"-76,-6 4 0,1 3-81,-1 1 0,-3 2 554,2 4 0,-2-3-2,-2 7 0,0-2-406,0 2 0,0 2 64,0-7 0,0 0-53,0-4 1,0-6-87,0 1 0,0-11-451,0 1 187,0-9 0,-5-1 155,0-8 0,-4-6-249,4-9 0,-4 2 140,4-7 1,-6 5 303,2-5 0,-4 7 0,-1-2 0,-2 8 0,-3 2 0,2 5-4,-7 0 1,5 10 37,-5 8 1,0 2 81,-4 8 1,1 4 187,3 5 0,-1 0-138,6-4 1,0-2 17,5-4-171,6 4 180,2-11-436,6-2 1,11-14 55,3-9 0,11-12-42,4-7 1,6-2 312,7-8 0,2 2-94,4-2 1,-4 3 198,4 7 1,-6 1-126,-4 3 0,0 3 136,-10 7 1,2 5-15,-11-1 1,0 7 312,-4-2 1,-6 4-291,1 1 0,-7 6-255,1 4 1,-2 2-442,-2 2 1,-6 1 265,-4-1 1,-2 5-123,-3 0 0,-4 1-70,0-1 413,-6-3 0,3 5 0,-6-7 0</inkml:trace>
  <inkml:trace contextRef="#ctx0" brushRef="#br0">15427 9170 8113,'14'14'57,"0"0"0,-4 7 112,-1 2 1,-1 6 85,1 4 1,3-3-199,-8 3 1,6-3-195,-6-2 0,1-4 46,-5 0 1,5-7 130,0 2 1,-1-8-367,-4-1 143,0-7 31,0 3 0,0-7 50,0-4 0,2-3-166,3-6 1,-2-7-1,6-2 1,-4 0 99,5 0 0,-1-1 93,5-4 1,5-1-35,0 1 1,0 4 224,-5 0 0,5 7-65,0-2 1,2 8 384,-2 2 1,-3 5-207,3 0 0,1 4 286,-1 4 1,0 4-189,-5 6 1,-4 7-110,-1 3 0,-6-2-86,2 1 0,-3 1 66,-2 5 1,-7-6-208,-2 1 0,-5-2 66,-5 2 0,3 1-194,-3-6 0,-2 0 57,2-5 1,-6 0-226,1 1 1,2-7 58,-1-4 1,5-2 55,-1-2 1,4-2-7,0-2 1,7-4 77,4-7 1,4 0 11,4-4 0,4-2-7,7-3 1,3-1 38,1 6 0,5 0 10,-5 5 1,0 0 108,-5 0 1,0 4 113,1 1-161,-1 6 1,-5-4 382,1 7-233,-7 0-4,3 7 0,-10 0-48,-1 8 1,-5-6-317,6 1 98,-7-1 0,4 1-466,-2-1 275,2-6-75,7 3 387,0-12 0,7-2 0,1-6 0</inkml:trace>
  <inkml:trace contextRef="#ctx0" brushRef="#br0">15412 8672 8093,'2'-8'-2,"3"3"1,4 5 79,10 5 1,3 9 148,7 10 0,1 4 223,3 6 0,2-3-86,3 7 0,0-8-144,-10-1 0,8-3 16,-7-7 0,4 0-566,0-4 1,-3-6-24,3 1 1,-9-6-359,-5 6 0,-10-6-171,-4 6 882,-3-1 0,-9 6 0,0-1 0</inkml:trace>
  <inkml:trace contextRef="#ctx0" brushRef="#br0">15356 9155 8093,'28'0'0,"0"7"3,1 2 0,-1-1-91,1 2 0,4 4 665,0 5 1,5 6-443,-5-1 1,-1-2-526,-8 1 0,2 1 390,-2 5 0,9-1 0,4 0 0</inkml:trace>
  <inkml:trace contextRef="#ctx0" brushRef="#br0">16251 8899 8016,'-8'-9'-600,"4"0"772,2-1 0,10-4 319,6 0 0,2-1-272,8 1 0,1 0 2,8 0 1,-1-5-243,6 0 0,-2 1 138,2 9 1,0-2-219,-10 6 0,2 0 34,-11 5 1,-5 7 65,-4 2 1,-7 10 20,2 5 1,-16 4-140,-8 5 0,-8 5 23,-6 10 1,1-4 100,-6 3 1,7 2-307,-2-1 1,2 2 167,3-7 1,6-5-129,3-14 1,-2-1-240,2-9 257,1-2 1,5-14-81,3-3 0,4-11 64,6-12 1,0-2 258,0-8 0,0 0 0,0-4 0</inkml:trace>
  <inkml:trace contextRef="#ctx0" brushRef="#br0">16365 9013 8016,'22'-8'-3,"-3"4"0,2 8 65,-2 6 1,4 2 215,-4 3 0,-1 4-14,-9 0 0,4 1-378,-4-1 230,-2-3-1091,-1 4 562,0-12 195,-4-1 0,-1-9 218,-5-3 0,-7-9 0,3-8 0</inkml:trace>
  <inkml:trace contextRef="#ctx0" brushRef="#br0">16649 8971 8016,'29'-15'0,"-1"1"-35,1 0 1,-1-2 62,1-3 0,-3 2 22,-2-7 0,1 7-188,-6-2 1,-4 3-53,-6 2 1,-1 0 122,1-1 1,-2 6-136,-7-1 207,0 1-393,-7-5 57,0-1 241,-8 1 0,3 5 94,2-1 324,4 7-29,6-3 1,0 12-121,0 4 0,0 9 62,0 4 0,0 6-3,0 4 1,0 3 119,0 7 1,0 1-10,0 3 1,0-1-90,0 6 0,0-4-158,0 4 0,0-5-163,0 5 0,-5-11-86,0 2 0,1-16 43,4-3 265,-7-7-114,-1-9 0,-4-3 11,2-10 0,-1-9-77,7-10 1,-6-3-118,5-1 0,1-1-86,4 1 0,0-5 87,0 0 1,0 4-58,0 5 0,4 7 26,1-2 1,6 3-368,-1 2 0,2 1-58,2 4 591,1-4 0,-1 5 0,0-6 0</inkml:trace>
  <inkml:trace contextRef="#ctx0" brushRef="#br0">17033 8857 8023,'0'-14'326,"7"-1"-106,2 1 1,8 0 184,2 0 0,11-2-275,-1-3 0,4 3-192,0-3 0,-3 3-378,3 2 0,-7 0 215,-3 0 0,-5 4-829,1 1 771,-3-1 1,-7 2-470,0 4 752,-5-4 0,-4 6 0,-10-2 0,-2 2 0,-3 2 0,1 5 0,0-1 0,0 1 0,-1-5 0,1 0 0,5 2 121,-1 2 0,7 0 90,-2 5 0,4 2 251,1 8 0,0 3-112,0 7 0,0 1-5,0 3 1,-5 3-46,0 7 1,1-1-51,4 1 1,0-2-253,0-3 1,0 3 79,0-3 1,0-3-283,0-2 1,-2-9 63,-3-5 171,4-4 23,-6-7 0,3-9-7,-1-13 0,0-5-80,5-5 1,0-3 26,0 3 0,0-2-77,0-3 1,0 1 86,0-1 0,5 6-381,0-1 1,1 5 162,-1-5 1,1 7-464,3-2 1,4-2 676,-3 2 0,9-12 0,3 1 0</inkml:trace>
  <inkml:trace contextRef="#ctx0" brushRef="#br0">17517 8331 8136,'8'1'505,"-4"4"1,-2 5-232,-2 9 1,0-2-256,0 7 1,-6-5 112,-4 4 1,-4 1-111,-5 4 0,3 6 47,-3-1 1,-1-2-149,1-7 1,0 1 40,5-6 0,4-1-443,1-9 27,5 4 337,-2-12 1,8 4 53,2-10 1,4-3-18,7-6 1,3-5-140,1 0 1,2 0 40,-2 5 1,-3 0 66,3 0 1,1 4 343,-1 1-242,0 6 0,-5-4 401,1 7 1,-8 8-190,-2 6 1,-3 2 73,-2 8 1,-2 0-97,-3 4 0,-2 0 34,-8 1 0,1-1-60,0 1 1,4-6-401,1 1 1,-1-6-599,-4 0 0,0-2 422,0-2 1,0-4 420,-1-1 0,1-5 0,0 2 0</inkml:trace>
  <inkml:trace contextRef="#ctx0" brushRef="#br0">17403 8800 8023,'8'14'711,"3"-3"-421,-6 3 0,1-2-152,-1 6 0,-4-2 71,4-2 0,-3 1-725,-2-1 310,0 0 0,0 0-425,0 1-215,0-8 426,0 0 214,0-7 1,0-2-32,0-3 1,0-4 24,0-10 0,1 2 212,4-7 0,3 5-27,6-5 0,0 7 91,0-2 1,1-2 76,-1 2 0,2 1-74,3 3 1,-4 3 120,4 2 1,-3-1 37,-2 6 0,5 1-102,0 4 1,-4 0 126,-6 0 1,-4 6-91,4 3 0,-6 4 91,2 1 1,-10 2-82,-4 3 1,-8-2-38,-2 7 1,-5 0-106,5 4 0,-5 1 111,5-1 1,-4-4-216,4 0 0,-5-2 51,5 1 0,5-4-226,4-9 70,7 2 73,-3-10 1,12 4 157,4-6 0,4-1 5,5-4 0,-2-3-150,7-6 1,0 0 98,4-1 0,-4-4-411,-1 1 1,1-1 163,5 4 1,-7 1-802,-3 0 1043,-4 0 0,-7-7 0,-1-1 0</inkml:trace>
  <inkml:trace contextRef="#ctx0" brushRef="#br0">17588 8800 7784,'0'22'-597,"0"0"1042,0-3 1,0 3-34,0 7 0,0 1-62,0 3 0,0-2-110,0 7 1,-5-1-209,0 1 0,-6 7 106,2-2 1,-4 1-457,-1-6 1,1 2 50,4-7 0,-4 5-89,4-5 1,-2-6 355,1-8 0,-2-3 0,4-2 0</inkml:trace>
  <inkml:trace contextRef="#ctx0" brushRef="#br0">17616 9141 7975,'8'14'375,"8"1"-313,-7-1 1,7 0-222,-6 0 0,2 0 261,3 1 1,-6 2 347,0-3 1,-5 4-1311,0-9 328,4-3-53,-6 1 1,3-7 584,-10 0 0,-3 0 0,-6 0 0</inkml:trace>
  <inkml:trace contextRef="#ctx0" brushRef="#br0">16962 9056 7975,'-8'6'1040,"8"2"1,8 2-591,6-1 0,7-6-258,3 2 1,4-8 31,5-2 0,10-11-498,9 2 0,0-10 124,5 1-137,-3-4 0,3-8 0,-8-1 0</inkml:trace>
  <inkml:trace contextRef="#ctx0" brushRef="#br0">18085 8615 7946,'0'-8'-369,"0"4"934,0 8 0,7 4-157,2 6 1,-1 2-129,2 3 0,-3-2-406,3 7 1,1-5 100,-6 5 1,-1-2-79,-4 2 0,0 1 66,0-6 1,-6 5-57,-3-5 0,-4 4 70,-1-4 0,-5 5-75,0-5 0,-6 0 86,1-5 0,2 0-35,-2 0 324,7 1-252,-4-7 94,13-2 1,4-6-84,8 0 0,11 0-25,8 0 1,6-8 36,4-6 1,-3 0-380,3-5 1,2-2 58,-2 2 1,5-5-70,-5 5 0,-1 0 341,-9 5 0,4-6 0,-5-2 0</inkml:trace>
  <inkml:trace contextRef="#ctx0" brushRef="#br0">18526 8430 7954,'0'15'0,"-5"5"201,1 4 1,-7 3-135,1 1 0,-4 5 305,-5 0 0,2 7-88,-7-2 1,0-2-380,-4 2 0,-1-5 72,1 5 1,4-6-451,0 1 0,7-8-333,-2-1-185,3-7 204,2 4 787,0-13 0,6-8 0,3-10 0,10-4 0,5-5 0,2-3 0,2-7 0,12 6 6,2-1 1,5 0 93,0-4 1,5 1 65,10 3 0,-9-1 101,4 6 0,-10 0-69,0 5 0,-4 1-86,-6 4 1,-2 3-421,-7 6 168,-6 0 14,-2 0 1,-7 6-3,-4 3 0,-3-1 128,-6 2 0,0-1 0,-1 5 0</inkml:trace>
  <inkml:trace contextRef="#ctx0" brushRef="#br0">18498 8700 7954,'9'0'183,"1"0"1,-7 7 177,2 2 0,-2 10 188,1 5 0,-2 3-135,3 1 1,-4 5-136,-1 1 0,-4 3-165,-1-3 1,-5 4 107,6-5 0,-3 5-385,3-5 0,2-2-114,-3-7 0,4 1-997,1-6 267,6 0-823,-4-5 1830,10-6 0,-4-8 0,6-8 0</inkml:trace>
  <inkml:trace contextRef="#ctx0" brushRef="#br0">18768 8786 7954,'19'-14'46,"0"-1"0,6-4 18,-1 0 0,7-6 29,3 1 0,0-2-200,-1-3 0,-3 5-259,4 1 1,-11 5-10,-4-1 0,-3 4-113,-2 0 488,-6 1 0,5-6 0,-5-2 0</inkml:trace>
  <inkml:trace contextRef="#ctx0" brushRef="#br0">19109 8402 7954,'-6'14'-298,"-4"0"0,-2 2 119,-3 3 1,-5 3 495,-4 7 0,2-1-41,-2 1 1,2 1-51,-1 3 1,2-3-84,7 3 0,4-8-12,1-1 0,6-2-149,-2 2 0,3 1 101,2-6 1,2-5-154,3-4 1,3-7 98,6 1 0,6-2-144,4-2 0,4-11-153,6-3 0,-3-10-157,7 0 1,-6-2 154,1-3 0,-3 5-1,-2 1 1,-1 5 152,-3-1 0,-8 8-269,-7 2 387,-6 6 0,1 4 0,-14 13 0,-1 7 0,-13 7 0,1 1 0,-6-1 0,1 1 0,-1-1 0,2 1 98,4-1 1,-3-1 199,8-3 0,-1 1 517,4-6-258,1 6-541,6-9 0,8-2 78,10-9 1,4-5-384,5-5 1,3-8 72,6-5 1,1-6-58,-1 5 1,-6-5 53,-3 5 219,3 0 0,-6-1 0,5-2 0</inkml:trace>
  <inkml:trace contextRef="#ctx0" brushRef="#br0">19152 8715 7954,'0'15'-91,"0"4"0,0 4-131,0 5 1,0 0 909,0 1 0,0 1-177,0 3 1,0-3-435,0 3 0,0 2 92,0-2 1,4 2-306,1-2 1,2-5-152,-3 1 0,-2-2-618,3-8 238,-4 0-423,-1-11 1090,0-2 0,0-19 0,0-3 0</inkml:trace>
  <inkml:trace contextRef="#ctx0" brushRef="#br0">18782 8516 8002,'10'0'-391,"-1"0"0,-6 6 391,2 3 0,3 4 0,0 1 0</inkml:trace>
  <inkml:trace contextRef="#ctx0" brushRef="#br0">18725 8814 7376,'10'0'-12,"-1"0"1,-4 2 101,4 2 0,-5 4-235,0 7 1,3-6 78,-3 1 0,1-1-8,-5 5 1,0-4-21,0-1 38,0 1 0,0 4 40,0 0 1,0-4-8,0-1 0,-2-4 14,-2 4 1,2-4-75,-3 5 267,4-1 0,-4 5 70,0 0-60,1 1 1,8-1-146,1 0 0,6-4-39,-1-1 1,-2-6 19,1 2 0,-4 1 26,4-1 48,-6 0-50,4-5 53,-7 0 1,-7 4-84,-2 1 1,1 5 32,-1-6 1,-3 6 36,-6-5 1,6 6 124,-2-2 1,3-1-28,-3 2-89,6-1 0,-3 1-21,6-1 0,1-4 7,4 4 0,6-6-41,3 2 1,6-3 52,4-2 1,-2 0-42,7 0 0,1 0-13,8 0 1,-1 4-2,6 1 1,-1 6-43,6-1 1,0-2-132,-1 1 1,1-4-1202,0 4 1328,-7-6 0,5 4 0,-5-7 0</inkml:trace>
  <inkml:trace contextRef="#ctx0" brushRef="#br0">19564 8388 8112,'-8'14'639,"-3"5"-458,6 0 1,-6 0-62,2-5 1,1 5-37,-2 0 0,3 0 4,-3-5 0,-1 2-103,6 3 1,-4-3 185,4 3-172,0-4 0,5 0-189,0-1-10,0-6-147,0 4 1,7-10 172,2 3 1,4-4-248,1-1 0,0-1 148,0-4 1,2-5-29,3-9 0,-3 2 51,3-7 1,1 2 249,-1-1 0,0-3 0,-4 7 0,-8 0 0,-2 5 45,3 0-115,-6 6 0,-1 3 568,-5 10 0,-9 5-197,-1 9 0,-1-1 37,-3 11 0,0-2-66,-1 11 0,2-7 56,-7 2 1,5 2-122,-5-2 0,7 1-268,-2-6 1,3-1 98,2-3 1,0-4-121,0-6 0,4-1-81,1-4 177,6 4-206,-4-11 150,7 4-30,0-6 0,2-5 65,3 0 1,2-1-5,8 1 1,-6 4 15,1-4 0,-6 3-2,6 2 0,-5 7 134,4 2 1,-6 4-126,2 1 1,-3 5 375,-2 0 1,0 6-138,0-1 0,0 1 35,0-1 1,0 1-231,0-6 0,0 5-442,0-5 184,0 0-333,0-5-268,0-6 0,0-8 325,0-10 1,1-7 477,4-2 0,-4-12 0,6 1 0</inkml:trace>
  <inkml:trace contextRef="#ctx0" brushRef="#br0">19578 8715 7964,'21'-21'0,"-1"1"-409,4-4 0,3-3 216,-3 3 1,2-1 466,3 1 0,-1-2-372,1 2 1,-6 2 17,1-2 1,-8 5-298,-2-5 1,-1 7 376,-8-2 0,-1 10 0,-4-10 0,0 3 0</inkml:trace>
  <inkml:trace contextRef="#ctx0" brushRef="#br0">19863 8317 7964,'-10'9'-175,"1"1"1,6-1-219,-2 5 1,2 0 1017,-2 1 1,3 4-138,-2 0 0,-3 6-217,2-1 0,-1-2-48,1 1 0,2 1-254,-6 5 1,4-7 22,-4-3 1,-1 1-15,-4-1 1,0 5-110,-1-5 0,1 0 96,0-5 0,0 3-218,0-3 0,1 4-90,3-9-82,-2-2 312,10-1 1,-2-6 109,8 0 1,6-2-59,9-2 0,4-6 4,11-9 0,-4-1-216,3-4 0,0-6 131,-5 6 0,4-6-14,-8 7 0,-4 0 64,-1 0 0,-3 7 183,-2 2 0,-4 1-59,-1 8 192,-6 1 0,2 5-34,-10 4 0,-3 4-24,-6 10 0,0 4 3,0 5 0,-5 0-76,0 1 0,-5-6-265,5 1 0,-1-2 105,1 2 1,1 1-470,-5-6 1,5 0 535,-1-5 0,-3 1 0,0-1 0</inkml:trace>
  <inkml:trace contextRef="#ctx0" brushRef="#br0">19592 8729 7964,'8'6'-796,"-6"2"737,-7 6 1,-6 5 57,2 0 1,1 0-122,-2-5 0,6 1 104,-6-1 0,7 0-72,-2 0 43,4-6 74,1 5 1,1-12 16,4 4 0,3-3 136,6-2 0,0 0-143,0 0 1,1-5-6,-1 0 143,0 0-83,0 5 11,-6 7 1,-1 1-62,-7 6 1,-7-1 163,-2-4 1,-4 8-97,-1-2 0,-5 2-35,0-3 1,-2 0-103,3 1 0,2-1 65,-3 0 0,3 0-143,2 1 207,0-8 10,6 6-61,1-11 1,9 4-1,3-6 0,9-6-19,10-4 1,4-4 12,5-5 0,5 2-187,9-7 0,-2 0 113,2-4 1,-3-1-117,-1 1 0,-2-1 89,-3 1 1,-5 4-314,-9 1 1,-4 5-147,-5-1-440,-8 4 955,0 0 0,-14 7 0,-2 4 0,-4 2 0,-1 2 0,0 5 0,0 0 0,-2 1 0,-3-1 0,3-4 0,-3 4 0,8-3 0,2-2 0,-1 0-108,2 0 284,2 0 0,6 1 150,0 4 1,2-4 139,2 4 1,-1 3-152,7 2 0,-7-3 7,2 3 1,-4 4-33,-1 5 1,0 2-66,0-2 1,-6 3-111,-3 6 0,-6 5-182,-4 0 0,-3 2-44,-6-2 0,-1 4-302,1 5 1,1-2-42,3-7 1,4 0 209,6-9 1,1-4 243,4-1 0,-4-9 0,5-4 0</inkml:trace>
  <inkml:trace contextRef="#ctx0" brushRef="#br0">19848 8942 7959,'10'0'310,"-1"0"0,-4 0 198,5 0 1,-1 6 297,5 4 1,-4 3-397,-1 1 1,1 5-177,4 0 0,-5 4-976,1-4 1,-1 5 741,6-5 0,-1 0 0,0-5 0</inkml:trace>
  <inkml:trace contextRef="#ctx0" brushRef="#br0">20332 8288 7939,'0'14'0,"0"1"0,-5-1-126,0 0 0,-1 7 94,1 2 1,-3 4 275,-6 2 1,0-1-135,0 0 1,-2 1-78,-3-1 1,5-6-12,0-3 0,1-3-91,8-2 1,-1-6-80,1-3 182,4-3 1,-4-9-207,10-2 0,4-10 98,10-5 1,3-3-151,7-1 0,1-1-29,3 1 0,-3 0-148,3-1 1,2 5 400,-2 1 0,-2 7 0,-7 2 0,1 1 28,-6 8 1,0 1-37,-4 4 0,-8 11 533,-2 3 1,-3 16-218,-2 3 1,0 2 113,0 3 1,-5 4 22,0 6 1,-4 1 95,4-2 1,-6-3-262,1 4 0,3-4-253,-3-1 1,1-5-436,-6-1 0,6-5 328,-1 1 1,1-9-645,-5-5 1,0-3 342,-1-2 1,1-6-30,0-4 0,0-4-50,-1-4 0,-3-4 460,-1-6 0,-5-7 0,5-3 0,-6-2 0,3-9 0,-7-2 0</inkml:trace>
  <inkml:trace contextRef="#ctx0" brushRef="#br0">20218 8601 7939,'13'6'145,"-4"4"0,2 2 26,-6 3 1,0 5-1,-5 4 1,0 1-153,0-1 1,-2 1 146,-3-6 1,-2 5 25,-8-5 1,6 0 12,-1-5 1,2-5-171,-1 1-191,-4-7-69,12 3 0,-6-12-368,7-4 1,7-4 328,2-5 0,5-1-10,5-4 0,-1-3 14,5 4 0,0 0 3,0 0 0,4 5 122,-3-1 1,-4 5 203,-1 5-21,3-4 0,-6 11 172,3-2 0,-9 4 22,-6 4 1,-2 6 176,-2 9 0,-5-2-121,1 7 1,-8-7-38,3 2 1,-4-3-214,-1-2 1,5 1 113,-1-1 1,5-5-455,-4 1 1,4-7-399,-4 2 105,6-4 0,-4-2 585,7-4 0,7-9 0,0-8 0</inkml:trace>
  <inkml:trace contextRef="#ctx0" brushRef="#br0">20630 8402 7939,'15'1'0,"-1"4"0,0-2-210,0 7 1,-4-5-49,-1 4 1378,1 1-732,-2 4 1,3 0-431,-7 0 0,1-4-57,-5-1 1,0-4-147,0 4 235,0 1 0,0 4-65,0 0 1,6-4-21,4-1 0,3 1 11,1 4 1,2 0 137,3 0 0,-4 1-73,4-1 0,-3 5 206,-2 0 0,-4 1 20,-1-1 1,-6-3 32,2 3 1,-3 1-63,-2-1 0,-8 5 76,-6-5 1,-2 2-99,-8-2 0,0-2 5,-4 7 1,0-7-222,-1 2 1,5-5 123,1-4 1,5 1-191,-1-7 92,4 1 1,2-6 143,3-4 0,4-5-147,6-9 1,6 2-120,4-7 1,4 1-474,5-6 0,8 1 256,6-1 0,7 1-1127,-2 0 1500,-4-1 0,7 1 0,-4-1 0</inkml:trace>
  <inkml:trace contextRef="#ctx0" brushRef="#br0">20815 8473 7887,'14'-6'0,"2"-2"-19,3-6 1,3 4-2,7 1 1,1 1 223,3-2 0,-1-1 89,5 6 1,-5-6-444,1 2 1,0-4 103,-4-1 1,1 5-407,-11-1 1,0 7-6,-5-2-37,-6-3 80,-2 7 414,-6-6 0,-12 14 0,-4 1 0</inkml:trace>
  <inkml:trace contextRef="#ctx0" brushRef="#br0">21142 8416 7887,'0'14'-75,"2"1"327,3-1 0,-4 0 135,4 0 1,1 5-100,-1 0 1,0 6-61,-5-1 1,4 8-134,1 1 1,0 0 133,-5-5 0,0 1-201,0-1 1,-5-4-57,0 0 1,-1-7-203,1 2 67,4-3-129,-6-8 0,6-2-172,-4-6 0,4-3 203,-4-7 0,3-1-52,2-12 1,7-6 50,2-4 1,4 0-58,1 4 1,0 1 203,0 0 0,1 5 200,-1 5 0,0 6-33,0 3 1,5 6 223,0-2 0,2 4 7,-2 1 0,-4 6 17,4 3 268,3 4 0,-6 1-191,3 0 0,-9 1-16,-6-1 0,-2 0-101,-2 0 1,-11 2-158,-3 3 1,-5-3-7,0 3 0,-2 1-221,-2-1 1,-3-5 60,7-4 1,5-5 51,5 4 0,4-6-481,-5 2 0,7-10 235,-1-4 0,2-10-544,2-5 0,6-14 192,4-4 0,2-9-278,3 4 749,-1-7 0,6 3 1,2-5-1</inkml:trace>
  <inkml:trace contextRef="#ctx0" brushRef="#br0">21569 8103 7887,'14'-6'0,"0"4"53,0-2 0,-4 8 188,-1 6 0,-5 4 23,0 5 0,-4-2 96,-4 7 0,0 0-242,-5 4 1,-2-4 96,-8 0 0,3-7 0,-3 2 1,5 2 26,4-2 0,-1-5-1066,7-5 159,-7-6 179,9 10 1,-3-11 283,10 2 0,3-7-19,6-2 0,2-1 127,3 1 1,1 4-7,4-4 0,1 3 207,-6 2 1,5 0-82,-5 0 1,5 7 308,-5 2 0,-2 5-90,-8 5 0,4 2 37,-3 3 0,-4 3 24,-1-4 1,-4 4-57,-1 2 1,0 1-177,0 3 1,-6-3 82,-4 3 1,-2-3-102,-2-2 1,-5-4 95,0 0 0,-2-7-307,2 2 0,2-5-8,-7-4 0,7 1 41,-2-6 1,3-2-202,2-8 0,-4-3 136,4-6 1,-2-7-236,12-2 0,-1-4 140,5-2 1,6-4 3,4 0 0,4 0 39,5 4 1,3 6 238,6-1 0,7 0 0,1-4 0</inkml:trace>
  <inkml:trace contextRef="#ctx0" brushRef="#br0">22137 8174 7837,'15'-14'116,"-1"5"61,0-1 0,0 7-86,1-2 1,-6 4 87,1 1 1,-7 1 164,1 4 1,-2 5-58,-2 9 1,-2 3-46,-2 6 1,-11 1-85,-8-1 0,-4 5-91,-2 0 0,-4 5-136,0-5 0,-5 5 58,5-5 1,1 1-20,9-6 1,-3-1 22,8-3-430,-1-4 1,9-7-447,1-4 243,5-2 0,-2-14-1,6-2 1,2-4 335,2-1 0,9-5 305,6 0 0,0-6 0,2 3 0,1-7 0</inkml:trace>
  <inkml:trace contextRef="#ctx0" brushRef="#br0">22137 8445 7837,'8'14'0,"3"0"0,-6 0 0,5 2 289,-6 3 0,1-2-35,-5 7 0,0-5-172,0 5 1,0-5-118,0 4 0,0-5-229,0 1 1,-1-4-166,-4 0 1,2-3 55,-7-2 47,7 2 1,-8-8-174,6 5 499,0-6 0,-1-3 0,-2-8 0</inkml:trace>
  <inkml:trace contextRef="#ctx0" brushRef="#br0">22365 8132 7837,'8'6'-193,"-2"2"1,-6 6 259,0 0 1,0 1 154,0-1 1,-5 0-372,1 0 1,-6 1 58,5-1 1,-6-2-166,2-2 0,-2 2 80,1-2 1,-2-2-54,2 1 0,2-5-111,-1 0 339,6 4 0,-10-6 0,12 10 147,-6-10-100,7 4 1,7-6 225,2 0 1,4 0-73,1 0 1,0-4-294,0-1 1,5-6 143,0 1 0,0-2-104,-5-3 1,1 7-224,-1 4 128,-6-4 140,-2 6 0,-6 2-47,0 10 0,-6 2 321,-4 3 0,-2 5-102,-3 4 1,0 1 193,-4-1 0,3 3-74,-3-4 0,3-1-8,2 2 1,6-6-107,3 0 1,-1-2 23,1-1 1,2-8-367,8-2 1,-1-3 121,11-2 1,-4-7-285,8-2 1,1-4 136,-1-1 0,0 0-284,-5 0 320,7-1 0,-5 3 78,3 2 1,-8 4 188,-2 6-144,-6 0 0,4 6 277,-7 4 1,-7 2-105,-2 3 1,-4 4 132,-1 0 1,-5 6-61,0-1 1,0-2-45,5 1 1,0-4-18,0 5 1,1-7-10,3 2 1,-1-3-51,7-2 1,-1-4 10,5-1 0,1-6-92,4 2 0,5-3 88,9-2 0,-2 0-474,7 0 0,-1-7 189,6-2 0,-1-8-290,1-2 0,-1-2 24,1 2 455,-1 3 0,7-11 0,1 5 0</inkml:trace>
  <inkml:trace contextRef="#ctx0" brushRef="#br0">22877 7990 7837,'0'-8'365,"0"14"1,0 10-51,0 12 0,0 1-109,0-1 1,0 1-105,0-1 1,0-6-369,0-3 81,0 3 0,0-6 168,0 3-940,0-10 424,0-2 39,0-7 0,0-2-119,0-3 613,0-2 0,0-8 0,0 1 0,0-2 0,0-3 0,0 2 0,0-7 0,1 5 0,4-4 0,3 1-33,6-2 0,5-1 252,0 6 1,2 0 142,-2 4 0,-2 1-133,7 0 1,-1 1-3,6 4 0,-2-4-23,-4 4 1,4 2-43,-3 3 1,-2-3 136,2 3 1,-7-1 158,2 5-461,-3 0 0,-8 1 39,-3 4 0,-5 5-67,-5 9 0,-8 3-28,-6 6 0,-5 1-29,6-1 0,-6 2-9,5 3 0,0-7 63,5 2 0,-1-4-329,1-1 0,2-2-95,2-7-340,-2-6 445,4-2 1,-2-6 4,1 0 0,4-6 348,-5-3 0,7-4 0,-9-8 0,4-1 0</inkml:trace>
  <inkml:trace contextRef="#ctx0" brushRef="#br0">23005 8032 7837,'0'-8'-655,"0"4"666,0 8 0,0 4 574,0 6 1,1 2-230,4 3 1,-3-3-117,2 3 0,-2-3-278,-2-2 0,2-5 100,2 1-328,-2-7 190,4 3-14,1-6 0,-4 0-17,6 0 1,-4-1-215,4-4 174,-5 4-152,2-6 225,-6 7 0,-2 2 31,-2 3 1,-4 2 58,-7 8 1,1-1-64,0 0 1,-7 5 62,-2 0 1,-4 5-48,-2-5 0,1 4 78,0-4 0,-1 0-49,1-5 1,1 1 14,3-1 0,5 0 357,10 0-249,2-6 1,9 3 21,3-6 1,9 0-89,10-5 1,4-7 133,5-2 0,4-8-91,5-2 0,-1-5-96,-3 5 0,3-6-20,-3 1 1,2-1-196,-2 1 0,-2-1-213,-3 6 1,-4 0 195,-1 5 1,-7-1-335,-12 1 367,-3 6 1,-6 0 71,0 4 0,-6 2-5,-3-3 1,-6 9 7,-4 0 0,4 3 84,-4-3 0,3-1 130,2 7 1,1-5 69,3 4-155,-2 1 0,6 4 46,-4 0 0,4-4-48,6-1 1,0-4 226,0 4 0,0-4-9,0 4 1,0-4-22,0 5 1,0-6-142,0 6 1,0-5 37,0 4 0,-5 1 184,0 4 1,-6 0-84,2 0 0,-4 5-288,-1 0 1,1 0 74,4-5 1,-4 1-82,4-1 0,1-5 11,-2 1 0,7-6-562,-2 6 105,-3-7-38,7 3 557,-5-6-44,6 0 0,0-1 183,0-4 1,1 4 16,4-4-2,-4 3 0,10 4-2,-6 3 0,2 2 229,-3 8 1,-2 0 2,3 4 1,-4 8 83,-1 6 0,0 2-161,0-2 0,-1-3-91,-4 4 1,3-4-109,-2-2 0,2-6 227,2-3-695,0 3-41,0-6-358,0-2 225,0-8 133,0-6 0,0-6-115,0-3 0,0-6 172,0-3 1,0-3 364,0-3 0,5-3 0,-1 4 0,3-4 0,-2-2 0,-2 1 0,6 0 0,-4 1 0,4 3 0,-4 2 0,5 3 0,-1 3 0,4-4-203,-4 5 1,2 6 267,-6-1 337,6 7-247,-3-9 0,1 10 305,1-3-203,-7 4 1,3 2 49,-6 4 0,0 5-135,0 9 1,0 3 30,0 6 1,0 2-120,0 3 0,0-3 68,0 3 0,0-3-196,0-1 1,0-2 39,0-4 1,0 3-298,0-7 0,0-5 176,0-5 1,0-4-913,0 5 608,0-7 0,-1 3 429,-4-6 0,-3 0 0,-6 0 0</inkml:trace>
  <inkml:trace contextRef="#ctx0" brushRef="#br0">23019 8729 7837,'5'-10'0,"-1"1"1,8 6 157,-3-2 0,-1 3-592,1 2 82,1 0 146,4 0 187,-6 0-13,5 0-9,-12 0 0,1 7 40,-7 2 1,-6-1-174,1 2 150,-2-1 1,-1 5 191,4 1-99,-4-1 1,12 0 77,-4 0 1,3-4-129,2-1 0,0-4 11,0 4 0,2-4-48,3 5 1,-2-7 60,6 1 0,-4 0-60,4 0 48,-5-2 0,2 6 66,-6-3 0,0-2-77,0 6 0,-2-4 44,-2 4 1,-4-1-2,-7 2 1,-4 2 14,0-2 1,-6 3 27,2 1 1,-4 0-44,-2 0 1,6-4 20,-1-1 1,5-1-23,-5 2 0,12 1 184,-3-7 0,9 3 125,-3-3-153,5-2 1,9 4-44,9-6 0,15-1 109,-1-4 0,15-3-262,-1-6 0,4 0 146,-3-1 0,6 1-75,3 0 1,5 0 44,5 0 0,1-1-129,3 1 0,-9 5 33,-10-1 0,1 2-121,-6-1 1,-2 2-340,-12 7 0,-6 0 418,-3 0 0,-3 7 0,-2 1 0</inkml:trace>
  <inkml:trace contextRef="#ctx0" brushRef="#br0">24270 8772 7752,'8'0'824,"3"1"-824,-6 4 0,0 3 0,-5 6 0</inkml:trace>
  <inkml:trace contextRef="#ctx0" brushRef="#br0">17531 10364 7967,'-2'-10'124,"-2"1"0,2 4 424,-3-4 880,4 5-1041,1-2 1,-2 6 115,-3 0-358,4 0 0,-7 8 78,3 6 0,2 4 71,-6 10 1,4-1-72,-5 11 0,-4 0-133,-5 4 1,0 1 116,5 0 0,-2-1-347,-3 1 1,3-2-12,-3-3 0,4 1-75,0-5 1,3 2-69,2-8 0,4-2 16,6-12-322,0-6 0,6-5 233,4-13 0,4-7-264,5-16 1,-3 1 72,3-6 1,1 0-3,-1-4 1,5-1 279,-5 1 1,0-6 279,-5 1 0,0-5 0,0 4 0,-1 1 0,-3 4 0,2 7 0,-2 3 0,1 4 0,-2 6 0,2 7 905,-6 6-360,6 7 1,-8-2 310,7 10 0,-6 9-363,6 10 1,-7 9 61,2 5 1,1 8-79,-1 1 1,1 5-191,-1-4 1,-3-1-221,2-4 1,4-5 45,2 0 0,-2-7-493,1 2 0,-4-3 22,4-1 0,-6-7-311,2-3 1,-3-3 356,-2-2 0,-2-1-154,-3-4 1,-2 2-290,-8-6 0,-4 4 260,0-4 1,-4 0-278,4-5 772,-7 0 0,4-6 0,-6-2 0</inkml:trace>
  <inkml:trace contextRef="#ctx0" brushRef="#br0">17332 10804 7967,'-8'-6'-121,"3"3"121,10-6 0,4 4 707,10-5 1,4 6-215,5-6 0,0 5-304,1-4 1,4 4-19,0-4 1,0 4-151,-4-5 1,4 7-635,0-1 0,5-3 369,-5 2 0,5 1 244,-5 4 0,0 0 0,-4 0 0</inkml:trace>
  <inkml:trace contextRef="#ctx0" brushRef="#br0">18213 10719 7971,'7'-8'1468,"-4"2"-910,6 6 0,-4 0 384,5 0-780,-7 0 0,5 2-238,-4 2 0,-2-1-365,3 7 1,-5-1 360,-5 6 1,-3 4-1644,-6 0 1723,0 6 0,-1-3 0,1 6 0</inkml:trace>
  <inkml:trace contextRef="#ctx0" brushRef="#br0">18313 10193 8046,'-14'0'-349,"6"0"571,1 0 1,9 0-124,3 0 1,3-1-6,6-4 0,2 3 11,3-2 1,-2 0-12,7 0 0,-7 2 0,2-3 0,-8 4 11,-1 1 1,-3 1-106,3 4 0,-4 3 0,-6 6 0</inkml:trace>
  <inkml:trace contextRef="#ctx0" brushRef="#br0">18327 10236 8049,'-8'0'-343,"2"0"511,6 0 0,-2 1 6,-2 4 0,2 3 2,-3 6 1,2 7-3,-2 2 1,2 11-21,-6 4 1,6 1-36,-2-1 1,-2 1 32,3-5 0,-1 4-82,5-5 1,0-5 34,0-4 1,0-7-15,0 2 1,0-8 141,0-1-128,6-1 1,2 1-128,6-1 0,5-6 126,0 2 1,5-3-573,-5-2 0,6-5 251,-1 0 1,1-6-732,-1 2 0,3-4 948,-3-1 0,-4 0 0,1-1 0</inkml:trace>
  <inkml:trace contextRef="#ctx0" brushRef="#br0">18796 10264 8049,'0'-14'-739,"0"5"554,0-1 0,0 5 551,0-4 0,-1 6-52,-4-2 1,-1 2-246,-4-2 1,-2 3 37,2-2 1,-4 4-31,-5 4 0,3 4 122,-3 7 1,0-4-52,5 3 0,-3-3-126,7 8 1,4-3 106,1-2 0,3 0-217,2 0 1,2 1 104,3-1 0,3-2-64,6-2 0,0 3-26,0-4 1,5-1-126,0 1 0,0-5-43,-5 0 1,-4 3 122,-1-3 1,-4 3-6,5-3 0,-7 0 57,1 5 0,-2 1 137,-2 4 0,-6 5-90,-4 0 1,-2 6 13,-3-1 0,-4-4 26,1-1 0,-1-3 135,4-2 0,3-4-432,2-1 238,-2-6 0,10 2-417,-3-10 1,4-7 182,1-7 1,1-7 271,4 3 0,3-11 0,6-2 0</inkml:trace>
  <inkml:trace contextRef="#ctx0" brushRef="#br0">18853 10207 8049,'22'0'-702,"-3"0"1,2 0 668,-2 0 0,6 0 690,-1 0 1,-4 0-454,-1 0 1,-3 0-472,-2 0 1,0 0-124,1 0 1,-7 2 214,-4 3 0,-4-2-90,-4 6 0,-11 1 108,-8 4 0,-1 0 157,-4 0 0,2 5 0,-7 0 0,5 7 0,4-3 0,3-2 64,7-2 0,0-8 255,0-2 183,6 1 0,2-1-203,6 1 0,1-7-8,4 2 1,9-4-7,10-1 1,3 0-316,1 0 0,7-1-114,3-4 0,3-3-256,1-6 0,-5 0 400,-4-1 0,-3-5 0,-2-2 0</inkml:trace>
  <inkml:trace contextRef="#ctx0" brushRef="#br0">18882 10307 8049,'0'14'-485,"0"0"455,0 1 1,0 7 708,0 6 1,0 2-266,0 8 0,-5-5-164,0 5 0,0-8-70,5-1 0,0-3 66,0-7 0,0 0-277,0-4 1,7-3 97,2-2 1,4-4-177,1-6 1,2 0-73,3 0 0,3 0-75,6 0 1,-4-2-46,0-2 1,-7 0-191,2-5 1,-3 6-444,-2-2 629,0-3 1,-4 2-448,-1-4 752,-6 4 0,4-7 0,-7-2 0</inkml:trace>
  <inkml:trace contextRef="#ctx0" brushRef="#br0">19280 10222 8049,'0'20'-282,"0"4"1,0 3 131,0 1 1,-5 2 787,0 3 1,0-1-200,5 6 0,0-7-446,0 3 0,0-4 11,0-2 1,0-1-356,0-3 1,2 1 97,3-6 1,-4 4-334,4-4-521,-3 0 1107,-2-11 0,6-1 0,2-7 0</inkml:trace>
  <inkml:trace contextRef="#ctx0" brushRef="#br0">19251 10236 8049,'14'-6'0,"1"-4"0,-1 4-4,0 1 1,0 3 190,1 2 0,-1-4 88,0-1 0,0 0-142,0 5 0,-4 0-161,-1 0 1,-4 0-8,5 0 246,-7 6-127,3 2 0,-6 7 78,0-1 0,-6 0-176,-4 0 0,-2 0 81,-3 1 1,-4 4-177,1 0 0,-6 4-95,5-4 0,-5 0-98,5-5 0,0 1-1151,5-1 1453,0 0 0,-7-6 0,-1-2 0</inkml:trace>
  <inkml:trace contextRef="#ctx0" brushRef="#br0">19550 10136 8049,'14'0'-149,"0"0"-222,0 0 509,1 0 0,-1 0 364,0 0 1,5 0-476,0 0 1,0 0 23,-5 0 0,0 0-126,1 0 171,-1 0 0,0 0-228,0 0 0,-6 7-2,-3 2 1,-2-1-28,2 1 1,-4 3 173,4 6 0,-3-2 12,-2 3 0,0 2 239,0-2 0,0 11-89,0-2 1,0 5-13,0 1 1,0-3-41,0 7 0,1-5 105,4 5 1,-3-6-149,2 1 1,-2-5-95,-2-4 1,0 1 62,0-6 1,0-5-277,0-4 155,0-1 1,-2 4 55,-2-3 0,-9 1-78,-6-7 0,-5 1-61,5-5 0,-6 5-218,1 0 1,-1-1 62,1-4 310,4-6 0,-1-2 0,-1-6 0</inkml:trace>
  <inkml:trace contextRef="#ctx0" brushRef="#br0">20431 10207 7787,'-8'15'86,"1"0"-24,2 4 0,2 8 113,-7 6 0,5 7 61,-4-2 1,6 1-241,-2-1 0,3 2 118,2-7 0,0 0-384,0-5 0,5-5 178,0-4 1,1-5-439,-1-5 0,-2-2 530,7-7 0,-7 0 0,3 0 0</inkml:trace>
  <inkml:trace contextRef="#ctx0" brushRef="#br0">20374 10236 7966,'15'-14'-184,"-6"4"-47,1 1 0,4 4 426,5-5 1,5 7-49,-6-1 1,8 2 165,-3 2 0,-2 0-111,-2 0 1,1 6 3,-1 4 0,-4 1-106,-6-2 0,-6 6-131,2-1 1,-3 0-32,-2 5 0,-2-3 116,-3-2 0,1 5-78,-11 0 1,4 6 47,-8-1 0,2-4-52,-2-1 0,3-3 62,-3-2 0,3-1-35,2-4 0,5 2 5,-1-6 1,7 2 15,-2-3-52,4-2 0,9 4-16,6-6 1,2 2-10,7 2 1,1-2 54,5 3 1,-3 1-50,-2-1 0,5 1 34,-1-1 0,0-2 16,6 7 0,-9-6 47,-1 6 0,-7-7 143,2 2 0,-8 1 83,-2-1 0,-5 1-66,0-1 0,-5-2 13,-9 6 1,-2-4-49,-17 5 1,2-1-151,-11 5 1,2 1 130,-2-1 0,-3 0-551,3 0 1,-1-1 398,1-4 0,-10 10 0,4-3 0</inkml:trace>
  <inkml:trace contextRef="#ctx0" brushRef="#br0">21540 10435 8060,'7'8'-565,"-4"-2"-109,6-6 0,-4 0 594,4 0 1,-4 0-150,5 0 462,-7 0-171,10 0-112,-12 0 38,-1 0 12,-8 6 0,-12 2 0,-2 7 0</inkml:trace>
  <inkml:trace contextRef="#ctx0" brushRef="#br0">21626 10591 8060,'-8'7'54,"1"-6"0,6 5 203,-4-6 138,4 0-741,-6 0 256,7 0-479,0-6 0,7 5 569,2-4 0,4-3 0,1 0 0</inkml:trace>
  <inkml:trace contextRef="#ctx0" brushRef="#br0">21796 10193 8781,'14'0'-194,"1"0"1,5-1 690,4-4 1,9 2-178,5-7 1,9 1-463,6-5 0,0-1-221,-1 1 1,-4 1-228,-10 4 1,0-2-131,-10 6 1,2 0 719,-11 5 0,0-6 0,-5-2 0</inkml:trace>
  <inkml:trace contextRef="#ctx0" brushRef="#br0">22223 10307 8059,'-7'8'-106,"7"-3"0,4-5 67,10-5 0,-3-3 400,8-6 0,1 1-93,-1 4 0,5-4-548,-5 3 0,5-1-69,-5 2 0,-5-2-478,-5 6 319,1 0 508,-2 5 0,-8 0 0,-8 0 0</inkml:trace>
  <inkml:trace contextRef="#ctx0" brushRef="#br0">22251 10207 7802,'8'7'-118,"-3"2"1,1 5 98,-1 5 0,-2 8 430,-8 6 0,2 2-156,-6-2 1,4-3-224,-5 3 1,6-7-99,-6-3 1,7-5-219,-2 1 0,-1-3-719,1-2 495,1-6 357,4-2 1,-7-19 0,-1-2-1</inkml:trace>
  <inkml:trace contextRef="#ctx0" brushRef="#br0">22166 10435 8059,'-10'0'0,"1"0"0,-1 1-15,-4 4 1,2 9 133,2 10 0,-3 3 307,4 1 1,3 2-140,1 4 1,3-9-97,2 3 1,2-9 7,3 0 0,3-5-30,6-4 1,6-4-89,4-6 1,4-6 128,6-4 1,-3-9-629,7-4 0,-5-4 248,5-2 0,-8-4-590,-1 0 0,-2 0 376,-8 5 1,-1 1-77,-3 3 0,-6-1 44,1 6 0,-7 0 416,2 5 0,-4-1 0,-1 1 0</inkml:trace>
  <inkml:trace contextRef="#ctx0" brushRef="#br0">22479 10264 8059,'6'-14'6,"2"0"41,6 0 0,7-1 36,2 1 0,9 0 5,1 0 0,7-2-184,-2-3 1,3 2 66,1-7 1,-5 5-49,-4-5 1,-10 7-5,-4-2 1,-3 8-103,-2 1 0,-4 6-192,-1-6 42,-5 7 0,0-3-126,-8 6 459,-4 0 0,-7 0 0,1 0 0,0-7 0,1 4 0,4-6 0,-2-1 0,6-4 0,-1 0-98,1 0 1,3 4 393,-2 1 451,2 6-272,2-4 0,2 10-146,2 7 0,-2 6 194,3 12 1,-4 7-101,-1 3 1,0 3-5,0 1 1,0 6-121,0-1 1,-4 2-121,-1-1 1,0-3-36,5 8 1,-1-3-170,-4 2 0,3-8-302,-3-6 1,4-11 270,1 2 1,0-10-452,0 0 232,0-10-760,0-3 706,0-18 1,-5 2-388,0-9 1,-4-3 200,4-2 1,-4-2 166,4-3 1,-6 1 347,1-1 0,4 1 0,1-1 0,4 7 0,1 2 0,-2 12 10,-2 3 0,2 5 73,-3 5 1,-3 8 286,-1 5 1,-4 8-145,-1-3 0,-2 0-7,-3 0 1,3-4-232,-3 5 0,4-7 235,0 2-586,1-3 1,5-3 56,-1-4 306,7-3 0,-10-12 0,6-2 0</inkml:trace>
  <inkml:trace contextRef="#ctx0" brushRef="#br0">22820 10193 8036,'19'0'0,"0"0"0,0 6 168,-5 4 0,5-2 36,0 1 1,-5 1 203,-4 4 1,-1-4-270,5-1 0,-4-1-287,-1 1 0,-1-1-1219,2-3 1367,2-3 0,-4 4 0,6-6 0</inkml:trace>
  <inkml:trace contextRef="#ctx0" brushRef="#br0">23047 9824 7932,'15'0'1134,"-6"1"-685,1 4 1,-3 8-420,3 5 0,1 3 88,-6-2 0,1-2-344,-1 7 0,-4-7-171,4 2 0,1-3-947,-1-2 1344,6-6 0,-9 5 0,4-5 0</inkml:trace>
  <inkml:trace contextRef="#ctx0" brushRef="#br0">23232 9866 7953,'-14'21'-494,"-5"-4"345,0 7 1,-5-5 75,5 4 0,-4 0 210,4 0 0,0-1 273,5-3 0,1-3-308,4 3 0,-3-8-65,8-1 0,-3-6-185,3 6 81,2-7 0,-3 3-12,10-6 1,-2 0 76,7 0 1,-1-6-78,5-3 1,5 1 46,0-2 0,7 2-102,-3-1 1,-1-4 2,2 4 1,0-2-59,4 1 1,-1-3 86,-3 4 40,-4 3 0,-7-2 193,-4 3-194,-2 3 1,-18 1 82,-4 6 1,-7 6-28,3-2 1,-6 9 109,1 0 1,-2 1-5,-3-4 0,5 4-50,1 0 0,5 4 9,-1-4 1,5 0-20,5-5 148,2 1-105,7-1-40,0-6 1,7-2-41,2-6 0,9-6-79,1-4 1,6-2 6,-1-3 1,-2 6-165,1-1 1,-5 3-304,1-3 183,-4 4 252,-7 6 1,-8 1 101,-9 4 0,-9 3 0,0 6 0,-8 5 31,3 0 1,-3 2 45,3-2 0,0 3-5,5 6 1,2-4 193,-3 0 0,5-2 109,4 1 0,-1-2 173,6-7-393,1 0 0,10-6-4,3-3 1,4-5-100,1-5 1,7-3-36,2-6 0,6-5-221,4 0 1,2-5-4,3 6 0,-4-3-173,-5 2 0,-1 8-237,1-3 617,-7 3 0,-2-4 0,-5 1 0</inkml:trace>
  <inkml:trace contextRef="#ctx0" brushRef="#br0">23147 10108 7774,'9'11'429,"1"3"1,-7 10 58,2 0 0,-4 4 7,-1 5 0,2 3-210,3 7 1,-4 5 120,4-1 0,-3 5-145,-2-5 1,0 2-190,0-1 1,0-4 96,0 3 0,0-4-79,0-5 0,0-3-272,0-7 148,0-6-374,0-1 0,0-15 178,0-6 0,4-8-736,1-11 0,6-1 388,-1-4 0,2-8 578,2 4 0,1-4 0,-1 4 0</inkml:trace>
  <inkml:trace contextRef="#ctx0" brushRef="#br0">23517 10122 7953,'6'-8'617,"2"-3"-432,6 6 1,2-6 423,3 2 1,-2-4-167,7-1 0,-2-2-281,2-3 1,3 3-15,-4-2 0,4 2-157,2 1 1,-6 3-201,1 2 0,-7-2-477,2 2 1,-3 4-1114,-2 1 948,-6 4 306,-2 1 0,-7 0 545,-4 0 0,-9 6 0,-8 2 0</inkml:trace>
  <inkml:trace contextRef="#ctx0" brushRef="#br0">23787 9781 7953,'0'-14'-459,"1"6"510,4 3 0,-3 10 428,2 4 1,-2 10-180,-2 5 0,0 4 31,0 6 1,0-3 94,0 7 1,0 5-122,0 4 0,0 0 9,0-4 0,0 4-92,0 1 0,-2 6-102,-2-2 1,2 3-60,-3 2 1,4-2-160,1-3 1,0-4-87,0-10 1,-2-5-281,-3-10 0,4-2-740,-4-7 865,4-6 0,1-3-99,0-10 0,0-4 105,0-10 1,0-8-113,0-6 1,0-7 57,0 2 0,-5-4 387,0-6 0,-6-2 0,3-7 0,-6 0 0</inkml:trace>
  <inkml:trace contextRef="#ctx0" brushRef="#br0">23758 9937 7798,'8'7'-202,"-1"0"577,-7 8 0,-5 5 156,0 4 1,-6 3-112,1 1 0,-2 1-167,-2-1 1,-1 1-32,1-1 0,0 2-159,0 3 0,0-3-250,-1 3 1,3-3-295,2-1 0,-1-1 47,6 1 0,-4-7-1198,4-3 624,-6-10 1008,10-2 0,-12-7 0,5 0 0</inkml:trace>
  <inkml:trace contextRef="#ctx0" brushRef="#br0">23730 10165 7953,'20'-8'0,"-2"2"170,5 6 1,1 0 51,5 0 0,-1 0-11,0 0 0,-1 0-136,-3 0 0,1 0-192,-6 0 1,-5 0-253,-4 0-735,-7 0 763,3 6 0,-18 2 2,-7 6 339,-6 6 0,-17 3 0,-2 5 0</inkml:trace>
  <inkml:trace contextRef="#ctx0" brushRef="#br0">23616 10520 7953,'0'14'-73,"0"-6"0,2-3 678,2-10 1,4-4-165,7-10 1,10 1-629,3-5 0,12-6-282,2-4 0,1 0 469,4 5 0,4-7 0,0-2 0</inkml:trace>
  <inkml:trace contextRef="#ctx0" brushRef="#br0">17460 12027 7416,'0'14'182,"0"1"1,0 0 77,0 4 1,0 3-10,0 7 0,0 6-163,0 2 0,0 5-42,0 0 1,0-4-35,0 0 1,0-5 67,0 5 0,0-6-265,0 1 1,0-8 89,0-1 1,0-12-896,0 3 682,0-4 0,5-5-131,-1-6 1,1-8 438,-5-11 0,6-3 0,2-6 0</inkml:trace>
  <inkml:trace contextRef="#ctx0" brushRef="#br0">17488 11942 7995,'7'-8'-31,"-4"-3"15,6 6 1,1 0 27,4 5 1,-5 0 4,1 0 0,4 2 409,5 3 0,0-2-85,-5 6 0,0-4-342,1 5 1,-1-6 119,0 6 1,-1-6-198,-4 6 1,-1-5 57,-3 4 1,-4 1 55,4 4 0,-5 0-101,-5 0 0,-4 2 49,-10 3 1,3 3-149,-3 7 0,-1-3 97,1-2 0,0 1 26,5-6 1,4 5 20,1-5 0,5-5-30,0-4 37,2-1 0,4 1-1,2-1 1,6-6 208,9 2 0,-2 1-121,7-1 1,0 6 85,4-1 0,2 2-115,3 2 0,-3 1 90,3-1 1,-4 0-68,-5 0 1,1 1 140,-6-1 1,-7 0-55,-7 0 1,-3 0 115,-2 1 1,-2-1-101,-3 0 0,-7 0 12,-7 1 1,-13 5-188,-1 4 1,0-4 102,0-1 1,-2 2-265,2-2 0,1-5 94,9-5 0,-3-5-116,7 0 1,0-4-237,5-4 1,6-6-398,3-9 1,5-3 200,5-6 619,9-1 0,9-6 0,5-1 0</inkml:trace>
  <inkml:trace contextRef="#ctx0" brushRef="#br0">18668 11956 7903,'-6'-2'-255,"6"-2"0,6 2-344,9-3 1,0 4 996,4 1 1,-1-7-158,5-2 1,1 1-305,5-1 1,-3 4 44,-2-5 1,-3 7-620,-7-1 67,0 2 570,-6 2 0,-8 6 0,-8 8 0,-6 9 0</inkml:trace>
  <inkml:trace contextRef="#ctx0" brushRef="#br0">18697 12084 7504,'-8'0'1119,"2"0"-841,6 0 1,0 6-56,0 4 1,1 4 0,4 5 1,-4 5 26,4 9 1,-3-2-147,-2 7 0,-2-5 51,-3 5 0,2-6-112,-6 1 1,4-3 268,-4-1-305,5-7 1,-2-2-215,6-6 0,2-6 106,2-3 0,4-5-129,7-5 0,5-3 63,4-6 0,3 0-229,1 0 0,2 0 69,3-1 1,-1 3-109,6 2 1,-5-2 433,5 2 0,-7-2 0,4-3 0</inkml:trace>
  <inkml:trace contextRef="#ctx0" brushRef="#br0">19166 11913 7967,'-14'-12'355,"0"2"0,-1 4-60,1 6 0,-2 0-62,-3 0 1,-1 8-51,-4 6 0,-3 2-110,4 8 0,2-1-36,2 6 1,3-6 137,2 1 1,6-7-337,3 2 0,5-3 145,5-2 1,3 1-264,6-1 1,5 0 94,0 0 1,6-4-33,-1-1 1,-2-4 35,2 4 1,-7-1 76,2 2 1,-8 2 90,-1-2 0,-7-2-68,2 1 1,-4 1 167,-1 4 0,-1-5-77,-4 1 1,-8-1 103,-6 6 1,-4-1-66,4 0 1,-7-4-18,3-1 0,2-6-62,2 2 1,3-3-285,2-2-217,0 0 0,6-8 208,3-7 1,4-5 321,1-9 0,6-5 0,2-3 0</inkml:trace>
  <inkml:trace contextRef="#ctx0" brushRef="#br0">19265 11984 7967,'23'0'0,"2"-1"-172,-6-4 0,5 2 115,-6-7 0,6 6 481,-5-6 1,0 7-91,-5-2 0,1-1-1085,-1 1 416,-6 1 0,-2 5-107,-6 4 1,-3 3 132,-7 6 0,1 2 166,-10 3 0,2-2 179,-2 7 1,-4-2-109,-5 2 1,4 1 71,1-6 0,5 0 0,-1-5 0,3 0 561,2 0 146,6-6-155,2-1 0,9-7-240,7 0 0,1 0 27,12 0 1,1-5-254,5 0 0,-1-6 93,0 2 1,1-4-470,-1-1 0,-1 4-65,-3 1 0,1 4-839,-6-4 508,0 5-63,-11-2 749,-2 12 0,-18 2 0,-4 7 0</inkml:trace>
  <inkml:trace contextRef="#ctx0" brushRef="#br0">19294 12070 7967,'0'-14'0,"0"4"0,0 1 335,0 5 57,0-2-169,0 19 0,0 3 96,0 12 1,0 2-42,0 3 1,0 2-29,0 3 1,0-2-40,0-3 0,0-7 28,0 2 0,1-9-283,4 0 1,3-5 80,6-4 1,5-4-378,0-6 0,7-2 197,-3-2 0,6-4-340,4-6 1,2-5 49,3 0 0,1 0-130,-6 4 1,5 1 164,-5 0 1,-4 5-19,-6-1 0,-5 2 416,1-1 0,-10-4 0,4 5 0,-5-6 0</inkml:trace>
  <inkml:trace contextRef="#ctx0" brushRef="#br0">19735 11942 8125,'8'6'431,"-2"8"-131,-6 10 1,0 8-15,0 1 1,0 6 4,0-1 1,0 2-55,0-2 1,0 1-208,0-6 0,5 0 143,-1-4 0,6-2-511,-5-4 0,1 0-32,-1-5 0,-4-6-1015,4 2 803,-3-10-113,-2 3 219,0-20 0,-2-1 476,-3-10 0,2-4 0,-6-1 0,1-1 0,-2-8 0,-1 1 0,6-6 0,1 5 0,4 0 0,0 6 0,0-1 0,1 5-12,4 4 1,4-1 153,10 6 0,-3 5 330,3 4 1,2 7-171,-2-2 0,4-1 112,-4 1 1,5 1 233,-5 4-324,6 0 1,-9 1-89,3 4 0,-5-2-121,-4 7 0,-4-1 7,-6 5 0,0 0-148,0 1 0,-2-1-54,-2 0 0,-4 5 137,-6 0 1,-1 0-150,1-5 1,-5 0 90,0 1 1,-1-1-406,1 0 1,3-6 176,-3-3 1,3-4-196,2-1 0,0-1-107,0-4 1,6-8 530,3-6 0,3-12 0,2 1 0</inkml:trace>
  <inkml:trace contextRef="#ctx0" brushRef="#br0">20019 11842 7967,'14'-6'0,"0"4"-41,1-2 0,-1 0 95,0 0 1,5 1 406,0-7 0,6 5-57,-1-4 1,-2 6-389,2-2 1,-5 3 96,4 2 1,-5 0-151,1 0 0,-3 0-21,-2 0 1,-2 2-34,-2 3 0,1 7 71,-6 7 0,-1 7 30,-4-3 0,0 6 179,0 4 1,0-2-89,0 7 0,0 0 54,0 5 1,0 0-85,0-1 1,0-1 33,0-3 1,0-3-209,0-7 0,0-5 122,0-5 1,0-2 148,0-2-114,0-6 1,-1-1 45,-4-7 0,-3 0-77,-6 0 1,-7 0-408,-2 0 1,1 0-35,-2 0 1,2 0-208,-2 0 1,-1 0 79,6 0 545,-6 0 0,9-13 0,-5-3 0</inkml:trace>
  <inkml:trace contextRef="#ctx0" brushRef="#br0">21028 11800 7883,'0'-8'62,"2"1"140,3 7-124,3 0 1,1 8 214,1 7-208,-7-1 1,3 13 245,-6-4 1,-1 4-74,-4 2 1,-3 5-128,-6 4 1,-1-1 33,1 0 1,0 0-384,0 1 1,0 0-81,-1-10 1,6 2-843,-1-11 588,7 0 125,-3-11 0,6-5 31,0-12 1,0-9 395,0-15 0,6-10 0,2-7 0</inkml:trace>
  <inkml:trace contextRef="#ctx0" brushRef="#br0">21128 11686 7883,'13'6'0,"-4"4"0,2 10 351,-6 9 0,4 1-17,-4 8 0,5-1 42,-6 6 1,3 0-135,-3-1 1,-2 1-135,3 0 1,-4-5-41,-1 0 0,5-7-170,0 2 1,0-4-539,-5-6 0,0-2 408,0-7 0,-2 0-557,-3 1 1,-3-6 323,-6 1 0,0-7 465,0 1 0,-7-2 0,-1-2 0</inkml:trace>
  <inkml:trace contextRef="#ctx0" brushRef="#br0">20986 12198 7883,'-8'-27'0,"3"3"0,5-1 337,5 6 1,4 0-73,10 5 0,-1 4 13,5 1 0,1 6-158,5-2 1,-1-1-210,0 1 1,1 0-141,-1 5 1,-1 0 228,-3 0 0,3-6 0,-5-2 0</inkml:trace>
  <inkml:trace contextRef="#ctx0" brushRef="#br0">21640 12027 5944,'0'8'-70,"-6"-2"0,-2-6 0</inkml:trace>
  <inkml:trace contextRef="#ctx0" brushRef="#br0">21583 12183 7748,'2'15'-55,"2"-1"0,-1-6 236,7-3 1,-1-2-451,6 1 269,-1-2 0,6 4 0,2-6 0</inkml:trace>
  <inkml:trace contextRef="#ctx0" brushRef="#br0">22507 11373 7905,'0'14'268,"0"1"-125,0 5 0,0 2 333,0 7 1,-1 1-81,-4 3 1,-3-2-415,-6 7 1,-1-6 52,1 1 0,0-4-16,0-6 0,0-4 5,-1-9 0,6 1-216,-1-7 190,7 1 0,-3-11-154,6-4 0,8-4-332,6-5 0,2-3 194,8-6 1,-1 4-20,6 0 0,-1 7 51,1-2 0,4 5 253,0 4 1,0 4 44,-4 6 1,-7 2 176,-3 2 1,-8 1-152,-2 9 1,-6-1 74,2 11 0,-11-2 33,-9 1 0,0 4-28,-9-3 0,0 1-284,-4-1 0,-1 1 70,1-6 0,1 0-324,3-5 0,2-6 118,3-3 0,4 1-29,-4-1 1,3-2 89,2-8 0,4 2 217,1-6 0,4-1 0,-5-4 0,7 0 0,-1 0 158,2 6-230,2 1 1,2 9 527,2 3 0,-1 9-134,7 10 1,-2 2-11,1 3 1,-2 4-13,-7 0 1,4 0-71,1-4 0,0 1-199,-5 3 0,0-3 123,0 3 1,0-9-320,0-5 1,0-3 77,0-2 1,0-5-503,0 1 174,0-7 208,0-16 1,5-4-116,-1-16 1,6 1 72,-5-1 1,7-3 149,2-7 0,2 0-56,8 1 1,0 4 243,4 0 0,7 6-132,3-1 0,1 5 126,-1 4 1,-3 5 153,-7 10 0,-6 2 258,-3 7 0,-3 2-201,-2 3 0,-6 9 92,-3 10 0,-3-2-335,-2 1 0,0 1 87,0 4 1,-7-4-227,-2 0 1,-4-2 77,-1 2 1,0 1-101,-1-6 0,1 1-159,0-1 0,-5-4-221,0-1 0,0-2 131,5-7 0,0 0-345,0-5 704,-1 0 0,1-13 0,0-2 0</inkml:trace>
  <inkml:trace contextRef="#ctx0" brushRef="#br0">22706 11828 8013,'10'6'-411,"-1"4"0,-6 9 658,2 5 1,-3 2 8,-2 3 1,-7 6 18,-2 2 0,-5 5-110,-5 0 0,-2 1-262,-3-1 1,-1-4 11,6 0 0,-5-6 17,6 1 0,3-8-392,6-1 0,1-11 229,-2 1 1,3-5-572,2 1 802,3-4 0,-4-12 0,6-2 0</inkml:trace>
  <inkml:trace contextRef="#ctx0" brushRef="#br0">22649 12127 8013,'21'0'-256,"3"0"0,2 0 584,3 0 0,-2 0-18,-4 0 0,4 4 7,-3 1 1,1 5-58,-1-6 0,-4 1-810,-5-5 0,-1 0 42,0 0 1,-4 0-661,-1 0 1168,-6 0 0,10-6 0,-5-2 0</inkml:trace>
  <inkml:trace contextRef="#ctx0" brushRef="#br0">22991 11828 7981,'14'-14'0,"0"0"0,2-1-301,3 1 1,3 0 47,6 0 0,1 0 720,-1-1 0,5-4-292,0 0 1,-1 2-335,-8 8 1,1-2-286,-6 6 145,-6-6-80,-7 9 0,-12 1 106,-4 5 1,-4 7 272,-5-1 0,2-2 0,-7 1 0,7-6 0,-2 2 0,3-3 0,2-2 0,-1-2 0,1-3 0,5-3 34,-1-6 1,7 0-8,-2 0 1,4 0 943,1-1-686,0 7 0,6-3 205,4 7 0,1 7-109,-2 11 0,4 10 253,-4 14 0,-1 0-193,2 9 1,-6-3-2,6-1 0,-7-1-271,2 1 0,-4-2 56,-1-3 0,0 3-336,0-3 0,0-3 154,0-2 0,0-3-549,0-2 1,-1-4 288,-4 0 0,3-12-1439,-2 3 1076,-4-11 1,1 1 8,-2-10 1,-2-9 80,6-9 0,-4-4 490,4-2 0,-6 1 0,1-1 0,-1 1 0,2 0 0,-2 4 0,6 0 0,0 11 0,5-1 0,-4 8-503,-1-4 604,0 7 1,3 3 141,-2 10 1,1 7-31,-7 2 0,5 2 80,-4-2 1,4-2-292,-4 7 0,4-7 79,-5 2 1,6 2-418,-6-2 0,5-5 12,-4-5 324,6-6 0,-10 4 0,5-7 0</inkml:trace>
  <inkml:trace contextRef="#ctx0" brushRef="#br0">23133 11885 7981,'19'0'51,"0"0"0,1 0 196,-1 0 0,3 0 42,7 0 1,-7 2 13,-3 2 1,1-2-474,-1 3 230,0 2-453,-5-5 1,-4 4 246,-1-6 1,-5-1-123,0-4 0,-2 2 16,-2-7 252,0 1 0,-6-5 0,-2-1 0</inkml:trace>
  <inkml:trace contextRef="#ctx0" brushRef="#br0">23346 11402 7975,'13'1'-174,"-4"4"1,4 3 477,-4 6 0,-1 0-52,2 0 1,-3 5-93,3 0 0,3 0-13,-4-4 0,-1-1-349,1 0 1,1-6-74,4-3 0,0 1-75,1-1 1,-1-2-265,0-8 0,0 2 349,0-7 1,-4-1 264,-1-8 0,-5 4 0,8-6 0,-4 7 0</inkml:trace>
  <inkml:trace contextRef="#ctx0" brushRef="#br0">23630 11473 7975,'-4'-7'-38,"-1"7"1,-6 2 6,1 7 0,-4 6 80,-5 4 0,2 4 168,-7-4 1,5 6-157,-5-1 1,2 1 71,-1-1 1,2-3-176,7-7 1,1 0 98,4 0-156,2-6 1,9-1 6,3-7 1,9 0-47,10 0 0,2-5 149,3 0 1,-1-6-27,1 2 1,-6-3-203,1 3 0,-5-4 67,5 4 1,-7 1-44,2-1 0,-8 4 78,-1-5 139,-7 7 35,3-3 132,-6 6 1,-6 6-16,-4 4 1,-7 2-106,-2 2 0,-5 2 139,5 3 0,-6-1-74,1 5 1,2-4-40,-1 5 1,5-7 3,-1 2 1,10-3-175,4-2 1,3-4 1,2-1 1,2-6-127,3 2 0,7-3 125,7-2 1,5 0-67,-5 0 0,5-2-105,-5-3 0,0 2-161,-5-6 157,0 6 33,0-4 254,-6 7-45,-1 0 0,-15 7 89,-7 2 0,0 5-54,-9 5 0,5-3-55,-5 3 1,-1 2 168,-8-3 0,3 3-87,-3-2 0,7-5 87,3 0 1,7 1-71,2-6 1,1-1-48,8 1 0,2-5-21,8 0 0,6-2-4,13-2 0,-1-6-152,10-4 1,2-2 44,-2-3 1,1 1-234,-6 0 1,0 4 2,1 1 335,-7-1 0,-1-4 0,-7 0 0</inkml:trace>
  <inkml:trace contextRef="#ctx0" brushRef="#br0">23545 11771 7949,'0'-8'365,"0"21"0,0 4 106,0 16 1,0 2 2,0-2 0,0 7-154,0-2 1,0 3-102,0 2 1,0-6-79,0 1 0,2 0-156,2 5 1,-1-7-984,7-3 0,-7-4 615,2-5 1,1-4 382,-1-6 0,6 1 0,-3-1 0</inkml:trace>
  <inkml:trace contextRef="#ctx0" brushRef="#br0">23844 11714 7889,'23'-14'0,"1"0"0,-5 0 280,5-1 0,-1 1-17,6 0 1,-1 0-391,1 0 1,-3-1 142,-2 1 0,0 5-448,-10-1 0,3 2-337,-7-1 769,-4-4 0,1 5 0,-7-6 0</inkml:trace>
  <inkml:trace contextRef="#ctx0" brushRef="#br0">24071 11373 7889,'0'14'0,"0"1"0,0 5 213,0 4 1,0 9 151,0 5 1,0 9 256,0 5 0,0-1-231,0 1 0,0-1-126,0 1 0,0 1-235,0-5 1,0 6 57,0-2 1,0-2-216,0 2 1,2-6 193,2 2 1,-2-11-849,3-3 0,-4-11-52,-1-4 79,-6-3 1,0-14 203,-4-7 0,-1-9 163,6-10 1,-6-1 386,2-13 0,1-2 0,-2-7 0,1 3 0,-5-12 0,0 6 0</inkml:trace>
  <inkml:trace contextRef="#ctx0" brushRef="#br0">24085 11572 7889,'8'22'0,"-3"5"0,-10-3 0,2 3 354,-6 1 0,-3 2-11,-6 3 0,-5-1-37,-5 6 0,3-5-206,-4 5 0,4-5-174,-8 5 0,3 0-257,1 5 0,7-7 182,3-3 149,4-3 0,0-2 0,1 1 0</inkml:trace>
  <inkml:trace contextRef="#ctx0" brushRef="#br0">23972 11942 7889,'28'-8'-124,"0"3"1,-4-1 84,0 1 0,-2 0 50,2 5 0,-4 0 65,-6 0-253,1 0-658,-7 0 835,-2 7 0,-12 1 0,-2 6 0</inkml:trace>
  <inkml:trace contextRef="#ctx0" brushRef="#br0">23829 12311 7889,'2'8'0,"3"-3"0,4-7 581,10-7 0,11-7-149,13-12 0,6-7-432,8-3 0,6-9 0,-31 21 0,1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57D200"/>
    </inkml:brush>
    <inkml:brush xml:id="br3">
      <inkml:brushProperty name="width" value="0.05292" units="cm"/>
      <inkml:brushProperty name="height" value="0.05292" units="cm"/>
      <inkml:brushProperty name="color" value="#FF8000"/>
    </inkml:brush>
    <inkml:brush xml:id="br4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939 554 7967,'-29'0'880,"7"0"-583,2 0-6,12 0-108,2 0 0,18 0 281,7 0 1,11 0-118,3 0 1,8 0-162,2 0 0,0-4-302,4-1 1,5-6 88,5 1 1,-2-1-644,2 2 1,-3-2 381,-11 6 1,-1 0-1299,-13 5 1586,2 0 0,-15 7 0,5 1 0</inkml:trace>
  <inkml:trace contextRef="#ctx0" brushRef="#br0">1181 597 8022,'0'14'0,"0"2"-91,0 3 1,0 5 81,0 9 1,0 6 457,0 14 0,-2 3-87,-3 11 0,2 1-498,-6-7 0,4 1 310,-5-5 0,7-4-122,-2-5 1,4-2 118,1-13 0,0-6-958,0-8-48,6-4 1,2-8 161,6-7 673,1-13 0,-1-15 0,0-9 0</inkml:trace>
  <inkml:trace contextRef="#ctx0" brushRef="#br0">1465 796 8022,'8'16'294,"-3"3"0,1 5-37,-1 9 0,-1 0-209,-4 10 0,0-4 174,0 8 1,-4 1 197,-1-6 1,0 4-184,5-8 1,-5-5-10,1-4 1,-1-2-93,5-8 1,0-5 320,0-5-157,0-6 0,0 2-43,0-10 1,0-10-240,0-14 1,1-1-192,4-8 1,3 0-258,6-4 0,2-1-282,3 0 0,3 2 377,7 3 1,-6 8-519,1 7 0,-5 10 341,5-1 0,-7 9-47,2 0 1,2 5 558,-3 5 0,1 9 0,-4 8 0</inkml:trace>
  <inkml:trace contextRef="#ctx0" brushRef="#br0">1962 952 8022,'8'-14'0,"-1"5"0,-7-1 0,-2 6 41,-3-6 1,-3 7 458,-6-2 1,0 5-81,0 5 1,-5 9 55,0 10 0,-5 7-100,5 3 1,5 0-21,5 0 1,1-4-129,-2 3 1,4-3-196,6-2 1,0-6 158,0-3 0,0-3-427,0-2 0,6-6 5,4-3 1,2-5-242,3-5 1,3-7-310,1-7 1,5-7 359,-5 3 0,5-4-95,-5-2 0,4 1 122,-4-1 1,0 6 20,-4-1 0,-3 7-114,-2-2 872,2 3-448,-4 8 1,0 3 673,-3 10 1,-4 9 225,-1 10 1,0-2-444,0 2 1,0-1-82,0 6 1,2-2-65,3-4 1,-4 3-521,4-7 0,-2-5 201,2-5 0,-2-5-1375,7 0 1073,-7-2 1,5-2-834,-4 0 1204,-2-6 0,4-9 0,-6-7 0</inkml:trace>
  <inkml:trace contextRef="#ctx0" brushRef="#br0">2176 896 8022,'9'-13'-82,"1"4"1,-6 2 822,6 7 0,-5 0-214,4 0 1,-4 8-59,4 6 1,-4 7-185,5 7 0,-7-4 19,1 0 1,-2-1-62,-2 6 0,0-1-129,0 1 0,-5-2-158,1-4 0,-3-2 115,3-7 1,2 0-287,-3 0 189,4-6-655,-6-1 1,6-15 352,-4-7 1,5 0-459,5-9 1,-2-1 272,6-8 1,1 3-175,4-4 0,0 4 250,0 2 1,1 6 250,-1 3 0,0 5 186,0 4 0,1 5 0,-1 10 0,0 5 0,0 9 0,-4 3 0,-1 6 0,-4 1 40,4-1 0,1 0-117,4 1 0,-1-7 102,-4-3 0,9-3-25,-4-2 0,3 0 0,-3 0 0</inkml:trace>
  <inkml:trace contextRef="#ctx0" brushRef="#br0">2688 853 8022,'-7'-22'-97,"-1"1"49,-6 7 0,-2 6 784,-3 3 1,2 4-198,-7 1 1,5 6-320,-4 4 0,5 7 8,-1 2 1,5 6-181,5-1 0,2-2 51,7 2 1,0-7-413,0 2 1,8-3 232,6-2 1,2 0-63,8 1 0,0-3-214,4-2 1,-4 1 113,-1-7 1,0 3 102,0-2 0,-2-4 47,-7 4 0,0 1 133,0-1 0,-6 1-102,-3-1 325,-3-3 1,-2 5-89,0-2 1,-8-2 38,-6 7 0,-5-1-79,-5 6 0,-8-4-42,4 3 1,-8-3-229,2 8 0,3-5 88,7-4 1,-1 1-458,6-7 0,5 1 214,4-5 0,7-2-458,-2-2 0,5-6-258,5-9 1005,9-3 0,8-6 0,7-1 0</inkml:trace>
  <inkml:trace contextRef="#ctx0" brushRef="#br0">2986 498 8022,'0'-8'478,"0"3"-342,0 10 0,-1 9 462,-4 10 1,-3 9-152,-6 5 1,4 1-120,1-1 0,6 8-99,-2-3 0,3 7-86,2-3 1,0 7-471,0-2 1,0 4 113,0 0 1,5 1-723,0 0 0,0-3 502,-5-7 1,0-1-252,0-13 1,-2-6 205,-3-8 0,-3-5 478,-6-4 0,-6-4 0,-4-6 0,2-8 0,-2-6 0,-4-2 0,-6-8 0,-3 1 124,3-6 1,-2 1-320,8-1 1,-2 1 256,11 0 1,1-1 573,9 1 0,4 4-291,10 0 1,9 7 18,10-2 0,14-2-140,4 3 0,6-3-199,-1 2 1,-1 2-550,6-7 1,-6 5 523,1-5 0,4 1 0,-1-6 0</inkml:trace>
  <inkml:trace contextRef="#ctx0" brushRef="#br0">3242 825 8005,'-22'14'0,"-3"2"510,6 3 1,-5-2-65,5 7 0,0 1-5,5 8 1,0-3-117,-1 3 1,8-8-107,2-1 1,3-6-106,2 1 0,5-8-205,0-2 0,6-6-174,-2 2 1,4-3 262,1-2 1,0-7-383,1-2 0,-1-9 189,0-1 0,-6-4-42,-3 4 0,-2-7-20,2 3 1,-4 1-18,4-2 0,-5 2 182,-5-2 0,2-1-32,-7 6 0,3 5 275,-3 4-182,-3 7 1,7-2 71,-3 10 0,2 5-104,7 9 0,0-4 14,0 4 1,7-3 21,2-2 1,5 0-214,5 1 1,-1-7 4,5-4 1,0-2 84,0-2 1,2 0 187,-6 0 0,5 0-94,-5 0 1,0 0 251,-5 0-221,0 0 0,-1 6 441,-3 4 0,-4 2-188,-6 3 1,0-1 313,0 0 0,-6 5-82,-4 0 1,-1 5-126,2-5 0,-4 0-211,3-5 1,-2-5 51,-2 1 0,4-7-83,1 2 1,5-5 75,0-5 1,4-9-547,4-10 0,4-3 226,7-1 1,0-2-683,4-4 1,3 4 375,7-3 1,-5 3-280,-1 2 1,-4 1 260,5 3 1,-7 4 474,2 6 0,-3-1 0,-2 1 0</inkml:trace>
  <inkml:trace contextRef="#ctx0" brushRef="#br0">3640 839 7972,'0'9'-315,"0"1"0,5-6 126,0 6 0,-1-1 716,-4 6 1,0-1-117,0 0 0,-1 5-83,-4 0 1,3 5-106,-2-5 1,-3 4 168,3-4-168,-1 0-305,5 2 0,-5-10 52,0 3 0,1-8-97,4 4 203,0-7-357,0-9 1,0-5 138,0-13 1,0 0-397,0-4 1,1-7 206,4-3 1,-2 2-53,7-2 1,-6 6 308,6-1 1,-1 8-114,6 1 1,-1 8 279,0 2 0,0 6-82,0 8 1,1 2 647,-1 3 0,-1 2-335,-4 8 1,2 10 408,-6 3 0,1 6-250,-1-1 1,-4-2-23,4 7 1,-8-6-185,-2 1 1,-6-5-41,2-4 0,1-3-199,-2-7 0,6 0 169,-6 0-581,7-6 0,-8-3 236,6-10 0,0-3-672,5-6 0,2-6 373,3-4 0,-2-5-305,6-4 0,1 3 224,4-3 0,0 5 96,1 4 0,4 3 410,-1 7 0,1 2-77,-4 2 0,4 5 715,0 10-410,0 9-177,-12 8 1,4 7 337,-6-1 0,5 1 1,-6-1-1,1-1 402,2-3-552,-6 3-118,5-12 1,-1 6 22,0-7 1,6-6-441,-2-3 0,4-4 177,1-1 0,2-3-285,3-6 0,-3-1 155,3-9 1,-2-1-29,2 1 1,-3-7 71,3 3 1,-3 1 82,-2-2 0,0 0 198,0-4 0,-4 4-131,-1 0 0,-6 6 157,2-6 0,-3 6-25,-2-1 0,-2 4 157,-3 0 1,-2 6-55,-8 0 0,1 5 235,0 0 1,0 2-129,-1 2 1,1 11 65,0 3 0,5 10 64,-1 0 1,5 7-41,-4 2 0,6 7-275,-2-2 0,3-3 106,2-2 1,2-5-329,3-4 1,3-4 118,6-5 1,0-3-454,0-2 0,5-4 238,0-6 1,6-6-86,-1-4 0,1-2-448,-1-3 0,1 0 288,-6-4 1,0 3-81,-4-3 1,-3 3 551,-2 2 0,2 0 0,-4-1 0</inkml:trace>
  <inkml:trace contextRef="#ctx0" brushRef="#br0">4465 697 8771,'0'15'748,"0"4"0,1-1-488,4 5 1,1 6-79,4 4 0,3 7 63,-4-3 1,-1 0-302,1 1 1,-4-7-105,5 2 0,-7-3 162,2-1 0,-4-2-84,-1-4 1,0-7 126,0-6 9,0-7-18,-6 3 1,4-12-109,-3-4 0,4-9 132,1-4-236,6-4 1,4-8-621,9-3-284,3-3 1,6-2 1079,1 1 0,5-1 0,3 1 0</inkml:trace>
  <inkml:trace contextRef="#ctx0" brushRef="#br0">4877 910 7891,'-14'0'2,"6"-2"62,3-2 127,-3 2-65,7-11 126,-6 12 0,14-6 315,2 7 1,10-1 61,5-4-398,3 4 1,8-11-133,2 8 0,9-6 105,2 6 0,-3-6-771,-7 5 1,3-4 388,-3 4 0,-4 0 178,-6 5 0,0-6 0,-5-2 0</inkml:trace>
  <inkml:trace contextRef="#ctx0" brushRef="#br0">5574 583 8058,'0'-8'825,"0"2"1,1 6-758,4 0 1,5 6 137,9 3 1,4 12 168,10 7 1,2 2-144,3 8 1,2 7-115,-7 7 0,5-2-78,-5 2 0,0-4-316,-5 4 1,-1-11-19,-3 2 1,-3-15 141,-7 0 0,0-4-358,0 0 1,-6-8-98,-3-7 52,3-6 1,-7 2 165,4-10 0,-5-9-562,-5-10 951,4-2 0,-12-16 0,5-2 0</inkml:trace>
  <inkml:trace contextRef="#ctx0" brushRef="#br0">6000 640 8588,'-1'11'705,"-4"3"0,2-1-359,-7 10 0,6-2-154,-6 7 1,1-2 47,-6 7 0,-4 3-263,1 2 0,-8 3 113,3 2 0,-3-2-264,3-3 1,-7 6 127,6-6 1,-5 0-276,10-10 1,5-1-781,5-3 114,6-10 0,-2-11 987,10-12 0,9-13 0,8-15 0</inkml:trace>
  <inkml:trace contextRef="#ctx0" brushRef="#br0">6100 512 7987,'14'1'0,"0"4"0,1 5 636,-1 9 0,0-2-224,0 7 0,-4 1 225,-1 8 0,-6-1-226,2 6 1,-3-5-80,-2 5 1,0 0-271,0 4 0,0-4 56,0 0 1,4-6-221,1 1 1,1-8 120,-1-1 0,3-7-77,6 2 0,0-5 16,1-4 1,-1 1 22,0-6 0,5-1 0,0-4 0,6 0 23,-1 0 0,-2-1-458,2-4 0,0-3 215,4-6 1,-6 4-1038,-3 1 1,2 1 1275,-2-1 0,-1-4 0,-3 5 0</inkml:trace>
  <inkml:trace contextRef="#ctx0" brushRef="#br0">7934 114 8058,'0'-8'-333,"0"-5"166,0 12 1,0-6 286,0 7 1,0 13 178,0 6 0,-2 16-67,-2 12 0,-3 11-43,-2 18 1,2-34 0,1 0-310,1 3 0,1 0 0,0 3 0,0 0 334,-1 0 1,0-1 0,1 4 0,-1-1-43,-2 0 0,0 0 1,2 2-1,0 0 13,0-7 0,1 0 1,0 2-1,0-1 40,-1-5 0,0-1 0,-6 36-133,6-5 1,-1-3-29,1-11 0,4-5 104,-4-14 1,4-5-989,1-10 531,0-2-728,0-13 0,6-8 949,3-10 68,-2-9 0,5-3 0,-4-6 0</inkml:trace>
  <inkml:trace contextRef="#ctx0" brushRef="#br0">8531 512 8268,'2'16'374,"2"3"0,6 9 177,9 10 1,3-2-267,6 2 0,2 0-75,4 5 1,0-5-374,4 0 1,-3-8 106,-7-2 0,-1-1-170,-3-8 0,1-2-117,-6-7 1,-5 1-713,-4-7-370,-7 1 640,3-5 785,-12 0 0,-8-12 0,-8-4 0</inkml:trace>
  <inkml:trace contextRef="#ctx0" brushRef="#br0">8759 441 8028,'0'-15'-235,"6"8"664,2 0 0,0 14-90,-4 2 1,3 5 86,-3 5 0,1 8-27,-5 6 0,-8 8-155,-6 2 0,-2 1-22,-7 8 1,-1 2-77,-5 8 0,1-5-150,0-1 0,5 0 93,5-9 1,2-1-615,2-8 0,6-5 303,3-9 0,3-9-658,2-5-223,0-7 330,13-16 0,-2-6-325,13-18 1098,-1-8 0,12-12 0,1-7 0</inkml:trace>
  <inkml:trace contextRef="#ctx0" brushRef="#br0">9057 242 8028,'8'-8'756,"3"3"-436,-6 10 0,0 15-44,-5 13 1,-2 7 117,-3 3 0,2 6-66,-6 3 1,1-2 38,-2 2 0,4-4-49,6 4 0,0-6-57,0 1 1,2-3-313,2-1 1,9-8 117,6-7 1,6-6-202,-1-8 0,9-6 102,5-3 0,3-3 141,2-2 1,4-5-67,0 0 0,-4-6-301,-5 2 0,-8-4-599,-2-1 0,-1 1-2091,-8 4 2948,-6-4 0,6 5 0,-3-6 0</inkml:trace>
  <inkml:trace contextRef="#ctx0" brushRef="#br0">9626 498 9794,'0'14'260,"0"-5"-17,0 1 1,0-1-57,0 5 1,0 1 56,0-1 0,5 5-214,-1 0 0,1 6 128,-5-1 0,-5-2-226,1 2 1,-3-1-16,3 6 0,0-6-19,-5 1 1,6-2-89,-2 2 214,-3-4-134,7-5 139,-6-7 0,7-10-181,0-12 1,0-4 99,0-10 0,7 1-371,2-11 0,-1 2 120,1-2 1,1-2-16,4 7 0,-4-5 159,-1 5 0,1 5-15,4 4 0,-2 7 310,-2-2 0,1 8-88,-6 1 358,6 7 0,-8-2-190,6 10 0,-6 3 222,2 6 0,2 7-132,-3 2 1,1 1 2,-5 4 1,0-2-191,0 7 0,0-3 59,0-2 0,0 1-304,0-1 0,0 1 69,0-1 1,0-1-983,0-3 496,0-4-360,0-6 1,2-7 223,2-7 1,0-3 678,5-12 0,0-2 0,6-11 0</inkml:trace>
  <inkml:trace contextRef="#ctx0" brushRef="#br0">9910 640 8028,'10'4'-189,"-1"1"1,1 2 807,4-3 0,0-1-138,0 7 1,2-7-254,3 2 0,2-4 1,2-1 1,4 0-130,-3 0 0,-4-1 2,-1-4 0,2-3-86,-2-6 1,-2 0-168,-7 0 0,2-5 100,-2 0 0,-4-2-247,-1 2 1,-4 3 110,-1-3 0,0 4-2,0 0 0,-6 1 88,-3 0 0,-6 1 124,-4 4 0,4 2-19,-4 7 1,1 2 158,-1 3 1,4 4 270,-4 10 1,1 8-159,-1 6 1,3 7 182,-2-2 1,3 3-131,6 1 1,3-1-254,6-3 1,1 2 101,4-7 0,3-6-222,6-8 1,6-3-213,4-2 1,3-6-316,1-4 1,1-4-285,-1-4 0,-4-6 369,0-9 0,-7 2-405,2-7 0,-3 7 17,-2-2 874,0-3 0,-6 0 0,-1-7 0</inkml:trace>
  <inkml:trace contextRef="#ctx0" brushRef="#br0">10323 583 8465,'14'6'278,"0"-4"325,0 3 0,7-2-146,2 1 1,9-2-316,1 3 1,13-5-363,1-5 0,1-3 163,-1-6 0,1 0-639,-6-1 0,1 3 361,-15 2 0,2-1-1040,-11 7 1375,-6-1 0,0 5 0,-6 0 0</inkml:trace>
  <inkml:trace contextRef="#ctx0" brushRef="#br0">10593 412 7965,'0'-14'-72,"0"6"1528,0 2-925,0 18 0,0 4-49,0 13 0,0-1-138,0 1 1,0 4 92,0 0 0,-5 6-103,0-1 1,2 3 142,8 2-225,3 0 1,7-2-317,4-3 71,10 3 0,7-18-1974,7 1 1062,6-13 778,-5-5 0,18-6 0,-4 0 1</inkml:trace>
  <inkml:trace contextRef="#ctx0" brushRef="#br0">782 1933 8465,'-22'0'11,"6"0"-855,7 0 452,6 0 631,-3 0 0,12-4-75,3-1 0,10 0 32,5 5 1,3 2-39,1 3 1,2-2 0,3 6 1,-1-6-98,6 2 0,-5 1 64,5-1 1,0 0-172,5-5 1,-1 5 108,1-1 0,11 1-59,3-5 1,9-1-188,0-4 1,4 2 162,1-7 1,-2 5 133,-2-4 0,10 1-59,-37 3 0,1 1 1,4-2-1,1 0 50,6 4 0,1 0 1,-6-3-1,0 0-63,1 3 0,-1 0 0,2-3 0,0 0-272,3 3 0,0-1 0,1-2 0,0-1 280,4 1 0,0 1 1,-4 0-1,0 0-10,-6-1 0,1 0 1,8 3-1,1 0 8,0-3 0,0 0 0,2 3 0,1 1-39,-6-1 1,1-1-1,-3 2 1,0 1 30,-5 0 1,1 0 0,4-2 0,1-1-19,2 1 0,-1-1 0,-1 0 0,0 0 74,2 0 0,-1 1 0,-1 1 1,-1-1-49,-1-2 1,2-1-22,3 0 1,2 0 0,3-2-1,2 0-286,1 0 1,0 0-1,-2-1 1,-1 0 259,-1-2 0,-1 1 0,3 1 0,1 0-7,8-1 1,0-1 0,-8 2-1,-1 0 32,-3 1 1,0 0 0,0 0 0,-1 0-4,1-1 1,1 2 0,-3 1 0,-1 2 67,0 0 0,-3 1-71,-7-2 0,-2 0 1,-1 3-1,-2 1 50,21-5 0,-7 5-45,-8 5 0,-2-2-588,-17 6 0,-4 2 468,-15 8 0,-2-1-1949,-7 5 2043,-13-5 0,-9 9 0,-14-5 0</inkml:trace>
  <inkml:trace contextRef="#ctx0" brushRef="#br0">1493 3227 7973,'16'0'-591,"3"0"0,3 0 162,7 0 1,-1 0 1329,0 0 1,7-1-380,3-4 0,3-5-364,2-9 0,-4 4-209,4-4 0,-10 8-252,5 1 0,-11 5-322,-3-4 0,-12 6 140,3-2 485,-11 3 0,3 15 0,-7 3 0</inkml:trace>
  <inkml:trace contextRef="#ctx0" brushRef="#br0">1806 3270 8316,'2'9'-445,"2"1"0,-2-6 222,3 6 1,-4 1 561,-1 8 1,0 3 40,0 7 0,0 5-128,0 4 0,0 3-65,0 2 0,-4 6-10,-1 3 1,-5-1-134,6 1 0,-6-2 84,5 2 1,-4-3-337,4-6 0,0-8 126,5-7 0,0-6-998,0-8-503,0 1 945,7-7 638,1-15 0,0-9 0,-2-12 0</inkml:trace>
  <inkml:trace contextRef="#ctx0" brushRef="#br0">2005 3526 8316,'8'6'-737,"3"2"515,-6 6 1,0 2 915,-5 3 1,0 5-171,0 9 1,0-3-186,0 3 1,0 2-63,0-2 1,-2 6 15,-3-1 1,4-3-76,-4-2 0,-1-9 169,1-5-108,0-3-218,5-2 1,-1-6 121,-4-4 1,3-10-131,-3-8 1,5-8-170,5-11 0,0-5-425,9-10 1,-1 4-227,11-3 531,-7 2 0,8 9-482,-6 3 0,5 5 234,-5 4 0,0 5-209,-5 9 0,-5 4 325,1 6 1,-1 0 367,6 0 0,-1 13 0,0 3 0</inkml:trace>
  <inkml:trace contextRef="#ctx0" brushRef="#br0">2417 3625 8316,'0'-8'0,"0"-4"0,0 8-40,0-5 0,0 4 699,0-4-78,-6 6-261,-2-4 1,-6 10-63,0 7 0,0 1 31,-1 13 1,1-1-32,0 6 1,0 1-141,-1 3 1,6-8 125,0 4 0,5-6-199,0 1 0,2-3-687,2-7 500,0 0-188,6 0 1,2-6 167,6-3 0,-4-5-314,-1-5 0,1-3 178,4-6 1,-1-5-290,-4 0 1,4-5 171,-4 6 0,2-6 37,-1 5 1,3-2 150,-4 2 0,-1 4 146,1-4 1,-5 8 216,0 1 1,-1 7-241,2-2 902,-3 4-580,4 1 1,-1 8 369,0 6 1,-1 0-218,-4 5 1,0 3-55,0 2 0,0-4-212,0-1 1,2 2-256,3-2 0,-2-2-537,6-7 1,-4 1 364,4-7 1,-4 1-770,5-5 1091,-7 0 0,10-6 0,-6-2 0</inkml:trace>
  <inkml:trace contextRef="#ctx0" brushRef="#br0">2617 3583 8316,'9'0'0,"0"0"39,1 6 1,3 2 244,-4 6 274,-3 0-248,-6 7 1,0-4-38,0 7 1,0-5 0,0 4 1,0-4-71,0 5 1,-4-5 53,-1 5 1,-5-7-104,6 2-65,-1-3 298,5-8-1185,0 4 464,0-10 1,0 3-86,0-10 1,0-4-298,0-10 0,0 1 266,0-6 1,6 1 19,4-6 0,2 1 87,3-1 0,-6 7 194,1 3 1,-1 4 207,5 0 1,-4 8 74,-1 2 1,-4 3 276,4 2 0,-5 3-248,0 7 1,-2 1 118,-2 13 1,0-5-65,0 4 1,0 1-163,0 4 0,1-1 85,4-3 1,-3 1-650,3-6 1,2 0 506,3-5 0,9 1 0,3-1 0</inkml:trace>
  <inkml:trace contextRef="#ctx0" brushRef="#br0">3057 3554 8288,'0'-14'-378,"-1"1"692,-4 4 0,-1 1-101,-4 3 1,-3 4 318,4-4 0,-4 5-94,-1 5 1,0 2-478,0 8 1,4-1-59,1 0 0,4 0-49,-4 1 1,5-1-161,0 0 1,2-5 169,2 1 0,6-2-2,4 1 1,-2 2 27,1-6 0,1 5-117,4-6 0,0 6 37,0-5 239,1 6 1,-1-4-57,0 8 1,-4-1 156,-1 0 0,-6 2 57,2 3 0,-4-3-54,-1 3 0,0 1-112,0-1 1,-6 0 25,-3-5 0,1 1 42,-2-1 1,-4-5-34,-5 1 1,0-2-187,5 1 1,-2 2-180,-3-6-37,3 0 0,-4-5 33,6 0 0,6-2-242,3-3 0,3-4-259,2-10 794,7-3 0,1-13 0,6-1 0</inkml:trace>
  <inkml:trace contextRef="#ctx0" brushRef="#br0">3398 3327 8254,'7'-16'-1481,"-6"-3"1309,6 11 1,-14 0 691,-2 3 1,-4 4-301,-1 1 0,0 5-181,0-1 0,1 7 237,3-1-217,-2 2 1,10 4-7,-2 3 1,2-3 5,2 3 1,0 3 78,0 2 0,5 3-5,-1 1 0,6 5-6,-5 0 0,4 5 1,-4-5 1,0 12-40,-5-3 1,0 12-177,0 3-433,0 0 585,0 6 0,-7-13-432,-2-2 189,-4-4 75,-1-8 0,0-7-122,0-10 0,-1-5-3,1-4 0,0-4-12,0-6 1,-1-6-294,1-4 1,0-4 151,0-5 0,1-3 381,4-7 0,-4 1 0,5-1 0,-6 1 0</inkml:trace>
  <inkml:trace contextRef="#ctx0" brushRef="#br0">3143 3782 8230,'19'-23'0,"-1"4"0,8 8-116,-3 2 1,4-1 183,2-4 0,-1 5-314,1-1 1,-1 6 170,0-6 0,-1 5 75,-3-4 0,3-1 0,-5-4 0</inkml:trace>
  <inkml:trace contextRef="#ctx0" brushRef="#br0">3569 3554 8230,'-8'14'-175,"0"-4"-44,4-1 0,0 1 526,-5 4 0,6 5 592,-2 0 0,3 5-251,2-5-336,0 6-63,0-9 1,0 4-600,0-6 278,7 1 113,1-8 0,1 5-31,1-8-103,-1 1 270,5-11-639,1 4 356,-1-17 0,0 10-286,0-10 0,-1-2 153,-4 2 0,-1-4 57,-3 4 1,-3-5 92,2 5 1,-4-2 27,-4 2 0,0 4-30,-5-4 1,-2 8-25,-8 1 0,3 7 104,-3-2 0,-1 4 0,1 1 0,0 6 107,4 3 0,1 4-80,0 1 0,6 1-300,3-1 0,4 0-99,1 0-179,0 0 1,6-6 561,4-3 0,9-3 0,3-2 0</inkml:trace>
  <inkml:trace contextRef="#ctx0" brushRef="#br0">3797 3511 8230,'14'0'0,"-5"5"0,1 0 538,-1 6-320,-1-3 1,3 6 159,-6 0 1,0 5-5,-5 0-124,6 7-218,-4-11 217,4 12-62,-6-11 1,0 9-119,0-6 180,0 0 188,-6-5-423,4 1 0,-6-8 75,3-2 1,2-3-99,-6-2 0,4-7-76,-5-2 0,7-8 52,-1-2 0,2-7-163,2 3 1,0 1 88,0-2 0,2 5-68,2-5 1,9 5-130,6-4 1,6 5-308,-1-1 1,3 3-27,1 2 0,4 6 637,-4 4 0,10-4 0,-8 0 0</inkml:trace>
  <inkml:trace contextRef="#ctx0" brushRef="#br0">4095 3540 8207,'8'-8'-325,"0"2"-34,-3 6 1,-2 0 452,6 0 1,-4 6 453,5 3 0,-3 9-37,3 1-378,-4 0 0,-1 0 6,0 0 1,-1 4 5,-4-4 1,0 5-103,0-5 1,0 0 68,0-5 1,0 0-203,0 1 142,-6-1 1,3-2-252,-7-2-59,7-4 78,-9-6 0,9-8-31,-7-6 1,7-2 69,-2-7 1,5-6-522,5-4 0,3-6 263,6 1 0,2 1 117,3-1 1,-2 7 281,7-2 0,-2 9 0,2 5 0,-4 5 101,-6 4 1,1 4 90,-1 6 1,0 2 164,0 2 0,-4 6-132,-1 9 0,-6-4 600,2 4 0,-3 2-288,-2-2 1,0 5-20,0-5 1,-2 4-209,-3-4 1,-1 0-207,-3-5 0,-2 1 67,6-1 1,-2-6-32,3-4-366,2 4 1,-6-6 146,4 3 1,2-10-641,-3-5 0,5-4 365,5-5 1,3 2-467,6-7 1,5 2 320,0-2 0,5 4 106,-5 6 0,4 1 144,-4 4 0,0 2 196,-5 7 1,-4 2 378,-1 3 1,-1 4-286,2 10 1,-4-2 500,-6 7 0,0 0-268,0 4 1,0-6 28,0-3 0,5-3-56,0-2 0,6-6-235,-2-3 1,4-4 29,1-1 1,2-7-119,3-8 0,-2 0-389,7-9 1,-7 0 184,2-4 1,-3-1-53,-2 1 0,-4-1 125,-1 1 0,-6 0 164,2-1 0,-3 5-102,-2 1 1,-2 5 21,-3-1 111,-3-3 0,-6 8 530,0 0 20,0 6 1,0 19-240,-1 3 0,1 10 174,0 0 1,1 4-158,4 5 1,-2-3 4,6 3 0,0-3-93,5-1 0,0-2-150,0-4 1,2 3 5,3-7 1,-2-2-313,6-7 0,5 1-263,5-7 1,0 1 240,-4-5 0,-1-2-296,0-2 0,0-4 196,0-6 1,-1-1-219,-4 1 0,3-2 260,-8-3 0,6 4 308,-5-4 0,-1 1 0,-4-1 0,0 4 0,0-12 0,0 5 0</inkml:trace>
  <inkml:trace contextRef="#ctx0" brushRef="#br0">4834 3398 8168,'10'11'102,"-1"3"1,-5 10 320,0-1 1,3 4-36,-3 2 0,3 4-71,-3 0 1,-2 0-184,3-4 1,-4-1 82,-1 0 0,0 1-225,0-1 1,0 1 224,0-1-264,0 1 74,0-7 82,0-8 1,0-20-132,0-13 1,2-13-83,3-6 1,3-3-66,6-2 1,0 2 73,0 4 1,7-5-78,2 5 0,0-3 109,0 2 1,1-1-115,4 5 0,1 1-43,-1 5 0,-6 6-275,-3 3 0,2 5-43,-2 4 1,0 4 537,-5 6 0,0 0 0,0 0 0</inkml:trace>
  <inkml:trace contextRef="#ctx0" brushRef="#br0">5218 3654 8058,'-8'-7'537,"2"-1"0,8-4-105,2 2 1,11 4-169,8 6 1,4-5-4,2 0 1,1-6-155,3 2 0,3-2 83,7 1 0,1-2-777,3 2 0,-7 4 168,3 1 419,-4-3 0,4 7 0,-1-6 0</inkml:trace>
  <inkml:trace contextRef="#ctx0" brushRef="#br0">6114 3170 8249,'5'-9'-200,"0"-1"1,4 9 307,-4 1 1,11 6 500,-2 8 1,9 7-223,1 2 0,3 6-136,1 4 1,1 2-233,-1 3 0,-1-3 85,-3-7 0,1-4-577,-6-1 0,0-5 113,-5 1-108,1 3 1,-3-6 33,-2 3 1,-4-8-135,-6-2-282,0-6 850,0 4 0,-6-7 0,-2 0 0</inkml:trace>
  <inkml:trace contextRef="#ctx0" brushRef="#br0">6512 3028 8152,'0'10'-139,"0"-1"0,-5 2 92,1 8 1,-7-2 872,1 7 0,-4 1-250,-5 9 0,-3 2-129,-7 7 0,1 1-79,0 3 1,-7-3-240,-3 4 1,2-9-100,-2-1 0,6-1 90,-1 0 1,9-2-700,5-6 1,3-7-266,2-3 284,6-4 1,2-8-27,6-7 0,11-8-1144,3-11 1730,4-9 0,8-2 0,5-5 0</inkml:trace>
  <inkml:trace contextRef="#ctx0" brushRef="#br0">6640 2971 8152,'8'7'0,"3"0"158,-6 8 0,0 5-118,-5 4 1,0 4 917,0 5 0,0 5-335,0 10 0,-7-7-195,-2 6 1,-2-6 14,1 7 0,-1-6-120,6-4 0,1 2-287,4-7 1,0-6 81,0-8 1,6-3 111,3-2 0,6-6 11,4-4 1,4-2-103,11-2 0,7-2 45,6-2 1,7-4-506,-2-6 0,2 1-353,-2 3 0,-3-1-1636,-7 7 2310,-12-1 0,10-1 0,-10-2 0</inkml:trace>
  <inkml:trace contextRef="#ctx0" brushRef="#br0">2773 5473 6954,'0'16'427,"0"3"0,0-3-388,0 3 1,0 3-3,0 2 0,5 2 2,-1 3 0,6 4 258,-5 0 0,4 2-30,-4-2 1,4-1 226,-4 6 1,5 0-111,-6 4 1,3 1-180,-3 0 0,-2 1-157,3 3 0,-2 5 56,2 10 0,-4-2-326,4 6 0,-4-4 347,-1 4 1,0-4-78,0 4 0,2 2 26,3 8 0,-4 1 41,2-36 0,-1-1 0,0 34-7,-2-3 1,0-8 16,0 8 1,0-9 121,0 0 1,0-4-139,0-1 1,0 0 79,0 0 0,0-5-45,0 0 1,0-11-45,0 2 1,1-5-24,4-1 1,-3 3-98,2-7 1,3 5 26,-3-5 1,3 0-192,-3-4 0,-2-2-86,3-4 0,-2 1 22,2-10 1,-4 4-410,4-9 77,-3-3 60,-2 1 0,-5-9-105,0-3 1,-4-10-195,4-14 0,-5-1 279,6-8 0,-3-4 540,3-6 0,2-12 0,-4 2 0</inkml:trace>
  <inkml:trace contextRef="#ctx0" brushRef="#br0">2816 5502 8250,'-15'-21'-196,"7"12"1,2-10 195,6 11 1136,0-6-671,6-1 0,-2 8-53,5 2 0,2 3-223,8 2 0,2 0 32,2 0 0,4 0-3,-3 0 1,7 2-39,3 3 0,7 1-77,1 3 0,3-2-186,7-7 0,0 4 74,5 1 1,-2 0-146,-3-5 1,2 0 124,-7 0 0,1 0 83,-6 0 1,3-5 179,2 0-189,3 1 1,11 4 31,-5 0 1,4 0-3,-7 0 0,0 0-4,-1 0 0,2 0 31,-7 0 1,2-2 156,-1-3 1,7 4-116,7-4 0,-1 3 3,-4 2 0,0 0-63,0 0 1,-5 0 25,0 0 0,-6 0 9,1 0 1,9 0 7,1 0 1,11 0-184,3 0 1,-2-4 158,2-1 1,-6 0-67,-8 5 0,6-4 22,3-1 1,9 0-97,0 5 0,-34-2 1,-1-1 49,36-1 0,-2-1-5,-8 5 0,-2 0-92,-7 0 1,1 0 65,4 0 0,-6 0-65,1 0 0,0 5 26,-5-1 0,-3 1-157,-1-5 1,-6 0 120,-4 0 0,2 0-60,-7 0 0,0 0 135,-4 0 1,4 0-46,0 0 1,5 0 240,-5 0 0,5 0-232,-5 0 1,0 0 123,-4 0 1,-2 0-115,-4 0 0,-2 0 57,-7 0-15,0 0 0,0 0 0,1 0 0,-7 2-22,-4 2 0,-1-2 68,2 3-61,-3-4 69,4-1-45,-6 0-121,0 0 109,0 7 0,0-4-11,0 6 1,0 1 4,0 4 1,0 0-15,0 0 0,0 2 11,0 3 0,0 3 26,0 7 1,0 1-30,0 3 1,-1-2-53,-4 7 1,2 0 67,-7 5 1,2 0-2,-1-1 1,-2 1-25,6-1 1,-5 1 3,6 0 0,-3-1-12,3 1 1,2 1 13,-3 4 1,4 1 74,1 3 0,-5-2-77,0-2 0,-1-2 109,1 6 0,2-7-83,-6 3 1,4-2 92,-5 1 0,7 4-18,-2 5 0,4-3 119,1-1 0,0-2-12,0 2 0,0 2-67,0-7 0,0 6-100,0-6 1,0 7 61,0-2 1,0 2-112,0-2 0,5 3-44,-1-3 0,6-1-245,-5 1 1,4-6-189,-4 1 0,0-3 194,-5-1 0,1-5-226,4 0 0,-4-7 169,4 2 0,-3-3-462,-2-1 0,-5-7 55,0-3 777,-6-10 0,3 4 0,-6-5 0</inkml:trace>
  <inkml:trace contextRef="#ctx0" brushRef="#br0">3057 8075 8193,'-14'0'-987,"6"0"1043,-5 0 0,12 2 303,-4 2 0,5-2-151,5 3 0,4-4-19,10-1 1,5 0 220,9 0-199,4 0 1,12 5-56,3 0 0,3-1 21,2-4 1,0 0-137,0 0 1,-5 0 100,0 0 1,6 0-186,9 0 1,2 0-278,-27 0 131</inkml:trace>
  <inkml:trace contextRef="#ctx0" brushRef="#br0">4235 8075 10837,'35'-5'76,"5"3"76,1-1-24,2-1 0,-1-1 0,0 3 1,0-1-48,-1-2 1,-1 1-1,37-1 118,-6-4 0,0 5 0,0 0 1,2 2-41,3 2 0,-3 0 0,2 0 1,-8 0-135,-6 0 1,-2 0-137,-2 0 0,1 0 79,4 0 0,2 0 168,8 0 0,-8 0-50,-2 0 0,-4 0 4,-1 0 1,-6 0 9,-4 0 0,4 0-116,1 0 0,6 0 100,-1 0 0,3 0-91,-8 0 1,-3 5 32,-1 0 0,-6 4-8,-4-4 0,-3 6 36,-7-2 0,1-2-14,-1-3 1,1-2 168,-1-2 1,1 0-161,-1 0 1,1-2 35,-1-2 1,0 0-59,1-5 0,-5-1-206,-1-4 1,-5 2-88,1 2 1,-4-2-695,0 2 590,-1 4 0,-5-2-470,1 3-1095,-7 4 935,3-6 1000,-6 7 0,7 0 0,0 0 0</inkml:trace>
  <inkml:trace contextRef="#ctx0" brushRef="#br0">4436 6070 8067,'-42'0'-153,"12"5"153,6 0 0,7 0 331,2-5-258,8 0 1388,0 0-929,7 0 1,3-2-92,7-3 1,14 2-195,18-6 1,13-1-58,12-4 0,2 0-221,2 0 1,-1-1-146,-4 1 1,4 0 207,-4 0 1,2 1-390,-2 4 0,-4-2-192,-10 6 0,-11 0-431,-12 5 0,-4 6 980,-11 4 0,2-1 0,-11 6 0,-1 2 0</inkml:trace>
  <inkml:trace contextRef="#ctx0" brushRef="#br0">4877 6085 8067,'8'8'-114,"-2"4"0,-1-4 624,0 6 0,0 2 4,-5 3 0,0 3 101,0 7 0,0 10 33,0 4 1,-2 14-214,-3-1 0,2 11-340,-6-1 0,-1 12 49,3-36 0,0 1 1,2 1-1,0 0-105,0 1 0,1 0 0,2-2 0,1 0-193,-4 32 0,3-13-421,2 0 0,0-13 57,0-2 1,0-11-695,0-7 1,5-7 1211,0-8 0,6 0 0,-3 1 0</inkml:trace>
  <inkml:trace contextRef="#ctx0" brushRef="#br0">3825 8601 8140,'-6'-22'0,"3"3"329,-7 9 1,7-2 130,-2 2 28,4-2-88,1 4 0,0 0-238,0 3 1,1 5-102,4 0 0,-2 6 154,7 9-35,-7 5 1,8 4-10,-7 9 1,1 2-115,-5 3 1,0 3-178,0-3 1,-1-4 51,-4 0 1,3-4 24,-2-2 0,2-6 9,2-3 0,0-3-517,0-2 133,0-6 138,0-2 1,2-6 33,2 0 0,11-6 113,8-3 1,4 1 39,2-2 1,-1 1-19,0-6 1,1 3 132,-1 2 0,-4 2-98,0 4 1,-12 2 195,3-3 1,-9 10 26,3 5 0,-6 2 153,2 2 1,-5 2-71,-5 3 0,-2-1 100,-8 5 0,0 1-196,-4 4 1,1-4 7,-5 0 1,0-7-208,0 2 0,-3-9 115,7-6 0,-1-2-644,1-2 1,3-8 290,-3-6 0,-1-8 303,1-11 0,-7-4 0,4-5 0</inkml:trace>
  <inkml:trace contextRef="#ctx0" brushRef="#br0">3797 8573 8140,'14'0'269,"2"0"46,3 0 0,-2 0-39,7 0 0,-1 0 0,6 0 1,1-5-235,3 0 1,-3-4 146,3 4 1,-3-5-851,-1 6 1,-7-1 660,-3 5 0,3-6 0,0-2 0</inkml:trace>
  <inkml:trace contextRef="#ctx0" brushRef="#br0">4365 8288 7794,'0'14'-152,"0"2"556,0 3 1,0 3-77,0 7 1,0 10 118,0 4 0,-1 4-36,-4 1 1,3 1-135,-2 3 1,-3 1-249,3-5 0,-1-2 88,5-8 0,1-4-667,4-5 0,-2-7 101,7-3-1412,-7-10 1861,10-2 0,-5-14 0,6-1 0</inkml:trace>
  <inkml:trace contextRef="#ctx0" brushRef="#br0">4621 8430 8250,'22'7'0,"0"-4"349,-3 6 1,-3 1-38,3 4 1,-5 5 348,-4 0 1,1 5-208,-6-5 1,-1 6-43,-4-1 0,0 7-216,0 2 0,-1 0-6,-4-4 1,-3 4-189,-6 0 0,-5 0 71,0-4 1,-5-2-397,5-4 1,0-2 217,5-7 0,5-6-217,-1-3 111,7-4 583,-3-1-339,6 0 1,6 0-28,4 0 0,7-1 158,2-4 0,8 2-95,1-7 0,1 2-212,4-1 0,-3-2 99,-2 6 1,7-4-954,3 4 1,3-4 996,2 4 0,-7 0 0,-1 5 0</inkml:trace>
  <inkml:trace contextRef="#ctx0" brushRef="#br0">1181 10108 9336,'9'-8'172,"0"3"1,-4 4-125,5 1 1,-1 0 183,5 0-116,1 0 1,-1 0 35,0 0 0,7 0-116,2 0 72,-2 0 0,7-5-103,1 0-44,-1 0 0,8 4 80,-2-4 1,-3 4-13,7-4 1,-5-2 52,5 3 0,-6-6-19,1 6 1,2-1-80,-2 5 69,6 0 0,-1 0 33,10 0-169,-4 0 128,5 0 1,-2 1-284,1 4 271,-1 3 1,-4 1-43,-1 1 1,-4-5-115,0 4 0,-5-6 105,5 2 1,7-3-16,7-2 0,8 0 50,1 0 0,6 0-168,-6 0 1,4-5 352,-8 0-85,3-6 0,-8 8 55,10-7 1,-2 6 12,6-6-183,0 7 0,6-3 28,-1 6 1,-7 0-27,-2 0 0,-7-2-134,2-3 0,0 4-25,14-4 158,3-3 0,-34 7 0,1-1-24,-1-3 1,0 1-1486,35 0 1451,2-8 46,-6 4 0,8-2-6,-37 6 1,2-1 0,1 1 0,1 0-121,4 0 0,0-1 1,-6-1-1,-1 1 157,-3 2 0,0 1 0,1-1 1,0-1-11,2 2 1,0 0 0,0 1 0,0 0 7,5-1 0,-1-1 0,-1 2 0,0 1-14,-1 0 0,0 0 4,-3 0 1,0 0 0,37 0-13,-37 0 0,1 0 0,2 0 1,2 0-8,2 0 1,1 0-1,-1 0 1,0 0-18,-1 0 0,-1 0 28,-1 0 0,-1 0 0,4 0 0,0 0-229,3 0 1,1 0 0,3-2 0,1-1 219,0 1 0,0-1 0,-2-2 0,-1-1 0,-2 2 0,0-1 0,3-1 0,1 1 0,7 0 1,2 0 0,-2-1 0,-1 0-357,-3 1 0,0 0 365,1-1 0,-1 0 0,-3 1 1,1 0 53,5 0 0,0 1 0,-1 1 0,-1 1 150,-3-3 1,0 0 0,0 4 0,-2-1-57,-5 0 0,0-1 0,0 0 0,1 0-69,3 1 1,1-1 0,-5 1 0,-1 0-46,-1 1 1,-1 2 0,-3-1 0,-3 0 103,31 0 0,-1 4-42,0 1 1,0 5 105,0-6-455,-13 7 138,4-9 58,-18 11 0,4-7-1067,-10 3 1238,-4 4-458,-12-5 342,-1 6 0,-7 0 0,0 1 0</inkml:trace>
  <inkml:trace contextRef="#ctx0" brushRef="#br0">4934 10577 8288,'0'-14'0,"0"0"256,0-1-64,0 1 0,0-2 120,0-3 0,-5 2 0,1-7 0,-1 1-136,5-6 1,-2 1-142,-3-1 0,2 6-174,-6-1 99,-1 7-55,2-10 1,-4 11-26,2-3 1,2 9 229,-1 6-287,-1 2 59,-4 2 0,0 6 43,0 4 0,6 9 111,3 5 0,4 2 21,1 3 0,0 4 86,0 0-126,0 13 0,1-8 8,4 9 1,-2-2 21,7-3-36,-7-5 0,8 4 8,-6-3 0,4-2-41,-4 2 0,-1-8-16,-4-2 0,0 1-2,0-6 1,0-1-12,0 2 1,-1-11 317,-4 1-1,-3-3-264,0-3 1,-4-2 274,2-6 3,-2-6-199,4-2 1,-5-8 28,4-3 1,2-1-46,3-4 1,2-3-132,2 4 0,0-4 101,0-2 1,6 1-159,4-1 0,7 1-616,2 0 352,6 5 196,-3-3 0,12 10-600,-1-3 424,0 3-229,2 2 596,-5 0 0,5 1 0,-7 3 0,0 6 0,1 2 0</inkml:trace>
  <inkml:trace contextRef="#ctx0" brushRef="#br0">5176 10520 8134,'-13'6'-73,"4"4"0,-4-1 548,3 6 0,3-3-39,-3 12-255,1 0-46,-6 4 1,7-1 128,4-3-83,2 2-102,2-3 0,2-1-72,2-3 0,4-5 108,7-5 1,0 2-160,4-6 0,-1-2 119,5-7 1,0-4-138,0-7 1,3-3-90,-8-1 190,1-13-55,-4 8 0,-1-10-298,0 5 302,-6 1 65,-2-7 1,-6 5-7,0-3 0,0 4-24,0 6 1,-1-3 0,-4 7 0,-3 2-69,-6 8 0,0 2-113,-1 7 1,-4 2-110,1 3-11,-1 9 61,4 2 0,1 10-314,0-2 1,6-2 45,3 2 1,4-7 484,1 2 0,6 3 0,2 0 0</inkml:trace>
  <inkml:trace contextRef="#ctx0" brushRef="#br0">5403 10620 8264,'0'9'-235,"0"1"1,0-1 351,0 5 0,5 1 208,0-1 1,1 0 995,-1 0-603,-4 0-339,12-6 1,-10 3-117,7-6-10,-1 0-148,5-5 0,0-2-48,1-2 0,1-6 18,2-9 0,0-3-221,6-6 0,-7-2 223,2-4 1,-8 4-125,-2-3 0,-5 5-51,0 4 122,-2-3-90,-8 11 0,-7-3-198,-6 10 0,-6 3-123,1 6 1,-3 8-437,-1 6 0,6 0 326,3 5 497,3 3 0,2-6 0,-1 4 0</inkml:trace>
  <inkml:trace contextRef="#ctx0" brushRef="#br0">6057 10307 8422,'-6'14'-59,"3"0"1,-7 1 1,2 5 217,-1 4 359,-4 9 1,-1-3-456,-2 5 1,-6-2-116,3 0 1,2 0 21,-7-4 1,7-2-258,-2-4 0,3-2-136,2-7-373,6-6 795,-5-2 0,12-6 0,-6 0 0</inkml:trace>
  <inkml:trace contextRef="#ctx0" brushRef="#br0">6114 10406 8296,'14'0'-93,"7"0"93,-5 0 0,9 0 995,-6 0-369,0 7-495,-5-6 1,-4 12-286,-1-4 1,-6-1-88,2 2 0,-4-1-415,-1 6 0,-4-6 192,-1 0 0,-6-1-489,1 2 953,-9 2 0,-3-10 0,-6 4 0</inkml:trace>
  <inkml:trace contextRef="#ctx0" brushRef="#br0">6086 10421 8296,'0'8'0,"4"6"252,1 0 69,0 0-129,-5 13 0,5-5 532,-1 7-298,1-1-207,-5 7 0,0-5-169,0 3 1,0 2 88,0-2 0,-5 0-160,1-5 0,-1-1-359,5-3 261,-6 3 118,4-11 1,-4 9-429,6-6 225,0-6-357,0-1-845,0-10 841,0 4 150,0-6 1,0-8 414,0-6 0,6-13 0,2-9 0</inkml:trace>
  <inkml:trace contextRef="#ctx0" brushRef="#br0">6498 10179 8296,'14'-8'770,"-6"2"-450,5 12-128,-12 2 1,4 11-110,-10 0 173,-3 6-227,-6 4 1,-2 2-180,-3 7 0,2-5 230,-7 5 1,7-6 134,-2 1 1,8-9-770,1-5 1,7-4-469,-1 0 95,2-8 441,2-7 263,0-7 0,5-9-86,-1-3 1,9 1 329,1-5 1,1-1 3,3-4 1,3-1-21,-2 1 1,6 4 213,-1 0 0,-4 7-141,-1-2 0,2 0 151,-2 5 0,1-3 298,-1 7-209,-3-3-45,5 5 0,-7 2 265,0 6-167,0-6-245,7 4 1,-10-4 63,3 6 0,-3 5-85,4-1 1,-8 7 11,-2-1 1,1 9 61,-1 5 1,-2 4-18,-7 5 1,0 4 168,-5 5-198,0 7-95,-6-5 0,3 12-254,2-4-527,-2-3 704,4 6 1,-5-14-228,4 7 1,-4-7 95,3 6 0,3-9-201,-3-5 1,5-9 87,-4-5 1,4-3-47,-4-2 1,4-6-444,-5-4 1179,1-2-846,1-2 440,-5-6 0,-1-9 0,-8-7 1</inkml:trace>
  <inkml:trace contextRef="#ctx0" brushRef="#br0">6541 10278 8250,'0'16'-314,"0"3"0,-5 3 400,0 7 0,-1 4 313,1 0 0,2 7-120,-7-2 1,3-2-16,-3 2 0,-1-7-506,6 3 114,-6-4-52,10-8 1,-10-2-95,6-6 1,0-4 76,5-1-19,0-5 0,0 0 136,0-8 1,0-6-220,0-9 1,5 2 110,0-7 0,6 0-119,-2-4 1,4-1 297,1 1-141,0 0 255,0-1 1,1 7 542,-1 3-463,0 3 1,0 8 70,0 4 1,-4 5 76,-1 9 1,-1 1 335,2 12 0,-4-4-221,-6 5 0,5 0 102,0 4 0,-1-1-241,-4-3-253,-6 3-5,-2-12 1,-3 8-159,-3-5 0,3-2 156,-8 3 0,3-5-138,2-4 1,0-4-297,-1-6-20,-5 0 1,6-8-1024,-1-6 722,8 0 706,13-13 0,8 5 0,8-6 0</inkml:trace>
  <inkml:trace contextRef="#ctx0" brushRef="#br0">5972 9198 8274,'-2'14'-159,"-2"0"0,2 1-341,-3-1 1,-1 5-178,1 0 677,0 6 0,-1-3 0,-2 7 0</inkml:trace>
  <inkml:trace contextRef="#ctx0" brushRef="#br0">5986 9667 8252,'0'16'-611,"0"3"314,0-3 1,0 11 359,0-4 1,0 4 527,0 2 1,0 2-563,0 7 6,0-6 1,0 20-177,0-10 0,0 6-606,0-1 524,0-3 0,2 7-110,2-4 0,-2 4 99,3 6 18,-4 0 0,-1-7 0,0-1 0</inkml:trace>
  <inkml:trace contextRef="#ctx0" brushRef="#br0">3910 11430 8319,'-14'0'-160,"0"0"-233,6 0 650,-5 0 0,12 6 523,-4 4 0,3 4-508,2 5-73,0 3-105,0 7 1,2 5-183,3 4 257,3-3-126,6 6 1,2-6 29,3 3 0,-2-4-75,7-5 1,-7-2-265,2-4 1,-3-2-336,-2-7 350,-6-6-70,5-2 313,-12-6-17,5 0-97,-6 0 1,-6-6-139,-3-3 1,-6 1 91,-3-2 1,-5 1-170,-5-6 0,-7 1 337,-3 0 0,-3 0 0,-1 0 0</inkml:trace>
  <inkml:trace contextRef="#ctx0" brushRef="#br0">3768 11572 8223,'33'-19'0,"0"0"0,5 0 519,-4 5-270,-1 0-31,2 0 0,-7 1-212,0 4 60,1 2-245,-13 7 0,4 0 179,-6 0 0,1-6 0,-1-2 0</inkml:trace>
  <inkml:trace contextRef="#ctx0" brushRef="#br0">4280 11160 8254,'0'14'0,"0"2"228,0 3 0,0 5 760,0 9-633,0-3 0,5 9 177,-1-6 0,1 12-323,-5-3 0,5 9-186,0-4 1,1 5-150,-1-4 0,1 2-418,4-7 1,1-2-1063,-7-8 825,7-9 526,-9 3 0,6-15 255,-3-2 0,-4-4 0,6-6 0</inkml:trace>
  <inkml:trace contextRef="#ctx0" brushRef="#br0">4493 11402 8254,'29'0'0,"-6"0"344,1 0 1,-5 1 520,5 4 1,-7 3-283,2 6 0,-3-3 14,-2 3 0,-4-3-209,-1 8 1,-6 3-90,2 2 0,-5 3-302,-5 1 120,4 1-34,-12-1 0,5-1-38,-6-3-110,0-4 125,6-5-250,-5-8 1,10 0 27,-7-7 0,7-2-56,-1-3 0,8 2-76,6-6 1,4 4-204,5-4 0,3 5-1493,7 0 886,-1 2 1104,7 8 0,1 2 0,7 7 0</inkml:trace>
  <inkml:trace contextRef="#ctx0" brushRef="#br0">6470 11117 6889,'0'10'1174,"0"-1"-986,6 1 1,0 4-19,4 0 0,1-4 10,-7-1 1,7-4-31,-1 4 1,-4-4-14,-1 4 0,1-4-82,-1 5-45,0-1 38,1-1 0,-3 3-165,7-6 189,-7 6 5,10-3-57,-6 6 0,8-6-89,-1-3 0,-5-4 134,1-1-36,6 0 0,1-1 28,7-4 1,6-3 59,8-6-75,9 0 0,4-1 19,5 1 1,-3 0-35,-1 0 1,-6 1-3,1 4 1,-4-2 16,-5 6 1,3-5-8,-3 6 1,3-1-130,1 5 120,7 0 0,-5 0 23,4 0-622,-10 0 606,3 0-36,-11 0 0,3 6 2,-9 4 1,1-2 17,-6 1 0,0 1-3,-5 4 1,0-5 37,1 1 0,-1-2 12,0 1 0,-1 4 162,-4-4 234,4-2-358,-12 5 31,12-10-98,-5 10 0,1-10 37,1 3-68,-7-4-23,3-1 0,-4 0-13,3 0 8,-4 0 1,6-1-111,-7-4-12,0 3 139,0-10 0,4 4-241,1-6 237,6 6-80,-3-5 1,1 5-139,1-6 1,1 4 98,8 1 0,-2 0-9,7-6 1,0 1 50,4 0 0,2 0-3,3-1 1,4 1 141,5 0 46,-5 0-152,4 6 0,-10-5 203,7 4-211,-6-4 104,9 5 0,-10-3 111,7 6 1,2-6-75,7 2 0,2 3 144,3 1 1,2 3 21,-7 2-102,7 0 1,-11 2-38,-1 3 157,1 3-628,-7 12 406,1-4 1,4 11 30,-3-4 0,4 0-39,6 0 0,7-5-17,7 1 0,6-5-121,-2-5 1,-3-2-32,-1-7 1,3-2 93,1-3 0,8-4-247,2-10 0,0-3 452,-5-7-904,-13 1 876,-2-7 0,-15 5 214,-3-3 1,-5 3-179,-9 1 1,-4 1-18,-6 0 1,1-6-96,-1 1 1,-2-5-466,-2 5 1,1-6 190,-6 1 0,-1 1-574,-4-1 0,0 5-367,0-5 1157,0 7 0,0 1 0,0 6 0,0-1 0,0-2 0</inkml:trace>
  <inkml:trace contextRef="#ctx0" brushRef="#br0">8375 11501 8217,'0'14'-1047,"0"1"1265,0-1 0,1 2 475,4 2 0,3 5-376,6 5-189,0-6-25,1 5 1,4-11-266,-1 3 82,1-3 42,2-2 1,-5-5 93,3 1 0,-3-6 171,-2 6-6,-6-7-114,-2 3 1,-8-1-3,-2 0 1,-4 1-190,-6-1-9,-7-3-46,-1 10 1,-7-6-547,1 4 513,0 3-129,-1-12 1,1 5-235,-1-6 0,1 0 140,-1 0 1,6-1-227,-1-4 621,7 4 0,-10-18 0,5 3 0</inkml:trace>
  <inkml:trace contextRef="#ctx0" brushRef="#br0">8417 11530 8205,'22'-8'-264,"4"0"-67,-7 3 1,1 3 343,-1-2 8,-3 2-225,5 2 0,-7 0-663,0 0 867,0 0 0,0-6 0,1-2 0</inkml:trace>
  <inkml:trace contextRef="#ctx0" brushRef="#br0">8787 11359 8205,'6'14'0,"-4"0"-86,3 1 0,-4 5-130,-1 4 1,0 3 763,0 1 1,0 2-105,0 3 1,0-3-762,0 3 117,-6-3 3,4-1 0,-4-7-20,6-3 0,0-3-359,0-2 576,0 0 0,0-6 0,0-2 0</inkml:trace>
  <inkml:trace contextRef="#ctx0" brushRef="#br0">9014 11473 8176,'16'0'78,"3"0"1,-3 0 183,3 0 0,-3 1 194,-2 4 0,-1 3-104,-4 6 1,2 0-159,-6 1 1,0 3 30,-5 1 0,-2 2 31,-3-2 0,1-3-63,-11 3 0,4-4-87,-8 0 1,5-1-78,5 0 31,-4-6-10,11-2-240,-4 1 200,6-6-38,0 6 0,3-7 19,7 0-65,6 0-213,25-7 0,11-5-921,19-7 912,-30 7 1,2-2 0,3-2-1,1-2 1,3-5 0,-1 1 0</inkml:trace>
  <inkml:trace contextRef="#ctx0" brushRef="#br0">1906 12340 8086,'0'-14'-87,"6"6"17,-4 1 1,10 7 238,-2 0 0,1 7 435,-2 2 0,2 10-429,-6 5 1,0 3-326,-5 1 1,0 7-167,0 3 228,-7 3 1,-5 3-688,-7 3 535,-6-2 1,4 8-48,-3-5 0,-1-2-58,6-8 0,0-5 158,5-10 1,0-2 101,-1-7 1,6-6 181,-1-3 80,7-4 83,-3-1-131,6 0 42,0 0 0,6-4 84,4-1 0,2-6-51,3 1 1,0-2 41,4-2 0,-3 4-149,3 1 0,-3 5 9,-2 0 1,0 4-37,1 4 0,-6 4-19,1 7 0,-7 5 262,1 4-242,-2 9 95,-2 3 0,0 8 185,0 4 0,0-4-75,0 3 1,0-2 115,0-3 1,5-1-227,0-3 0,4-4-128,-4-11 1,6 1 82,-2-10 1,-1 2-161,2-11-789,-1-1 387,5-10 16,-6-8 0,3-8-377,-6-7 0,1-5 249,-1-4 553,-3 3 0,4-13 0,-6 4 0</inkml:trace>
  <inkml:trace contextRef="#ctx0" brushRef="#br0">2147 12582 8086,'15'-13'0,"-1"3"0,0-2 0,0 4-257,0-6 1,-4 1-416,-1 4 0,-4 2 1482,5 7-137,-7 0-250,9 0-515,-10 13 123,4-4 37,-6 18 0,2 2 109,3 9 1,-4-1-114,4 6 1,-4-3 20,-1 7 0,2-4-91,3-5 1,-4 1-19,4-6 1,-3-4-298,-2-6 158,0 1-69,0-2 0,-5-1-382,0-7 392,-6-6-9,3 4 0,-3-10-47,-3 3 0,3-4 278,-8-1 0,2 0 0,-2 0 0,1-6 0,-5-3 0,7-4 0,2-1 0,-1-1-70,6 1 218,3 0-137,-1 0 0,9 0 543,3-1-345,2 1 0,9 0 351,3 0-372,3 0 1,2-5-5,0 0 1,-2 0-75,2 4 1,1 1-7,-6 0 1,0 5-288,-5-1 10,0 7 99,-6-3-42,-2 6 0,-6 3 16,0 6 1,-1 2 105,-4 13 0,-3 0-9,-6 4 0,-5 2 59,0 3 0,-5-3 29,5 3 0,-4-3-18,4-1 1,0-7 292,5-3-11,6-3-21,1-2-202,7-6 0,3-3 312,7-10-314,-1-3-84,18-6 0,0-7 25,6-2 1,0-3-108,-4 3 0,-2-4-269,-4 3 1,4-3-755,-3-1 552,3-1 301,-5 13 0,-6-2-904,-7 8 1116,-6 4 0,4-1 0,-7 7 0</inkml:trace>
  <inkml:trace contextRef="#ctx0" brushRef="#br0">2275 13051 8086,'2'9'-14,"3"1"1,-4 1 253,4 8 1,1 3 301,-1 6 1,0-4-377,-5 0-228,0-1 139,0-1 1,0 4-52,0-7 1,4-5-15,1-5 1,0-4-441,-5 5 360,6-7 0,-3-3-181,7-10 0,-5-9-293,4-4 311,1 2 53,-3-6 0,6 11 373,-3-3-258,2-3 33,2 13 1,1-10 116,-1 9-62,0 4 0,-1 1 160,-4 10 1,2 3-12,-6 6 1,0 2 137,-5 3 1,0-2-59,0 7 0,-5-5 62,0 5 1,-6-5-319,2 4 123,-10-5-89,3 9 0,-5-7 36,7 4 1,0-4-50,0-5 0,-5-8-370,0-2 133,0 3 1,5-8-241,-1 0 0,8-6 8,2-8 0,3-7 450,2-3 0,0-3 0,0-1 0</inkml:trace>
  <inkml:trace contextRef="#ctx0" brushRef="#br0">2844 12226 7958,'-6'8'82,"4"6"-82,-3 0 0,4 2-2,1 8 1,0 0-65,0 4 0,-2-4-10,-3-1 0,4-5-67,-4 1 1,-1 1-223,1-1 0,-1-5 135,1-4 0,-3-1 230,-6 6 0,0-1 0,-1 0 0</inkml:trace>
  <inkml:trace contextRef="#ctx0" brushRef="#br0">2588 12596 7958,'11'0'-91,"3"0"0,-1-2-138,11-3 1,-5 2 653,4-6 1,6-1-220,4-4 1,0-5-698,-4 0 405,-1 0-159,-6 5 1,-1 0-229,-7 0 1,-2 4 115,-2 1 357,-4 5 0,1-2 0,1 6 0</inkml:trace>
  <inkml:trace contextRef="#ctx0" brushRef="#br0">2801 12582 7958,'0'14'314,"0"-6"638,0 4-888,7-4 0,-4 5 169,6-4-746,-6 4 257,10-5-33,-11 0 1,6-2-301,-4-6 0,-1 0 186,7 0 403,-1 0 0,6-13 0,-1-2 0</inkml:trace>
  <inkml:trace contextRef="#ctx0" brushRef="#br0">3000 12553 7933,'8'6'549,"-3"2"-194,-10 7 0,-3-1-188,-6 0 1,0 2-111,0 3 1,-5-2 52,0 7 0,-8-1-254,-1 6 1,-1-2-125,-4-4 221,3 4-7,1-5 0,7 1-64,3-5 0,4-3 100,0-6 1,7-1 44,4-3-24,2-4 0,13 4 21,3-10 0,15-4 103,-1-10-99,4 3 0,3-11 0,-1 5-270,4-6-15,-3-1 194,-6 1 1,-1-1-121,0 1 0,-1 6-234,-3 3-352,-4 3 320,-5 2 449,-7 6 0,-8 8 0,-8 8 0</inkml:trace>
  <inkml:trace contextRef="#ctx0" brushRef="#br0">2915 12709 7958,'6'8'0,"-4"5"-26,3-4 0,-4 9 86,-1 1 1,0 8 132,0 1 1,0 1 182,0 4 0,0-3-169,0-2-31,0 1-44,0-7 1,0 3-419,0-6 200,0 0-223,0-5-90,0 0 166,0-6 0,2-1-316,3-7 0,-4-7 193,4-2 0,-3-9 64,-2-1 0,0-1 292,0 1 0,0-3 0,0 0 0,1-4 0,4 7 0,-4-6 0,6 9 0,-6-9 0,4 6 0,-2-5 93,7 6 0,-6-1 187,6 4 0,-5 1 44,4 0 0,-1 4 668,1 1-690,4 6-154,-5-4 5,0 7 0,-2 8-81,-6 7 28,0 5-49,0 9 1,0-1-273,0 0 139,0 1-8,0-1 0,0-1-292,0-3 1,-4 1 86,-1-6 1,-5 5-131,6-5 0,-3-2-148,2-7 573,4 2 0,-12-10 0,5 10 0,-6-4 0</inkml:trace>
  <inkml:trace contextRef="#ctx0" brushRef="#br0">2915 13036 7958,'10'-7'95,"-1"2"127,-6-3-94,10 6 0,-7-6 55,4 4 1,1 1 31,-7-7-530,7 7 202,-9-3-292,11-1 326,-12 6 0,4 1-203,-10 9 0,2-1-274,-6 2 343,-1-1-171,-4 5-131,0 0 492,0 1-108,6-7 187,-5-2-56,11-6 0,-4-2-14,6-2-23,6 2 37,-4-11 0,6 7 163,-3-3-143,-4 2 68,6 1-32,-7 4 1,0-2 24,0 8 0,0 1 132,0 9 0,0-1-106,0 11 1,-5-5 69,0 4 1,-4-4 118,4 5-185,-6-7-36,9 10 0,-6-13-135,4 1-68,2-1-60,-4-13-105,-1 12 1,4-11 103,-6 2 189,6-2 0,-16-2 0,3 0 0</inkml:trace>
  <inkml:trace contextRef="#ctx0" brushRef="#br0">2787 13179 7958,'8'0'-1002,"0"0"906,-3 0 521,-4-7 218,6 6-250,-7-6-141,0 7 0,1 0-158,4 0 73,-4 0-17,6 0-131,-7 0 1,0 2 114,0 3 0,-2 3-14,-3 6 1,2 6 9,-6 4 1,6 1-24,-2-1 1,2 8-189,-2-4-54,3 4 211,-4-4 0,6-1-492,0-3 195,0-4-360,0-6-267,0 1 575,0-8 1,2-2 0,2-10 0,0-4-72,5-10 0,-4-3 344,4-6 0,1-1 0,4 1 0</inkml:trace>
  <inkml:trace contextRef="#ctx0" brushRef="#br0">2887 13235 7958,'8'0'-104,"-1"2"-2,-2 3 0,-3-2 924,2 6-280,4 1-239,-6 4 1,9 2 24,-6 3-101,6-3-99,-3 4 1,1-6 69,1 1 0,-1-1-82,5 0 1,1-6-215,-1-3 1,0-4 118,0-1 0,0-1-165,1-4 0,-3-8-506,-2-6 385,2-6 145,-10 3 1,9-2-764,-6 1 462,0 5 132,-5-9 0,-7 7-152,-2-4 0,-4 4 184,-1 5 1,-5 1 260,0 0 0,0 1 0,5 4 0,4 3 0,1 6 0,4 1 0,-4 4 0,5 3 0,-2 6-290,6 0 290,0 0 106,0 1 1,2-7 200,2-4 1,0 3-195,5-3 0,1 1-157,4-5 0,0-5 44,0 1 0,0-14 0,1 2 0</inkml:trace>
  <inkml:trace contextRef="#ctx0" brushRef="#br0">3271 13093 7958,'14'0'26,"-2"2"-1,-2 3 760,2-4 196,-4 12 0,0-10-1067,-3 6 10,-3-5 232,-2 8-156,0-4 0,6 6 0,2 1 0</inkml:trace>
  <inkml:trace contextRef="#ctx0" brushRef="#br0">3541 12510 7955,'6'-14'-804,"2"0"463,6 0 0,0 6 430,-6 2 0,5 4 235,-4-3 0,4 4-189,1-4 1,-4 5-40,-1 5 0,-6 3 1,2 6 1,-3 6 4,-2 4 1,-2 3 124,-3 1-145,-3 7 9,-12 1 0,2 9 33,-5 2 0,1 2-2,-2 3 1,-3 2 3,3-7 0,-2 1-76,-3-6 0,5-5 7,1-4 0,5-5-15,-1-4-287,10-4-595,3-12 409,6-1 49,0-14 0,6-7-760,3-10 1142,10-2 0,-3-9 0,5-2 0</inkml:trace>
  <inkml:trace contextRef="#ctx0" brushRef="#br0">3541 12852 7955,'4'14'0,"1"0"60,0 0 162,-5 1-39,6 5 1,-4 1 55,3 2 0,1 3-126,-1-7 1,1 6-158,-1-2 1,-4-2 94,4-2 0,1-8-149,-1-2 0,0-4-636,-5 5 427,0-7 87,0 3 0,0-7-159,0-4 1,0-3 62,0-6 1,0-2 315,0-3 0,0-2 0,0-2 0,4-4 0,1 3 0,2-1 0,-3 1 0,-1-1 0,7 6 0,-1 0-297,6 5 246,-1 0 353,-6 6 457,11 1-558,-4 7 0,3 2 524,-4 3-481,-3 3 1,-1 6 68,-1 0 0,-6 0-38,2 1 0,-3 0-74,-2 4-102,0-9 67,0 15 0,-2-16-81,-3 10-60,-3-3-71,-6-2 1,3 1-117,-3-1 143,3 0 1,-10-1-683,7-4 401,0 4-98,0-12 99,-1 6 0,6-15-145,-1-6 1,7-13 443,-1-11 0,2-10 0,2-2 0</inkml:trace>
  <inkml:trace contextRef="#ctx0" brushRef="#br0">3910 12283 7955,'8'0'246,"5"0"-246,-12 6 0,6-1 126,-7 9-108,-7-3-4,0 16 0,-12-5 7,0 7 0,-5-1-49,5 1 0,-5-6-116,5 1 0,0-7 109,5 2 28,0-3-3,6-8-89,2 5 87,6-12 62,0 6 0,1-7 118,4 0 1,8-2-147,6-3 0,6-3 27,-1-6 0,2 0-36,3 0 0,-1-1-5,1 1 1,-1 0-285,1 0 137,-1 0 73,0-1 1,-5 3-312,-4 2 177,-4-2-225,-7 10 151,-1-4 1,-7 7-88,0 4 361,0-3 0,-13 17 0,-3-4 0</inkml:trace>
  <inkml:trace contextRef="#ctx0" brushRef="#br0">3939 12525 8325,'6'14'623,"-4"0"1,4 0-312,-6 1-90,0 5-110,-6 2 1,2 7-42,-5-1 1,0 7-21,-6 3 1,0-2-262,-4 2 0,4-6-18,1 1 1,0-8-217,4-1 0,3-7-1088,-3 2 648,7-10 884,-3-2 0,-1-20 0,-1-3 0</inkml:trace>
  <inkml:trace contextRef="#ctx0" brushRef="#br0">3953 12638 7955,'8'15'-282,"-3"-1"141,3 0 266,-7 0 1,5 2 412,-6 3 1,0 2-307,0 2 1,0 3-266,0-8 1,2 6-40,3-5 1,-4-5-554,4-4-667,3-1 1292,-6-1 0,10-1 0,-4-7 0</inkml:trace>
  <inkml:trace contextRef="#ctx0" brushRef="#br0">4166 12553 7955,'8'0'714,"-2"6"-455,-6 4 1,-1 3-12,-4 1 1,-1 5-103,-4 0 1,-2 6-140,2-1 1,-4-2-144,-5 1 86,3 1-20,-4-2 0,10 4-28,1-8 0,1 1 81,-2-4 1,4-6-412,6 1 352,0-7 0,2 3-206,2-6 255,4 0 1,11-2-15,0-2 0,0 1-274,-5-7 272,1 1 0,-1-6-328,0 1 202,0 0 1,-4 1-187,-1 4 38,-6 3 165,4 6 0,-14 6-10,-2 3 1,-4 9-88,-1 1 249,-7 6 0,-1-3 0,-1 7 4,-1-1-4,0 0 46,-4-6 0,4 5 60,0-3 0,7-3 79,-2-2 442,10-4-432,2 0 1,10-8 57,7-2 0,1-5-80,13-5 1,-1-4-78,6-10 0,4 3-299,0-3 150,0-3-57,-4 6 1,-7-4-239,-3 6 1,-3-1 66,-2 1 0,-1 5-338,-4-1 619,-3 7 0,-12-3 0,-2 6 0</inkml:trace>
  <inkml:trace contextRef="#ctx0" brushRef="#br0">4038 12752 7955,'0'-14'-967,"7"6"1528,-6 2 0,10 12-245,-6 3 0,1 12-51,-1 7 0,-3 6 40,2 4 0,-2 4-14,-2 1 0,2-1 100,2 6 1,-2-2-105,3 1 1,-4-1-241,-1 6-751,0-6 551,0 9 1,0-11-224,0 4 0,0-6 189,0-4 0,5-8-571,0-6 509,-1-7 249,-4 4 0,7-13 0,1-2 0</inkml:trace>
  <inkml:trace contextRef="#ctx0" brushRef="#br0">4465 12411 7900,'0'-8'-293,"0"2"1,0 7 414,0 4 0,0 5 345,0 8 1,0 5 202,0 5-254,0 0-257,0 7 0,0 2 12,0 5-105,0 1 40,0-1 0,0 3-126,0 2 0,-2-3-93,-3 4 0,4-9-391,-4-1 0,2-11 90,-2 1 1,4-4-996,-4 0 1409,-3-10 0,0-1 0,-6-5 0</inkml:trace>
  <inkml:trace contextRef="#ctx0" brushRef="#br0">4536 12653 7900,'14'-15'-128,"0"1"1,1-2-205,-1-3 0,-2 4 193,-2-4 0,1 3 41,-6 2 1,4-1-44,-4 1 1,0 0 140,-5 0 0,0 6 0,0-11 0,0 3 0</inkml:trace>
  <inkml:trace contextRef="#ctx0" brushRef="#br0">4621 12240 7900,'8'7'-453,"-3"2"1,-2 10 987,2 5-283,-4 3 1,6 1-249,-7 1-72,0 5 1,0-4-26,0 3 0,0 2-257,0-2 0,-5 2 122,0-2 0,-4-3-70,4 3 1,-5-1 297,6 1 0,-7-3 0,3 5 0,-2-8 0,1-3 0,-1-4-57,2-6 0,-3 1 57,7-1 0,-6-5 259,5 1 72,1-7 0,4 2-104,0-10 0,1-5 33,4-9 1,3-3-262,6-6 184,7-1-73,-6 1 0,6 1-253,-7 3 101,0-2-70,1 10-17,-1-5 186,0 7-50,0 6 0,-6 3 42,-3 10 0,-2 9 103,2 10 0,-4 3 332,4 1-194,-3 7-62,-2-5 1,0 6-44,0-2 1,1-6-129,4 0 1,-3 4-138,2-8 0,0 4-73,0-9 0,-2 0-298,3-5 0,-4-4-174,-1-1-22,6-6 647,-4 4 0,4-7 0,-6 0 0</inkml:trace>
  <inkml:trace contextRef="#ctx0" brushRef="#br0">5019 12255 7880,'0'-8'0,"2"3"476,3 10-158,-4 3 1,6 7 29,-7 4 0,-5 3-89,0 7 0,-6-1 267,2 1-311,-10 5-131,3-4 1,-6 12-61,3-5 0,-2 0 78,-3 1 1,-1 0-141,6 4 0,0-1-249,5-3 1,0-5-347,0-9 1,6-3-1000,3-7 839,-3-6 793,6-2 0,-4-6 0,6 0 0</inkml:trace>
  <inkml:trace contextRef="#ctx0" brushRef="#br0">4934 12638 7880,'14'15'754,"-6"-1"-549,5 6 1,-12 1 53,4 3 0,-3 2-110,-2-2 1,0 3-176,0 1 0,0-4-127,0 0 1,0-7-912,0 2-266,0-3 1330,0-2 0,0-6 0,0-2 0</inkml:trace>
  <inkml:trace contextRef="#ctx0" brushRef="#br0">5105 12752 7880,'14'-14'0,"5"-2"-618,0-3 282,0 3 209,1-10 0,-4 10 245,3-3 1,-3 1-279,-2-1 0,-1 4-463,-4-4 623,4 3 0,-5 2 0,6-1 0</inkml:trace>
  <inkml:trace contextRef="#ctx0" brushRef="#br0">5247 12326 7880,'-8'20'0,"-5"2"0,12 8 209,-4 3 0,-3-1 368,-1 6 1,1 0-107,-2 5 1,7 5 58,-2 5 1,4-3-97,1 2 0,6-1 115,3 1 1,4 0-170,1-9 0,7-8-109,3-12 1,-2-7 226,1-2-283,1-6-8,5-8 0,-6-13 158,1-5 1,-2-11-207,2-9 1,3-8-117,-4-15 0,4-4-329,2-6 0,-1-2 94,-13 35 0,-2 0 0,11-36-1224,-12 34 0,0 0 1152,-3-4 0,-1 1 151,3 0 0,-1-1 113,-5-5 0,-2 0 0,0 3 0,0 0 0,-3-2 0,0-2 0,0 1 0,0-1 0,0-1 0,0-1 0</inkml:trace>
  <inkml:trace contextRef="#ctx0" brushRef="#br0">13024 5303 8590,'0'8'481,"0"0"-224,0-4-68,0-2 47,6 10-150,-4-10 1,4 11 40,-6-4 1,0-1 28,0 2 0,0-1-29,0 5 0,5 0 75,0 1-77,-1-1 0,-4 0-34,0 0 0,0 2 49,0 3 0,0-2-60,0 7 1,0-5 62,0 5 1,-4-1-144,-1 6 0,0-1 128,5 1 0,0-1-105,0 1 1,-5-1 5,1 1 0,-1-6 32,5 1 0,-2-2-89,-2 2 0,2 1 88,-3-6 1,4 5-116,1-5 0,0 1 63,0-1 1,0-2-48,0 7 0,0 0 65,0 4 1,0-4-3,0 0 1,0 4-3,0 5 1,0 0 0,0-4 1,0 4 113,0 0 1,0 0-105,0-4 0,0-1 82,0 1 1,0-6-62,0 1 0,0-2 9,0 2 0,0 3 0,0-4 1,0 3 15,0-3 0,0 4-49,0-3 1,0 3-3,0 1 0,0 1-94,0-1 0,0 1 104,0-1 0,0-1-107,0-3 1,0 2 89,0-2 0,0-2-117,0 2 0,0-2 98,0 2 0,0 1-111,0-6 0,0 6 94,0-1 1,0-4-5,0-1 1,-2 2 131,-3-2 1,4 1-125,-4-1 0,3-3 67,2 3 1,0-3-51,0-2 0,0 0 58,0 1 1,0 3-40,0 1 1,0 0 32,0-4 1,5 4-39,0 0 0,0 4-1,-5-4 0,1 5 90,4-5 1,-3 5-79,2-6 0,-2 3 74,-2-2 1,5-2-60,-1 7 0,1-7-46,-5 2 0,5 2 57,0-2 1,-1 5 91,-4-5 1,2 6-72,3-2 0,-4 3 6,4-3 1,-3 4-137,-2-3 0,0 1 97,0-1 0,1 1-89,4-6 0,-4 5 79,4-5 0,-3 6-57,-2-1 1,0 1 29,0-1 1,0 3 19,0-4 0,0 3-16,0-3 0,4 4 8,1-3 0,0 1-47,-5-1 0,0-4 48,0-5 0,0-1-204,0 0 0,2 0-59,2 0-154,-2-6 206,4 5 1,-6-10-707,0 7 155,0-7-240,0 3-290,0-6-585,0 0 1856,-6-6 0,-2-8 0,-6-9 0</inkml:trace>
  <inkml:trace contextRef="#ctx0" brushRef="#br0">13280 5388 8145,'0'-9'0,"0"-1"-257,0 7-330,0-10 833,0 5 681,0 0-75,0-4-373,0 10 253,0-4-425,6 6 0,2 0 117,6 0 1,0 0-133,1 0 0,-1 0 19,0 0 1,7 0-134,2 0-90,4 0 1,2 0 124,-1 0 1,5-2-86,0-2 1,5 2-119,-4-3 1,3-1 33,-3 1 1,4-4-48,-5 4 0,5-1 59,-5 1 1,2 2-55,-2-7 0,-2 7 107,7-2 0,-5 4 34,5 1 0,0-5 13,5 0 1,-5 1 5,0 4 1,-2 0 81,2 0 1,1 0-95,-5 0 1,-1 0-54,-5 0 0,1 0 48,-1 0 1,1 0-119,-1 0 0,-4 0-11,-1 0 1,1 0-109,4 0 0,1 0 136,-1 0 1,1 0-38,-1 0 1,1 0-15,-1 0 0,-1 0 41,-3 0 1,3 0-54,-4 0 1,-1-2 26,2-3 1,-2 4-54,2-4 0,1 3 37,-6 2 0,6-1 12,-1-4 0,-2 4-119,2-4 1,0-2 121,4 3 0,0-1-122,1 5 0,-1 0 94,1 0 1,-1 0-51,1 0 1,-1 0 40,0 0 0,1 0-79,-1 0 0,-4 0 68,0 0 1,-2 0-9,2 0 1,1 0-43,-6 0 1,4 0 6,-4 0 1,5 0 129,-5 0 0,6 0-93,-1 0 1,-2 0 32,2 0 1,0 0-21,4 0 1,0-5 64,1 1 0,-1-1-53,1 5 1,-1 0 59,1 0-58,-7 0 33,5 0 0,-5 0-1,6 0 1,-4 0-50,0 0 27,-7 0-9,10 0 0,-11 0 17,3 0 1,-2 0-14,2 0 0,-3 0 12,3 0 1,-4-5-5,0 0 0,-1 1-75,0 4 0,5-5-5,0 0 0,0 0-11,-5 5 1,5 0 12,0 0 0,0 0 36,-5 0 0,5 0 29,0 0 1,2 0-33,-2 0 0,-4 0-16,4 0 1,-3 2-33,-2 3 35,1-4 0,-1 6 44,0-7 1,-4 1-13,-1 4-37,-6-4-28,10 6 109,-12-7-97,6 0 106,-1 6 17,-4-4 10,4 4 27,-6 0-27,6-4 0,-4 11-2,3-4 1,-4-1-32,-1 1 1,0 1-9,0 4 0,0 5 10,0 0 1,0 2-76,0-3 1,-5 5 13,1 5 0,-6-4-118,5-1 1,1 1 135,4 5 1,-5 1 1,0 3 0,-1-2 45,1 7 0,2-5-55,-6 5 1,4-5 38,-5 5 0,7-4-37,-2 3 1,-1-5 93,1 1 1,1 2-54,4-2 1,-2 2 6,-3-2 1,4-1-14,-4 6 1,3-1-6,2 6 1,2-5 6,3 0 1,-4-5-17,4 5 1,-3-5 87,-2 5 1,4-6-84,1 1 0,0-5 9,-5-4 1,0 3-10,0-3 1,1 2 5,4 3 0,-3-1 7,2 1 0,-2-1-3,-2 1 0,0 4 18,0 0 1,0 5-25,0-5 1,5 5-4,0-5 0,1 0 1,-1-4 1,-2 2-17,6-2 0,-4 2-21,4-7 0,-4 3-84,5 1 1,-6-1 47,6-3 1,-7 3-14,2-4 0,-4 4 23,-1 2 0,5-1 16,0 1 1,0-1-39,-5 0 0,0 1 18,0-1 0,0 1 70,0-1 0,1-1-12,4-3 0,-4 3 97,4-4 1,-3-1-59,-2 2 1,1 0 125,4 4 1,-3 1-129,2-1 0,0 5 3,0 0 1,-2 1-210,3-6 1,-4 5 123,-1 0 0,0 0-128,0-4 1,0-1-96,0 1 1,2-7-109,3-3 0,-4-3 20,4-2 1,-4-5-425,-1 1 794,0-7 0,0 3 0,0-6 0</inkml:trace>
  <inkml:trace contextRef="#ctx0" brushRef="#br0">13166 8516 8095,'-9'0'-748,"-1"0"918,7 0 990,-3 0-828,6 0 1,6-5-17,3 0 1,4 0-82,1 5 0,1 0 15,-1 0 1,6-1 82,4-4-190,-4 4 1,7-6 27,-3 7 0,3-5 42,1 1 0,7-3-120,3 3 1,8 2 51,1-3 0,5-1-93,-4 1 0,-1-1 63,-4 1 1,-1 4-51,1-4 0,-2 2 9,-3-2 1,5 3-6,-1-2 1,4-3 10,11 3 0,-3-6 6,7 5 0,-2-4 7,-2 4 0,0-4 4,-1 4 1,-5-4-14,-4 4 1,4-2 19,1 3 0,3 2-46,2-3 1,-1 4-4,-4 1 1,1 0-21,-5 0 1,-2 0-52,-9 0 0,3 0 82,-7 0 1,7 0-51,-2 0 1,3-2 43,1-2 0,3 0-125,2-5 1,2 6 97,3-2 0,-3-1-73,-6 1 0,-2 0 57,-3 5 1,-4 0 18,-5 0 1,4 0 7,0 0 1,0 5 7,-4 0 0,1 4-57,3-4 1,-1 1 37,5-1 0,0-3-60,1 2 1,-2-2 44,-3-2 1,-3 0-158,3 0 1,-3 0 2,-1 0 1,-1-5-102,1 0 1,-6 1 210,1 4 1,-6-5-33,0 0 0,-2 0 105,-2 5 1,5 0-134,0 0 95,0 0 1,-4 5-34,-1 0 0,0 1 139,0-1 1,-4-3-5,-1 2 0,1-1-44,4 2 1,0-3 87,0 2-82,1-2-87,5-2 1,-4 0 45,3 0 1,-2 0-44,2 0 0,-8 0 24,3 0 1,-2-5-350,2 1-8,0-1 0,-5 0-774,1 0-1749,-7 1 2867,3 4 0,-6-7 0,0-1 0</inkml:trace>
  <inkml:trace contextRef="#ctx0" brushRef="#br0">18299 5161 8053,'0'-8'-646,"0"1"665,0 7 313,6 0 0,-4 7-238,2 2 0,-2 4-61,-2 1 0,1 0 51,4 0 0,-3 1-4,3-1 0,-2 5 218,1 0-227,-2 6 1,9-3 65,-6 7 1,1 1-32,-1 3 0,-4-2-92,4 7 0,-3 5 92,-2 4 0,0 7-125,0-2 1,0 3 105,0 2 0,1 0-69,4 0 1,-3-2-27,2-3 1,-2 5-155,-2 0 1,2 0 240,2 5 0,-2-10-43,3-5 1,1 2 60,-1-1 0,4-3-45,-4-7 1,4 3 58,-4-3 1,0-1-52,-5 0 0,1 1 4,4 5 0,-3 0-2,2-1 0,-2 1 138,-2 0 0,0-5-175,0-1 1,0-5 30,0 1 0,0 2-75,0-2 1,0 0 70,0-4 0,2 4-37,2 0 1,-2 2 19,3-2 0,-4-3-77,-1 3 1,0 2-8,0-2 1,0 0 64,0-4 1,2-1-25,3 1 0,-4-1 15,4 0 0,-3-4-98,-2 0 0,0 0 90,0 4 0,0 0-10,0 1 1,0-1 4,0 1 1,0 4 133,0 0 1,0 2-81,0-2 0,-5-3 88,0 3 0,0-3 35,5-1 0,0-6-81,0 1 1,-4-7-169,-1 2 1,0-3 99,5-2 0,0 1-103,0-1 0,0-5 118,0 1 0,0-6-696,0 6 272,0-1 0,-2 6-49,-2-1 0,2-5-183,-3 1 0,4-5-163,1 4-209,0-6 991,0 3 0,6-18 0,2-4 0</inkml:trace>
  <inkml:trace contextRef="#ctx0" brushRef="#br0">18398 4947 8185,'7'-8'-906,"0"2"1161,1 6 1,7 0 62,-1 0 1,2 5 131,7 0 0,1 6-181,4-2 0,1 4 82,-1 1 1,5-1-138,1-4 1,4 4-4,-5-4 0,1 4-200,0 1 27,2 0 0,7 0-12,-1 1 1,7-3 67,3-2 1,2 1-164,-2-6 1,3-1 19,-2-4 0,-3 0 25,2 0 0,-4 0 63,4 0 1,0 0 78,5 0 0,0-1-149,0-4 1,-1 3 152,1-2 1,-6 2 137,-4 2 0,-4 0-96,-5 0 1,3 0-26,-3 0 0,3 0-8,2 0 0,4 0-132,0 0 1,5 0 82,-4 0 1,1 0-71,-2 0 0,-3-5 88,4 1 1,-6-3-6,-4 3 0,3 2 103,-3-3 1,3-1 16,2 1 0,0 0-163,-1 5 0,-4 5 44,0 0 0,-1 4-116,1-4 1,1 1 56,-6-1 0,5-3-22,-5 3 0,0-4 60,-4-1 1,1-1 8,3-4 1,3 2-113,7-7 0,1 2 80,4-1 1,-4-4-53,3 4 0,-2 1 53,-3-2 0,-1 7-43,-3-2 1,-3 2-11,-7-1 1,-4 2-8,0-3 1,-7 4 17,2 1 0,3 0-3,2 0 1,3-2 151,1-3 1,1 4-125,-1-4 0,5-1-66,0 1 1,7 0 63,-2 5 1,-2-5-151,2 1 0,-5-1 86,5 5 1,-8 0-89,-1 0 0,-3 0 53,-7 0 1,0 0-117,-4 0 1,-1 2 132,0 2 0,-4 3-19,-1 2 1,-4-1 104,4-3-109,1-4 62,4 12 1,-5-11-20,1 2-15,-1-2-15,6-2 0,-6 0 21,1 0 1,-6 0-78,6 0-6,-7 0 82,3 6-28,-6-4-32,7 4 1,-6-4 20,4 2 68,-4-2 0,-1 6-18,0-3 0,0-2 5,0 6 1,0 1-9,0 4 139,0 0-144,-6 0 4,5 1 1,-6-1 0,7 0 1,0 2-2,0 3 1,0-3 3,0 2 0,-1 3-25,-4-2 1,3 2-9,-2-3 0,2 3 16,2 3 1,-5 3 43,1-4 0,-3 4 16,2 2-52,4 5 35,-5-4 0,1 11-8,0-3 1,-1-1-35,1 1 1,3-5 4,-2 5 0,-3-7 20,3 2 0,-1 2 3,5-2 0,-5 2 39,0-2 1,1-3 92,4 3 1,0 2 33,0-2-66,0 7 0,0-4-63,0 7-7,0-1 0,0 0-39,0-5 0,-5 4-106,0-3 0,0 2 75,5-2 1,-1 3-27,-4-3 0,4-2-20,-4 2 0,2 2-136,-2 7 1,3-3 112,-2 4 24,2-4 108,2-2 0,-2 1 108,-2 0 0,2-7-111,-3-3 0,4-1 128,1 1 0,-5-3-11,0 3 1,1-3 71,4-1 1,-5 4-23,0 0 0,-1 6-67,1-1 0,3-1 50,-2 1-90,-4-1 21,6 6 1,-6 0 14,4-1 0,2-4-2,-3 0 0,-1 5-7,1 4 1,1 2-37,4-1 0,0 1 1,0 3 1,0-2-213,0-2 71,0-10 1,0 9 185,0-9-245,0 3-239,0-5 309,0-1 1,0-2-114,0 0 1,0 1 110,0-6 0,0 5 24,0 0 1,0 5-56,0-5 0,-2 5-56,-3-5 1,2 1-65,-6-6 1,4-1-118,-5-3 0,6-4-1675,-6-6 980,7 1 1038,-10-7 0,5-2 0,-6-6 0</inkml:trace>
  <inkml:trace contextRef="#ctx0" brushRef="#br0">18626 8430 7940,'-10'0'-803,"1"0"445,6 0 644,-4 0-221,7 0 1,0-1 524,0-4 0,7 3-263,2-2 0,4 2 155,1 2 1,5-5-150,0 1 1,6-1 11,-1 5 1,3 0-119,1 0 1,7-2 6,3-2 1,15 2-36,9-3 0,8-3-509,5-1 1,0 1 334,-35 3 1,0 1 0,38-6 36,-36 3 0,1 0 1,5 2-1,2 0-42,4 1 1,1-1-262,3 0 1,-1 0-1,-7-1 1,0-2 328,-1 1 1,1 0-1,4 2 1,0 0-10,0 1 1,1-1 0,-2 1 0,1 0 19,3-1 1,0 1-901,-5 0 0,0 1 856,1 3 0,0 0 0,0 0 1,0 0-11,1 0 1,1 0 24,-2 0 0,0 0-60,0 3 1,-1 1-1,-7-1 1,-1 2-143,-1 1 1,-1 2 0,2-1-1,1 0 110,2 0 0,1 0 0,-3 0 0,1 0-79,0 0 0,-2 1 0,-4 0 0,-1 1 135,32 5 0,-6 4 144,-8-9 0,0-1-121,0 1 0,0-5 202,-1 0 1,0-2 184,-4-2-395,3 0 0,-15 0-104,2 0 56,-15 0 1,5-5 407,-13 0 0,0-4-477,-5 4 0,-5-4 950,1 4 0,-7-6-1429,2 1-1203,-4 4 410,-1 0 1417,0 0 1,-12 4 0,-4-4 0</inkml:trace>
  <inkml:trace contextRef="#ctx0" brushRef="#br0">13948 6554 8007,'16'0'-447,"3"0"0,9 0 609,10 0 1,5 0 626,4 0 0,5-2-492,10-3 1,3-7-335,6-7 0,-10-6 142,1 1 0,-5-3 2,9-1 1,-6 4-410,2 0 190,-16 7 1,-1-4-119,-11 7 0,-3 6-732,-7 3 430,-3 4 0,-14 4 532,-2 7 0,-10-1 0,-2 12 0</inkml:trace>
  <inkml:trace contextRef="#ctx0" brushRef="#br0">14702 6412 7260,'-8'1'138,"3"4"1,3 4 314,2 10 1,0 3 98,0 7 1,0 1 37,0 3 1,0 5-169,0 9 1,0-1-25,0 6 0,0 4-118,0 0 0,0 3-229,0-12 1,0-1 127,0-8 1,0-3-620,0-7 0,0-6-82,0-3 0,0-8-453,0-1 1,0-5 974,0 4 0,-6-6 0,-2 4 0</inkml:trace>
  <inkml:trace contextRef="#ctx0" brushRef="#br0">19664 6312 8058,'14'-8'0,"11"2"228,4 6-208,8-6 1,4 2 956,7-5-655,-1-1 1,2-1-48,3-3 0,12 3-552,7-8 0,0 2 255,5-2 0,-7 5 105,-7-1 1,-9 3-689,-15 7 0,-5 0 389,-9 5-352,-3 0 222,-13 0 0,-4 7 346,-8 2 0,-11 10 0,-7 3 0</inkml:trace>
  <inkml:trace contextRef="#ctx0" brushRef="#br0">20289 6355 8058,'0'8'19,"0"0"157,0-4 1,0-1 192,0 7 1,0-1 223,0 6 0,0 5-143,0 4 1,2 3 73,2 1 0,-2 2-182,3 3 0,-8 8 74,-2 7 1,-6 12 20,1 1-440,-2 1 1,-2 1-484,-1-6 1,7-2 402,4-3 0,2-3-1493,2-6 1,2-8 1575,2-7 0,4 1 0,7-7 0</inkml:trace>
  <inkml:trace contextRef="#ctx0" brushRef="#br0">13123 9525 6935,'-7'2'-306,"2"2"508,3-2 8,2 11 5,0-6 0,0 8 216,0-1-334,0 6 1,0-2 154,0 5 0,2 1-113,3 5 1,-4-1-178,4 0 0,-4-4 116,-1 0 0,5-2-279,0 2 1,0-4-161,-5-6 80,0 1-162,0-7-256,6-2 699,-4-6 0,4-13 0,-6-3 0</inkml:trace>
  <inkml:trace contextRef="#ctx0" brushRef="#br0">13081 9539 8118,'8'0'125,"4"-6"1,-4 4 49,6-2 1,1 0-384,-1 0 1,0 1 161,0-7 1,1 5-108,-1-4 0,-5 6 83,1-2-606,-7-3 401,3 6 275,-6 2 0,-6 8 0,-2 7 0</inkml:trace>
  <inkml:trace contextRef="#ctx0" brushRef="#br0">13038 9752 8118,'0'15'-299,"0"-1"-37,0 0 1,0 0 816,0 1 1,2-1 400,2 0-812,4 0 1,7 0 75,-1 1 0,0-7-138,0-4 1,2-2-111,3-2 0,-3 0-632,3 0 734,3 0 0,0 0 0,6 0 0</inkml:trace>
  <inkml:trace contextRef="#ctx0" brushRef="#br0">16920 9255 8044,'9'-5'-1112,"1"0"1519,-7 1-31,3 4-43,-6-7-15,6 6-361,-4-6 205,4 1-33,-6 5-205,7-6 138,-6 7 1,5 2 62,-6 3-61,7 2 0,-6 3-23,4-1 0,-3 1-7,-2 4 0,1 0 7,4 1 0,-3 3 11,2 1 0,-2 7 5,-2-3 0,5 6 81,-1 4-93,1-3 1,-5 11 48,0-3 0,0 3-32,0 2 1,0-1-95,0 1 1,0-5 89,0 0 1,-2-8 62,-2-2-42,2 1 1,-6-13-2,4 2 0,0-8-62,-5-5 0,4-4-3,-4-1 1,-1-1-740,-4-4 0,-7-1 726,-2-4 0,-10-2 0,-4 4 0</inkml:trace>
  <inkml:trace contextRef="#ctx0" brushRef="#br0">14460 9425 6743,'8'0'975,"-2"0"-720,-6 7 0,5 1-120,0 6 1,-1 0 3,-4 0 1,5 7-14,0 3 1,0 2-140,-5 3 1,-2 4-145,-3 0 112,4 0 1,-7 1-280,3-1 1,3-2 171,-2-7 1,2 1-100,2-6 1,0-5-162,0-4 412,0-7 0,0 3 0</inkml:trace>
  <inkml:trace contextRef="#ctx0" brushRef="#br0">14488 9667 8044,'7'-8'-728,"-6"-11"0,10 10 543,-6-10 0,6-2 179,-1 2 0,1-1-87,-2 1 0,2 3 62,-6-3 31,0 3 0,1 2 0,2 0 0</inkml:trace>
  <inkml:trace contextRef="#ctx0" brushRef="#br0">14588 9312 8044,'8'1'-480,"-4"4"1,-2 3 599,-2 6 0,0 5-6,0 0 1,0 6-36,0-1 1,0 3-236,0 1 1,0-4 66,0 0 1,-5-1-607,1 6 695,-7-1 0,3-6 0,-7-1 0</inkml:trace>
  <inkml:trace contextRef="#ctx0" brushRef="#br0">14474 9795 8044,'2'-14'-376,"2"0"0,0-1 317,5 1 0,-4 0 366,4 0 0,-1 0-348,2-1 0,2 1 76,-2 0 1,2 0-100,3 0 1,-6 4 71,1 1 0,-6 5-90,6 0 0,-5 2 160,4 2-9,-6 0 0,5 2 5,-3 2 0,-4 4-9,4 7 0,-3 0 183,-2 4 1,0-1-112,0 5 1,0 1-51,0 4 1,0-4 9,0 0 1,1-7-404,4 2 248,-3 3 0,4-6-721,-6 3 492,6-3 1,-4-7-41,3 1 0,-2-7-297,1 2 624,-2-4 0,4-7 0,-6-2 0</inkml:trace>
  <inkml:trace contextRef="#ctx0" brushRef="#br0">14801 9468 8044,'19'-14'0,"0"0"0,2-2-56,-2-3 1,1 3 154,4-3 0,-4 5-15,-5 5 0,-1-4-150,0 3 0,-5 4-678,1 1 592,-7-3 152,3 7 0,-6-5 0,0 6 0</inkml:trace>
  <inkml:trace contextRef="#ctx0" brushRef="#br0">14943 9340 7226,'0'14'-409,"0"1"867,0-1-182,0 6 1,-1 2 38,-4 7 0,3 4 159,-2 0 0,-3 2-234,3-2-202,-1-3 1,5 10-147,0-7 1,0 0 114,0-5 1,1-1-389,4-3 0,-2 1 65,7-6-175,-7 0 106,10-5-520,-12-6 360,6-1 545,-7-7 0,0-7 0,0-1 0</inkml:trace>
  <inkml:trace contextRef="#ctx0" brushRef="#br0">14901 9568 8044,'14'-8'0,"-5"1"-66,1 7 1,-1 0 240,6 0-377,-1-6 156,0 5-111,0-6 1,-4 7-94,-1 0 129,-6 0 0,2 0-28,-10 0 186,-3 7 1,-6 0-74,0 8 0,-2-1 20,-3 0 1,3-4-6,-3-1 1,2 1 7,-2 4 39,3 0 50,-4 0-67,12-6-7,2-2 0,7-6 6,4 0 0,1-1-14,4-4 0,2 3 13,-2-2 1,-4 1-26,-1-2 26,3 3-32,-7-4 0,6 12 76,-7 4 0,-7-2 111,-2 1 1,1-4 16,-2 4 0,7-4 15,-1 5-122,2-7-3,2 3 1,3-8-195,7-2 0,-1-4 119,10-6 0,3-1-337,2 1 0,-2-5 46,2 0 1,-7 0-285,2 5 580,-3 0 0,4-7 0,2-1 0</inkml:trace>
  <inkml:trace contextRef="#ctx0" brushRef="#br0">15114 9312 8044,'-6'-8'-80,"4"0"-99,-3 3 396,4 4 0,1 1 149,0 9 0,0 4-138,0 1 0,0 2-10,0 3 0,0-2-213,0 7 131,-7-7 0,6 8-97,-4-6 0,3 0 90,2-4 1,0-6-635,0 1 291,0-7-308,0 3 376,0-19 1,2 4-177,3-10 1,-2-2-9,6 2 1,-1 0 177,2 5 1,2 0 154,-2 0 1,3 0-128,1-1 0,-5 8 180,1 2 1,-2 2-75,1-2 1,-1 3-50,-3-2 0,-4 4 3,4 4 1,-3-1 171,-2 7 1,-2-1 39,-3 6 0,2 0-96,-6 4 0,-1-1-124,-4 5 1,0 0 60,0 0 0,-1 4-37,1-3 1,1 1 30,4-1 0,-4-4 44,4-5-1,3-1 9,-1 0-39,7-6 16,0-2 11,7-12 0,0-2-13,8-6 0,4 1-151,0 4 1,0-4 136,-5 4 0,5-4-149,0-1 0,0 4 113,-5 1-9,0 6-21,0-4 355,-6 7-136,-1 7 31,-7-6 1,-2 12 100,-3-4 0,-3 9-131,-6 1 0,0 4-8,0-4 0,-1 5-116,1-5 1,0 5-125,0-5 0,0 1-167,-1-1 197,7-3 0,-4 3-334,2-10-442,-2 4 79,-3-12 765,1 6 0,2-14 0,2-2 0,-3-10 0,6-3 0</inkml:trace>
  <inkml:trace contextRef="#ctx0" brushRef="#br0">15043 9738 8044,'6'-8'0,"-4"2"0,10 6-16,-2 0 0,2 2 61,3 2 1,-1 4 23,0 6 1,2 1 91,3-1 0,-3 3-548,3-3 294,-4 4 1,4-12-9,0 4 1,0 1-82,-4-7 0,-1 1 182,0-5 0,0 0 0,0 0 0</inkml:trace>
  <inkml:trace contextRef="#ctx0" brushRef="#br0">15455 9482 7462,'8'-6'-14,"5"4"0,-5-9 494,6 7 0,2-6-274,3 5 0,-4-4-74,4 4 1,-8 0-10,-1 5 1,-1 0-131,6 0 0,-8 2 16,-2 3-73,3 3 97,-6 12 0,4-2-136,-6 5 0,-2 1 114,-2 4 1,0-1-147,-5-3 0,1 3-94,-1-3 0,-4-2-155,4 1 0,-4-4-333,-1 5 476,-1-7 1,1 4-178,0-7 418,0-6 0,0 5-85,6-12 85,-5 6 0,10-7-24,-7 0 9,7 0 0,-2 0 180,10 0 0,5 0 311,9 0 0,3-5-128,6 0 0,-3-4 146,4 4 1,-9-6 132,9 1-304,-4 4-161,-3-7 0,-1 12-290,-7-4 0,0 3 40,0 2-354,-6 0 442,5 0 0,-11 13 0,4 3 0</inkml:trace>
  <inkml:trace contextRef="#ctx0" brushRef="#br0">15924 9809 8308,'-8'0'206,"-4"7"0,4 1 0</inkml:trace>
  <inkml:trace contextRef="#ctx0" brushRef="#br0">18754 9184 8091,'9'0'237,"1"0"1,-1 0-233,5 0 1,1 0-101,-1 0 1,0 0-902,0 0 533,0 0 111,1 0 352,-8 0 0,6 6 0,-5 2 0</inkml:trace>
  <inkml:trace contextRef="#ctx0" brushRef="#br0">18853 9241 8090,'-8'8'70,"2"-2"0,6 0 170,0 4-13,0 2-99,0 3 0,0 3-94,0 1 0,-2 7 84,-2-3 0,0 4-85,-5 2 1,1-1 166,-1 1-117,-4-7 1,11 3 39,-2-6 1,-3 0-108,3-5-95,-1 0 235,5 1-314,0-8 67,0 0-57,6-7 0,4-7-95,9-2 0,-2-5 70,7-5 1,-1 1-133,6-5 0,-5 5 13,-1-1 292,1-3 0,4 6 0,1-4 0</inkml:trace>
  <inkml:trace contextRef="#ctx0" brushRef="#br0">19251 8985 7969,'0'14'31,"0"0"1,0 2 278,0 3 0,-1 8-57,-4 6 1,2 8 240,-7 2 0,6-5-161,-6 4 1,7-7-39,-2 3 0,-1-2-391,1 2 94,-6-3 1,9-2-524,-2 0 0,-3-4 332,3-6 1,-1-5-494,5 1 297,0-3-519,0-2-554,0-6 1462,0-2 0,0-6 0,0 0 0</inkml:trace>
  <inkml:trace contextRef="#ctx0" brushRef="#br0">19194 9525 8090,'7'-14'-11,"-6"0"0,10-5 36,-6 0 0,6-2 186,-1 2 1,1 3-78,-2-3 0,4 4-257,-4 0 94,4 1 72,1 0 1,0 0-510,1 0 226,-8-7 85,6 12 0,-10-12-119,7 7 0,-6 0 228,6-5 46,-7 3 0,3 2 0,-6-1 0</inkml:trace>
  <inkml:trace contextRef="#ctx0" brushRef="#br0">19379 8956 8090,'0'15'0,"0"0"194,0 4 41,0-3 2,0 5 1,-1-1 237,-4 4-239,3 3-166,-10 1 1,9 1-71,-7-1 1,5 0-135,-4 1 1,1-1-398,-2 1 1,-1-2 145,7-4 1,-6 3-221,5-7 1,-4-1 604,4-3 0,-12 5 0,1 2 0</inkml:trace>
  <inkml:trace contextRef="#ctx0" brushRef="#br0">19223 9525 8090,'-13'22'-855,"4"-3"321,-4-9 536,11 2 925,-4-4-615,6 0 0,2-3-56,2-10 0,4-3-318,7-6 60,-1 0 7,6-7 0,-4 5-86,3-3 212,-3 4-120,-2 0 0,0 1-188,1 0 114,-1 6-99,0-5 1,-6 13 91,-3 0 1,-4 2 82,-1 7 1,0 6 138,0 4-165,0 0 41,0-5 0,0 0 12,0 0 0,2 2-123,3 3 1,-4-8-157,4 3 1,-4-3-172,-1 4-355,0-8 410,7 0 355,-6-7 0,12 0 0,-5 0 0</inkml:trace>
  <inkml:trace contextRef="#ctx0" brushRef="#br0">19635 9056 8090,'29'-14'-68,"-7"-1"0,5-4-135,-4 1 0,-1-3 330,2 2 1,-7 3 242,2-3 1,-3 3-452,-2 2-12,-6 6 31,5 2-612,-11 0 298,4 4 118,-6-4 0,-2 12-82,-2 4 1,-4 2 339,-7 2 0,1 5 0,0 0 0,4 0 0,1-4 0,1 4 0,-1-1 0,1-3 0,3-6 0,3 1 125,-4 4 63,6 0 1,0 0 317,0 1 1,0 0-196,0 4 1,5 5 163,0 9 0,-1 3-112,-4 7 0,0 0-243,0-1 1,0 1 143,0 0 1,0-5-206,0 0 1,0-7-103,0 2 0,0-3-257,0-1 0,0-7-320,0-3 0,0-8 7,0-2-203,0-6 0,5-12 516,0-10 0,0-8 300,-5 8 0,-7-12 0,-1 1 0</inkml:trace>
  <inkml:trace contextRef="#ctx0" brushRef="#br0">19749 9312 8090,'5'-19'-1086,"-1"0"1,7 0 1792,-1 5 0,3 4-141,1 1 0,0 4-403,0-4 1,2 5 1,3 0 1,-8-3-70,3 3-343,-3-1 224,-3 5 1,-2 1-133,-6 4 0,-1 3 87,-4 6 1,-4 0-50,-10 1 1,1 4-48,-5 0 1,-1 4 5,-4-4 0,-1 5 80,1-5 0,1 1 31,3-1 0,-1-3 232,6 3 1,2-8 28,7-1-32,-3-1 0,12 1-80,-4-1 0,10-6 223,4 2 0,6-3-46,3-2 1,5 0-166,5 0 1,0 0-126,1 0 1,-1-7-247,1-2 1,-1-5-393,1-5 0,-1 1 352,0-5 1,-5 0-90,-4 0 1,0-4 385,-5 3 0,9-9 0,-7-3 0</inkml:trace>
  <inkml:trace contextRef="#ctx0" brushRef="#br0">20019 8928 8090,'0'14'-119,"0"0"1,0 1 418,0-1 0,0 2-34,0 3 1,-2-4-234,-2 4 1,2 2 153,-3-2 1,2 4-235,-2-4 1,4 0 117,-4-4 1,4-6-493,1 1 234,0-7-24,0 3 1,0-9-39,0-7 1,1 1-21,4-10 1,-2-3 42,7-2 1,-1-1 111,5 1 1,0 4 127,1 5 0,-1 1-114,0 0 0,5 1 195,0 4 0,0-2-95,-5 6 0,-4 0 153,-1 5 1,-6 2-71,2 3 0,-3 3 57,-2 6 1,-2 2-116,-3 3 0,-4-2 14,-10 7 1,3-1-121,-3 6 0,3-1 65,2 1 0,-2-1-125,-3 0 0,5 1 71,0-1 1,0 1 40,4-1 1,-1-6 25,2-3 12,2-3 210,7-8-176,0-2 1,7-7 104,2-4 1,4-3-69,1-6 1,5-5-166,0 0 1,1-2 81,-1 2 1,2 2-105,3-7 0,1 12 80,-6-2 1,0 4 24,-5 1 0,-4 2 635,-1 7-434,-6 0 0,4 2 100,-7 3 0,-7 7-55,-2 7 1,-6 6-87,-3-1 1,0 1 9,-6-1 0,6 3-286,-6-3 1,6 2 16,-1 3 1,2-5-58,-2-1 0,5-5-456,0 1 0,-1-4 250,6 0 1,1-6-215,-1 1 0,4-7 578,-5 2 0,1-10 0,-5-3 0</inkml:trace>
  <inkml:trace contextRef="#ctx0" brushRef="#br0">19976 9440 8076,'7'-8'0,"1"1"253,6 7 1,0 0-66,0 0 1,0 0 449,1 0 1,-1 7-272,0 2 1,5-1-155,0 2 0,2-6-219,-2 6 0,1-5-747,4 4 753,3-6 0,-5 10 0,6-5 0</inkml:trace>
  <inkml:trace contextRef="#ctx0" brushRef="#br0">20915 9013 8870,'14'8'-120,"0"5"-223,0-4 0,1 4 2123,-1 1-1061,0 0 0,-1 2-263,-4 3 1,4-2-228,-4 7 1,-2-2-178,-3 2 1,-2 3 129,-2-4 0,0 4-332,0 2 0,-6-6 136,-4 1 1,-1-2-74,2 2 1,-9-4-119,4-5 1,-3-6-82,2 1 0,1-7 194,0 2 0,4-4 71,1-1 0,4 0 642,-4 0-238,6 0-354,-4 0 0,9 0 32,3 0 0,7-1-43,7-4 0,6 2 95,-1-7 1,-2 7-370,2-2 1,0 4-260,4 1 1,5 0-320,0 0 0,1-5-1283,-6 0 2117,1 0 0,5-1 0,3-2 0</inkml:trace>
  <inkml:trace contextRef="#ctx0" brushRef="#br0">21839 8956 8161,'16'0'482,"3"0"1,-2-1-208,7-4 0,-1 3-121,6-2 1,-1 2-166,1 2 0,-2 0 300,-4 0-258,4 0 0,-11 0-69,3 0 0,-8 6 117,-2 4 0,-5 3-35,0 1 1,-4 2 50,-4 3 1,-6 3-16,-9 6 1,3 5 7,-3 0 1,8 7 243,2-2 0,1-3-4,-2-2 1,4 1 57,6 0 1,0-1-343,0-5 1,0-4 146,0 0 0,0-7-82,0 2 162,6-3-963,-4-2 1,3-5 366,-10 1 1,-9-7 324,-10 2 0,-9 3 0,-3 0 0</inkml:trace>
  <inkml:trace contextRef="#ctx0" brushRef="#br0">11886 7947 8513,'0'-8'-136,"0"2"91,0 6-151,0 0 1,-1 6-703,-4 4 898,-9-4 0,-8 13 0,-7-3 0</inkml:trace>
  <inkml:trace contextRef="#ctx0" brushRef="#br0">11488 8118 8454,'-14'0'0,"5"1"-55,-1 4 0,5-4-91,-4 4 1,4-3 770,-4-2-186,-1 0-196,-4 0 0,0 5-763,0-1 257,-7 7-96,5-3 0,-11 2 359,4-1 0,-10 1 0,-4 4 0</inkml:trace>
  <inkml:trace contextRef="#ctx0" brushRef="#br0">10777 8317 8366,'-22'0'-1104,"2"0"1411,6 0 1,-1 0-3,1 0 1,-2 0-381,-3 0-116,-3 6 109,-12 2 0,-3 6-262,-5 0 0,5-1 200,4-4 1,3 4-123,2-4 1,1-2 181,3-2 0,4-4-114,5-1 0,1 0 113,0 0 85,6 0 0,2 0 0,-1-6 0,-1-2 0</inkml:trace>
  <inkml:trace contextRef="#ctx0" brushRef="#br0">10123 8288 8366,'-14'0'0,"5"0"0,-1 0 0,6 0-783,-6 0 432,7 0 171,-3 0 180,-1 0 0,-1 6 0,-6 2 0</inkml:trace>
  <inkml:trace contextRef="#ctx0" brushRef="#br1">15626 9454 7917,'-5'-14'-55,"0"-1"1,1 6-100,4 0 341,0 5 0,0-4 305,0 4-562,0 2 54,0-4 83,0 6 49,0 6 0,0 2 193,0 6 1,0 5-103,0 0 1,0 6 53,0-1 0,0-2-62,0 2 1,0 0 38,0 4 0,-5 1-74,0-1 1,-1-4-12,1-1 1,3-1-201,-2 2 0,1-8 58,-2-7-256,3-5 183,-4 2 1,6-8-59,0-2 1,0-11-1,0-8 0,0-6-453,0-4 0,0-3 133,0-7 1,1 5 52,4 0 0,-3 7 358,3-3 1,-2 6-86,1 4 1,-2 4 844,3 6-423,-4 6-160,-1 1 1,0 11 3,0 5 0,0 7 428,0 12 0,0 1-165,0-1 0,-1 1 56,-4-1 0,3 0-262,-2 1 0,2-2 6,2-4 0,0 3-170,0-7 1,-1 3 45,-4-8 0,3 3-95,-3-7 1,4-2-48,1 1-291,0-6-84,0 4 54,0-20 0,0-3-90,0-12 0,0-2 173,0-3 1,0 3 4,0-4 1,0 4 86,0 2 1,5 0 225,-1-1 0,1 7-147,-5 3 1,0 3 766,0 2 103,0 6-149,0 2 1,0 7-3,0 4 0,-1 9-245,-4 10 0,-3 9 56,-6 5 1,1 8-34,4 1 0,-3 2-477,8-1 0,-1-2 31,5 6-19,0-7 1,6 4 0,2-6 0</inkml:trace>
  <inkml:trace contextRef="#ctx0" brushRef="#br1">15057 8601 7852,'6'-14'543,"-2"-2"-301,5-3 0,-4 2 0,4-7-171,-6 0 1,8-4 33,-6-1 1,5-4-95,-6 0-14,7 0 1,-9-2-114,3-3 1,1 3 59,-1 2 1,0-2-316,-5 2 1,0 0 150,0 5 0,0 1-340,0 3 111,0 4 299,0 5 1,0 6-79,0-1 80,0 7 171,0-3-135,0 6 310,0 0-177,0-6 329,0 4 12,0-4-291,0 6 1,-5 1 50,0 4 1,-4 9-71,4 10 1,-6 8-119,1 1 0,-7 5 123,-2-5 0,0 6-246,5-1 0,0-3 69,-1-2 1,1-9-221,0-5 340,6-3 0,-5-8 0,6-2 0</inkml:trace>
  <inkml:trace contextRef="#ctx0" brushRef="#br1">15199 7990 8085,'10'-5'-161,"-1"0"0,2 0-322,8 5 1,-8 2 1016,3 3 1,-2-2-163,2 6 0,0-1-825,0 2 1,5 2 452,0-2 0,0 2 0,-5 3 0</inkml:trace>
  <inkml:trace contextRef="#ctx0" brushRef="#br1">12683 6355 8216,'-8'0'-261,"1"0"122,7 0 0,7 0 741,2 0 1,5 6-183,5 4 0,8 1-141,6-2 1,13 2-84,2-6 1,12-2-46,6-8 1,-1-9-188,1-10 1,-11 1-82,2-6 1,-11 6-87,-3-6 0,-8 7-379,-12 8 1,-2 4-384,-7 1 0,-6 7 965,-3 2 0,-16 13 0,-5 9 0</inkml:trace>
  <inkml:trace contextRef="#ctx0" brushRef="#br1">12754 5999 8142,'-8'0'1185,"-3"8"-705,6 6 1,-8 7-336,-1 7 1,-2 2 81,-7 4 1,-3 7-153,-7 6 0,2-1 152,-7-8 1,6-3 17,-1-7 0,3-6 254,2-3 263,5-3-907,3-2 179,12-6 0,10 3-27,12-6 0,13 4 101,11-4 1,4 1-210,6-1 1,-4-2-188,3 7 0,4 1-229,1 8 1,3 3-1031,2 6 1547,-6 7 0,4-2 0,-3 10 0,3 6 0,2 4 0</inkml:trace>
  <inkml:trace contextRef="#ctx0" brushRef="#br1">11232 5658 8350,'-14'0'0,"0"0"-494,0 0 1,4 2 83,1 2 409,-1-2 1,-4 9 290,0-6 0,0 6 12,-1-2-241,1 4 0,2 1 76,2 0 0,-1 1-53,6-1 0,-4 2 57,4 3 0,-1 1-47,1 4 1,4 3 58,-4-4 1,3 4-72,2 2 1,0-1-8,0 1 1,2-3-45,3-2 0,2-3-5,8-7 0,5-2 34,4-2 0,3-4 10,1-6 1,1-6 49,-1-4 0,0-7-54,1-2 0,-2-8-136,-4-1 1,3-5 20,-7-5 0,0-2-104,-5 7 1,-2-5 168,-2 5 0,1-6-13,-6 1 0,1 3 102,-1 2 0,-4 4-129,4 6 202,-3-4 0,-4 11 8,-3-3-120,-2 10 0,-8 2-12,1 7 1,5 0-40,-1 0 1,5 5 10,-4 0 0,4 4-8,-4-4 1,6 1-59,-2-1 80,3-3 105,2 4-105,0-6-800,0 0 1,7 6 0,0 2-1</inkml:trace>
  <inkml:trace contextRef="#ctx0" brushRef="#br1">11275 5871 7171,'6'15'-670,"-2"0"1632,5 4 0,1-1 39,4 5-298,0-5-345,0 2 1,-4-1-141,-1 0 1,1-1 33,4-9 1,-5 2-5,1-6 235,-7 6-655,10-9-318,-12 4-436,6-6-254,-7 0 1180,0 0 0,-7 0 0,-1 0 0</inkml:trace>
  <inkml:trace contextRef="#ctx0" brushRef="#br1">11659 5971 8951,'0'14'-228,"0"5"274,0 0 1,-6 5-54,-4-5-5,4 6 1,-7-9-387,4 3 1,2-4 51,3 0 346,-4-7 0,0-2 0,-6-6 0</inkml:trace>
  <inkml:trace contextRef="#ctx0" brushRef="#br1">11801 5416 9219,'0'15'-1329,"0"-1"0,0 0 2069,0 0 0,0 7-225,0 3 0,0 4-72,0 5 1,-5 3-154,1 7 0,-3 0-132,3-1 0,2-4-69,-3 0 1,4 0-226,1 5 1,0-1-324,0 1 0,0-7 272,0-2 1,4-6-593,1-4 1,2-5 348,-3-10 1,-2-4 22,3-10 1,1-9 406,-1-10 0,6-9 0,-3-3 0</inkml:trace>
  <inkml:trace contextRef="#ctx0" brushRef="#br1">12043 5459 8431,'8'6'-645,"-2"2"1,-6 8 1134,0 3 0,-6-2-84,-4 7 1,-2 0-406,-3 4 1,-5 5 112,-4 1 0,2 4-104,-2-5 1,7-5 62,-2-4 1,5-12-110,4 3 1,2-6-42,4 1 149,2-4 0,-3-6-37,10 0 1,3 0 16,6 0 1,2 0-25,3 0 1,-2 0 24,7 0 1,-7-2-527,2-2 41,4 2 1,-8-4-827,4 6 1258,-9 0 0,2 6 0,-4 2 0</inkml:trace>
  <inkml:trace contextRef="#ctx0" brushRef="#br1">12114 5843 8386,'0'-8'-380,"2"2"-477,2 6 852,-2 0 402,4 0 1,-6 1-293,0 4-20,0 3 1,0 6-227,0 0 0,-5 7 81,1 3 0,-6-2-103,5 1 0,-4-5-37,4 1 200,1 3 0,-3-6 0,-1 4 0</inkml:trace>
  <inkml:trace contextRef="#ctx0" brushRef="#br1">12285 5459 8386,'7'-6'-206,"1"3"0,-3-7 0,-3 5 755,2-4 798,-2 6-590,4-10-475,-4 12 0,6-6-177,-3 7 0,-4 2 101,4 3 1,1 4-70,-1 10 0,1 3 83,-1 7 1,-3 1-147,2 3 1,-1 8 10,2 6 1,-2 1-145,7-6 1,-5-1 41,4-3 0,1-8 147,4-6 0,-5-7 150,1 2-173,-1-3 1,1-8 598,-1-3-434,-6-4 1,8-7 123,-6-4 1,5-4-178,-6-5 0,7 0-321,-1-9 0,-2 1-154,1-11 1,1 2 198,4-2 1,-1 2-1014,-4 2 0,2 6-119,-6 0-281,6-1 1,-10 13 1469,4-3 0,3 10 0,0 3 0</inkml:trace>
  <inkml:trace contextRef="#ctx0" brushRef="#br1">12725 5516 8255,'8'-6'3139,"-1"-2"-3139,-7 0 0,0-5 0,0 5 0</inkml:trace>
  <inkml:trace contextRef="#ctx0" brushRef="#br1">14545 5303 7977,'0'-8'1491,"0"2"-1212,0-1 0,0-1-52,0-6 0,2-2-12,3-3 1,-2-9 40,6-10 1,-4-11-265,4-8 0,1-1-148,4-9 0,0-1-29,0-7 1,-8 35 0,-2-1 146,1-3 0,-1-2 0,1-3 1,0 0-228,2-3 1,0 0 0,-2 0 0,0 0 67,0 2 0,-1 0 0,-2-3 0,-1-1 87,2-3 0,-1 0 0,-1 1 0,0 0-82,-1-1 1,0 0-1,-1 0 1,0 0 27,-1 3 1,-1-1-1,2 2 1,1-1 165,-3-1 0,1 1 0,1 8 0,0 0 56,2 1 0,-2 0 0,-3-26 152,-1 5 1,0 12-3,5 7 0,0 10-47,0 9 0,-5 1 81,1 8 0,-1 0 264,5 5 0,0 0-354,0 0 0,0 4 494,0 1 1,2 5-712,2 0 175,-2-4-180,4 6 0,-6 2 198,0 10 0,-8 10-88,-6 9 1,-7 7-57,-7 11 1,3 1 56,-4 9 0,9-8-428,-9 7 0,4-8 213,-3-1 0,6-4-314,3-5 0,8-5-340,1-9-184,7-4 1012,-3-12 0,-1 5 0,-1-5 0</inkml:trace>
  <inkml:trace contextRef="#ctx0" brushRef="#br1">14744 2843 8195,'21'0'205,"2"0"1,4 2 40,2 3 0,-6-2-211,1 6 1,-6-4 89,0 4 1,3 1-1094,-2 4 968,0 0 0,1 1 0,3-1 0</inkml:trace>
  <inkml:trace contextRef="#ctx0" brushRef="#br1">15142 5459 8084,'0'-14'-83,"0"0"66,0-1 0,0-3 147,0-1 0,0-7 0,0 3 86,0-4 0,0-2-67,0 1 0,2-2 36,3-3 0,-4 3-153,4-4 1,-2-2 193,2-2 1,-2 2-26,7-2 1,-6 0-309,6-5 0,-7 6 41,2-1 1,1 1-211,-1-1 1,-1 8 162,-4 7 0,0 10 153,0-1 0,0 8 40,0-4-16,0 7 1,-4 0-59,-1 12 1,-5 1-9,6 9 0,-7 3-116,1 1 0,-1 3 99,2-3 0,-4 4-158,4-3 0,-4 1 83,-1-1 1,1 1-456,4-6 0,-2 5-32,6-5 581,0 0 0,-1-5 0,-2 0 0</inkml:trace>
  <inkml:trace contextRef="#ctx0" brushRef="#br1">15213 4720 8084,'15'-5'-291,"-1"0"1,2 1 940,3 4-230,-4 0-139,6 6 0,-7 2-19,0 6 0,5 0 59,0 0-107,0 1-483,-5-7 1,5 3 161,0-7-1236,0 7 1343,-4-9 0,-1 4 0,0-6 0</inkml:trace>
  <inkml:trace contextRef="#ctx0" brushRef="#br1">13834 4066 8167,'0'14'124,"0"7"11,0 2 1,0 11 243,0 3-364,0 4-805,0 2 1018,0 6-300,0-5 0,2 12 186,3-4 63,-4 3-191,6 2 0,-6-7 142,4-2 1,-4-6-284,4-4-17,-3-3 139,4-13 0,-4-1 47,2-7 74,4-6-498,-6-2 742,4-6-294,-6-6-132,0-2 1,5-14-123,0-7 204,-1-5-850,-4-9 619,0 0 60,0 7 0,5 1 230,0 7 0,0 1 114,-5 3 45,0 10-360,0 2 410,0 10 0,4 2-82,1 9 0,1 10 292,-1 5 0,-2-2-230,7 2 0,-2 0-217,1 4 0,2-4 118,-6-1 0,6-5-202,-2 1 0,-1-5 81,2-5-615,-7 4 203,3-11-424,1 4 424,-6-6 1,6-6-274,-7-4 669,-7-9 0,-1-3 0,-6-6 0</inkml:trace>
  <inkml:trace contextRef="#ctx0" brushRef="#br1">13948 4322 8259,'6'-14'0,"-2"1"-354,5 3 1,-4 4 205,4 6 1,1 0 536,4 0 1,0 5-17,0 0 0,-1 6-308,-4-2 0,3 5 36,-8 5 1,1-1-126,-5 5 1,0-4-87,0 5 1,0-5 138,0 5 1,-2-7-206,-2 2 1,2-8-62,-3-1-1,-3-7 201,7 3 0,-10-8-128,6-2 1,0 1-42,5-7 162,7 1 1,1-4 183,6 3 1,0 4-93,0 6 166,0 0 1,1 2-121,-1 2 1,-1 6 64,-4 9 1,-3-2-99,-6 7 1,0-2-17,0 2 0,0-2-99,0-3 0,0-2-491,0 7-640,0-7 1185,0 4 0,0-7 0,0 0 0</inkml:trace>
  <inkml:trace contextRef="#ctx0" brushRef="#br1">14332 4464 8259,'0'-16'-391,"0"-3"0,0 8-78,0-3 819,0 3 1,-2-2-87,-2 4 0,-4 2-152,-7 7 0,1 7-114,0 2 0,0 5 116,0 5 1,4 2-11,1 3 0,1 1 0,-2-6 1,4 5-105,6-5 1,0-1 197,0-3-348,0-1 14,0 0 106,6 0 1,2-6-38,6-3 0,-4-3 87,-1-2 1,1-7-41,4-2 0,-1-5 15,-4-5 0,4-4-142,-4-5 0,-1 0 133,2-1 0,-2-6-199,1-2 0,-1 0 75,-3-1 0,-4 2 42,4-2 1,1-1 69,-1 5 0,0 0-64,-5 0 0,0 4 140,0-3 1,-5 10-68,0 4 0,-1 4 652,1 6-401,4 3 1,-6 7 11,7 4 25,-6 9-202,4 15 1,-4 8 34,6 11 0,0-2-135,0 6 1,0 0 93,0 5 0,2 0-504,2 0 0,4-9 208,7-5 1,-1-7-470,0-7 0,0-9 32,0-5 670,1-7 0,-1-8 0,0 0 0</inkml:trace>
  <inkml:trace contextRef="#ctx0" brushRef="#br1">14517 4350 8259,'0'-14'-70,"-2"6"172,-3 3 1,4 2 107,-4-2-34,4 4 195,1-5-477,0 6 151,-7 0-188,6 0 132,-12 0 1,10 1-105,-7 4 0,6 3 89,-6 6 0,7 5 35,-2 0 1,-1 5 126,1-5 1,0 4-105,5-4 0,0 5 26,0-5 34,0 0-293,7-5 191,1-6 1,6-2-111,0-6 1,-4-11 23,-1-3 1,-4-10 20,4 1 1,-4-9-92,4-1 0,-5-2 51,0 2 1,0 3-70,0-3 1,-2-2 105,3 2 0,1-7-58,-1 2 1,-1 2 48,-4-2 0,0 7 152,0-3 1,0 4-98,0 2 1,0 6 126,0 3 0,0 3 390,0 2-314,0 0 1,0-1-10,0 1 0,0 5-92,0-1 0,0 1-38,0-5 0,0 4 130,0 1-145,0-1-2,0-4 1,0 4-45,0 1 156,0 6-70,0-4-95,0 7 0,0 2 68,0 3 1,0-2 73,0 6 0,-1 1-69,-4 4 1,4 5 64,-4 0 0,3 6-8,2-1 0,0 9 92,0 5 1,0 3 39,0 2 0,5 6-77,0 3 1,-1 8-246,-4 2 1,5-1 140,0-4 0,6-3-1164,-2-7 136,10-6 783,-3-12 0,11-14-583,-3-5 376,3-7 409,1-3 0,0-13 0,1-2 0</inkml:trace>
  <inkml:trace contextRef="#ctx0" brushRef="#br1">14787 4208 8259,'0'10'-807,"0"-1"1085,6-6-244,-4 3 1,6-6 74,-4 0 1,4 0 16,7 0 0,-1-6-89,0-3 24,-6-4 1,8-6 60,-7 0-307,7 0 0,-8 5 238,0 0-269,-2 0 1,-6 4 157,0 1 1,0 4-135,0-5 0,-6 7 90,-4-2 0,-4 4 24,-5 1 0,2 0 78,-7 0 1,7 0 127,-2 0 0,3 1-21,2 4 1,-1 3 244,1 6 0,5 7 132,-1 3 1,7 2-181,-2 3 1,5 1 197,5 3-266,3 3-64,6 1 1,0-3-260,1-5 77,5-1 59,-4 1 1,9-12-937,-6-3 375,7-9 166,-4 1 0,1-7-616,1-4 598,-7-9 31,4-8 1,-12-7-249,1 1 581,-7-1 0,10-5 0,-5-3 0</inkml:trace>
  <inkml:trace contextRef="#ctx0" brushRef="#br1">15014 4037 8259,'0'-14'0,"0"0"-263,0 6 304,0 2 0,2 6 305,3 0 0,-4 8-62,4 6 1,1 2-159,-1 7-126,0 1 241,1 5-412,-4-7 229,4 5-48,-6-5 21,0 0 1,2-2-242,2-6 101,-2 1 144,4-1-414,-6-6 92,0-2-89,0-18 1,0-4 93,0-13 0,0 6-20,0-1 0,0 0 199,0-4 1,0 1-33,0 3 1,5-1 134,0 6 1,1 0-135,-1 5 0,-2 6 472,6 3 0,-4 4-153,5 1 1,-6 1 291,6 4 0,-7 4-167,2 10 1,1-3 34,-1 3 1,0 3-382,-5 2 0,4 1-249,1-1 0,1 1-356,-1-6 641,-3 6 0,10-9 0,-4 5 0</inkml:trace>
  <inkml:trace contextRef="#ctx0" brushRef="#br1">15711 3710 8241,'-6'-7'368,"-2"0"201,-6 7 1,-1 0-198,1 0 1,0 7 3,0 2-126,-7 4-311,5 1 1,-4 0 150,6 0-47,-1 7 1,8-5-168,2 3 1,3-8-595,2-2 547,0-6 1,2 8 73,3-6 0,2 0-102,8-5 1,4 1 114,0 4 0,1-3-5,-1 3 0,-3 1 264,3-1 1,-3 4-86,-2-4 1,-2 6 99,-2-2 0,1 4-86,-6 1 1,-1-4 77,-4-1 0,0 1 63,0 4 1,-1 6-74,-4 4 1,2-2-298,-6 2 0,-1-2 77,-4 2 1,0-4-472,-1-6 0,6-1-59,-1-3-265,7-4 1,-8-8 30,6-2 812,1-11 0,4-7 0,0-6 0</inkml:trace>
  <inkml:trace contextRef="#ctx0" brushRef="#br1">15683 3881 8216,'9'-14'57,"1"0"0,-1 4 179,5 1 0,2-1-32,3-4 0,-3 0 37,3 0 1,1 1 37,-1 3 1,0-2-421,-5 2 0,1 4 146,-1 1-1092,0-3 600,0 7-242,-6-6 244,-1 7 485,-14 0 0,-7 0 0,-8 0 0</inkml:trace>
  <inkml:trace contextRef="#ctx0" brushRef="#br1">15811 3654 9154,'0'22'1111,"0"-2"-800,6 1-63,-5 1-331,6 13 1,-7-1 119,0 4 190,0 3-841,0-11 1,0 5 213,0-6 228,6-1-441,2-6 332,6-1 281,0-7 0,7 0 0,1 0 0</inkml:trace>
  <inkml:trace contextRef="#ctx0" brushRef="#br1">16123 3796 8216,'0'-19'-472,"0"0"0,0 0 1087,0 5 25,0-7 0,0 5-516,0-3 0,-6 10 36,-3 4 0,1 4 4,-2 1 1,1 3 38,-6 6 0,1 2-235,0 13 1,1-5 76,4 5 1,-2-7-111,6 2 0,0-2-107,5 2 111,0-9-26,0 9-138,0-11 0,7 4 86,2-2 0,-1 1-34,2-6 0,-1 4 121,5-4 0,-4 4-380,-1-4 29,1 6 233,4-3 0,0 5-121,0-4 175,-6-3 0,3-7-2,-6-4 0,5 2 0,-6-7 1,1 1-127,-5-5 0,0 0 120,0-1 0,5 1 124,-1 0 0,1 6 0,-11-5 0,-2 5 0</inkml:trace>
  <inkml:trace contextRef="#ctx0" brushRef="#br1">16123 3739 8199,'-6'-8'0,"3"-3"-616,-7 6 325,7 0 195,-9 5 0,8-4 452,-5-1 1,4 0-93,-4 5 0,1 2-163,-2 3 1,-2-2-70,2 6 95,4 1-32,-7 10 0,10 2-15,-6 7 1,4-1 49,-5 1 1,7 4 92,-1 0 0,2 0-100,2-4 0,0-7-61,0-3 0,0-4 30,0 0 1,2-6 5,2 1 0,4-7-177,6 2 0,1-5 113,-1-5 0,0-3-176,0-6 1,2-7 50,3-3 1,-3-2-198,3-3 1,-5-1 63,-5-3 0,4 3 25,-3-3 1,-4 8 75,-1 1 0,-2 6 39,2-1 0,-4 4 113,4 0 1,-4 6-222,-1 0 568,0 5-261,0-2 0,0 8 122,0 2 0,0 6-45,0 9 1,0 1 141,0 4 0,0 3-67,0-3 1,2 2-142,3 3 1,1-7-473,4-3 183,2-3 116,-4-2 1,6-6-520,1-3 0,-6-4 241,0-1 0,-1-1-255,2-4 0,1-3 179,-6-6 1,-1-2 58,-4-3 1,5 3 341,0-3 0,0-1 0,-5 1 0,-5 0 0,0 5 0,-4-1 0,4 1 0,-5 5 0,6-1 0,-3 2 0,3-1 350,2-4-12,-11 12-125,12-6 1,-4 7 47,10 0 0,-2 0 40,6 0 1,1-1-281,4-4 1,0 2 131,1-7 0,-1 1-390,0-5 0,2-1 124,3 1 0,-3 2-342,3 2 1,-8-3-4,-2 4 458,-6 3 0,4-7 0,-7 5 0</inkml:trace>
  <inkml:trace contextRef="#ctx0" brushRef="#br1">16379 3455 7712,'0'14'-293,"-1"6"1013,-4 4 0,2 4-198,-7 6 0,7-3 63,-2 7-338,4-6-294,-5 9 356,4-11-291,-4 11 0,6-11 228,0 5-1223,0-13 523,6-2-12,-4 1 1,9-10-453,-7 3 0,7-9 918,-1 0 0,2 2 0,3 1 0</inkml:trace>
  <inkml:trace contextRef="#ctx0" brushRef="#br1">16493 3853 8199,'14'-13'-16,"0"4"1,-1 1 251,-3 3 11,2 3 361,-4-4-362,6 0-61,1-2 0,4-2 7,-1 1-123,1-1 239,2-4-61,-5-6-427,4 4 1,-5-5 90,-1 7-364,0 0 336,-6-7-37,4 6-290,-10-6 204,4 13 107,-6-5 0,-1 7-160,-4-3 166,-3 2 81,-6 1 1,0 4 6,0-2-66,-7 2 43,5 8 1,-4 2 589,5 7-240,-5 5-156,4 2 703,-4 7-533,12-1 0,-5 5 348,4 0 0,2 2-22,2-2-283,4-3-183,1-1 170,6-9-132,8 1 0,9-12-625,5 1 1,2-7 251,3-3 203,-3 0-1924,5-6 1793,0-2 1,1-13-1,7-1 1</inkml:trace>
  <inkml:trace contextRef="#ctx0" brushRef="#br1">13123 7265 8224,'-9'4'-124,"-1"1"0,7 6-18,-1-1 0,2 4 0,2 3 436,0 2 1,0 6-133,0-1 0,0-2-212,0 2 1,5-7-423,-1 2 284,8-3-442,-5-2 234,8-6-100,-7-2 496,-2-6 0,-6-12 0,0-4 0</inkml:trace>
  <inkml:trace contextRef="#ctx0" brushRef="#br1">13152 7336 8224,'6'-8'0,"2"-3"0,6 6 0,1-1 51,-1 1 1,2 3 192,2-2 1,5 0-32,5 0 0,2 1-181,3-7 0,7 5 145,12-4 0,-3 4-194,12-4 0,-1 1-52,7-2 0,-1-2 138,-9 2 1,5-2 7,-5-3 0,7 1-183,12 0 1,2 4 51,-38 6 0,0-1 1,1 0-1,0 0 71,35-9 1,0 0-22,-5 0 0,6-2-141,-37 6 0,1 1 0,1 3 0,1 1 224,2-2 1,0 0-1,-2 1 1,0 1-57,-1-2 1,1-1-1,-2 1 1,0 0 50,-1 0 1,1 0 0,-1 2 0,2 2-41,5 1 1,1-1 0,-5 0 0,0 0 104,0 1 1,0-1 0,36-3 2,-8 1 1,1 2-38,4-6 1,2 1-45,-38 4 0,0-2 1,0-2-1,-1-1 100,37-5 1,-10-4 1,1 4 0,-12 0-88,-3 0 0,-4-1 95,4 1 1,-6 6-4,1 4 0,-9-3-421,-5 3 1,-9-1-920,-5 5 1218,-3 0 793,-2 0-789,-6 6 0,-4-3 120,-8 7 0,-3-6-116,-2 6 1,-5-5-133,-1 4 0,1 1 69,-5 4 0,3 5-382,2 0 1,-5 1-104,0-1 1,-1 3-285,1 7 0,1-2-378,-5-4 1157,5 4 0,-9-5 0,5 7 0</inkml:trace>
  <inkml:trace contextRef="#ctx0" brushRef="#br1">13280 7705 8351,'0'-14'171,"0"0"0,6 1-161,4 4 1,2-2 28,2 6 1,7-1 110,3 1 1,4 3 0,5-2 1,10 2 32,9 2 0,8 0-122,2 0 0,4-5-224,-4 1 0,6-8 218,-2 3 1,13-5-267,-35 4 0,2 1 1,1 0-1,1 0 240,6-2 1,1-1-1,-4 0 1,0 0 87,1-2 0,1 0 1,5-1-1,2 0-317,2-2 1,-1 0 0,1 2 0,0 0 340,-3-1 1,0-1 0,0 2 0,1 0-332,1 1 1,1 0-1,0 0 1,1 1 341,1 1 1,0 0 0,-4 2 0,0 0-59,-8 2 1,0 2 0,-2 0-1,1 2-103,1-1 0,0 1 0,-2 0 1,0 0-18,-2-1 1,-1 0 0,-6 1 0,-2 2 313,32 2 0,-9 0-379,-1 0 0,-8 0 67,-6 0 0,-9 0 12,-5 0 0,-4 0-497,-6 0 1083,-2 0-973,-13-6 1,-10 2 260,-12-5 1,-8 4 136,-11-4 0,-4 6 0,-5-4 0</inkml:trace>
  <inkml:trace contextRef="#ctx0" brushRef="#br1">16337 6895 8283,'-8'0'-625,"1"2"521,7 2 1,2-2 332,3 3 1,3-4-124,6-1 0,2-1 103,3-4 0,3-5-102,6-9 1,7-4-68,3-10 1,9-4-25,5-5 1,-1-6-169,1 1 0,-6-5 148,1 4 0,-3-5 66,-1 0 1,-8 0-180,-7 1 1,-1-2 79,-8 7 0,5-1-29,-5 5 0,-5 2 55,-5 4 1,-4-3-5,5 7 0,-7-7 21,2 2 0,-4-3 2,-1-1 0,0-9 29,0-6 1,0 2-35,0-2 0,-5 0 244,1 5 0,-1 3-231,5 2 1,-5 3 83,0 1 0,1 2-94,4 3 1,-5-3-2,0 3 1,-4 2-29,4-2 0,-4 1-6,4-1 1,-2-3-51,3 4 0,1 0 80,-7-1 0,5 5-73,-4-5 0,4 7 46,-4-3 0,-1 4 162,-4 2 1,3 0-4,-3-1 0,6 5 105,-11 1 0,6 4-92,-6-5 0,-1 5 0,1-5 0,-2 7-11,2-2 0,3-1-37,-2 1 1,2 0 3,2 4 1,-1 1 104,1 0-88,6 0-6,-4 0-27,10-1-126,-4 7 199,6 2-445,0 6-291,0 0 611,0 6 0,4 2-22,1 7 1,0 5 94,-5 4 1,0 3-99,0 1 1,0 7 19,0 3 0,-2 3-499,-2 1 0,0-4 214,-5 0 0,6-6-582,-2 1 0,3-9-289,2-5 376,0-10 751,0-2 0,7-14 0,-6-7 0,6-8 0</inkml:trace>
  <inkml:trace contextRef="#ctx0" brushRef="#br1">16777 4308 8236,'15'-8'262,"-1"3"0,0 3 3,0 2 1,2 0-161,3 0 1,3 0 111,7 0 1,1 0-1276,3 0 1058,3 0 0,13-6 0,2-2 0</inkml:trace>
  <inkml:trace contextRef="#ctx0" brushRef="#br1">13067 13961 7993,'-8'0'171,"0"0"475,3 0 186,3 6-663,-4 2 1,6 6 17,0 0 1,5 0 146,0 1 1,4 5-91,-4 4 0,4 0-20,-4 4 1,4-3-135,-4 8 0,0-3 151,-5-1 1,5-1-376,-1 1 1,1-2 99,-5-4 1,5 3-525,0-8 1,-1 1-590,-4-4-490,0-1-169,0-6 1806,0-21 0,0-4 0,0-18 0</inkml:trace>
  <inkml:trace contextRef="#ctx0" brushRef="#br1">13195 14117 7993,'14'-8'0,"5"2"0,0 6 0,1-7 202,-1-2 1,3 1-2,7-1 1,1 1-14,3-2 0,3-1-54,7 6 1,6-4-17,3 4 0,-3 0 87,-2 5 1,-2 0-26,-3 0 1,-4 4-15,0 5 1,-8 1 25,-2 8 0,-5 3-308,-9-2 0,0 1 86,0-1 0,-1-3-270,-4 3 0,-1 2 144,-3-2 1,-3 4-381,2-4 0,-7 7 136,-2-3 1,-6-1-24,2 2 0,-5-2 423,-5 2 0,3-4 0,-5-5 0</inkml:trace>
  <inkml:trace contextRef="#ctx0" brushRef="#br1">13436 14487 7993,'-8'0'1071,"2"0"-648,19 0 0,2-2 9,14-3 1,6-3-214,3-6 1,3 0-154,1 0 0,4 1-126,-3 4 0,3-3-825,-9 8 885,-2-1 0,6-1 0,-4-2 0</inkml:trace>
  <inkml:trace contextRef="#ctx0" brushRef="#br1">14559 14060 8015,'-7'-8'368,"0"2"1,7 17-184,0 3 0,2 5 16,3 0 0,1 3 19,3 7 0,2-1-245,-6 0 0,5 1 107,-6-1 0,6-1-470,-5-3 1,4 1 239,-4-6 0,-1-5-154,-4-4 1,2-6-367,3 6 114,-4-7 1,4 3 299,-10-6 1,2-7 253,-6-8 0,-1-5 0,-4-9 0</inkml:trace>
  <inkml:trace contextRef="#ctx0" brushRef="#br1">14588 14174 8015,'24'-22'-83,"-1"3"1,3 3-13,7 2 0,5-1 179,9 1 0,2 2-84,3 2 0,2-2 54,-7 2 0,-4 2 47,-5-1 0,-5 4 63,5-5 1,-7 7-11,3-1 1,-9 2 48,-1 2 1,-12 6-164,2 4 0,-4 2-160,-1 3 0,-2 0-3,-7 4 0,-7 3-218,-2 7 0,-10 1-183,-5 3 0,2-8 253,-2 4 1,-1-4 74,-8 4 0,3-7 196,-3-3 0,3-5 0,1-5 0,1 2-26,0-6 1,4 0 52,0-5 347,7 0 245,3 0 1,7-2-288,7-3 1,13 4-16,6-4 0,8 2-338,6-2 0,2 4 175,2-4-154,5 3 0,-6-4 0,7-2 0</inkml:trace>
  <inkml:trace contextRef="#ctx0" brushRef="#br1">14830 13321 8284,'14'-7'732,"2"6"-476,3-4 1,3 2-267,6-2 1,-4 2-251,-1-6 0,0 5-808,0 0 567,-2 2-372,-7 2 605,-6 0 0,-2 6 268,-6 4 0,-8 9 0,-6 5 0,-2 2 0,-7 3 0,1 2 0,-2-2 0,-1 2 0,6-7 0,-5-3 85,5-2 1,5-4 22,4 0 0,7-6 415,-2 1 0,5-7-177,5 2 1,5-4-40,9-1 1,7 0-140,8 0 0,3-1-130,-3-4 1,4-2-620,-5-2 1,-5-2 580,-4 6 0,-7-6 0,4 3 0</inkml:trace>
  <inkml:trace contextRef="#ctx0" brushRef="#br1">14958 13392 8015,'-13'6'0,"3"4"0,-1 2 204,7 3 0,-6 5 325,5 4 0,-1 3-142,1 1 1,4-4-103,-4-1 1,3 1-232,2 5 1,0-7 132,0-3 0,7 0 107,2-5 1,5 3-107,5-7 1,4-4 101,5-1 0,2 1-227,3-1 1,-1-1-265,6-4 0,0 0-2244,4 0 2445,1 0 0,6-6 0,1-2 0</inkml:trace>
  <inkml:trace contextRef="#ctx0" brushRef="#br1">15967 13946 8214,'2'-8'-5,"2"4"287,-2 2-176,4 2 1,-6 2 25,0 2 0,0 11 90,0 8 1,0 4 9,0 2 0,0 4-196,0 0 1,0-5 161,0-4 1,6-5-388,4 5 0,3-7 116,1 2 0,0-5-493,0-4 1,0-2 26,1-4 0,-1-2 539,0 3 0,0-10 0,1-3 0</inkml:trace>
  <inkml:trace contextRef="#ctx0" brushRef="#br1">16081 14060 8214,'16'-9'-110,"2"-1"1,5 2 105,5-1 0,0-4 246,1 4 0,4 1-99,0-2 0,0 5-259,-4-4 0,4 6 131,0-2 1,-1 2 50,-9-2 0,4 4-23,-3-4 1,-3 5-5,-2 5 0,-5 4-3,-5 10 1,-2 0-129,-7 9 1,-7-2-124,-2 7 0,-10-3 66,-5-2 0,2 1-123,-2-1 0,1-4 58,-6 0 0,2-7 32,4 2 0,-3-8-52,7-2 233,-6-5 156,9 2 711,-4-6-470,12 0 0,8 0-145,9 0 0,6 0-85,4 0 0,4-5-15,10 0 1,4-6-267,5 2 1,6-2 114,-1 1 0,7-2 0,-4 4 0</inkml:trace>
  <inkml:trace contextRef="#ctx0" brushRef="#br1">13394 13378 8134,'0'-8'252,"6"1"79,3 7 1,10 0-255,5 0 0,4 0-43,6 0 0,-3 0-595,7 0 1,-8-4 237,-1-1 1,-7 0-255,-8 5 0,-1 2 577,-4 3 0,-4 4 0,-10 10 0,-9-3 0,-8 4 0</inkml:trace>
  <inkml:trace contextRef="#ctx0" brushRef="#br1">13379 13690 8134,'-22'23'-415,"8"-9"0,9-10 1174,10-8 0,9-1-443,10-9 1,9 1-520,5-11 0,8 2-321,1-1 1,-1-1 523,-8 10 0,-3-10 0,-7 8 0</inkml:trace>
  <inkml:trace contextRef="#ctx0" brushRef="#br1">13337 13562 8134,'-10'15'138,"1"-1"1,4 2 643,-4 3 1,4 3-332,-5 6 1,7 1-132,-2-1 1,4-4-120,1-1 1,0-4 38,0 5 0,6-8-302,4-2 1,5-6-138,9-8 0,1 0-137,13 0 0,2-8 6,7-6 1,-3 0-324,4-5 1,-6 3-239,-4 2 0,-8 1 357,-6 4 0,-7 1 534,2 3 0,-3 3 0,-2-4 0</inkml:trace>
  <inkml:trace contextRef="#ctx0" brushRef="#br1">13820 13605 7987,'0'19'1097,"0"0"1,-1 6-884,-4-1 0,-2 8-199,-2 1 0,3 0 174,6-5 1,0 1-1701,0-1 1511,0 1 0,0-1 0,0 1 0</inkml:trace>
  <inkml:trace contextRef="#ctx0" brushRef="#br1">15100 13591 8032,'1'-8'0,"4"3"0,-2-1 58,7 1 1,-1 0 147,5 5 1,1 0-39,-1 0 1,0 7 61,0 2 0,0 4-114,1 1 0,-3-4-24,-2-1 0,1 1-149,-6 4 1,-1 0 120,-4 0 0,0-4 99,0-1 1,-6 1-225,-4 4 0,-2 0 112,-2 0 0,-1-4-134,1-1 1,0-1 18,0 2 23,0 2 0,6-9-4,3 7-98,3-7 1,10 3-327,6-6 0,9 0 38,10 0 431,3 0 0,19-6 0,4-2 0</inkml:trace>
  <inkml:trace contextRef="#ctx0" brushRef="#br1">16152 13392 8032,'0'-10'-638,"0"1"0,6 4 604,4-4 0,4 6 450,5-2 1,1-3-194,4-2-215,3 4 1,-7-7-81,4 4 0,-3 1-139,-7-1 1,0 5-289,0 0 282,-6-4-243,-2 6 323,-18 15 1,-1 0 136,-15 15 0,3 4 0,-10 4 0</inkml:trace>
  <inkml:trace contextRef="#ctx0" brushRef="#br1">16038 13562 8032,'-14'15'-109,"0"-1"1,6-5 286,3 1 0,13-7 80,11 2 1,5-5-163,13-5 1,3 0-114,7-9 1,-4 3-346,0-8 0,-1-1 77,-4 1 1,-5-5-174,-4 5 0,-2 0-178,-8 5 636,-7 0 0,-5-1 0,-7 1 0</inkml:trace>
  <inkml:trace contextRef="#ctx0" brushRef="#br1">16180 13463 8032,'-8'6'0,"2"-3"0,6 7 0,0 1 144,0 8 0,0-2 63,0 7 0,-5 0 148,1 4 0,-1 1-238,5-1 1,-5 0-4,0 1 0,1-2-38,4-4 1,0 3 85,0-7 1,0 0-606,0-5 382,0 0 1,6-6-654,3-3 1,-1-4 130,2-1 1,-1-1 582,5-4 0,1-3 0,-1-6 0</inkml:trace>
  <inkml:trace contextRef="#ctx0" brushRef="#br1">16337 13733 8032,'14'0'0,"-5"0"18,1 0 1,-1 0 237,5 0 68,1 0 0,-1 0-94,0 0 0,-4 0-174,-1 0 0,-6 2 75,2 2 1,-2-2-37,2 3 125,-4 3-156,-1-1 0,-6 8 64,-3-1 1,-4-5-113,4 1 1,1-5 28,-2 4 173,7-6-182,-10 4 167,12-1-319,-6-5-7,7 6-47,0-7 0,2 0 93,3 0 40,-4-7 1,7 6-130,-3-4 111,-3 4 25,4 1 1,-4 4-28,2 1 82,-2 0 1,9-4-12,-6 4 1,1-3 9,-1 2 0,3-2-20,6-2 0,-5 0 7,1 0 13,-1 6-2,5-4 66,-6 11 1,-3-6-79,-10 8 1,-4-1-200,-10 0 0,-5 7-48,-9 2 0,-3 9 237,-7 1 0,0 7 0,1-4 0</inkml:trace>
  <inkml:trace contextRef="#ctx0" brushRef="#br1">11503 11601 8186,'-8'0'452,"1"0"-413,7 0 1,2 0 3,3 0 1,3 0-111,6 0 1,2-5 79,3 0 1,1-6-348,4 2 0,1-2 127,-6 1 1,0 2-19,-5 3 0,-1 5-113,-4 0 1,-2 7 337,-7 7 0,-13 6 0,-3 3 0</inkml:trace>
  <inkml:trace contextRef="#ctx0" brushRef="#br1">11460 11885 7361,'14'0'479,"0"0"0,7 0-623,3 0 0,2 0 76,3 0 1,-1 0-101,1 0 1,2-2 66,-2-2 0,1 2-503,-11-3 604,-7-3 0,1 7 0,-5-6 0</inkml:trace>
  <inkml:trace contextRef="#ctx0" brushRef="#br1">11531 11672 8186,'-9'1'43,"-1"4"0,5 9 82,-4 10 1,1 3 95,-2 1 0,-1 2-102,7 3 1,-6-3 76,5 4 0,-4-4-114,4-2 1,1 0 60,4 1 1,1-7-27,4-3 0,1-3-135,4-2 0,7-1 103,-3-4 1,5-3-101,0-6 1,2-1 97,2-4 1,6-3-358,-1-6 0,1-5 124,4 0 0,-5 2-498,-4 7 0,-3-1 101,-7 6 1,0-4 546,0 4 0,0 0 0,1 5 0</inkml:trace>
  <inkml:trace contextRef="#ctx0" brushRef="#br1">11915 11942 8186,'1'9'-943,"4"1"655,-3-1 0,4 10 508,-6 0 0,0 0-190,0-5 0,0 1-413,0-1 1,0-5 382,0 1 0,6-7 0,2 3 0</inkml:trace>
  <inkml:trace contextRef="#ctx0" brushRef="#br1">12000 11473 7979,'0'-15'-424,"2"3"340,3 2 84,-4 4 474,5 6 1,-4 2-120,3 2 1,-4 4-45,4 6 0,-3 7-121,-2 3 0,0 9 81,0 5 0,1-2-87,4 2 0,-3-5-99,2 5 1,3-9 1,-3 4 1,3-13-59,-3 4 0,0-2-164,5-3 1,-6-5 69,2-4 1,1-6-309,-1 6 89,0-7-17,-5 3 105,0-6-209,0 0 1,0-6 96,0-3 0,0-4 150,0-1 1,1-7-144,4-3 1,1-1 76,4 2 0,1-3 245,-6 7 1,4 5-251,-4 5 336,6 5 1,-5 0 143,4 8 1,-4 4 164,-6 7 1,0 4 121,0-1 0,0 6-187,0-5 0,0 0 71,0-5 0,0 0-117,0 1 0,0-6-74,0 1 228,0-7-284,0 3 0,0-7-71,0-4 0,5-3-135,0-6 1,1-2-256,-1-3 1,-2 2 176,6-7 0,-4 0-74,4-4 1,-4-1 64,5 1 0,-2-5-117,1 0 1,2-1 29,-6 6 1,0 4 36,-5 1 1,4 5 24,1-1 199,0 3 0,-5 7-169,0-1-14,0 7-425,0-3 0,1 6-141,4 0 693,-3 0 0,10 0 0,-4 0 0</inkml:trace>
  <inkml:trace contextRef="#ctx0" brushRef="#br1">12498 11771 8036,'0'-14'-82,"0"0"94,0 0 0,-5 4 49,0 1 1,-6 5 168,2 0 1,1 2-141,-2 2 0,1 8 73,-5 6 0,0 2-138,-1 8 1,3-1 116,2 6 0,-2 4-6,2 0 0,4-4-34,1-6 0,3-5-136,2 1 1,0-4-79,0 0 0,7-7 140,2-4 0,-1-2-7,2-2 0,-1-2 42,5-2 1,1-6-179,-1-9 0,0 3 78,0-3 0,-4 4-152,-1 0 1,-1 1 73,2 0 0,1 0 45,-7-1 1,1 6 64,-5 0-72,6 5 257,-4-2 0,4 12-121,-6 4 1,-4 7 288,-1 2 0,-5 6-70,6-1 1,-1-2 57,5 2 1,0 0 0,0 4 0,0-4 42,0-1 0,0 0-151,0 0 0,5-1-26,-1-3 0,3-4-48,-3-1 132,-2 0-504,11-12 1,-7 2 154,3-8 0,2-4-546,-6-7 1,5-5-61,-6-4 1,7-3-393,-1-1 1,-2 0-287,1-1 1347,-6 1 0,10-7 0,-5-1 0</inkml:trace>
  <inkml:trace contextRef="#ctx0" brushRef="#br1">12626 11586 8036,'1'8'-183,"4"-3"0,-2-3 114,7-2 1,-1 0 334,5 0 0,-4-5-303,-1 0 0,-1-1-337,2 1 0,2 3-364,-2-2 303,-4 2 435,1 2 0,-7 6 0,0 2 0</inkml:trace>
  <inkml:trace contextRef="#ctx0" brushRef="#br1">12640 11743 8036,'-6'8'-27,"4"-2"254,-4-6 361,6 0 1,1 0-168,4 0 1,3 0-404,6 0 0,0-2-279,1-2 0,4 2-341,0-3 1,4 2 601,-4-2 0,13 4 0,-2-5 0</inkml:trace>
  <inkml:trace contextRef="#ctx0" brushRef="#br1">13223 11515 7994,'0'-20'-128,"0"4"241,0-3 1,0 2 232,0-2 0,-5 3-80,0-3 0,-4 3-38,4 2 1,-6 0-3,2-1 0,1 8-22,-2 2-112,1 3 0,-5 2-176,-1 0 0,0 7-92,-4 2 0,3 10 142,-3 5 1,3 3-101,2 1 1,0 2 44,-1 3 1,3-3 126,2 3 1,4-3 1,6-1 1,0-7 128,0-3 1,2-3-180,2-2 1,4-6 55,6-3 1,5-5-224,0-5 1,2-3 141,-2-6 1,1-7-144,4-3 1,3-2 44,-3-3 1,-4 1-272,-1-1 0,-3 6-160,-2-1 382,0 7 1,-4-2 5,-1 9 236,-6 4 0,4 7 411,-7 4 1,-7 9-287,-2 10 1,-4 9 226,-1 5 0,5 8-150,-1 1 1,2 5 353,-1-4 1,-2 4-239,6-5 0,0-1-130,5-8 0,0 0-39,0-10 1,5-2-130,0-12 1,6-5-152,-2 1 86,4-7 0,1-3-46,0-9 1,1-6 1,-1-4 1,-2 2-669,-2-7 0,1 5 339,-6-4 0,4 5-692,-4-1 1,0 3 1049,-5 2 0,6 0 0,2 0 0</inkml:trace>
  <inkml:trace contextRef="#ctx0" brushRef="#br1">13436 11771 7994,'0'14'897,"0"2"-517,0 3 0,0-1-153,0 5 0,-1-1-471,-4 2 0,3 1 244,-2-6 0,2 7 0,2-4 0</inkml:trace>
  <inkml:trace contextRef="#ctx0" brushRef="#br1">11446 12539 8109,'14'0'288,"0"0"166,0 0 1,2 0-751,3 0 1,-3-5 105,3 0 0,-3-4-390,-2 4 0,-1-1-97,-4 1 677,-3 4 0,-6 1 0,0 7 0</inkml:trace>
  <inkml:trace contextRef="#ctx0" brushRef="#br1">11417 12738 8051,'-17'22'0,"3"-3"0,7-5-81,-2-4 290,6 2 1,-2-10 223,10 3 0,4-4-345,10-1 1,2-1 95,2-4 0,4-3-247,-3-6 0,8 0 76,1-1 1,1 3 163,0 2 0,-6-1 0,1 6 0,-7-4 7,-8 4-147,0 0-122,-6 5 0,-3 0 85,-10 0 0,-9 0 0,-8 0 0</inkml:trace>
  <inkml:trace contextRef="#ctx0" brushRef="#br1">11517 12610 8051,'-14'0'-32,"-1"0"1,6 0 171,-1 0 0,6 6-19,-6 4 0,2 9-38,-1 4 0,-4 4 71,4 2 0,-2 4 96,1 0 1,-1 5-40,6-5 1,1 0 115,4-4 0,0-6-149,0 1 0,1-7-102,4 2 1,3-4-105,6-6 0,0-3 145,1-6 0,3 0-103,1 0 0,7-4 67,-3-1 0,4-6-584,2 1 0,-1-1 256,1 2 0,-7-2-624,-3 6 1,-4 0 870,0 5 0,-1-6 0,0-2 0</inkml:trace>
  <inkml:trace contextRef="#ctx0" brushRef="#br1">11830 12823 8051,'7'7'0,"0"-6"0,-7 12 414,0-4 0,-2 5-112,-3 5 0,4 2-250,-4 3 1,4 1-91,1-6 0,0 5-306,0-5 0,0-1-384,0-3 728,0-7 0,6 4 0,2-4 0</inkml:trace>
  <inkml:trace contextRef="#ctx0" brushRef="#br1">11972 12525 8051,'-7'-8'-336,"6"-5"0,-5 10 1912,6-7-527,0 7-684,0-3 32,0 6-357,0 0 0,1 6 43,4 4 0,-2 2 137,7 3 1,-7 5-260,1 4 0,3 3 135,-3 1 0,1 2-173,-5 3 0,0-1 29,0 6 0,0-7-43,0 3 1,0-6 41,0-4 0,5-4 52,0-5-212,-1-8 213,-4 0 0,2-9-110,3-3 1,-4-4 92,4-10 0,1-3-326,-1-7 0,1-1 98,-1-3 1,-2 2-143,7-7 0,-2 5 21,1-5 1,2 1 134,-6-1 0,4 4 210,-4 5 0,5 7-294,-6 3 769,7 3-399,-9 8 0,4 8 425,-6 10 1,5 9-209,0 5 0,0 7 272,-5 2 0,0 7-175,0-2 0,0 3-36,0 1 1,4 6-95,1-1 1,5-6-221,-6-8 0,6-9 15,-5-5 79,6-3 0,-8-8 190,6-3 1,-4-7-135,4-7 0,-1-7-131,2-13 1,2-5-61,-2-4 1,3-5-227,1-4 0,0 2 15,0-2 1,0 0-338,1 4 0,-1-3-433,0 8 0,-1 5 414,-4 5 1,2 1-927,-6 8 1511,6 0 0,-9 5 0,4-1 0</inkml:trace>
  <inkml:trace contextRef="#ctx0" brushRef="#br1">12484 12624 8276,'0'14'906,"0"7"-385,0 3-354,0 2 0,0 3 36,0-1 0,0-2-124,0 2 1,-2-3-284,-3 8 0,4-7 214,-4-3 0,3-4-279,2 5 1,0-7-573,0 2 841,0-3 0,0-2 0,0 1 0</inkml:trace>
  <inkml:trace contextRef="#ctx0" brushRef="#br1">12640 12596 7848,'0'14'-115,"-5"0"662,1 0 1,-6 2-149,5 3 1,-6 2-242,2 2 0,-4 3 93,-1-7 0,4 1-240,1-1 1,1-3 62,-1 3 1,1-8-152,3-2 1,3-4-264,-2 5 88,2-7 1,4 3 50,2-6 1,4 0 53,6 0 0,2 0 42,3 0 0,-3-5 34,3 1 0,2-1-188,-3 5 1,1-5 106,-4 0 1,4-4-232,0 4 1,0-6-109,-5 2 491,0-4 0,0-8 0,0-1 0</inkml:trace>
  <inkml:trace contextRef="#ctx0" brushRef="#br1">12867 12553 7963,'10'0'-194,"-1"0"0,1 0 117,4 0 0,0 0 311,1 0 0,0-1-195,4-4 1,-8 3-669,4-3 276,-4 4-239,-3 1 455,-2 6 1,-12 7 36,-4 6 1,-7 0 84,-2-5 1,-2 5 14,2 0 0,3 0 196,-2-5 0,6-4 154,3-1 1,6-4 704,-2 4-425,3-6-282,2 4 0,7-7-212,2 0 1,4-2 95,1-3 1,7-3-515,2-6 0,-1 2 184,2 2 1,-2-2 97,2 2 0,3-9 0,-5-3 0</inkml:trace>
  <inkml:trace contextRef="#ctx0" brushRef="#br1">13180 12226 7963,'8'2'470,"-3"2"1,-3 11-81,-2 8 0,0 3-84,0-3 1,0 6-56,0-1 0,4 1-37,1 4 1,0-3 27,-5-2 1,0 1-532,0-1 0,0 2 256,0 3 1,4-3-961,1 3 0,6-9 993,-1-5 0,2-3 0,3-2 0</inkml:trace>
  <inkml:trace contextRef="#ctx0" brushRef="#br1">13408 12226 7963,'8'6'38,"-4"2"-19,-8 7 0,-4 0 542,-6 4 0,-1 3-142,1 7 1,0-5-344,0-1 0,1-5 50,4 1 0,-2-4-156,6 0 177,0-1-43,5 0 1,0-5-2,0 1 0,2-7 6,2 2 0,4-4-120,6-1 0,2 0 90,3 0 0,-1 0-255,5 0 1,-1 0 73,2 0 1,1 0-186,-6 0 1,5 0-149,-5 0 0,-5 2-1115,-4 3 1550,-7-4 0,9 12 0,-4-5 0</inkml:trace>
  <inkml:trace contextRef="#ctx0" brushRef="#br1">13607 12397 7963,'8'0'1333,"-2"1"-859,-6 4 1,2 5-110,2 8 1,-2-2-243,3 3 0,-4 2 114,-1-2 0,2 1-645,3-1 1,-4-3 407,4 3 0,3-3 0,0-2 0</inkml:trace>
  <inkml:trace contextRef="#ctx0" brushRef="#br1">11432 13378 8048,'14'-7'1103,"6"-1"-705,4-6 0,3-2-423,1-3 0,5 4 25,1-4 0,-1 4-678,-5 6 0,-6-2 157,-3 6 0,-8 0-52,-1 5 1,-7 7 346,2 2 1,-10 4 225,-5 1 0,-8 7 0,-6 2 0,-3 11 0,-1 2 0</inkml:trace>
  <inkml:trace contextRef="#ctx0" brushRef="#br1">11503 13534 7942,'-18'14'-371,"4"0"-465,-3-6 1198,15 5 483,-4-11 1,7 2-532,4-8 1,9 0-95,10-5 1,3-1-140,1-4 1,7 0-96,3 0 0,-2 0-192,2-1 0,-8 6 128,-1-1 0,-3 3-105,-7-3 1,-4 4-1061,-6 6 488,-6 0-221,4 0 976,-20 0 0,-3-7 0,-12 0 0</inkml:trace>
  <inkml:trace contextRef="#ctx0" brushRef="#br1">11574 13420 7942,'-10'5'122,"1"0"1,4 6 261,-4-2 1,4 6-212,-5 3 0,6 0 0,-6 6 1,2-1 20,-1 6 0,-4-1-137,4 1 0,-2-1-23,1 0 1,-1-1 133,6-3 1,1 1-157,4-6 1,0 0 33,0-5 1,1 1-112,4-1 0,3-6 15,6-4 0,5-2 71,0-2 1,6-6-413,-1-4 1,7-2 179,3-3 1,-1 1-647,-5 0 0,1 0 857,-1-1 0,-6 1 0,-1 0 0</inkml:trace>
  <inkml:trace contextRef="#ctx0" brushRef="#br1">11844 13676 7748,'1'14'646,"4"1"1,-3 4-550,2 0 1,-2 6-272,-2-1 0,0-2-260,0 1 0,0-4 242,0 5 1,2-8-343,2-2 0,0-1 534,5-9 0,0 1 0,6-5 0</inkml:trace>
  <inkml:trace contextRef="#ctx0" brushRef="#br1">12029 13250 7852,'0'14'479,"0"0"1,0 5-35,0 0 0,0 6-240,0-1 1,0 4 63,0 6 1,0-4 69,0 3 0,0-3-157,0-2 0,0 1-65,0-1 0,0-4-260,0 0 1,4-7 151,1 2 0,1-8-860,-1-2 638,-3-5 0,9 0 63,-6-8 0,1-6-23,-1-9 0,-4-3-288,4-6 0,1-2 104,-1-4 0,4 3-133,-4-7 0,6 2 472,-1-2 0,-4 9-38,-1 10 1,-2 8 370,2 2 1,-4 7-179,4 2 0,-3 8 130,-2 11 1,1-2-84,4 7 0,-3 1 445,2 8 0,-2-3-139,-2 4 0,5-6 21,-1-4 0,6 1-218,-5-6 0,4 0 12,-4-5-139,6-6 1,-3-2 54,6-6 0,0-3-91,0-6 1,2-4 66,3-15 0,-3 1-457,3-11 0,1 0-79,-1-5 1,0 2-261,-4 3 1,-1 4 67,0 5 1,-1 7-1369,-4 3 410,-3 3 1489,-6 8 0,0 8 0,0 8 0</inkml:trace>
  <inkml:trace contextRef="#ctx0" brushRef="#br1">12484 13591 7942,'8'0'348,"-2"6"1,-6 2 447,0 6 1,0 5-358,0 0 1,5 5-111,-1-5 1,1 5 37,-5-5 1,0-1 74,0-3-221,6-1 0,-2-1 27,5-4 1,-4-3-281,4-6 0,-4-6-395,4-3 1,-1-10-556,2-5 0,2 2 509,-2-2 1,-2 2-125,1-2 1,-4-1-1117,5 6 1713,-7-6 0,9 9 0,-4-5 0</inkml:trace>
  <inkml:trace contextRef="#ctx0" brushRef="#br1">12740 13449 7942,'14'0'199,"0"-7"1,-5 1-57,1-3-377,-7 2-544,3 1 559,-6 4 0,-1 2-131,-4 10 0,-3 3 121,-6 1 1,4 2 206,1 2 1,0-2 53,-6 3 1,6 2-9,-1-2 0,7 0 139,-2-5 1,-1-5 1031,1 1-25,1-7-775,4 10 1,1-12-301,4 4 1,3-10 150,6-4 0,2 1-871,3-2 1,-2 1 624,7-5 0,0-7 0,4-1 0</inkml:trace>
  <inkml:trace contextRef="#ctx0" brushRef="#br1">13038 13036 7986,'0'-7'216,"0"2"155,0 10 0,0 9-116,0 9 0,2 6 111,2 4 1,0-1-158,5 6 1,-4-1 14,4 6 0,-1-2-104,2-3 46,-4-3 0,-1-8-11,-1-4 1,6-2 184,-5-7-53,6-6 0,-8-2-106,6-6 1,-4-8 71,5-6 0,-3-6-58,3-9 1,3-1-269,-4-3 0,4 2-138,1-7 0,-1 6-238,-4-1 0,4 3-773,-4 1 1,2 3 572,-1 2 0,2 3 649,-2 7 0,-4 6 0,0 2 0</inkml:trace>
  <inkml:trace contextRef="#ctx0" brushRef="#br1">13450 13122 7986,'8'0'1865,"-1"11"-1544,-7 3 1,-5 10-151,0-1 0,0 9-171,5 1 0,-6 7 0,-2-4 0</inkml:trace>
  <inkml:trace contextRef="#ctx0" brushRef="#br1">14986 11231 8090,'0'-14'0,"-5"0"-295,0-1 0,-1 1 138,1 0 1,4-5 445,-4 0 1,-1 0-97,1 5 0,-6 0-60,1-1 1,3 3 111,-3 2 0,1 4-105,-6 6 1,6 2 54,-1 2 1,1 10-56,-5 10 0,0 3 92,-1 1 0,1 6-53,0-1 0,4 0-153,1-5 1,6-5-34,-2-5 0,3-6-159,2-3 1,2-6 25,3 2-89,3-4 0,6-7-99,0-3 1,5-9 116,0-1 0,0 0-6,-5 5 1,-4 0-37,-1 0 261,1 6-81,4 2 1,-6 12 255,-4 3 1,-2 10 84,-2 5 1,0 3 66,0 1 1,0 5-5,0 1 1,0-1-75,0-5 1,0-4-131,0 0 1,0-2 41,0 1 1,0-2-268,0-7 0,5-4-402,0-1-382,-1-6-414,-4 4 573,0-7-198,0 0 921,0-7 0,7-1 0,1-6 0</inkml:trace>
  <inkml:trace contextRef="#ctx0" brushRef="#br1">15142 11345 8090,'0'14'216,"0"0"155,0 0 0,0-4-119,0-1 0,0-4 593,0 5-623,0-1 0,0 5 13,0 0 1,-1 2-203,-4 3 0,2-3 113,-7 3 0,6 1-222,-6-1 1,7 0-47,-2-4-122,4-1 178,1 0 0,0-4-134,0-1 1,6-6 61,3 2 0,4-4 119,1-1 1,1-4-279,-1-1 1,2-4 76,3 4 0,-4-6-403,4 1 0,-3 2 623,-2-1 0,1 6 0,-1-4 0</inkml:trace>
  <inkml:trace contextRef="#ctx0" brushRef="#br1">14787 11956 8615,'0'14'480,"0"7"-122,0 2 0,0 4-74,0 2 1,5 5-213,-1 4 1,1 2-72,-5-2 1,0 3-31,0-3 0,0-2-185,0 2 1,0-5 165,0 5 0,-5-11-785,1 1 324,-1-2 115,5-4 1,1-10-22,4-12 415,-3-6 0,10-21 0,-4-3 0</inkml:trace>
  <inkml:trace contextRef="#ctx0" brushRef="#br1">14986 12098 8019,'0'8'56,"-2"5"143,-2-4 0,0 1-52,-5 4 1,0-1 109,-6 10 1,-1-4-158,-2 5 1,2-5 5,-3 5 0,3-7-94,2 2 0,1-8 142,4-2-327,2 1 174,7-2 1,7 3-171,2-6 0,5-1 47,5-4 0,3 0 155,7 0 1,-5 0-155,-1 0 0,1-4 64,4-1 1,-6-5-464,-3 6 1,0-3 42,-4 3 477,2 2 0,-9-17 0,6 3 0</inkml:trace>
  <inkml:trace contextRef="#ctx0" brushRef="#br1">15142 12127 8019,'8'1'-172,"-3"4"1,-3 3 114,-2 6 0,0 2 572,0 3 1,0 1-123,0 4 1,-2 1-190,-3-6 0,4 5-2,-4-5 0,-1 5-145,1-5 0,-5 0-36,6-5 0,-3-2-224,3-2-53,2 2 199,-4-10-40,6 4 109,0-6 0,6 0-100,3 0 1,4-4 70,1-1 0,2-1-153,3 1 0,-2 3-83,7-2 0,-2 0-218,2 0 0,3 2-457,-3-3 928,-4 4 0,1 1 0,-7 0 0</inkml:trace>
  <inkml:trace contextRef="#ctx0" brushRef="#br1">14787 12738 8397,'0'20'637,"1"-2"-375,4 6 1,-2-1-78,7 6 1,-2-1-17,1 1 1,4-6 15,-4 1 0,2-2 5,-1 2 1,3 1-5,-4-6 1,-1 5 0,1-5 1,-1-5 195,2-5-251,2-6-20,-4 4 0,7-15-95,-1-6 0,0-8-10,0-12 1,5 3-109,0-7 1,0 5-560,-5-5 0,-1 8 349,-4 1 1,2 2-1802,-6 9 1095,6 5 1017,-9 7 0,4 6 0,-6 0 0</inkml:trace>
  <inkml:trace contextRef="#ctx0" brushRef="#br1">15157 12965 7981,'14'0'135,"-5"0"-35,1 0 1,-6 5 690,6 0 1,-5 1-260,4-1 0,-6-2-83,2 7 0,-2-1-225,2 5 1,-3-4-199,2-1 1,-4 1 159,-4 4 1,0-5-140,-5 1 0,4-2-62,-4 1-387,6 4-89,-10-12 250,11 12-10,-4-11 0,12 4 68,4-6 0,7-2-550,2-2 0,13-3 0,1-2 733,0-4 0,8 5 0,-5-6 0</inkml:trace>
  <inkml:trace contextRef="#ctx0" brushRef="#br1">16180 11259 8070,'-8'-14'-108,"4"0"0,-3 0-168,3 0 0,-6-1 404,5 1 0,-6 0 381,2 0 0,-4 1-464,-1 4 1,0 2 70,-1 7 0,0 0-93,-4 0 0,3 7 85,-3 2 0,3 10 88,2 5 1,1-1-45,4 6 0,3-4 9,6 8 0,0-3-210,0-1 0,0-2 107,0-4 1,7-2-66,8-7 1,-1-6 60,5-3 0,3-4-207,2-1 0,-2-6-92,1-4 0,-4-4-101,5-5 1,-7-1-126,2-4 1,-3-1 164,-2 6 1,-1-5 56,-3 5 1,-4 5-166,-6 4 499,0 1-190,0 1 0,0 10 381,0 12 1,-5 6-135,0 9 1,-4-1 452,4 1 1,-4 4-202,4 0 1,0 2-25,5-2 0,0-5-228,0 1 0,5-2 299,0-8-855,6 0 347,-3-5 0,1-6-436,1-4 0,-7-4 235,2-4 1,-2 1-996,1-7 1263,-2 1 0,4-12 0,-6-1 0</inkml:trace>
  <inkml:trace contextRef="#ctx0" brushRef="#br1">16393 11316 8070,'15'0'-486,"-1"0"1063,0 7 1,-6-4-155,-3 6 1,-4-4-371,-1 4 0,-1 1-95,-4 4 0,-1 0-50,-4 1 1,-2-1 140,2 0 0,-1 0-86,2 0-187,-4 1 152,11-1-329,-4 0 212,6-6 1,6-2 147,4-6 0,2 0-8,3 0 0,-1 0 198,0 0 0,0 0-68,1 0 0,-6 5-40,1 0 1,-7 6 80,1-2-37,-2 4 0,-2 6-173,0 0 1,-6 1 89,-4-1 0,-2-1-542,-3 5 1,0-4 111,-4 5 1,3-7 427,-3 2 0,-3 4 0,0-1 0</inkml:trace>
  <inkml:trace contextRef="#ctx0" brushRef="#br1">16066 11771 8049,'13'16'238,"-3"3"1,-2 3 212,-4 6 0,-2 1-151,3-1 0,1 2-181,-1 4 0,1-4 34,-1 3 1,-4 1-155,4 0 0,-3 0-343,-2 0 0,0-6 276,0 0 1,1-1-629,4-8 1,-4-5-55,4-4-101,-3-7 851,4 3 0,-4-18 0,4-4 0</inkml:trace>
  <inkml:trace contextRef="#ctx0" brushRef="#br1">16379 11800 8037,'0'15'-56,"0"4"1,-6-1-112,-4 5 0,-2-4 585,-2 5 1,-1-5-82,1 5 1,-5-2-213,0 2 0,0-4 29,5-6 0,5-4-98,-1-1-52,7-6-104,-3 4 1,7-7 77,4 0 0,3 0-116,6 0 0,0-2-93,1-3 0,0 4 75,4-4 1,-3 4-105,3 1 0,-3 0-197,-2 0-515,0 0 972,0 0 0,1-7 0,-1-1 0</inkml:trace>
  <inkml:trace contextRef="#ctx0" brushRef="#br1">16465 11942 7259,'7'9'418,"-2"1"0,-3-6-511,-2 6 300,0-1-290,0 6 1,0-1 23,0 0 1,0-4 25,0-1-19,0-6 16,0 10 0,0-10 7,0 6 17,6-5 0,-3 4 108,7-4 0,-6-2-49,6 3 0,-7-2 158,2 1 1,-2 0-3,2 5 1,-4-4 26,4 4 1,-3-4-130,-2 5 0,-2-1 29,-3 5 1,-3 0-171,-6 1 1,0-1 83,0 0 1,0 0-548,-1 1 0,1-3 252,0-2 0,1 2-344,4-2 0,-2-2 192,6 1 0,-1-6 403,1 2 0,3 3 0,-4 0 0</inkml:trace>
  <inkml:trace contextRef="#ctx0" brushRef="#br1">16180 12553 8010,'0'-9'0,"0"-1"0,0 7 0,0-3 0,0-1 0,0 6 0,0-4 0,0 10 0,2 3 0,3 6 0,-4 0 0,4 0 0,-4 7 432,-1 3 0,5 2-112,0 3 1,1 4-62,-1 0 1,-3 5-78,2-5 1,3 0-10,-3-4 0,6-5-35,-5-1 0,1-5-102,-1 1 0,-4-4-136,4 0 92,3-8-73,-7 0 95,6-7 0,-6 0 90,4 0 0,-3-11-105,2-3 1,4-12-3,2-2 1,2-2-128,3-8 0,-4 0-243,3-5 1,-3 2-622,8 3 1,-3 5 452,-2 9 0,-5 6 541,1 8 0,-1-3 0,6 6 0</inkml:trace>
  <inkml:trace contextRef="#ctx0" brushRef="#br1">16521 12766 7986,'7'8'-71,"-4"-1"62,6-7 1,-4 1 744,5 4-393,-7-4 0,5 12-496,-4-3 1,-2 2 101,3 2 0,-8 1-9,-2-1 52,-6 0 0,8-1-245,-7-4 65,7 4 0,-3-10-51,6 6 224,0-5 1,6 2-27,3-6 0,-1 0 193,2 0 0,-1 0-102,6 0 0,-6 0 347,1 0 0,-1 0 376,5 0-295,0 0 1,-4 6-117,-1 4 0,-5-1 108,0 5 1,-13-3-439,-5 8 1,-10-1 57,0 1 1,-4-3-459,-5 3 0,3-4 368,-4 0 0,-2-1 0,0 0 0</inkml:trace>
  <inkml:trace contextRef="#ctx0" brushRef="#br1">12839 10549 8156,'-8'0'-451,"2"-2"696,6-3 1,1 4 407,4-4 1,3 3-417,6 2-65,7 0 0,1 0-276,6 0 0,1-1 85,-1-4 1,-1 3-378,-3-2 1,1-3 22,-6 3-990,0-1 795,-11 5 568,-2 6 0,-18 2 0,-4 6 0</inkml:trace>
  <inkml:trace contextRef="#ctx0" brushRef="#br1">12811 10804 8160,'-15'15'0,"8"-1"-272,2 0 0,5-6 218,5-3 1,2-4 366,8-1 0,5 0-87,4 0 1,7 0-87,3 0 0,4-6-302,-5-3 1,0-4 86,-5-1 0,-1-1-408,-3 1 1,-8 5 78,-7-1 404,-6 7 0,4-9 0,-7 4 0</inkml:trace>
  <inkml:trace contextRef="#ctx0" brushRef="#br1">12882 10691 8171,'-15'0'15,"8"1"234,2 4 1,2-2 192,-2 7 1,3 1-258,-2 8 1,2-2 88,2 7 0,0-1-84,0 6 1,0 4 45,0 0 0,0 2-128,0-2 1,2-6 63,2 6 0,4-12-143,6 2 0,7-7-120,3-6 1,3-4-266,1-6 0,0-6-390,1-4 0,-5-2 373,-1-3 1,-5-4-525,1 0 0,-8 2 897,-2 8 0,1-10 0,4 3 0</inkml:trace>
  <inkml:trace contextRef="#ctx0" brushRef="#br1">13280 10819 9274,'0'14'606,"0"0"-217,0 0 0,0 7-514,0 3 0,0 2 141,0 3 0,0-2-714,0-4 698,0 4 0,6-5 0,2 7 0</inkml:trace>
  <inkml:trace contextRef="#ctx0" brushRef="#br1">14588 10222 8529,'16'-5'584,"3"0"0,-2-4-485,7 4 1,-1-6-234,6 1 1,-7 4-167,-3 1 1,-3 4-691,-2 1 551,-6 0 1,-2 6 94,-6 4 1,-13 7 343,-5 2 0,-8 12 0,-2-1 0</inkml:trace>
  <inkml:trace contextRef="#ctx0" brushRef="#br1">14474 10520 8359,'-8'-14'-348,"3"0"0,5 4 162,5 1 0,5 6 697,9-2 0,-2-1-209,7 1 0,-5-5-404,4 6 1,6-6 38,4 5 0,0-6-175,-4 2 0,-6 3-31,1 1 1,-7 3 21,2 2-570,-9 0 817,-4 0 0,-12 7 0,-2 0 0</inkml:trace>
  <inkml:trace contextRef="#ctx0" brushRef="#br1">14602 10364 8315,'-8'-7'61,"-4"6"1,10 1 168,-3 9 1,4 10 7,1 5 1,-5 8 14,0 1 1,0 5 16,5-5 0,0 6-99,0-1 1,0-3 86,0-2 0,0-4-322,0-6 0,2 3 164,3-7-492,3-1 0,11-10 20,0-3 0,-1-3-164,-3-2 1,5-7 202,4-2 0,-2-4-513,2-1 846,-7-6 0,4 4 0,-7-5 0</inkml:trace>
  <inkml:trace contextRef="#ctx0" brushRef="#br1">14830 10605 8315,'7'0'-11,"6"0"-502,-5 7 168,6-6 2200,0 12-1254,-6-5 0,-1 6-394,-7 0 0,-7 1-196,-2-1 1,-4 0 118,-1 0 1,5 0 44,-1 1 106,7-1-275,-3 0 0,9-1 112,6-4 1,7-4-362,12-10 1,7 2 121,3-6 0,-2-1-367,2-4 1,0 0 487,5-1 0,6 1 0,1 0 0</inkml:trace>
  <inkml:trace contextRef="#ctx0" brushRef="#br1">16138 10236 8358,'14'-6'134,"6"-2"89,4-7 1,3 6-574,1-1 0,1 1-543,-1-5 1,-6 6 892,-3 3 0,-3 4 0,-2-6 0,-6 6 0,-2 7 0,-6 10 0</inkml:trace>
  <inkml:trace contextRef="#ctx0" brushRef="#br1">16251 10350 8310,'-23'28'-107,"-1"0"0,7-5-164,-2-5 530,3-2 7,8-1 1,3-8 57,10-2 0,8-10-73,5-4 0,8-4-330,-3-1 0,4-5-145,2 0 0,-1 0-194,1 5 1,-6 0-274,1 0-323,-7 6 1014,-2 1 0,-3 1 0,-4-2 0</inkml:trace>
  <inkml:trace contextRef="#ctx0" brushRef="#br1">16152 10307 8261,'0'20'-151,"0"3"225,0 5 1,0 7 506,0 3 1,-5 1-109,0-1 0,-4 2 16,4-7 0,0 5-325,5-5 1,0-5 101,0-4 0,2-7-654,3 2 1,3-9 285,6-6 0,6-2-783,4-2 1,-2-6 141,2-4 1,-2-7 742,2-2 0,3-13 0,-5 2 0</inkml:trace>
  <inkml:trace contextRef="#ctx0" brushRef="#br1">16408 10449 8243,'9'0'-98,"1"0"1,-6 2 583,6 2 0,-5-2 343,4 3-966,-6 3 1,4 0 95,-7 6 1,-2 0 59,-3 0 1,2 0 10,-6 1 1,-1-1-13,-4 0 0,4-1 53,1-4 0,6 4 40,-2-4-192,3-2 1,2 0 43,0-2 0,7-3-12,2 3 0,4-4 75,1-1 1,0 0 159,1 0 1,0 0-55,4 0 199,-3 0-145,5 0 0,-13 6 223,-4 4 0,-10 4-84,-8 5 0,-7 3-131,-7 7 1,-2-1-1722,-3 0 1527,-4 1 0,1-1 0,1 1 0</inkml:trace>
  <inkml:trace contextRef="#ctx0" brushRef="#br1">13266 15581 8063,'0'-19'112,"0"0"0,-5-1-112,0 1 0,-1 8-1,1-3 0,2 4 45,-7 1 0,6-2 26,-6 6 1,-1-5-2,-8 6 1,3-1-5,-3 5 0,4 0 324,0 0-282,1 0 1,0 6 151,0 4 1,0 9-92,-1 4 0,1 6 49,0 4 0,0 5-156,-1 9 1,3-1 13,2 6 0,4-6 37,6 1 1,0-4-117,0-5 1,6-10-302,4-9 0,4-5 140,5-4 1,3-5-139,7-10 1,-1-9 82,0-10 1,1-9-84,-1-5 1,-1-3-9,-3-2 0,1 1 98,-6-1 1,-5 5 79,-4 0 0,-2 13 66,1 1 944,-3 7-702,-6 9 1,0 3 321,0 10 0,0 9-211,0 10 0,0 9 331,0 5 0,-4 9-126,-1 5 1,-4 4 31,4 1 0,0-1-207,5 1 1,0-8-97,0-6 0,5-2-172,0-8 1,6-1 207,-2-9-365,4-2 1,1-8 12,0-4 0,0-3-120,1-6 1,-3-6 193,-2-3 1,1-6-540,-7-4 1,6 4 93,-5-4 1,-1 1-73,-4-1 0,-1 4-735,-4-4 1,2 3 1273,-7 2 0,1-1 0,-5 1 0</inkml:trace>
  <inkml:trace contextRef="#ctx0" brushRef="#br1">13507 15780 8063,'13'2'-536,"-4"3"587,-2-4 1,-6 10 471,4-6 1,-2 0-546,7-5 1,-6 0 21,6 0 0,6 0 0,6 0 0</inkml:trace>
  <inkml:trace contextRef="#ctx0" brushRef="#br1">13820 15396 8762,'0'15'473,"-1"5"230,-4 4 1,3 4-198,-3 5 0,-1 5-63,1 10 1,-6 4-232,2 9 0,1-1-109,-2 7 1,7-7-437,-1 1 0,2-10 273,2-8 1,6-4-982,4-10 0,2-6 519,3-13 0,-6-4-300,1-6 1,-1-13 178,5-6 1,-1-9 642,-4-10 0,4 0 0,-3-9 0,-4-10 0,0-1 0</inkml:trace>
  <inkml:trace contextRef="#ctx0" brushRef="#br1">13948 15553 8063,'6'-14'0,"-2"6"320,5 3 323,-6 3 0,3 9-166,-6 2 1,0 4-157,0 1 0,0 7-265,0 2 0,-6 2 118,-3-1 0,-4 8-157,-1-4 1,0 4 63,-1-4 0,1-1-69,0-3 1,4 1-119,1-6 1,6 0-198,-2-5 1,4-4-33,1-1 187,0-6 1,6 8 277,3-6 0,4 0-147,1-5 0,0 5-215,1-1 0,4 1 144,0-5 0,4-2-205,-4-2 0,6 1-221,-1-7 1,1-4 513,-1-5 0,3-13 0,-5 2 0</inkml:trace>
  <inkml:trace contextRef="#ctx0" brushRef="#br1">14133 15354 8063,'14'0'-123,"0"0"1,1 0 81,-1 0 0,5-5 42,0 0 0,-4-1-1,0 1 1,-9 2 16,8-6 0,-3 5-202,3 0-365,-6 2 412,5 2 138,-11 0 0,-2 6 0,-8 2 0</inkml:trace>
  <inkml:trace contextRef="#ctx0" brushRef="#br1">14275 15382 8063,'8'19'103,"-3"0"1,-4 8 650,-1 1 1,0 2-236,0 8 0,-4 0-724,-1 5 0,-5-2 125,6-3 80,-1 3 0,-1-11 0,-2 5 0</inkml:trace>
  <inkml:trace contextRef="#ctx0" brushRef="#br1">12782 15254 8089,'-22'7'117,"2"2"147,5 10 1,1 5 20,0 9 1,-5 5 14,0 9 0,2 7-60,7 3-392,-3 15 1,12-12 289,-4 16 0,4-9 127,1-6 0,6-4-235,3-5 1,9 2 138,1-7 0,4 2-490,-4-1 0,11-9 170,-1 4 0,17-7-873,6-3 1,9-1 1023,10-13 0,2-3 0,3-5 0,-36-6 0,1 1 0,0-2 0,1 1 0</inkml:trace>
  <inkml:trace contextRef="#ctx0" brushRef="#br1">14531 15055 8063,'14'0'-245,"0"2"-62,1 3 1,-1 4 1224,0 10-491,0 3 0,5 13-78,0 3 1,0 3-152,-5 1 0,-6 6-227,-3-1 0,-3 5 93,-2-4 0,-8 5-60,-7 0 1,-5 8-177,-9 6 1,1 0-317,0 0 0,-6-6 488,1-8 0,-6 2 0,2-5 0</inkml:trace>
  <inkml:trace contextRef="#ctx0" brushRef="#br1">15043 15567 8063,'-8'0'188,"2"0"0,7 0 370,4 0 0,-2 0-78,7 0-480,-1 0 0,12-6 0,1-2 0</inkml:trace>
  <inkml:trace contextRef="#ctx0" brushRef="#br1">15370 15155 8063,'8'0'0,"-2"11"142,-6 3 0,0 10 132,0-1 0,2 11 82,2 3 1,-2 3-171,3-2 0,-4 3 47,-1-3 0,0 1 23,0-1 0,2 2 6,3-7 0,-4 5-61,4-5 1,-2-1 31,2-9 0,-2-1 55,6-3 0,-1-8 148,2 4-236,2-11 0,-4 1 44,7-10 1,-1-3-29,0-6 1,5-8-334,0-6 0,6-7 129,-1-8 0,3-1-766,1-3 0,-1-4 309,-3-6 1,3-3-321,-4 3 0,-2-1-47,-2 11 812,-3-1 0,-4 7 0,-2 3 0,-6 5 0,-2 3 0,-2 2 0</inkml:trace>
  <inkml:trace contextRef="#ctx0" brushRef="#br1">16123 15069 8063,'0'-7'2551,"0"-6"-1908,0 5-643,7 0 0,1-11 0,6 3 0</inkml:trace>
  <inkml:trace contextRef="#ctx0" brushRef="#br1">20190 9880 8018,'-10'5'-372,"1"0"128,-1 6 1,-2-3 1020,2 6 1,-7 5-365,2 0 0,-2 2 46,3-3 1,0-2-134,-1 3 0,1 2-470,0-2 1,0 0 92,0-5 1,-1 5-782,1 0 1,2 0 154,2-5 677,-3-6 0,5 11 0,-6-3 0</inkml:trace>
  <inkml:trace contextRef="#ctx0" brushRef="#br1">20218 10023 8018,'36'-8'0,"-1"-3"68,-6 6 1,-7 0 68,-3 5 1,-4 0 479,0 0-127,-7 0-771,-2 6 0,-8 2 162,-2 7 0,0-6-168,-5 1 1,-1-3-32,-4 3 0,0 1-79,0-6-1,0-1 147,-1-4 1,1 0 250,0 0 0,0 0 0,0 0 0,4 0 0,1 0 0,4-4 288,-5-1 13,7 0 115,-9 5 0,10 7 96,-3 2 0,-1 4 271,1 1 1,0 2-301,5 3 0,-1 3 98,-4 6 0,4 2-213,-4 3 1,3 10-127,2 9 1,-1 8-24,-4 2 1,3 6-223,-2-2 1,2-1-163,2 1 0,0-1-501,0 1 1,2 2 665,2-6 0,-2 9 0,3-5 0,-4-3 0,-1-3 0</inkml:trace>
  <inkml:trace contextRef="#ctx0" brushRef="#br1">18341 5644 8386,'-8'0'-1025,"2"-6"2150,6 4-617,0-4-407,0 6 1,0 6 336,0 3-205,0 4 0,5 6 30,0 0 0,4 6-72,-4-1 0,1 3-105,-1 1 0,-2-4 75,7 0 1,-7-2-250,1 1 1,3 3 88,-3-7 0,1 0-206,-5-5 1,5 0-457,0 0 350,-1 1-1047,-4-1 507,0-6 851,0-2 0,-6-12 0,-2-2 0</inkml:trace>
  <inkml:trace contextRef="#ctx0" brushRef="#br1">18398 5729 8386,'5'-9'-464,"0"-1"0,1 7 453,-1-2 0,-2 2 542,6-2 0,-4 4-429,5-4 1,-1 4 65,5 1 0,1 0-72,-1 0 0,2 0 60,2 0 1,-2 0-59,3 0 1,2 0 56,-2 0 1,1 0-22,-1 0 1,2 0-143,2 0 1,3 0 135,-7 0 1,4 0-126,-4 0 1,7-2 98,-3-3 0,4 4-145,2-4 0,4 3 124,0 2 0,6 0-46,-1 0 1,3 0 29,2 0 0,0 0 17,-1 0 0,-4 0 48,0 0 0,-6 0 20,1 0 0,2 0 64,-2 0 1,6-1-114,-1-4 1,5 3-63,4-2 1,-1-3 71,6 3 0,-4-6-46,4 5 1,-2-1 51,3 1 1,-5 4-145,-5-4 1,0 2 68,-1-2 1,3 4-9,2-4 0,4 3-70,6 2 1,-5 0 91,0 0 1,-6 0 16,1 0 1,-4 0-27,-5 0 0,3 0 79,-3 0 0,-2-4-75,2-1 0,0 0 95,4 5 0,6 0-162,-1 0 1,1 0 89,-6 0 1,1 0-122,-1 0 0,0-5 111,-5 1 0,5-1-86,-5 5 1,0-5 58,1 0 0,0 1-1,4 4 0,1-2-19,0-3 0,4 4 138,0-4 1,5-1-63,-4 1 0,-2-1-27,-8 1 0,1 3-123,-6-2 0,0 0 116,-4 0 0,-1 2-68,1-3 1,4 4 51,0 1 0,-1 0-129,-9 0 0,3 0 90,-7 0 0,4 0-3,-4 0 1,0 0-17,-5 0 11,7 0 0,-5 0 3,3 0 1,-3 0 17,-2 0-27,0 0 1,0 0 13,0 0 1,-1 1-164,-3 4 144,2-3-165,-4 4 1,2-6 138,-1 0 0,-6 2 5,2 2 0,-2-2 30,2 3 0,-2-4-41,6-1 0,-4 0 97,5 0 1,-6 0-81,6 0 1,-5 0 140,4 0-113,-6 0 1,5 0 8,-3 0-36,-3 0 24,4 0 0,-6 2 4,0 3-16,0-4 120,0 5-110,0 1 28,6-6-14,-4 6-4,10-7-31,-10 0 0,6 0-40,-3 0 26,-4 6 31,5 2 1,-6 6 131,0 0 1,-4 2-80,-1 3 1,-4 3-174,4 7 1,-6-4 57,1 3 0,2-1-2197,-1 11 2270,-7 6 0,0 0 0,-4 5 0</inkml:trace>
  <inkml:trace contextRef="#ctx0" brushRef="#br1">18412 6113 8357,'-7'-6'-464,"0"4"948,7-10 0,0 8 467,0-5-620,0 6 0,0-5-52,0 3 0,7 4-132,2-4 1,4 3 121,1 2 0,2-5-93,3 1 0,3-1 70,6 5 0,1 0-234,-1 0 1,5 0-133,0 0 1,2 5 125,-2-1 1,-1 3-93,6-2 1,0-4 40,4 4 0,3-2-118,2 2 0,4-4 113,5 4 1,-3-3-56,-1-2 1,-5 0 65,5 0 1,-6 0 4,1 0 1,4-5 167,1 0 0,5-4-141,5 4 0,1-5 224,3 6 0,-4-6-118,-10 6 0,0-1 92,-9 5 1,2-5-113,-7 0 1,5 1 46,4 4 0,-1-2-73,6-3 1,1 4-14,3-4 0,-3-1 29,-1 1 1,-2-1 4,2 1 0,-6 3 27,-3-3 1,-8 4-35,7 1 0,4-2 53,6-2 1,-1 2-45,1-3 0,-2 4 42,3 1 0,0 0-57,-5 0 0,-1-5 10,-4 0 0,-1-1-127,1 1 0,1 2 77,4-6 0,2 4-129,7-5 0,-6 7 131,-4-2 1,0-1-9,-4 1 0,1-1-12,-11 1 0,1 4 125,-6-4 0,0 3-107,1 2 1,-2 0 224,-4 0 1,4 0 71,-3 0 1,3 0-150,1 0 0,2 0-120,3 0 0,-3 0 72,4 0 0,0 0-112,0 0 0,-1 0 107,-5 0 0,-1 0-236,-3 0 1,3 0 102,-4 0 0,-2 0-113,-2 0 1,1 0-180,-1 0 1,0 0 130,-5 0 1,1 0-1475,-1 0 745,-6 0-674,-2 0 1581,-6 0 0,-6 7 0,-2 1 0</inkml:trace>
  <inkml:trace contextRef="#ctx0" brushRef="#br1">22905 5573 8138,'2'-8'-11,"3"3"0,-4 5 195,4 5 1,1 4-69,-1 10 1,0 3 123,-5 7 0,0-2-164,0-4 0,0 4 89,0-3 0,0-2-117,0 2 1,-5-7 86,0 2 1,0-3-8,5-2 0,-1-4-191,-4-1 1,4-4 81,-4 4-99,3-6 1,1 4 90,-4-7 0,3-2-253,-2-3 0,2-7 72,2-7 0,6-8-342,4-1 0,2-7 96,3-8 0,4-4-26,0-1 0,4 3 124,-4 7 1,2 3 317,-2 7 0,-3 1 178,2 3 1,3 10-206,-2 9 1,-5 3 551,-4 2 0,-2 7-267,1 2 0,-3 10 188,-6 5 0,0 3 42,0 1 1,0 1 80,0-1 1,-4 0-312,-1 1 1,-5-1 21,6 1 0,-6-6-439,5 1 0,-1-6 155,1 1 0,4-8-797,-4-2 0,3-4 53,2 4-305,0-6 1053,0 4 0,-6-14 0,-2 0 0</inkml:trace>
  <inkml:trace contextRef="#ctx0" brushRef="#br1">23204 5573 8155,'20'0'0,"2"0"146,7 0 0,4-5 126,0 0 0,5-6-248,-5 2 0,0 1 145,-4-2 1,-2 1-111,-4-5 1,3 4 83,-7 1 0,-5 4-980,-5-4-23,-5 5 860,2-2 0,-19 6 0,-3 0 0</inkml:trace>
  <inkml:trace contextRef="#ctx0" brushRef="#br1">23403 5317 7542,'0'19'170,"0"0"0,0 6 163,0-1 1,0 1-16,0-1 1,-2 3-140,-2-4 1,2 4 3,-3 2 1,4-3-188,1-2 1,-5 3 99,0-3 1,0-2-285,5 2 1,-4-7-122,-1 2 1,0-3-641,5-2-498,0 0 1447,0 0 0,-6-6 0,-2-1 0</inkml:trace>
  <inkml:trace contextRef="#ctx0" brushRef="#br1">23730 5459 8308,'8'6'-1727,"-2"2"2318,-6 7 1,-5-1-182,1 0 1,-6 5 102,5 0 1,-4 8-149,4 1 1,-6 2-89,2 8 1,1-6-239,-2 1 0,6 2 118,-6-2 1,7 5-1491,-2-5 1333,4 0 0,-6-5 0,-1 1 0</inkml:trace>
  <inkml:trace contextRef="#ctx0" brushRef="#br1">18327 5971 8368,'-9'0'-713,"-1"0"1,5 0 919,-4 0 1,-1 0-21,-4 0 1,5 0-116,-1 0 1,1 0-13,-5 0 0,-1 0 138,1 0 0,5 0-32,-1 0 1,1 0 303,-6 0-355,1 0 0,0 0 31,0 0 1,0 0-156,-1 0 1,-4 0 77,0 0 0,-6 0-98,2 0 0,-4 0 118,-2 0 1,-1 1-196,-3 4 1,-3 2 21,-7 2 0,5 4 31,0-4 1,7-1 25,-3 2 1,1-1 27,5 5 0,-4-4 154,9-1 0,-4 1-142,-2 4 1,1-5 63,-1 1 0,1-2-42,0 1 0,-1 4 33,1-4 0,-1 2 1,1-1 1,-1 2 5,1-2 1,-1 3 64,1 1 0,1 0-78,3 0 0,-1 2-95,6 3 1,-1-3 82,1 3 1,3-2-125,-3 2 0,3-3 118,2 3 1,-5 1 33,0-1 1,0 5-39,5-5 1,-5 5-5,0-5 1,-6 4-18,1-4 0,-3 7 14,-1-3 0,1-1 20,3 2 1,-3-5-7,4 5 0,2-5-27,2 4 1,3-4 20,2 5 0,5-7-535,-1 2 80,7-3 1,-3-6-809,6-1 699,0-6 523,0 4 0,6-20 0,2-3 0</inkml:trace>
  <inkml:trace contextRef="#ctx0" brushRef="#br1">16507 6596 8368,'0'10'0,"0"-1"0,0-4-38,0 5 0,0 1 332,0 8 1,0-2 355,0 7 0,0 4-186,0 5 1,-5 5-115,1-5 1,-1 5-74,5-5 0,0-1-14,0-8 0,0 1 68,0-6-68,0 0 1,6-6-230,4-4 0,9-3-130,4-6 0,6-11-215,4-3 0,8-14-222,7-1 0,4-9 299,-5 0 1,0 2-1784,-4-2 1818,-7 7 0,6-4 1,-6 6-1</inkml:trace>
  <inkml:trace contextRef="#ctx0" brushRef="#br1">17090 6852 8354,'0'-8'206,"0"2"6,6 6 1,-4 2 29,3 2-46,-4 4 1,-1 11-57,0 0 1,0 6 138,0-1 0,0 3-262,0 1 0,0 1 132,0-1 0,-4-4-175,-1 0 0,0-5-15,5 4 28,0-5-121,0 2-258,0-12-110,0-1 414,0-20 1,0 2-235,0-13 1,0 0 64,0-4 0,0 0-58,0-1 0,0 1 106,0-1 1,2-4 56,2 0 1,0 1 64,5 9 1,-1-3 202,1 7 0,4 2 287,-3 8 1,-2-3-219,1 8 1,0-1 177,6 5 1,-3 6-135,-2 4 1,1 2 58,-6 3 0,4 5-40,-4 4 0,0 3-20,-5 1 1,0-1-152,0-3 1,0 3-239,0-4 1,0-1-527,0 2 0,4-7 338,1 2 0,0-3-1182,-5-2 1531,0-6 0,6 5 0,2-5 0</inkml:trace>
  <inkml:trace contextRef="#ctx0" brushRef="#br1">18867 5928 8396,'-1'-14'-459,"-4"0"0,3 0 393,-2-1 0,-3 0 66,3-4 0,-7-3 408,1-7-194,-2 1 0,0-2-182,-2-4 1,3-2-108,-8-7 1,-1 1 94,1-1 1,-7-6 25,3-3 0,2-8-292,2-2 1,3-10 284,2 1 0,2-8-372,2 3 0,-1 0 390,6 5 1,2 2-5,8 2 1,3 4 82,6 6 0,7 0 72,2 0 1,1 5 25,4 0 0,-2 6-125,7-1 0,-3 3-47,-2 1 0,5 5 40,1 0 1,5 7-235,-1-3 1,2 4 86,-3 2 1,-2 1-372,-6 3 1,-7 6-1321,-3 8 1592,-3 4 1,-10 14 143,-6 6 0,-13 6 0,-9 15 0,-6 1 0</inkml:trace>
  <inkml:trace contextRef="#ctx0" brushRef="#br1">19010 4023 8396,'14'-20'0,"0"4"0,0-3 0,0 8 6,1 1 1,-1 6 150,0-6 0,0 7 109,1-2 0,-6 4 227,0 1-252,1 0 1,3 1-291,-4 4 1,2-2 114,-6 7 1,0-1-196,-5 5 0,-7 5 73,-2 0 0,-9 7-1267,-1-3 1323,-6-2 0,-3 6 0,-9-5 0</inkml:trace>
  <inkml:trace contextRef="#ctx0" brushRef="#br1">20019 2616 8101,'0'-14'-122,"0"6"1,0 0 679,0 3-277,6 3 0,-4 2-80,3 10 0,-2 4-32,2 5 0,-4 3 19,4 7 0,-4 5 66,-1 4 1,0 8-38,0 2 1,0 4 4,0-5 0,-1 7-119,-4-2 0,-1 8 101,-4 2 1,-2 4-372,2-5 0,2-5 207,-1-9 1,4-4-113,-4-5 1,5-10-3,0-9-197,2-3 121,2-8 0,0-5 106,0-13 0,2-7-554,2-16 0,0-5 229,5-9 1,1 1-201,4-6 0,0 1 175,0-1 0,0 9 391,1 10 0,-1 5-211,0 4 0,-4 5 952,-1 10-522,1 2 0,2 10 57,-2 7 0,1 7 458,-7 16 0,3 2-295,-2 3 1,-4 3-10,4-3 0,1-2-71,-1 2 0,4-8-669,-4-1 1,6-2 244,-1-8 0,-2 0-694,1-5-316,1-6 1,-1-2 87,0-6 990,-5 0 0,8-6 0,-4-2 0</inkml:trace>
  <inkml:trace contextRef="#ctx0" brushRef="#br1">20332 2985 8436,'14'0'0,"2"0"199,3 0 1,1 0 87,4 0 1,1 0-106,-6 0 1,2 0 87,-2 0 0,-3-4-189,2-1 1,-6 0 136,-3 5 1,-4 0-1725,4 0-292,-6 0 1798,4 7 0,-14 0 0,0 8 0</inkml:trace>
  <inkml:trace contextRef="#ctx0" brushRef="#br1">20417 3170 9207,'14'0'640,"5"0"-382,0 0 0,5 0 46,-5 0 0,6 0-240,-1 0 1,3-1 203,1-4-268,7 3 0,1-4 0,7 6 0</inkml:trace>
  <inkml:trace contextRef="#ctx0" brushRef="#br1">16180 13847 7840,'0'-10'-98,"0"1"0,0 4 353,0-4 1,0 4 209,0-5-240,0 7 0,2-8 189,3 6-229,-4 1 1,12 4-36,-4 0-294,4 0 0,6 0-578,0 0 0,1 0 722,-1 0 0,3-7 0,7-1 0</inkml:trace>
  <inkml:trace contextRef="#ctx0" brushRef="#br1">16948 13349 8078,'0'-8'-916,"6"-4"1829,-4 10-108,4-4-227,-6 6 79,0 0-481,-6 6 0,-2 2-202,-6 6 0,-2 0-20,-3 1 1,2 5-44,-7 4 1,0-4 30,-4-1 0,1 2 77,3-2 0,1 0 80,8-5 0,0-4-64,10-1 1,0-4-47,5 4 1,2-4 56,2 4 1,6-1-68,9 2 1,-2 2-46,7-2 0,0-2-186,4 1 1,0-6 83,1 2 0,-2 2-145,-4-3 0,-2 1-1074,-7-5 519,0 0 868,1 0 0,-7 0 0,-2 0 0</inkml:trace>
  <inkml:trace contextRef="#ctx0" brushRef="#br1">16834 13548 7502,'16'-8'206,"3"4"1,-2 2-6,7 2 1,0-6-183,4-4 1,2-2-277,3-3 0,-3 6 90,4-1 0,-4 6 167,-2-6 0,0 7 0,1-3 0</inkml:trace>
  <inkml:trace contextRef="#ctx0" brushRef="#br1">17375 13093 8316,'0'26'540,"0"2"1,-5 0-244,0 15 0,-1-2-196,1 11 81,3 0 0,-9 5-22,7 0 1,-1-2-105,5-2 1,-2 0-186,-2-5 0,2-3 137,-3-7 1,2-3-89,-2-6 0,4-7 93,-4-3-143,3-10 116,2-3-82,0-25 1,0 2-328,0-16 1,7-3 173,2-2 1,4 1 5,1-1 1,0 2 136,1-2 1,-3 8 307,-2 7 1,2 7-131,-2 1 1,-2 8 68,1 7 1,-1 1 134,2 4 0,1 9 211,-7 10 1,1 3 62,-5 1 0,5 1-132,0-1 0,4 0-619,-4 1 0,1-2 179,-1-4 0,1-2-247,4-7 0,2-1 152,-2-4 1,-2-2-2084,1-7 1083,1 0 1117,4 0 0,-6-7 0,-2-1 0</inkml:trace>
  <inkml:trace contextRef="#ctx0" brushRef="#br1">21370 2488 7769,'14'-10'301,"0"1"0,0 6 84,1-2 1,5-1-72,4 1 0,1 0-233,-1 5 1,3 0-260,-4 0 1,-1 0-342,2 0 1,-6 0 87,0 0-844,-2 0 1275,-8 0 0,-2 0 0,-6 0 0</inkml:trace>
  <inkml:trace contextRef="#ctx0" brushRef="#br1">21299 2658 8300,'0'16'-310,"0"3"0,0-3 114,0 3 1,0 2 499,0-3 0,0 8 110,0-3 1,-2 4 167,-3 2 0,2-1-277,-6 1 0,-1 1-71,-4 3 1,4-3-185,1 3 1,1 0 113,-1-4 1,2 1-112,7-11 1,0-1 158,0-3 0,7-3-248,2-2 1,10-4-141,5-6 0,11 0-90,7 0 0,9 0-1716,10 0 1807,-2-6 1,4-2 0,-6-6 0</inkml:trace>
  <inkml:trace contextRef="#ctx0" brushRef="#br1">22024 2275 8345,'8'-15'-339,"-2"1"24,-6 6 391,0 2 0,0 9 213,0 7 0,0 1 54,0 12 0,-5 3-115,0 7 1,-1 3 64,1 7 1,4 6-108,-4 3 1,-1 5 29,1 4 1,-1-2-48,1 2 0,3-7-149,-2-2 0,2-6 101,2 1 0,-5-9-111,1-4 0,-1-11-104,5-4 1,0-8-7,0-1 19,0-7 1,0 2 51,0-10 1,1-5-289,4-9 0,-2-3 84,7-6 0,1-7-173,8-3 1,-3 3 102,3 2 0,1 3-7,-1 2 0,0 6 398,-5 3 0,-4 5-193,-1 4 1,1 4 360,4 6 0,-5 6-126,1 4 0,-2 9 274,1 4 0,-2 2-132,-7-1 0,0 3 5,0-3 1,4-4-146,1-1 0,0-3-273,-5-2 0,6-4-525,4-1 1,-3-6 332,3 2 0,-5-3-456,4-2 1,1-7 788,4-2 0,0-10 0,0-3 0</inkml:trace>
  <inkml:trace contextRef="#ctx0" brushRef="#br1">22322 2801 8183,'8'-15'-1,"0"6"67,-3-1 1,3 6 178,6-6 0,0 6-180,0-6 1,1 5 129,-1-4 0,0 4-257,0-4 1,-4 4-455,-1-5-517,-6 7-191,4-3 1224,-7 6 0,-7 6 0,-1 2 0</inkml:trace>
  <inkml:trace contextRef="#ctx0" brushRef="#br1">22436 2744 8182,'-6'14'0,"4"0"-67,-3 0 1,-1 1 183,1-1 1,1 0 150,4 0 1,-2 5 222,-3 0 0,4 2-83,-4-2 0,3 1-60,2 4 1,0 1-104,0-6 0,0 0-138,0-5 1,0 1 152,0-1 1,2 0-393,3 0 0,-2-6-149,6-3 0,-4-4-268,5-1 0,-1-1-424,5-4 1,0-8-13,1-6 985,-1-6 0,6 3 0,3-6 0</inkml:trace>
  <inkml:trace contextRef="#ctx0" brushRef="#br1">22749 2772 8182,'14'-5'0,"0"1"0,0-6 168,1 6 0,5-6 344,4 5 1,3-6-482,1 2 1,-4 2 83,0 3 1,-5-3-300,4 3 195,-5-1 0,2 5-598,-6 0 0,-6 6 131,-3 4 456,-3 2 0,-2 3 0,0-1 0</inkml:trace>
  <inkml:trace contextRef="#ctx0" brushRef="#br1">22991 2744 7844,'0'-8'-8,"0"-5"229,-7 12 23,6-6-65,-6 1 9,7 4 12,0-4-180,-6 6-39,4 0 95,-10 6 0,10-2-38,-3 5 1,-1-4 45,1 4 1,1 1-80,4 4 0,-5 0 68,0 0 0,0 1 18,5-1 1,0 0-25,0 0 0,0 1-40,0-1 1,2-2 59,3-2-57,3-4 1,6-6 35,0 0 1,-4 0 4,-1 0 0,-1-6-109,1-4 1,2-4 83,-6-5 0,5 3-118,-6-3 1,1 4 100,-5 0 1,0 1-120,0 0 0,0 5-63,0-1 0,-1 7-172,-4-2 1,2-1-112,-7 1-272,7 0 708,-3 12 0,6 1 0,0 6 0</inkml:trace>
  <inkml:trace contextRef="#ctx0" brushRef="#br1">23588 2218 8053,'0'-8'-102,"0"-5"1,0 13 244,0 0 1,0 2 315,0 7-233,0 7 1,0 1-30,0 7 0,0 0 22,0 4 0,-5 2 243,0 3-331,-6-3 1,5 15-5,-4-7 1,-2 6-3,2-6 1,2 8-151,-1 1 1,-1 0 66,-4-4 0,2 0-124,2-1 0,-3 1 98,4 0 0,-4-6-37,-1 1 1,1-8-32,4-1 61,-4-1 1,12-12 215,-4 3-147,-3-9 74,7-4-93,7-25 0,3 5-467,10-20 1,3 6 196,2-10 1,1 0-100,-1-4 0,1-1 106,-6 0 0,5-4-183,-5 0 0,0 5 193,-5 9 1,-4 5 285,-1 4 762,-6-3-532,4 11 249,-1 2-345,-5 8 1,6 14 157,-7 6 1,0 7 15,0 7 0,0 7-12,0 3 1,-5 1-208,0-1 0,1 2-173,4-7 0,1 0-816,4-5 1,3-6 475,6-3 0,2-3-915,3-2 1247,3 1 0,6-7 0,1-2 0</inkml:trace>
  <inkml:trace contextRef="#ctx0" brushRef="#br1">23943 2872 7978,'0'-8'-356,"0"-5"222,6 12 1,2-10 338,7 6 0,5-6 172,4 1-405,3-2 0,1-7-140,1 0 0,-3 0-35,-2 5 0,-3 1-249,-7 3 0,-5 3-11,1 2 463,-7 3 0,3-4 0,-6 6 0</inkml:trace>
  <inkml:trace contextRef="#ctx0" brushRef="#br1">24128 2758 7978,'-8'0'0,"2"2"-65,6 2 124,0-2 1,0 6 105,0-3 0,0 2 8,0 8 0,0 5 390,0 4-367,-7 3 1,6 1 25,-4 1 0,-1-1-1,1 0 1,-4 4-66,4-4 1,0 2-175,5-11 1,0 0-157,0-4 130,0-1-37,6-6 1,-2-2-599,5-6 384,1 0-7,-3 0 1,6-6-297,-3-4 0,2-2 181,2-3 0,-6-4-434,-3 0 851,3 1 0,-6-3 0,4-1 0</inkml:trace>
  <inkml:trace contextRef="#ctx0" brushRef="#br1">24185 2971 7637,'14'-6'148,"-4"4"-163,-1-2 0,5-3 128,5 3 1,2-8-153,-2 3 1,-4 1-581,4-1 302,-3-1 193,-2 2 124,-6-4 0,5 4 0,-5-6 0</inkml:trace>
  <inkml:trace contextRef="#ctx0" brushRef="#br1">24299 2815 7845,'0'16'397,"0"3"0,0-4-183,0 4 1,0 2-29,0-2 1,0 5-246,0-6 83,-7 1 1,6-4-775,-4-1 554,3 0 0,2-4-468,0-1-316,0-6 980,0 4 0,7-7 0,1 0 0</inkml:trace>
  <inkml:trace contextRef="#ctx0" brushRef="#br1">24526 2772 7978,'0'21'0,"0"-4"43,0 7 153,-6 0 0,-1 4-34,-2 0 0,-2-1-1,6-3 1,0-2-417,5-3 0,0-3 120,0 3-142,0-3-195,0-9 472,7 0 0,1-7 0,6 0 0</inkml:trace>
  <inkml:trace contextRef="#ctx0" brushRef="#br1">24668 2331 8152,'14'-4'42,"1"-1"0,4-4 196,0 4 1,4-6-46,-4 1 0,7-2-143,-3-3 0,-1 6 40,2-1-22,-7 1 1,4 1 294,-7 3-201,7 4 1,-10 1 44,3 0 0,-5 1-6,1 4 0,1 3 0,-6 6 0,-1 7-44,-4 2 0,0 4 11,0 2 1,-1 1-192,-4 3 0,4-2 22,-4 7-51,3-6 144,2 9 1,0-5 17,0 7 1,0-5 69,0 0 0,0-5 136,0 5 0,0-6-142,0 1 0,-5-3 175,1-2 0,-7 1-135,1-1 0,-2-4 7,-3-1 0,-5-4-620,-4 5 211,-3-7-64,-1 4 1,-7-7-278,-3 0 0,-9 1 529,-5-1 0,-4 6 0,-1 2 0</inkml:trace>
  <inkml:trace contextRef="#ctx0" brushRef="#br1">18526 6667 8534,'0'-9'-231,"0"0"1,-5 4 368,1-5-97,-1 7 1,0-5-16,0 4 0,-1 2 155,1-3 195,4 4-96,-5 1 130,6 0-488,0 0 0,4 6 265,1 3 0,4 4-81,-4 1 0,0 5-6,-5 0 0,0 5 19,0-5 0,0 6-7,0-1 0,0-2-342,0 2 1,0-5 122,0 4 0,0-10-716,0 1 369,0-3-53,0-3 0,0-3-43,0-10 550,0-3 0,0-12 0,0-2 0</inkml:trace>
  <inkml:trace contextRef="#ctx0" brushRef="#br1">18498 6611 8534,'0'-8'-115,"0"-5"1,4 10 377,1-7 34,0 7 1,-3-3-283,2 6 1,-1 0 60,7 0 0,-5 0 10,4 0 230,1 0-176,10 0 0,-2 0-4,5 0 1,-5 0-57,1 0 1,1 0-109,-1 0 0,2 0 101,-2 0 1,-4 0-148,4 0 1,2-2 97,-2-2 0,4 2-77,-4-3 1,5 2 116,-5-2 0,6 4-11,-1-4 0,-2 4 8,2 1 1,-2 0-22,2 0 1,3 0 32,-4 0 1,9 0-14,1 0 0,0 0-71,-4 0 1,-1 0 66,0 0 0,1-5 16,-1 0 1,1 0 19,-1 5 0,1-4 2,-1-1 1,2 0 4,3 5 0,-1-5-34,6 1 1,0-1 49,4 5 0,1-5-35,0 0 0,-2 1-58,-3 4 1,1-5 53,-6 0 1,0 0-63,-4 5 1,-1-1 9,1-4 0,-1 4-11,1-4 0,4 3 83,0 2 1,0-4 5,-4-1 1,4 0-3,0 5 0,2 0-38,-2 0 1,-3 0-97,3 0 0,-3 0 98,-1 0 0,-1-5-73,0 1 0,-1-1-3,-3 5 0,3 0-24,-3 0 1,-2 0 10,1 0 0,1 0-4,4 0 0,1-5 135,-1 0 0,1 1-96,-1 4 1,5-2 21,1-3 0,0 4 6,-1-4-14,-2-3 0,5 6 3,-3-2 1,-3 1-126,3-2 109,-9 3 1,3-4 27,-4 6-154,-2 0 125,6 0 1,-5 0-137,6 0 0,1 0 117,-1 0 0,2 0 8,3 0 0,-1 0 11,6 0 1,-5 0 20,5 0-46,-6 0 0,2 0 61,-5 0-57,-7 0 0,5 0 50,-3 0 1,-4 0 117,-1 0 1,2-5-89,-3 0 0,1 1-30,-4 4 0,4 0-250,0 0 0,6 0 88,-1 0 1,2 0 527,3 0-245,6 0 0,-4-2 123,7-3-253,-6 4 1,2-5 10,-5 6-3,-1 0-14,1 0 1,-7-5 51,-3 0-35,3 0 0,-6 5 73,3 0 0,-3 0 4,-2 0 1,-5-1-116,1-4 99,-1 3-357,5-4 302,-6 6-155,-1 0-299,-7 0 286,0 6 49,0 2-4,0 7 18,0-1 34,0 0 0,0 0 22,0 0 0,0 1 118,0-1-130,0 0 1,0 5-10,0 0 68,0 6-47,0-3 1,0 12-229,0-1 1,-7 6 48,-2-1-131,2-3 0,-10 4-418,3-6 0,-3 5-22,2-4 1,-7-1 751,-6-5 0,-13 7 0,-10 1 0</inkml:trace>
  <inkml:trace contextRef="#ctx0" brushRef="#br1">18640 7009 8420,'-36'0'167,"1"-2"-167,6-3 0,7 4 151,3-4-119,10 3 364,-4 2-333,12 0 0,-6 2 93,7 3 0,2-2-56,3 6 1,9-4 257,10 5 1,4-1-144,5 5 1,8-4-184,7-1 1,-1-4 111,-4 5 0,10-3-199,4 3 1,10-2-244,-1-3 0,5-4 372,5 4 0,-8 1-17,3-1 0,-3 0 10,3-5 1,6 0-3,4 0 1,-39 0 0,1 0-40,2 0 1,0 0 0,-4-2 0,-1-1 43,0 1 1,0-1-1,1-2 1,-1 1-24,0 1 1,0 1-1,5-3 1,1-1 60,1 1 1,0 0 0,-1 0-1,-2-1 46,-1 2 0,0-1 1,36-8 193,-8 4 1,6-2-260,-37 6 0,1 0 1,36-6 45,-1 6 0,-5 1-181,-5 4 0,-7-2 47,-7-3 1,-1 4 433,1-4-335,3 3 1,-6 2 257,3 0-281,10 0-14,-10 0 0,11 0 3,-6 0 24,-7-6 0,1 5-85,-4-4 108,-2-3-742,10 0 657,-5 0 1,7-4-120,0 2 0,-2 2 60,-2-1 0,0 1-94,-5-2 0,-7 2 378,-8 4 1,-3 0-277,-2-5 1,-4 6 39,0-2-27,-1 4 339,0-6 1,-1 6-594,-3-4 0,-4-1 98,4 1 1,-3-1-370,-2 1 1,-4 3-313,-1-3-221,-5-2-967,2-1 1354,-12 0 1,-4-3 680,-9 6 0,3-6 0,-4 3 0</inkml:trace>
  <inkml:trace contextRef="#ctx0" brushRef="#br1">22280 6653 8350,'-16'-8'-562,"3"2"513,13 6 401,0 0 0,7 0-221,2 0 0,10 0 311,5 0-195,3 0-110,1 0 0,7-5 90,3 1-156,-4-1-92,7 5 1,-6-5 14,3 0 0,-3 1 70,-7 4 0,-4 0-39,0 0 0,-12 0 56,3 0-102,-4 0-36,-3 0 38,4 6 0,-12-3-128,0 7 66,-6-1 0,-10 5-355,-3 1 0,-3-1 177,-6 0 1,5 0-119,4 0 1,5 5-103,5 0 479,-4-6 0,12 0 0,-6-6 0</inkml:trace>
  <inkml:trace contextRef="#ctx0" brushRef="#br1">22919 6540 8350,'15'0'0,"-1"0"257,0 0 646,-6 0-689,5 0 1,-12 6-64,4 3 1,-3 4 47,-2 1 1,0 0-221,0 1 1,-7 4-3,-2 0 0,-4 4 101,-1-4 1,0 5-80,-1-5 0,6 5 63,-1-6-386,1 1 184,1-4-80,2-7 87,6-2 154,0-12-24,0-9 0,6-2-543,4-7 261,-4 1 45,7 0 0,-1-3-48,7 2 1,0-1 133,-5 1 1,2 3-22,3 7 1,-3 0 6,3 0 285,-3 0 0,-2 6-6,0 3 0,-4 3 735,-1 2-242,0 0-401,-1 0 0,3 7 665,-6 2-525,0 4 0,-5 6 3,0 0 0,-2 6-80,-2-1 0,-4 3-278,-7 1 1,6 0-423,0 1 0,4 4 434,-5 0 0,7 7 0,-3-4 0</inkml:trace>
  <inkml:trace contextRef="#ctx0" brushRef="#br1">23445 6810 8342,'7'-15'0,"-6"1"-326,12 0 243,-11 6 257,4 2 139,0 6 1,2 0-169,6 0 0,2 0-139,3 0 0,-2 0 128,7 0 1,-2 0-173,2 0 0,3 0-613,-3 0 330,-4-7 219,7 6 1,-13-7-820,0 3 416,1 4 233,-14-6 272,6 1 0,-7-2 0,0-6 0</inkml:trace>
  <inkml:trace contextRef="#ctx0" brushRef="#br1">23758 6667 8342,'15'0'-230,"5"0"1,-1 0 78,9 0 161,-2 0 1,15-4 104,-3-1 1,3-4-164,1 4 0,1-5 117,0 6 1,-7-1-189,-3 5 0,-4 0 264,-6 0-54,-2 0-11,-7 0 0,-6 1-148,-3 4 153,-4-3-88,-1 17 1,-1-10 46,-4 10 0,-8 3-22,-6 2 1,-6 3 10,1 1 1,-2 1-31,-3-1 1,7-1-182,3-3 0,0 1-122,5-6 1,-2-5-154,11-4-224,1-7 677,4 3 0,12-19 0,4-2 0</inkml:trace>
  <inkml:trace contextRef="#ctx0" brushRef="#br1">24611 6213 8324,'8'0'-482,"-1"0"1,-7 3 1151,0 6-247,0 1-217,0 17 0,0-5-91,0 6 0,0 2 85,0 3 0,-7-3 16,-2 3 0,2 2 8,3-2 1,-4 5-3,-2-5 1,2 7-283,-1-2 276,-1 3-185,-4-5 1,-5 10-116,0-3 0,-1-2 117,1-3 1,3-8-66,-3-2 0,8-3-46,2-10-328,5 2 396,-2-15 0,6 2 74,0-8 0,3-11-358,7-8 0,1-4 93,12-2 0,1-1-129,5-3 11,-1 3 157,0-5 0,1 9-180,-1 2 1,-1 3-3,-3 7 292,3 0 1,-11 1-30,3 4 674,-10 2 34,-3 7-360,-6 0 26,0 0 158,0 7-98,0 1-185,0 6 0,0-5 272,0 1 1,0 1-125,0 8 1,0-3-74,0 3 0,2 1-161,3-1 0,-2 2-263,6-2 1,-1-4-1070,2 4 677,2-3 383,-4-2 0,11-4-822,0-1 408,0-5 604,-5 2 0,7-6 0,1 0 0</inkml:trace>
  <inkml:trace contextRef="#ctx0" brushRef="#br1">24938 6724 8444,'7'-8'203,"-6"2"1,12 1 133,-4 1-66,4-1-170,1-1 0,7 4-61,2-3 0,4-1-28,2 1 1,-1-4-269,1 4 1,-6-4-201,1 4 312,-7 0 56,4 5-884,-13-6 324,-2 4 648,-6-4 0,-12 12 0,-4 2 0</inkml:trace>
  <inkml:trace contextRef="#ctx0" brushRef="#br1">25109 6710 10561,'8'0'303,"-2"6"-335,-6-4-76,0 4 155,0-6 11,0 0 117,0 7-29,0-6 36,0 12-77,0-5 1,-5 1-75,1 1 54,-7-1-36,9-1 0,-6 5 49,3-4 3,-2 4-36,-1 1 0,-3 2 8,6 3 1,-6 1 12,1 4 0,-1 1 3,2-6 0,-2 5-40,6-5 0,0 5 23,5-5 0,0-5-264,0-5 257,0 1-12,0-2 0,13-2-255,6-6 267,6 0-334,4-6 0,5-2-386,4-6 1,-3-1-188,-2 1-199,-3 0 1041,-8 0 0,-1-1 0,-7 1 0</inkml:trace>
  <inkml:trace contextRef="#ctx0" brushRef="#br1">25237 6980 8267,'14'-6'-1106,"0"3"960,1-7 0,0 6 44,4-6-1,-1 5 184,5-4 1,0 4 225,0-4 0,4 4-437,-3-5 1,-4 7 24,-1-1 105,-3 2 0,-2-4 0,1-2 0</inkml:trace>
  <inkml:trace contextRef="#ctx0" brushRef="#br1">25450 6753 8139,'0'14'100,"0"0"1,0 5 159,0 0 0,-1 2-351,-4-2 0,3 3 103,-2 6 0,-3-4-23,3 0 1,-1-1-141,5 6 1,0-6-273,0 1 0,0-2 423,0 2 0,-7 3 0,0-5 0</inkml:trace>
  <inkml:trace contextRef="#ctx0" brushRef="#br1">25692 6753 8264,'0'8'0,"0"4"9,0-2 0,-2 2 81,-2 3 1,-4 5 81,-7 4 0,1 4-140,0 5 1,0 4-62,0 5 46,6 1-184,-5 0 1,5 6 0,-6 1 0</inkml:trace>
  <inkml:trace contextRef="#ctx0" brushRef="#br1">16379 7194 8329,'-8'0'-459,"2"-7"740,6 6 0,0-7 1117,0 3-928,0 3-276,0-4 1,2 8 21,2 2 0,3 0 76,2 5 0,5 1-188,1 4 0,0 0 91,9 0 1,0 0-248,4 1 0,2-1-73,3 0 1,-1 0-67,6 0 0,-2 4 40,2-4 1,2 8 129,-7-8 1,0 4-283,-5-4 1,-1 2 47,-3 3 0,-3-3-230,-7 2 1,-2 3 141,-2-2 0,1-5-1212,-6-4 1555,-1-1 0,-4 5 0,0 1 0</inkml:trace>
  <inkml:trace contextRef="#ctx0" brushRef="#br1">16948 7336 8233,'2'12'421,"2"-2"1,-2 2-112,3-2 0,1-2 221,-1 1-456,6 1 0,1 2 132,7-2 0,0 1-112,-4-6 1,3 4 33,1-4 1,5 0-63,-5-5 1,0 4 54,-5 1 1,-1 1-466,-4-1 0,-2-3 338,-7 10 0,-2-4-75,-3 6 1,-7 1 61,-7-1 0,-7 0-329,3 0 1,-4 5 68,-1 0 0,1 5-60,3-5 1,0 0 23,10-5 314,-3-6 0,9 5 0,-6-5 0</inkml:trace>
  <inkml:trace contextRef="#ctx0" brushRef="#br1">17488 7094 8361,'0'14'426,"0"2"-183,0 3 0,-1-2-40,-4 7 0,3 0-1,-2 4 0,-4 1-82,-2-1 1,2 7 51,-1 3 1,-1 3-52,-4 1 0,0-1 91,0-3-116,0 3 1,-1-11-40,1 4 0,5-6-76,-1-4 8,7-4 1,-8-5 40,6-1 0,0-5-351,5 1-264,0-7 432,0 3 0,7-17-124,2-3 0,9-10 36,1 1 0,1-4-400,-1-2 1,-2-1 155,7-3 1,-6 3 95,0-3 0,-2 3 329,-2 1 0,-1 7-16,-3 3 1,-3 4 255,-2 0-274,-3 7 605,4 2 0,-6 17-232,0 3 0,0 7 331,0 3 0,-5-5-223,1 9 0,-1-3-35,5 4 0,0-2-319,0-4 1,0-1-257,0-3 0,0-3-481,0 3 552,6-9 1,2 1-1218,6-7 1369,-6 1 0,5-11 0,-5-2 0</inkml:trace>
  <inkml:trace contextRef="#ctx0" brushRef="#br1">17716 7393 8096,'-14'14'-605,"-1"0"1,1 7 1208,0 2 1,4 2-212,1-1 0,6 1-207,-2-6 0,3 5-65,2-5 1,0 0-127,0-5 0,0 0-469,0 1 0,2-3 124,3-2 350,-4 2 0,12-10 0,-5 4 0</inkml:trace>
  <inkml:trace contextRef="#ctx0" brushRef="#br1">17787 7421 7703,'14'0'-393,"-4"-2"168,-1-2 0,0 2 274,12-11 0,-5 10 182,3-6 0,-2 1-289,2-2 1,-3-1-253,3 7 0,-3-6 116,-2 5 1,-5 1 193,1 4 0,-7 0 0,3 0 0,-6 0 0</inkml:trace>
  <inkml:trace contextRef="#ctx0" brushRef="#br1">17972 7393 8096,'-8'14'-1477,"-5"2"887,4 3 771,2-10 0,-4 10 404,7-10 0,-1-1 197,5 2-513,-7-1 1,6 1 113,-4-1-206,4-6 1,-1 10-97,-3-4 1,4-1 122,-4 2 1,2-2-310,-2 1 1,3 4 108,-2-4 1,2-1-215,2 2 1,0-6 117,0 6 0,2-7-325,2 2 0,0-4 128,5-1 1,1-6-45,4-3 0,0-4-26,0-1 0,0 0 359,1-1 0,-1-5 0,0-2 0</inkml:trace>
  <inkml:trace contextRef="#ctx0" brushRef="#br1">18085 7307 8096,'13'2'-268,"-3"3"0,2-2 872,-2 6 0,-2 1-105,1 4 0,-1 2-53,1 3 0,4-2-151,-3 7 1,-3-1-30,3 6 0,-5-1-247,4 1 0,-6-6 87,2 1 0,-3-2-175,-2 2 0,-4 1 66,-5-6 1,-1 6-299,-8-1 1,-9 3 300,-2 1 0,-15 1 0,0-1 0</inkml:trace>
  <inkml:trace contextRef="#ctx0" brushRef="#br1">25919 6554 7968,'8'0'9,"5"0"1,-5 0 282,6 0 1,0-2-1,0-3 0,1 2-141,-1-6 1,0-1-95,0-4 1,5 0 34,0 0 0,2-5-161,-2 0 1,-3-5 31,3 5 223,3-6-112,-7 9 0,6-4-42,-7 5 0,5-4 25,0 0 0,0-4-147,-5 4 0,0-5 126,1 5 1,-1-6-107,0 1 0,0 2-108,1-2 226,-1 1-32,0-6 0,0 6-252,0-1 243,-6 0 0,5-4-32,-4-1 18,-2 1 1,4 1 60,-6 3 0,1-3 9,-1 4 1,-4-4-55,4-2 0,-2 1 6,2 0 0,1-6-64,4 1 1,2 0-146,-2 5 0,-2-6 99,1 1 79,1 0 46,4-2 0,-5 5-7,1-3 0,-2 3 59,1 2 1,-1-1 232,-3 1 0,-4 1-132,4 3 0,-3-3 102,-2 4 1,0-4-122,0-2 0,0 1-64,0 0 0,0-1-163,0 1 206,0-1-125,0 1 0,0-2-129,0-3 0,4 3 115,1-3 1,5 3 41,-6 1 1,6 2 24,-5 4 1,-1-4 178,-4 3 0,0-3-206,0-1 11,0 6 0,0-5-91,0 3 113,0-3 0,0-1-35,0-1 0,0-1-143,0-3 0,-1 8 108,-4-4 0,3 4-111,-2-3 1,-3-1 140,3 1 0,-3-1-27,3 1 0,0 4 16,-5 1 0,4-1 6,-4-5 1,4-1-125,-4-3 115,-1 3-94,-4-4 0,1 4-126,4-4 0,-9 4 108,4-3 1,-3 3 16,3 2 0,-1-1 82,1 1 0,-5-1-12,0 1 0,-5 0 197,6-1-233,-8 1 15,10-1 1,-10 1 63,2-1-39,3 1 0,-5 0 107,2-1 1,-1-1-87,1-3 1,-1 3 238,6-3-124,-7 3 1,11 1-87,-4 1 1,-2 1 16,2 3 0,-6-3 26,1 4-23,-3-4-21,-1 5 1,4-5-83,0 3 104,1-3-306,-6 5 134,1-5 0,-1 7 139,1-4 1,-2-1-126,-3 6 1,3 0 48,-3 5 1,4-4-80,5 4 0,-1-3 57,6 7 1,2 2-14,7-1 0,-1 4-35,7-4-619,-7 6 220,9-10 0,-4 10-471,6-7 1,6 6 975,3-6 0,4-6 0,1-6 0</inkml:trace>
  <inkml:trace contextRef="#ctx0" brushRef="#br1">25649 2445 8155,'-9'10'0,"-1"-1"0,6-1 305,-6 2 0,7 2-85,-2-2 1,-3 2 207,-1 3 1,-4-1-44,-1 0 1,0 0-270,0 0 0,-5 1 81,0-1 0,-7-5-93,3 1 1,-4-1 15,-2 5 1,7-4-139,3-1 0,3-5 250,2 0-353,0 4 0,6 0-45,3 6 1,7 1 157,7-1 1,3 2 122,11 3 1,6-2-73,4 7 0,8-5-166,2 4 0,7-4 38,12 5-255,-4 0 0,12 4 0,-6 0 0</inkml:trace>
  <inkml:trace contextRef="#ctx0" brushRef="#br2">19393 2445 7986,'0'21'422,"0"2"1,0 14 95,0 10 0,0 5-159,0 15 0,0 4-477,0 5 1,3-36-1,-1 0 354,3 36 0,0-34 1,-1 1-53,-1-2 1,-1-1-1,3 3 1,0-1 82,-1 34-59,7 0 0,-7-12 16,5-2 0,-6-10 1,2-4 1,1-10-428,-1-5 0,4-3 321,-4-2 1,0-6-1098,-5-3 488,0-3 42,0-2 1,0-7 253,0-7 1,0-13-598,0-11 1,6-9 71,4-5 719,-4-9 0,13-10 0,-3-8 0</inkml:trace>
  <inkml:trace contextRef="#ctx0" brushRef="#br2">19692 2360 8556,'14'-14'-551,"0"-1"1,5 6 578,0 0 0,7-1 668,-3-4 0,6 4-348,4 1 0,-1 4-323,5-4 1,-2-1 60,8-4 0,-2 0 126,11 0 1,11-5 5,8 0 1,5-7-249,0 3 1,-5 1 155,0-2 0,-32 14 0,1 1-251,0-3 0,1 0 0,3 3 0,2 1 144,3-2 1,1 1 0,-1 1 0,0 2 15,-1 1 0,-1 0 0,2-1 0,0 1 46,-2 3 0,1-1 1,6-1-1,1-1-26,2 2 1,0 1-1,-3-1 1,1 0 16,-6 0 0,1 1 0,3 1 0,1 1-367,1-3 1,-1 1 0,2-1 0,1-1 316,2 2 1,0 0 0,-4-3-1,-1-1-23,-2 1 0,0 0 0,5-1 0,0-2 17,2-2 0,1 1 1,-5 3-1,0 1-3,-2-2 0,-2 0 1,-4 2-1,-2 0-53,31-4 0,-36 3 1,0 1 72,32 0 1,-32 0 0,0 1 64,1 1 1,-1 1 0,37-8-32,-1 6 1,-5-6-8,-5 5 0,4-4 38,-4 4 1,-1-4-153,1 4 1,1-5 34,4 6 0,-11-3 38,-3 3 0,-10 0 284,0-5 1,-4 6-254,-5-2 1,2 2 396,-7-2 1,5 4-391,-5-4 1,5 3 662,-5 2 0,0 0-625,-5 0 0,-4 0 265,0 0 0,-2 0-341,2 0 0,3 0-1,-4 0 1,3 0 3,-3 0 1,4 0 32,-3 0 0,-2-1-10,2-4 0,-7 3 2,2-2 1,1 2-128,-1 2 1,5 0 120,-5 0 0,8 0-211,1 0 0,1 0 57,4 0 1,-3 0-82,-2 0 1,-1 0 164,-3 0 1,-2 0-22,-3 0 0,-3 0 238,3 0 0,1-5-154,-1 1 0,2-1 115,-2 5 1,-2 0-73,7 0 0,-7-5 69,2 0 0,-3 1-89,-2 4 0,-4 0 94,-1 0-160,-6 0 132,10 0-256,-11 0 0,4 1 69,-6 4 74,0-3-18,0 10 1,0-4-3,0 6 0,0 1 7,0-1 0,0 0-4,0 0 1,0 7 87,0 2 1,0 3-70,0-3 0,0 9 95,0-4 1,0 10-80,0 0 1,0 8 43,0 1 1,0 7-37,0-2 1,0 4-161,0 0 0,0 6-202,0 0 1,0 7 184,0 2 1,0 2-166,0 7 0,-2-1 82,0-38 0,0-1 90,0 37 0,-4-6-55,6 1 0,0 3-116,0 1 1,0-2-253,0-7 1,0-4-125,0-6 1,0-2-1035,0-3 1715,0 4 0,0-11 0,0 4 0,0-4 0,0-9 0,0-5 0</inkml:trace>
  <inkml:trace contextRef="#ctx0" brushRef="#br2">20204 4023 8188,'-22'0'-250,"3"0"-375,9 0 901,4 0 172,6 0-280,0 0 0,11 0 136,3 0 0,15 0 5,-1 0 0,16-1-84,4-4 1,7-1 149,7-4 0,2-3-531,8 4 0,-29 3 0,2-1 323,6 0 0,2 0 0,3 0 1,2 0-15,7 0 0,3 0 0,2-3 1,2 1-420,6 0 0,0-1 0,0-3 1,1 1 323,-23 3 0,1 1 0,0 1 0,4-1 0,-1 1 0,1 0-42,-3-1 0,1 0 1,-1 0-1,3 2 1,0 0-1,1-1-23,-2-1 1,-1 0 0,2 0 0,1 2-1,1 1 1,0-1-755,-1 0 0,0-1 0,-2 1 784,-3 1 0,-1-1 0,0 1 0,3 0 0,1 1 1,-2-1-40,0 0 0,-1 1 1,-1-1-1,21-2 1,-1 0-175,3 0 0,-1-1 0,-6 1 0,-1 0 234,1 0 1,-1 0-1,-8 0 1,-2 1 8,0 2 0,-3-1 1,-9-1-1,-2 1 91,1 2 0,-1 1 0,-3-3 0,0 1-142,1 1 0,1 1-40,-1-1 0,0 1-98,21 2 0,3 0-628,-12 0 609,-12 0 333,-4 0 0,-13 0-749,0 0 0,-4 6 571,0 4 0,-7-4 0,4 1 0</inkml:trace>
  <inkml:trace contextRef="#ctx0" brushRef="#br1">25280 6227 8201,'-5'-14'-811,"0"-1"405,-6 1 204,9 0 833,-10 0-223,10-7-128,-10 5 1,4-9 50,-7 6-137,1-6-87,6 9 1,-4-9 53,2 6 1,-2-2-8,-3 2 1,1 4-20,0-4 1,-2 3-39,-3 2 0,-3 1-142,-6 3 1,-1 3-30,1 2 1,-1 3-83,1-2 0,-1 4 181,1 4 1,0-1 7,-1 7 1,5-1-5,1 6 1,-6 4-20,-4 0 1,-5 6 15,5-2 0,-6 0 26,1 0 0,-2-1 5,2 2 0,-3 8 146,3-4-732,4 4 577,-1-4 1,6 5 42,1 0-40,-1 1 34,1-6 0,4 1 29,1-1 1,4 0 3,-5 1 1,7-1 86,-2 1 1,-2 1-33,2 3 0,0 2 10,5 3 0,0 3-184,0-3 107,-1 9 217,1-3 1,6 8-523,3-9 295,4 9-69,1-14 1,1 9 10,4-9 1,5-1 19,9-4 0,1-3-8,4 3 0,3-3 9,-4-2 1,4 1 21,2-1 1,-2 1 239,-4-1-262,4 1 1,-5-1 1,5 0 26,-3 1 1,3-1 6,-4 1 1,4-2-6,2-4 1,4 4 41,0-3 1,5-2 1,-5 2 0,7-7 16,-3 2 0,0-2 114,1 2 1,-2-5 43,2 1 0,3-3-39,-3-7 1,3 0-38,2-5 0,3 0-84,6 0 0,0-2-88,9-3 1,-2 2 21,-2-6 0,-2-1-178,-3-4 1,0-2 105,-9-3 1,3 2-115,-8-7 0,3 2 8,1-1-886,7-4 988,-4 5 1,4-12-162,-7 1 184,1-6-69,0 2 1,-7-1-76,-3 1 1,-3-1 43,-2-5 1,-5 0 17,-4 1 0,-4-1 48,0 0 1,-3 1 101,-2-1 1,-4-1 152,-6-3-254,0 2-42,0-4 1,-6 5 7,-4-3 1,-4 2 1,-5-2 0,-3 8 0,-7 1 0,4 0 83,-3-5 0,1 5 77,-11 0 0,0 5-185,-5-5 1,-6 7-10,-3-3 1,-1 0-1168,0 1 1137,-2-1 0,3 8-624,-10 2 0,-4-1 359,-10 6 1,-1 0-1043,37 11 0,-1 1 1408,-36 0 0,9-3 0,0 4 0,0-4 0,2 1 0</inkml:trace>
  <inkml:trace contextRef="#ctx0" brushRef="#br1">23630 9042 9191,'0'14'531,"0"0"-377,0 0 21,0 7 0,0 1 44,0 6 1,0 1-4,0-1 1,0 2 7,0 3 0,-1 4 9,-4 5 1,2 1-157,-7 0 114,1 6-177,1-5 1,-6 13-17,0 0-442,-1-1 533,-5 8 0,6-3-61,-1 1 1,3-2 20,2-8 0,-1-6-185,6-13 0,-1-1-64,1-13-215,4 0 266,-6-12-135,7 0 597,0-7 0,7-13-949,2-6 276,4-12 89,7-6 0,-2-12-176,6-3 1,-2-5 81,1-4 0,3 10-99,-7 4 1,0 6 107,-5 12 1015,0-2 11,0 15-589,-6 2-53,-2 14 1,-1 14-75,0 10 1,0 7 96,-5 2 1,-2 7 164,-3-2 0,4 1 152,-4-1 1,3 0 99,2-10 1,0 4-42,0-8 1,5-4-198,0-1 0,6-5-690,-2-4 1,4-4-357,1-6 0,-4 0-586,-1 0 934,1-6 468,4-2 0,0-13 0,0-1 0</inkml:trace>
  <inkml:trace contextRef="#ctx0" brushRef="#br1">23844 9767 8070,'14'0'536,"0"0"1,5 0-323,0 0 0,6-7-127,-1-2 1,8-4 21,1-1 0,0 0-161,-5 0 0,-4-1-297,0 1 258,-13 6 82,8-4-873,-11 10 418,0-4-201,-2 6 94,-6 0 1,-6 4 570,-4 1 0,-3 6 0,-1-1 0,0-2 0,0 1 0,1 1 0,4 4 0,-2 0 0,6 0 0,-6-6 0,9 5 0,-6-10-1,4 6 305,2-5 50,-4 8 0,6-4 345,0 6 1,-5 1-203,0-1 0,-4 6 118,4 4 0,-6 3-214,1 1 0,-2 1-126,-2-1 0,-1 2 39,1 3-80,0-3-59,0 5 0,6-11-94,3-1-11,3-5-298,2 2 0,7-5-314,2-1 1,10-6 154,5-4 1,1-4-373,-1-4 0,3-6 302,-4-9 1,-2 2-162,-2-7 1,-5 7-425,-4-2 655,2 3 387,-10 2 0,4-7 0,-6-1 0</inkml:trace>
  <inkml:trace contextRef="#ctx0" brushRef="#br1">24100 10037 8036,'9'-5'-311,"0"0"0,1-4 327,4 4 0,-4-4 547,-1 4 1,1-6-267,4 1 1,0 2-132,0-1 1,0-1 140,1-4-166,-1 6 1,0-3-750,0 7 312,-6-1-322,5 5-428,-5 0 794,6 0 252,-6 0 0,11 6 0,-3 2 0</inkml:trace>
  <inkml:trace contextRef="#ctx0" brushRef="#br1">24256 9824 8036,'0'-15'-89,"-2"6"-161,-2-1 703,2 7 578,-4-3-785,6 6 0,0 8-72,0 6 1,-5 2-30,0 8 1,-1 1-17,1 8 0,4-3-198,-4 3 0,-1-1 94,1 1 0,-2-5-464,3 1 0,2-2 74,-3-8 1,4 0-112,1-5 1,1-6 475,4-4 0,3-2 0,6-2 0</inkml:trace>
  <inkml:trace contextRef="#ctx0" brushRef="#br1">24441 9724 8036,'4'14'202,"1"0"0,0 2 88,-5 3 0,-6 10 18,4 1 1,-11 9 430,4-6 1,-2 5-431,1-5 0,-1 5-284,7-5 1,-3-4-224,3-5 1,2-2-575,-3 1 0,4-2-1228,1-7 2000,0-6 0,0 5 0,0-5 0</inkml:trace>
  <inkml:trace contextRef="#ctx0" brushRef="#br1">23900 8871 8073,'0'-8'-315,"0"2"0,-1 9 426,-4 6 1,2 3 294,-6 11 1,-1 1-48,-4 4-232,0-6-32,-1 5 0,3-6-172,2 3 228,-2 2-143,10-10 1,-6 0-195,3-7 113,4-5-96,-5 2 0,7-9-8,4-7 0,4-1-210,10-12 1,-3-1 117,3-5 0,3-2-37,2 2 0,-4-1 209,-1 11-176,-3 0 801,5 5-384,-6 6 0,6 2 88,-7 6 0,-4 0 167,-1 0 0,-6 6-155,2 4 1,-2 2 53,2 3 0,-3 4-196,2 0 0,-2 0 120,-2-5-958,-6 0 348,4 0-21,-11 0 1,12-4 408,-4-1 0,-3 1 0,0 4 0</inkml:trace>
  <inkml:trace contextRef="#ctx0" brushRef="#br1">24085 8985 8073,'22'0'-338,"-1"-5"-42,-7 0 1,5-6 307,0 2 0,5-4 145,-5-1 1,0 0-64,-5-1 0,0 6 1,0 0 0,-4 4-219,-1-5-291,-6 7 499,4-3 0,-7 0 0,0-2 0</inkml:trace>
  <inkml:trace contextRef="#ctx0" brushRef="#br1">24370 8715 8073,'8'0'-1093,"-2"0"1199,0 0 1,-4 1 431,3 4 1,-4 4-128,-1 10 1,0 5 182,0 9 1,-6 0-259,-4 10 0,-2-3-67,-3 7 1,1-3-884,0-1 329,6 0-272,-5-1 557,12 1 0,-5-1 0,6 1 0</inkml:trace>
  <inkml:trace contextRef="#ctx0" brushRef="#br1">24896 9411 7606,'-8'0'898,"1"0"-1050,7 0-947,0 0 1099,7 0 0,-6 0 0,6 0 0</inkml:trace>
  <inkml:trace contextRef="#ctx0" brushRef="#br1">24938 9070 8086,'0'-8'922,"0"2"-672,0 25 0,0 0 28,0 19 0,-1 0-28,-4 4 0,3 1-22,-2 0 1,2-1-15,2 1 0,-5-2 14,1-3 1,-1 1-40,5-6 0,0 1-159,0-6 1,0-6-212,0-3 208,0 3-139,0-6 0,0 0-115,0-7 59,0-6 43,0 4 56,0-20 0,2 2-128,2-13 1,4 1-225,6-6 0,2-4-579,3 0 469,-3-7 260,4 4 0,1-8-263,3-3 1,-2 2 177,1-2 0,-5 4 187,1 5 0,-3 5 260,-2 9 0,-2 9 87,-2 5 17,-4 7 0,-6 5 440,0 12 0,0 13 271,0 11 0,-4 3-380,-1 1 1,-5-1 104,6-3 0,-1 3-247,5-3 1,0-3-155,0-2 1,0-3-111,0-1 0,1-7-159,4-3 1,-2-5 90,7-5 0,-1-2-196,6-7 1,0-2 1,4-3 0,2-9 36,2-9 0,9-11-184,-3-4 143,2-3 20,-9-8 1,5 0-237,-3-3 1,-4-3-59,-1 3 0,-3 9-200,-2 5 0,-1 8-428,-4 7-391,-2 2 1440,-7 13 0,-7 8 0,0 8 0</inkml:trace>
  <inkml:trace contextRef="#ctx0" brushRef="#br1">25635 9539 8055,'0'-14'0,"-2"0"178,-2 0 0,-3 4 354,-2 1 1,-4 5 185,4 0-293,-4 2-251,-1 2 0,-2 8-110,-3 6 0,3 2 144,-3 8 1,8-5 26,2 4 1,4-4-121,-4 5 1,6-7-148,-2 2 1,3-8-20,2-1 0,2-7-608,3 2 499,2-4 0,8-2 42,-1-4 1,5-4-230,0-10 0,0 3 107,-5-3 0,0 3-17,0 2 0,1 4 160,-1 1 269,0 6-146,0-10 0,-6 13 191,-3 0 1,-5 11 151,-5 8 1,-3 13-110,-6 1 1,0 6 710,0 4-384,6 6-308,-5-5 0,11 7-30,-2-4 0,2-4-159,2-1 1,0-7-209,0-11 1,2-4 122,2-5 0,0-7-144,5-4 1,1-2-243,4-2 0,0-8 145,0-6 1,0-2-696,1-8 406,-1 7-2,0-10 1,-1 5-389,-4-7 0,2 3 915,-6 2 0,0-9 0,-5 3 0</inkml:trace>
  <inkml:trace contextRef="#ctx0" brushRef="#br1">25990 9397 7886,'7'-9'649,"2"-1"0,4 7-396,1-2 0,0 2-54,1-2 0,-1 4-248,0-4 1,0-1-346,0 1 0,1 0-1116,-1 5 1510,-6 0 0,4 0 0,-4 0 0</inkml:trace>
  <inkml:trace contextRef="#ctx0" brushRef="#br1">25990 9553 7886,'-7'0'1425,"0"0"-781,7 0-185,7 0 0,5-4-254,7-1 1,2 0-161,-2 5 1,1-5-212,4 1 1,3-1-945,-4 5 1110,11 0 0,2-6 0,7-2 0</inkml:trace>
  <inkml:trace contextRef="#ctx0" brushRef="#br1">27114 9027 7943,'0'-19'0,"0"1"0,1-8 662,4 3-351,-3 2 1,4-4 95,-6 6 1,0 0 132,0 5 1,-2-1-279,-2 1 1,-4 6-210,-7 4 0,0 4-177,-4 4 1,-3 6 112,-7 9 1,2 3 51,4 6 0,0 2-1,5 3 1,6-3-26,-2 4 1,10-1-86,-1-5 0,5 2-52,5-11 1,-2 0 68,6-5 0,5-6-53,5-3 0,7-3 21,-3-2 0,4-7 80,2-2 0,-6-4-207,1-1 3,0 0 115,-2 0 1,3 1-91,-6 3 207,0-2 284,-5 4-184,-6 0 0,-2 8 166,-6 9 0,-1 6 170,-4 4 1,-3 3-178,-6 6 1,0 7 29,0 3 1,4 3-42,1 2 0,1-1-61,-2 1 1,-1 1 83,6 3 1,-1-2 112,1 2-203,4-3-494,-6-1 206,7 0 137,0-7 0,2-1-127,3-7 1,1-6 115,4-3-195,9-9 0,-5-4 2,9-6 1,-2-13 7,-7-6 1,0-6-130,1-3 0,-1-1 86,0 1 1,0-5-385,1-1 0,-8 6-1276,-2 4 549,-3 7 668,4-4 629,-4 7 0,4 6 0,-6 2 0</inkml:trace>
  <inkml:trace contextRef="#ctx0" brushRef="#br1">27825 9667 7860,'-8'0'3433,"1"0"-2795,7 6-638,0-4 0,0 11 0,0-5 0</inkml:trace>
  <inkml:trace contextRef="#ctx0" brushRef="#br1">25507 2005 8034,'0'-10'-376,"0"1"1,2 1 327,2-2 425,-2 4 0,11 1-22,-4 0-241,4 1 1,3 5 14,2 4 1,6-2 12,9 7 1,-1-2-32,6 1 0,5 2-5,4-6 0,5 4-17,-5-4 1,2 4-158,-1-4 1,4 5 163,10-6 0,4 6-242,10-5 1,-36 0 0,0 1 317,5-2 0,0 1-687,-4 1 1,-1 1 532,2-1 1,0 2 0,24 13 53,0 2 1,7 4-209,-33-13 1,1 1-1,-3 1 1,1 1 100,-1-1 1,0 1 0,-2 2 0,0 1 73,36 18 1,-11 0-172,1 5 1,-5-4 37,-25-15 0,2 0 1,1 0-1,1 1 32,2-2 0,0 1 0,-2 3 0,-1 0-3,-1-1 1,-2 0-1,27 24 61,-2 3 1,-2-3 11,-8 2 1,7 4 8,-2-4 1,5 5 54,-26-27 1,0 1-1,-2 1 1,0-1-61,2 2 0,0 1 1,-4-2-1,-1 0 15,1-1 1,-1 0 0,19 32-29,-20-30 0,-2 1 0,16 35 33,-1-3 1,0 5-45,-17-33 0,1 0 1,0-1-1,0-1 22,2 2 1,-1 0-1,17 30 15,3-2 1,-4 0-12,-18-30 0,1-1 0,-1 4 0,-1 0 5,-1 1 0,0 0 0,-1 1 0,-2 1 9,-1-2 0,-1 0 0,0 1 0,0 0 2,1-3 1,-1 0 0,-2 3-1,-1 0-32,1-1 1,0 1 0,0 1 0,0 0 18,2 0 1,0 1 0,-2-3 0,0 0-21,0 1 1,0-1 0,11 36-20,-9-36 1,1 0 0,-1 1 0,0 0-7,1 4 0,-1 1 1,-2-3-1,-1 0 3,1 2 1,0 0-1,-3-2 1,1 0-60,2-3 1,0 0 0,-4 2 0,-1 0 72,1-2 0,-1 1 1,0 1-1,0 1 3,-2 2 1,-1 0 0,0-2-1,-1 1 79,-1 1 0,0 0 0,0-2 1,-2-1-47,0 39 0,0-37 1,0 2 22,0-1 1,0 0 0,-3 3 0,0 0-32,-1 2 0,-2 0 0,-2-1 0,-1 0 8,0-2 0,-1 0 0,-2 5 0,-1-1 37,1-1 1,0 0 0,-1 0 0,-1 1-8,0-4 1,0 0 0,0 1 0,-1-1-30,1-4 0,0-1 0,-1 8 0,1 0-6,0-3 0,0 1 0,0 3 0,-1 0-41,2 2 0,-2-1 1,-1-5-1,-1 0 42,1 1 1,-1-1 0,-3 1-1,0-1 9,2 0 1,-2 1 0,-3 1 0,-1 0-24,-1 1 0,-2-1 0,-3-2 0,0-1 22,-1 0 0,0-2 0,-2 2 0,0 0-199,2-1 0,0 0 0,1 2 0,0 1 278,4-3 0,0 0 0,1-1 0,1-1-58,2-5 1,1 0 0,0 0 0,0-1 14,-22 30 0,22-33 1,-1 1-61,1 1 1,0-1 0,0 1 0,1-1 93,-18 37 0,-2-8-664,7-2 1,0-5-26,4-5 1,-2-3 199,2-6 0,-7-7 390,8-3 0,-4 2 0,4-2 0,-1-1 0,1-2 0</inkml:trace>
  <inkml:trace contextRef="#ctx0" brushRef="#br1">27867 9966 7944,'-8'9'217,"4"1"0,-3 4-117,3 5 0,-6 1 195,5-1 1,-6-1-36,2 5 1,1 1 157,-2 5 0,7-6-19,-2 1 0,4-5-122,1 5 0,0-7-47,0 2 0,6-5-74,4-4 1,4-4-174,5-6 1,5-2-151,9-2 0,3-9-396,7-6 0,7-8 332,7-1 1,2-1-1566,7-4 1796,-12 3 0,7-5 0,-10-1 0</inkml:trace>
  <inkml:trace contextRef="#ctx0" brushRef="#br1">23630 10677 7846,'0'15'1046,"0"4"0,0 3-388,0 7-480,0 6 1,0 1 323,0 7-266,-6 6 1,4-4 19,-2 7 1,-3-4-12,3 4 0,-7-5-83,1 5 1,-3 1 54,-1 3 1,-5 1-173,0 0 0,-1 0 100,1 0 1,3-2-245,-3-3 0,3-3 30,2-6 0,5-11-110,-1-4-410,7-9 416,-3-5 0,7-12-134,4-16 0,9-7 85,10-22 0,3-7-306,1-12 0,5-4-14,0 4 1,-1 7 273,-8 8 1,1 4 169,-6 5 0,0 3-73,-5 7 1,0 6 300,1 3 1,-6 9-54,1 6 166,-7 2 1,3 4-111,-6 2 0,0 11 647,0 8 0,-2 4-352,-2 1 1,1 7 16,-7 3 0,7-2-223,-2 2 0,4 0-14,1 5 1,1-7-520,4-3 1,8-9 234,6-5 0,6-9-797,-1-6 1,4-4 443,5-4 0,-3-11-590,3-8 1,2-9 296,-2-1 0,-6-5-78,-8 5 800,3 0 0,-6-2 0,5-1 0</inkml:trace>
  <inkml:trace contextRef="#ctx0" brushRef="#br1">24142 10847 7911,'0'-8'0,"2"0"536,2 4-213,-2 2 56,4-4 0,-1 12 206,0 3 1,0 10-119,-5 5 1,4 9 0,1 5 1,0 5-86,-5 4 0,0-3-100,0 4 1,0-4-65,0-1-1,0-1-165,-6-5 0,4 1-84,-3-10 0,4 2-90,1-11-528,0 0 293,6-5 117,-4-6 0,10-9-396,-2-14 248,-4-5 214,7-9 1,-7-1-632,3-3 334,4-3 267,-5 0 0,5-4 11,-4 7 1,4 0 161,-4 4 1,2 7 420,-1 3-311,2 10 1,-9 2 57,7 7 1,-7 8 885,2 6-432,-4 7-357,-1 14 1,0-4 1089,0 7-818,0-6 0,0 7-75,0-5 1,2-1-25,3-5-358,-4 1 1,12-7-101,-4-3 0,4-10 177,1-4 0,5-7-60,0-7 1,6-7-176,-1-12 49,3-7 1,6-2-234,0-5 0,1-7 144,-6-3 1,-4-4-200,-1 0 1,-5 0 158,1 4 1,-3 0-274,-2 9 0,-6-1 143,-4 11 0,-2 5-517,-2 4 1,0 11-407,0-1 657,0 9 0,0 5 110,0 10 1,-2 4-66,-2 5 0,2 3 539,-3 6 0,4-5 0,-6 10 0,0-3 0</inkml:trace>
  <inkml:trace contextRef="#ctx0" brushRef="#br1">24768 11046 7911,'8'0'-413,"-2"0"1641,-6 0-305,0 0-451,0 6 0,5 4-54,-1 9 1,1 3-64,-5 6 0,-1 7 79,-4 3 0,2 3-206,-7 2 1,5-1-136,-4 1 0,6 0-542,-2-1 369,4-5 1,1 2-584,0-6 245,0 1-690,6-6-14,2-12 1,6-11 433,0-20 1,0-12 168,1-10 1,-1-6 518,0-4 0,-6 9 0,5-16 0,-6 16 0,8-9 0,-1 7 0,0 2 0,0 7 0,1-3 0,-1 11-20,0 4 0,-5 5 247,1 4 222,-7 4 0,3 7 321,-6 4 1,-1 5 511,-4 9-869,4-4 0,-15 12 213,6-3-569,-12 3 161,13-5-78,-12 5 0,12-10 27,-1 7 1,2-7-76,-1 2 0,2 2-160,7-2 0,0-5-81,0-5 0,0-4-332,0 5 0,2-7-343,3 1 454,3-2 159,6-2 0,5-6-377,0-4 314,6-2-87,-3-3 0,11 1-200,1 0 1,-1-5-112,-5 0 672,1 0 0,-1-1 0,0-3 0</inkml:trace>
  <inkml:trace contextRef="#ctx0" brushRef="#br1">25294 11188 7898,'6'-8'157,"2"2"-676,6 6 1,-6 2 518,-3 2 0,3 4 0,0 7 0</inkml:trace>
  <inkml:trace contextRef="#ctx0" brushRef="#br1">25237 11330 7911,'-5'10'310,"0"-1"586,-6-5-93,10 2-256,-6-6 1,15 0-84,7 0-246,-1-6-55,13 4 1,-5-9-682,6 6 367,7-6 151,-5 10 0,11-18 0,-5 3 0</inkml:trace>
  <inkml:trace contextRef="#ctx0" brushRef="#br1">26076 10677 7955,'-8'0'264,"2"1"134,6 4 0,0 4 92,0 10 1,0 10-132,0 9 1,0 3 48,0 1 0,0 6-105,0-1 1,0 5-71,0-4 0,0-1-56,0-4 0,0-2-117,0-3 1,0 3-132,0-3 1,0-4-389,0 0 0,0-6-739,0-4 1,0-4 544,0-6 0,1-6-904,4-3 1557,-4-10 0,12-9 0,-5-8 0</inkml:trace>
  <inkml:trace contextRef="#ctx0" brushRef="#br1">26317 10833 8247,'-14'14'897,"-5"5"-542,0 0 0,-4 6-73,4-1 1,-5 8-121,5 1 1,-5 0 28,5-5 0,-1-4-105,1 0 136,9-1-56,-9 0 1,18-3-189,-4-6 0,4 1 8,1-1 1,1 0-73,4 0 0,8-4 64,5-1 1,12-6-126,-1 2 0,10-3-70,4-2 1,6 0-208,8 0 0,-7 0-1207,-2 0 1631,-4 0 0,-1 0 0,-1 0 0</inkml:trace>
  <inkml:trace contextRef="#ctx0" brushRef="#br1">23346 12240 7978,'0'-14'0,"-2"6"91,-2 3 26,2-2 0,-9 11 392,6 1-345,1 12 0,0 5 431</inkml:trace>
  <inkml:trace contextRef="#ctx0" brushRef="#br1">24149 12226 10717,'1'-16'-284,"5"-11"-1704,-6 13 1023,0 0 370,0 6 595,0 2 0,0 6 0</inkml:trace>
  <inkml:trace contextRef="#ctx0" brushRef="#br1">23630 12056 8009,'0'-8'299,"0"3"-249,0 10 0,0 10 397,0 14-244,0 12 0,0 11 426,0 10-1159,0-4 706,-6 5 1,3 0 9,-7 4-19,1-4-2,-5 0 1,-1 0 44,1 4 0,-5 1-138,0-2 0,-4-3 124,4-6 1,-5-6-132,5-4-183,0-9 341,11-10-416,-4-1 144,10-17-267,-4 2 69,6-12 0,8-14 289,6-10 0,6-9-528,9-9 1,4-14 152,0-5 0,5-7 7,-5-3 0,0 3 39,-4 6 1,-7 13 91,-3 16 0,-3 9 556,-2 5-265,0 4 43,-6 7 0,3 3 146,-6 10 0,4 4-62,-4 10 1,4 0 72,-4 9 0,2-1 281,-3 11 1,-1-1-54,7 0 0,-5 3-258,4-7 1,1 0-311,4-4 0,5-7-1122,0-3 615,6-3 82,-9-2 1,9-6-361,-6-4 0,5-2 371,-5-2 1,0-2-447,-5-2 904,0-4 0,0-13 0,1-1 0</inkml:trace>
  <inkml:trace contextRef="#ctx0" brushRef="#br1">24085 12269 8009,'15'-16'-40,"-8"-3"40,6 17 880,-5-10-269,6 17-315,0-4 0,-4 20 62,-1 2 1,-4 6-51,5 4 0,-7 3 76,1 7 0,0 0-114,0-1 0,-2 1 29,3 0 0,-4-4-252,-1 4 0,0-5 14,0 4 1,0-1-320,0-8 149,0-6-75,0-6-221,0-7 244,0-6 1,7-10-121,2-12 1,-1-8-54,1-11 0,1-5-126,4-9 0,2 1-257,3-6 348,-3 6 105,4-3 1,-6 8 177,1 3 130,-1 3-83,0 7 1,-1 10 257,-4 4-117,4 9 0,-7 1 331,4 8 0,1 6-27,-7 9 1,3 3 334,-3 6 1,0-2-8,5 2 1,-6-7-242,2 7 0,1-7-69,-1 2-197,6-5-128,-9-4 0,10-3-52,-2-6 1,2-1 94,3-4 0,0-11-117,4-3 1,-1-14-200,6-1 1,-2-9-323,1 0 1,4-7-1162,-3-3 851,-4 1 501,1-2 0,-7 6-1242,0 1 787,1 5 278,-1 9 482,-6-1 0,4 1 0,-4 0 0</inkml:trace>
  <inkml:trace contextRef="#ctx0" brushRef="#br1">24953 12439 7994,'-15'5'248,"1"0"0,5 6 409,-1-2 0,7 9-164,-2 1 1,-1 6 21,1-1 0,0 7-122,5 2 0,0 7-153,0-2 0,0 3 309,0 2-142,0-1-312,7 1 0,-1-8-41,4-7 1,2-6 251,-2-8-230,2 1 1,3-8 100,-1-2 0,0-5-54,0-5 0,0-9-780,1-9 314,5-4-82,-4-8 1,5 0-425,-7-3 1,0-6 97,0 6 0,-6-1-1398,-3 6 2149,-4 2 0,6-10 0,1 5 0</inkml:trace>
  <inkml:trace contextRef="#ctx0" brushRef="#br1">25294 12439 7994,'14'-1'127,"0"-4"1,2-3 191,3-6 0,3 0 113,7 0 0,-1-1-128,0 1 0,-1 0-907,-3 0 264,3-1 12,-11 1 1,-1 6-283,-5 4 1,-5 2 236,4 2 0,-7 0 19,-2 0 1,-7 8 42,-7 6 310,-6 0 0,-2 13 0,-7-5 0</inkml:trace>
  <inkml:trace contextRef="#ctx0" brushRef="#br1">25422 12468 7994,'-14'22'-1329,"-1"-2"1163,1-5 0,1-1 1506,4 0-446,-4 0 37,12-6-383,-6-1 0,9-7-112,3 0 1,4 0-24,10 0 1,-1 0-667,5 0 145,1 0 180,4-7 1,2-1-1887,4-6 963,2 6 718,7-4 1,-1-3-1,1-7 1</inkml:trace>
  <inkml:trace contextRef="#ctx0" brushRef="#br1">26104 12112 8349,'0'16'604,"0"3"0,-5 5-58,1 9 0,-1-1 48,5 6 1,-5-1-149,1 6 1,-1 1 215,5 4 1,0-3-225,0 8 1,6-8-23,4 3 1,-1-9-208,5-1 0,2-6-36,8 1 1,3-16 309,-4-7 1,4-9-123,2-5 0,-1-12 31,0-13 1,1-8-44,-1-16 1,1 4-317,-1-12 0,-1-1-582,-3-9 0,-9 32 1,1-1 45,-1-2 1,-1-1 0,2 3 0,-1 1 502,0-1 0,-1-1 0,-2 1 0,0 0 0,-1 1 0,1 0 0,14-35 0,0 5 0</inkml:trace>
  <inkml:trace contextRef="#ctx0" brushRef="#br3">26389 10634 8181,'-7'-8'-680,"6"-5"478,-6 12 0,6-10 1118,-4 6-185,3-6-167,-4 9-428,0-10 1,3 9-51,-7-7 0,5 7 34,-4-2 0,4-1-107,-4 1 1,-1-4 50,-4 4 1,0-1-130,0 1 1,-2 3-247,-3-2 193,3-4 50,-11 6 1,10-4-64,-7 6 1,5-2 67,-5-3 1,1 4 21,-6-4 0,1-1 45,-1 1 1,-5-4 16,-4 4 1,-3-2 26,-2 3 1,-4 1 23,-1-7 1,-1 5-17,2-4 1,3 4 13,-4-4 1,4 6-58,1-2 14,1-3-1,-7 6 1,-6-4 9,-7 6 0,-6 0 8,2 0 1,7 0-11,2 0 1,4 0-237,-4 0 0,-2 5 148,-2-1 1,-1 8-155,-9-3 1,1 4 149,30-6 1,0 0 0,-31 7-899,4 0 933,-2 1-24,10-1 1,-12 0 264,0 0-256,0 0 85,0 1 1,2-6 179,2 1 1,4 4-239,6 5 0,5 0 263,0-5 0,-2 5-239,-7 0 1,1 6 26,-7-1 0,4-2-69,1 2-822,1-1 841,17 6 0,-5-1-234,6 1 252,0 5 55,1-4 1,-1 10-119,0-7 0,1 5 54,-1-5 1,2 5-2,3-5 1,3 0 434,7-4 0,4-1-375,0 1 1,9 1 214,0 3-251,1-3-7,13 5 0,-6-7-39,7 0 53,0 1-61,0 6 1,7-5 535,2 3 0,5 2-500,5-2 1,0-5 26,10-4 0,-2 0 35,10 4 0,1-6 4,5-3 1,1 2 153,4-2 1,-7-1-3,6-3 0,-6 4-55,7 0 1,2 0-122,2-5 0,10 0-259,4 0 0,4-4 264,1-1 1,-2-1-93,-2 2 0,-3-3 58,-2-2 0,4-2-26,10 7 0,2-7 34,-38-1 1,0 1 0,1-2 0,0-1-10,35 0 0,0 0 146,-5 0 1,5 0-123,0 0 1,-32 0-1,0 0-4,1 0 0,0 0 0,-3 0 1,0 0-9,39 0 0,-6-4-9,1-1 0,-34 0 1,0-1 2,3 1 0,0 0 1,2 1-1,-1 0-2,-3 0 0,0-1 1,-2 1-1,0 0-105,30-5 1,6-4 95,-37 8 0,1 0 0,0-1 1,0 0-43,-1-1 1,0 0 0,1 0 0,-1-1 21,31-6 1,2-5-7,-12 0 1,1-1 16,-5 1 0,0-2-7,0-2 0,4-6 152,1 1 0,-2-2-81,-8-8 1,-3 5-48,-6-5 1,-2 0 27,-3-5 0,-4-1-77,-5-4 1,-6 3-13,1-7 1,-6-1-155,1-3 0,-10-3 103,-4-3 0,-7 4 9,-7-4 0,-9 10-54,-15 5 0,-5 4 2,-9 5 1,-12 5-189,-12 9 1,31 16 0,-2 2-614,-3 3 1,0 2 573,3-1 0,0 2 1,-33 0-1,10 2 363,8 2 0,3 1 0,12 9 0,2 4 0</inkml:trace>
  <inkml:trace contextRef="#ctx0" brushRef="#br3">26659 11928 8090,'-15'-21'0,"1"5"-448,0-3 135,0 10 1,-5-4 810,0 4 1,-6 1-231,1-2 1,-4 7-453,-6-2-95,-2 4 122,-7-5 1,-4 4-222,0-3 0,-1 4 234,6 1 1,-1 0 59,0 0 0,-4 0 125,-1 0 1,-7-5 211,-2 0 1,-3-4-118,-11 4 0,3-5 73,-8 6 1,13-1 12,2 5 1,-3 0-81,-11 0 1,-4 2-113,36 0 1,0 0 0,-1 0 0,0-1 32,1 4 1,1 0 0,-37 4-143,7 6 0,33-6 0,-2 1 17,-6-1 0,-1 1 0,0 1 0,0 1 41,0-2 0,1-1 0,1 3 0,0 1-8,3-1 0,1 0 0,-1 1 0,1-1-189,-1 0 0,0 0 0,-2 2 0,-1-1 206,-2-1 1,1 0-1,2 1 1,0 1 9,2 0 1,1 0-1,2 0 1,1 0-228,-32 15 0,-1-1 275,1 1 1,0-1 9,0 1 0,6-1 95,4 0 0,9-1-123,4-3 0,10 3 37,5-3 0,3 2-53,2 3 1,6-1 234,3 1 0,3-1-274,2 1 0,1-1 244,4 0 0,2 7-265,7 3 1,2-2 143,3 2 0,7 0-60,7 5-91,6-7 11,-9-1 1,13-2 118,-1 0 1,7 0-119,7-4 0,14-2 361,5-4 0,9 0-312,6-4 1,1-4 202,-37-5 0,1-1 0,1-1 1,-1 0-47,-1-1 0,1 0 1,8 0-1,2 0 20,0 1 0,2-1 0,3 0 0,0 0-339,-4 0 0,0 0 0,3-2 0,1 0 275,-2-1 0,1 1 1,6-1-1,1 0-463,2 1 1,0-1-1,-4 2 1,0 0 244,-3-4 1,0 0-1,1 1 1,1-1-28,2-2 1,1 0 0,0 0-1,-1-2 45,-2 1 0,1-2 1,0-1-1,0-2-27,-3-3 0,-1-1 1,3 0-1,-1-2 102,2-2 1,-1 0 0,0-1 0,-1 0 17,-6-1 1,0-1-1,2-1 1,-1-1 61,2-2 1,-1 0 0,-3-1 0,-1-1-218,3 0 0,-1-1 1,-5-1-1,-1-1 400,-5-1 0,-1-2 0,-5-2 1,-1 0-13,-5 1 0,-1-2 0,-2-1 1,-2 0 152,19-29 1,-7-4-269,-2 4 0,-12-4-182,-8 4 0,-9-4-162,-15 5 1,-12-1-489,-16 5 1,-9 2 120,-5 3 1,18 26-1,-2 3-253,-3 0 1,-2 3 833,-12 1 0,-3 2 0,-3-1 0,-1 1 0,-8 2 0,-1 1 0,0 0 0</inkml:trace>
  <inkml:trace contextRef="#ctx0" brushRef="#br3">20104 9923 8037,'0'-9'699,"0"-1"-454,0 7 355,0-3 47,0 6 1,-4 1-321,-1 4 0,0 4-141,5 10 1,-5-1-26,1 5 0,-7 3-134,1 7 0,-3-3-750,-1 3 366,0-3 25,0 5 1,0-10-308,-1 4 0,3-10-284,2-1 192,-2-2 1,8-3 730,-5-4 0,6-9 0,-4-8 0</inkml:trace>
  <inkml:trace contextRef="#ctx0" brushRef="#br3">20090 10094 8037,'36'-19'8,"7"0"1,0-5 0,4 5 0,2 0 262,-1 5 1,-6 0 439,-4-1 1,-8 8-1046,-1 2 216,-7 3 1,-14 4-862,-4 3 668,-2 2 0,-4 9 6,-2 3 1,-6-1 8,-9 5 1,-3-4 181,-6 5 0,1-7-27,3 2 0,-1-3 6,6-2 1,-5 1 135,5-1 0,-5-5 111,5 1-86,1-7 365,3 3 364,7-6-213,-4 0 100,10-6 169,-4-2 513,12-6-191,-4 6-747,10 2 0,-5 7 146,2 4-58,-2-4-277,-7 18 1,0-3 308,0 13-334,0-1 1,0 8 323,0 7-324,-7 0 1,6 17-1,-4-3 0,2 7-106,-2-2 0,3 4 55,-2-4 0,0 6-484,0-2 0,2 4-1196,-3 1 1109,4-13 0,-4 4 74,0-10-2226,1-3 1220,4 0 1382,0-7 0,0-5 0,-4-4 0,-5-3 0,-7-2 0</inkml:trace>
  <inkml:trace contextRef="#ctx0" brushRef="#br3">18356 6014 8307,'-2'7'-817,"-3"-2"490,4-3 654,-6 4 992,7-4-664,0-2-380,0-8 0,0-6-75,0-1 0,0 1-78,0 0 1,0 0 18,0-1 0,0 6 180,0 0-212,-6-1 0,3 2 46,-7 3 1,-1-1-81,-8 1 0,4 1-235,-4 4 1,-2-2-132,2-3 223,-6 4 1,7-7-76,-5 3 1,4 2 130,-5-7 1,0 7 21,-4-1 1,-5-3-23,0 2 0,-7 1 172,2 4 0,-3 0-135,-2 0 0,-4 6 19,0 4 1,-1 2-47,6 2 0,4 1-6,0-1 0,0 0-1,-5 0 1,5 0 41,0 1 0,5-1-71,-5 0 1,0 0 35,-4 1 0,1 5 6,3 4 1,-3 4-7,3 5 1,-2 4 75,2 5 1,-3 6-177,3-1 1,0 2 126,-4-2 0,1-1-248,-11 6 0,1-6 246,-1 2 1,3-6-23,6-4 0,7 3 18,3-3 1,4-3-99,6-2 0,4-4-22,9-6 1,-1-2-183,6-7 1,-1-1 121,1-4-520,4-3 497,-6-6 0,7-1-169,0-4 0,0-4-876,0-10 1229,0 3 0,7-17 0,1 3 0</inkml:trace>
  <inkml:trace contextRef="#ctx0" brushRef="#br3">16393 6511 8307,'0'-14'-702,"0"0"281,0 6 1212,0 1 0,0 9-235,0 3 1,0 4-55,0 10 0,0 5-102,0 9 0,0 3-73,0 7 0,-4 0-32,-1-1 0,-4 6 0,4-1 0,0 1-214,5-6 0,0-4 133,0 0 1,0-11-329,0 1 1,2-9 106,2 0 0,6-9-420,9-6 0,11-10 34,12-8 0,22-13-57,-25 9 0,2-2 103,7-6 0,1-2 1,4-3-1,1-2 1,3-7-1,0 1 1</inkml:trace>
  <inkml:trace contextRef="#ctx0" brushRef="#br3">22635 2147 8254,'8'-35'0,"0"0"29,-3-3 1,-4 4 263,4 5-235,-10 1 1,-3 4 193,-6 0 0,0 2 15,0-2-165,-1-2 0,0 5 63,-4-3 0,3 4 84,-3 6 1,3-5-220,2 0 1,-5 1 109,0 9 1,-2-2-104,3 6 0,-5 0 66,-5 5 1,0 2-88,-1 3 1,-6 9-4,-3 10 0,-7 7 71,-3 2 0,-4 8-12,5 2 1,1 3-131,8 11 1,3-2 272,7 11 1,1 5-433,3 5 1,11-33 0,-1 1 341,2-1 1,1-1 0,0 4 0,0 0-91,-2 1 1,2 1-1,1-1 1,1 1 3,-3 3 0,0 2 1,4-3-1,0 1 1,1-1 1,0-1 0,0 1 0,2 0-79,2 0 0,1-1 0,-1 2 0,1 0 58,1-4 1,2 0 0,2-2 0,0-3 61,7 25 1,9-6-170,5-9 1,7-11 117,2-12 0,8-7 295,2-8 1,9-9 98,14-10-1356,1-9 1047,-25 1 0,0-3 0,-6-3 0,0-3 52,3 0 0,-2-3-234,23-29 139,-25 21 0,-2-3-38,-6-2 1,-2-3 0,7-7 0,1-2-65,-2-2 0,0 0 0,-2 1 0,2 1-155,2 0 0,0 0 0,-3-1 1,-2-2 137,2-6 0,-3-1 1,-4 0-1,-3-1-8,-4-3 1,-4 0 0,-2 0 0,-4 1-57,-2 2 0,-3-1 0,-4-3 1,-2 1-98,-2 1 1,-5 2 117,-6 5 1,-5 2 0,-5 4-1,-6 5 136,-4 5 1,-4 4-1,2 4 1,-2 4-111,-5 7 1,-1 4-1,-1 2 1,0 3-32,-5 6 1,-1 3-1,-2 2 1,0 4 57,-5 2 0,1 4 0,5 1 0,1 2 36,3 4 0,0 1 0,4-1 0,0 1 0,-2 4 0,0 1 0,4 1 0,-1 0 0</inkml:trace>
  <inkml:trace contextRef="#ctx0" brushRef="#br3">22919 13961 8046,'0'-24'330,"0"0"-165,0 7-83,0-10 1,-1 11 760,-4-3-510,4 3 0,-7 2-20,3 0 1,-3 4-208,-6 1 1,-2 6-172,-3-2 0,2 3 124,-7 2 0,0 13 39,-4 6 0,-2 10 108,-3 8 0,3 9-4,-4 16 0,6-2-333,4 6 0,4-6 245,6 2 1,6-4-124,3-1 1,3-11-99,2-3 0,7-13-221,2-7 0,5-4 160,5-14 0,8-2-56,6-8 0,7-9 116,-2-9 1,8-15-143,1-5 1,-1-8 164,-8 4 0,-5 1 6,-9 8 1,-1 5 415,-9 9-119,4 4 184,-10 6 1,0 18-89,-4 11 0,-4 11 20,-4 12 1,-4 2-38,-6 12 0,1 6 98,3 9 1,-1 2-292,7 2 0,-6 0 117,5 1 1,1-8-232,4-2 1,0-12 9,0-7 1,0-3-114,0-12 1,4-3-128,1-10-132,6-1 0,-3-6-12,6-4 0,-4-10-218,-1-8 1,-4-7-155,4-7 1,-4-2-5,5-3 760,-7-4 0,3-5 0,-6-1 0</inkml:trace>
  <inkml:trace contextRef="#ctx0" brushRef="#br3">23047 14373 9471,'10'1'896,"-1"4"1,-4-3-773,5 2 0,-6-2-131,6-2 0,-1 0-9,5 0 1,-4 5-189,-1-1 0,1 1 204,4-5 0,0 0 0,1 0 0</inkml:trace>
  <inkml:trace contextRef="#ctx0" brushRef="#br3">23488 13847 8137,'8'1'394,"-3"4"1,1 9 314,-1 10 0,0 11-272,-5 7 0,-2 7-150,-3 8 1,4 2 3,-4 2 0,-3-2-60,-1 2 1,2-1-1851,3 2 1601,-4-4-275,6 6 1,-4-14-187,6-2 0,0-6 216,0-4 0,1-9-194,4-11 1,-2-3-47,7-6 0,-6-10-293,6-14 1,1-13 795,8-15 0,-3-12 0,4-10 0</inkml:trace>
  <inkml:trace contextRef="#ctx0" brushRef="#br3">23716 14074 8046,'0'14'2087,"-7"7"-1718,-1 1 0,-7 11 366,-4 0-446,3 1-116,-5 0 0,2-4 78,0 4-20,0-4-101,5-2 0,5-6-58,-1-3 0,7-3-63,-2-2 0,5-6-290,5-3 0,3-4-269,6-1 1,5 0 278,0 0 0,5-4-469,-5-1 1,1 0 162,-1 5 0,-1 0-422,5 0 999,-5 0 0,9-6 0,-5-2 0</inkml:trace>
  <inkml:trace contextRef="#ctx0" brushRef="#br3">23915 14330 8046,'9'0'-61,"1"0"0,-2 2-142,1 2 0,2 0-574,-6 5 777,0-6 0,1 10 0,2-5 0</inkml:trace>
  <inkml:trace contextRef="#ctx0" brushRef="#br3">24213 13975 8056,'0'16'265,"0"2"1,0 5 77,0 5 1,0 5 544,0 0 1,0 7 337,0-2-641,0 3-279,0 2 0,5-2-83,0-4 1,6 3-50,-2-7 1,4-1-15,1-9 0,5-4 25,0-9 0,2-4 0,-2-6 1,3-5-23,6-9 1,2-5-109,3-19 1,-1-3-339,6-11 0,-2 0-180,2-10 1,3-5-48,-21 29 0,-2 0 1,0 1-1,-1-1 64,0-4 0,-1-1 446,-1 5 0,0 0 0,1-4 0,1 1 0,0 2 0,-1 0 0,0 0 0,0 1 0,-1 0 0,0 0 0,-1 0 0,0 0 0</inkml:trace>
  <inkml:trace contextRef="#ctx0" brushRef="#br3">18512 5815 8299,'-2'-15'0,"-2"1"-408,2 6 215,-4-4 539,6 4 148,0 0-215,0-5 23,0 12-107,0-6-110,0 7 1,1 0-27,4 0-53,-3 0 0,4 7 136,-6 2 1,0 4-11,0 1 1,0 5-2,0 0 0,0 1-22,0-1 0,0-1-28,0 5 0,0-5 46,0 1 0,0-4-38,0 0 1,0-1-7,0 0 0,0 0-125,0 1 1,0-6-198,0 1 239,-6-1-274,4-1 0,-6-2-97,3-6-93,4 7 1,-7-6 140,3 4 1,2-8-106,-6-2 0,5-6 43,0 1 1,2-2-221,2-2 605,0-7 0,0-1 0,0-7 0</inkml:trace>
  <inkml:trace contextRef="#ctx0" brushRef="#br3">18484 5800 8306,'0'-14'-138,"-2"0"78,-3 0 0,4 4 274,-4 1 172,3 6-58,2-4-294,7 7 1,2 0-48,10 0 1,-2 0 194,7 0 0,0 0-119,4 0 1,1 0 104,-1 0 1,5 0-216,0 0 1,1 0 1,-6 0 1,7 0-15,3 0 0,3 0 115,1 0 0,1 0 19,0 0 0,1 0-61,3 0 0,-2-5 41,2 1 1,-7-1-14,-3 5 0,-3-2 17,4-2 1,-5 2-38,5-3 0,0 4 77,4 1-15,1 0-47,-1 0 1,3 0-7,2 0 0,-3 0 23,4 0 0,-4 0-39,-1 0 21,-1 0 0,-2 0-3,2 0 1,-5 0-7,10 0 0,-4 0 47,9 0 1,-2 0 1,3 0 1,0 0 84,-5 0-114,5 0-11,-15 0 0,8 0-44,-13 0 70,7 6-37,-10-4 1,5 6 10,-7-4 1,7-2 20,3 3 1,-2-2-7,2 2 0,0-4-45,5 4 1,-2-4 2,-3-1 0,1 0-121,-6 0 143,7 0-13,-10 0 1,3 0-94,-9 0 92,2 0 1,-3 0-42,5 0 30,0 0 1,2 0-21,4 0 0,-4 0 0,3 0 1,2-1 35,-2-4 1,0 4 4,-5-4 0,1 3 136,-1 2-154,-6 0 1,4 0 12,-7 0 0,4 0 22,-4 0-35,0 0 1,-3 0 2,3 0 0,-3 0-9,3 0 1,-2 0-12,2 0 1,2 0-14,2 0 1,4 0-9,-3 0 0,-2 0-11,2 0 43,-7 0-8,10 0 0,-11 0-4,3 0 5,-10 0 1,4 0 11,-4 0-15,-3 0 61,7 0 12,-5 0-46,6 0 1,-4 0 30,-1 0-71,-6 0 28,10 0 1,-11-1 3,2-4 0,4 3-166,-6-4 156,4 6-98,-6 0-184,0 0 269,6 0-37,-4 0 57,4 0-37,-6 0-24,0 6 74,0-4-58,7 4 115,-6 1-87,6 0 9,-7 8 0,0-6-8,0 1 0,-7 1-102,-2 8 1,-5-2-178,-5 7 1,-4-5-394,-5 4 426,-7 1 0,5 4-1379,-3 1 1632,3-1 0,2 1 0,-1-1 0</inkml:trace>
  <inkml:trace contextRef="#ctx0" brushRef="#br3">18569 6099 11308,'-14'0'0,"-1"0"0,1 0-1134,6-6 225,2 4 666,6-4 499,0-1-259,0 6 1,6-10 232,4 6 0,4 0-39,5 5 0,-2-5 214,7 1 1,0-1-26,4 5-201,1 0 0,-6-5-39,1 1 1,1-1 135,8 5 1,-1 0-124,6 0 1,0 0 75,4 0-232,7 6 1,2-4-120,6 2 0,4 3 99,1-3 0,0 6 26,-5-5 0,7-1-1457,7-4 1472,7 7 0,-36-6 0,0-1 31,-2 3 1,0-1 0,1 0-1,0-1-965,35 4 1013,0-3 1,-3 4-172,2-6 1,4 0 154,-36 0 0,0 0 1,1 0-1,0 0 63,-1 0 0,-1 0 0,0-3 0,-1 0 58,30-7-1285,6 4 1143,-34-1 1,-1 1 0,1 4 0,0 1-91,-1-4 1,1 0 60,0 4 0,-1-1 92,25-10 0,2 9-170,-12-7 99,0 7 0,0-5 21,0 3-85,0 4 0,-5-6 171,0 7 1,-2 0-139,3 0 0,-9 0 668,-6 0 0,-2 0-554,2 0 0,-3 0-397,-7 0 142,7 7 49,-5-6 1,6 10 584,-3-6 1,-1 1-698,6-1 1,-7-3 263,3 2 1,-9 3-531,-1-3 449,-1 8 0,1-6 0,0 3 0,-1-2 0</inkml:trace>
  <inkml:trace contextRef="#ctx0" brushRef="#br3">21213 1137 8143,'-4'-30'96,"-1"-3"1,0 3-500,5-3 0,0-3 315,0-2 0,0-2 738,0 2 1,0 4-202,0 5 0,0 2-158,0 4 1,-1 2-97,-4 7 1,-5 6-68,-9 3 1,-8 7-204,-6 7 0,-6 7 101,1 12 0,-6 2 61,1 4 0,-1-4-21,11 3 1,6-3-42,8-2 0,9-1-63,6-3 0,2 1 80,2-6 1,13 5-111,6-5 0,12 0 108,7-5 0,-2 2-99,2 3 1,-1-4 81,1 4 0,-4-3-168,-5-2 1,-2 1 30,-4-1 1,-4 0 32,-9 0 1,1 0 106,-6 1 0,-1 0-60,-4 4 0,-6-1 261,-3 6 0,-4-1-78,-1 6 0,-7-6-41,-3 1 1,2-2-161,-1 2 0,0-4-137,0-5 0,-2-6-282,6 1-57,0-7 1,11-10-61,3-12 1,7-14 210,7-9 1,7-1-125,12-4 1,5 1 500,1-2 0,5 4 0,-3-5 0</inkml:trace>
  <inkml:trace contextRef="#ctx0" brushRef="#br3">21498 739 8222,'14'-28'0,"0"6"-123,0 3 1,-6 8 41,-3 1 602,-3 7 0,-10 5-141,-7 12 1,-5 8-52,-9 11 1,-1 5-120,-3 9 0,8-1 4,-3 6 0,9-6-247,0 2 0,9-9 147,5-1 0,4-8-232,1-2 1,8-1 85,6-8 1,2 0-201,7-5 0,0-1-49,0-3 0,4 1-41,-3-7 1,1 6 120,-1-5 0,1-1-282,-6-4 76,0 0 0,-10 0-250,1 0 72,-7 0 375,-9 0 1,-8 0 161,-10 0 0,2-1 59,3-4 0,1 2-82,-5-7 1,7 6 326,2-6 1,1 5-173,8-4 1,1-1 279,4-4 1,1 0-149,4 0 0,8 0-8,5-1 0,8 1-63,-3 0 1,4 0-11,2-1 1,-1 1-17,1 0 1,-3 1 5,-2 4 0,-3-2 2,-7 6 1,0 0-35,0 5 1,-6 8 119,-3 6 1,-3 2-100,-2 8 0,0 0 79,0 4 0,-2 5-64,-3 0 1,2 1-300,-6-6 1,5-1-31,0-3 0,2 1-69,2-6 1,0 5-67,0-6 0,0 1-1012,0-4 246,6-7 1101,-4-2 0,11-6 0,-5 0 0</inkml:trace>
  <inkml:trace contextRef="#ctx0" brushRef="#br3">22095 498 8235,'0'-15'299,"0"7"1,-8 4 169,-6 8 1,-1 11-205,-3 8 0,2 11-21,2 3 0,-1 5 79,1 0 1,1 9-74,4 6 0,-2 1-359,6 8 0,0-1 178,5 1 0,0-2-307,0-7 1,7-12-541,2-2 1,4-10 416,1 0 0,5-11-83,0-7 0,5-3 91,-5-7 0,4 0-228,-4-5 0,7-7-88,-3-2 669,-2-10 0,6-3 0,-5-7 0</inkml:trace>
  <inkml:trace contextRef="#ctx0" brushRef="#br3">22351 341 8346,'0'-22'-242,"0"3"0,1 10 1011,4 4-421,-3 3 0,6 15 226,-4 6 0,-2 6-112,3 4 0,-4 5-226,-1 4 0,0 0-41,0 5 1,0-4-118,0 9 1,0 2-183,0 2 1,-6 8 104,-4 2 1,2 0-14,-1-6 1,4-7-4,-4-6 0,1-2-251,-2-8 0,-1-1-133,7-8-25,-7-4 256,9-6 129,-11-6 1,12-8-101,-4-9 0,3-10-157,2-5 0,5-3 95,0-1 1,6-1 110,-2 1 1,4 0-65,1-1 0,1 2 32,-1 4 1,0 2 171,0 7-115,0 0 353,1 6-299,-1 1 1,-5 9 190,1 3 0,-7 3 249,2 6 1,-4 2-146,-1 3 0,0 3 271,0 6 0,0-4-158,0 0 1,0-2-254,0 1 1,0 3-385,0-7 0,2 0-510,3-5 1,-2-2-599,6-2 1348,1 2 0,4-10 0,0 4 0</inkml:trace>
  <inkml:trace contextRef="#ctx0" brushRef="#br3">22635 1152 8345,'0'-8'467,"0"-5"0,6 5-143,4-6 0,-1 0-98,6-1 0,-4 1-210,8 0 0,1 1 118,-1 4 0,5-4-191,-5 4 0,0 2 122,-5 3 1,-5 2-66,1 2 1,-7 2-8,2 2 0,-4 4-143,-1 7 1,0 5 213,0 4 1,-11 3-22,-3 1 0,-5 5 34,0 0 0,3 1-28,-3-6 1,4 0 28,0 1 1,3-5-17,2-1 0,2-10-46,4 1-87,2-3-380,-4-3-104,12-2 0,4-9 244,8-6 0,-2-2-446,3-13 0,2-1 245,-2-8 1,0 3 511,-5-4 0,0-2 0,0 0 0,1-7 0</inkml:trace>
  <inkml:trace contextRef="#ctx0" brushRef="#br3">22848 455 8278,'0'-22'0,"-1"-3"0,-4 6 769,3 0 28,-10 4-335,10 8 1,-4 7-143,6 9 0,0 8-50,0 2 1,0 7-159,0-3 0,0 9 110,0 1 1,-5 0-142,0-4 1,1-1 94,4 1 1,0-7-792,0-3 85,0-4-297,0 0 599,0-7 0,0-4 114,0-8 1,0-6-188,0-9 1,0-3 37,0-6 1,6-2-85,3-4 0,4-2 121,1-7 1,-1 5 40,-4 1 0,4 11 20,-3 3 0,1 5-236,-2 4 113,4 6 0,-7 8 14,4 10 1,1 9 244,-7 4 0,1 4-6,-5 1 0,0 1 43,0-1 0,0-1 65,0-3 0,2 1 401,2-6 1,-2 0 533,3-5-1008,-4-6 0,6 5 0,1-5 0</inkml:trace>
  <inkml:trace contextRef="#ctx0" brushRef="#br3">23019 469 8278,'6'-14'-106,"-4"4"38,3 1 0,-2 6 497,2-2 1,-2 3-105,6 2 0,-4 0-343,4 0 0,-4 0 102,5 0 0,-6 0-316,6 0 1,-5 0-109,4 0 1,-4 0-562,4 0 212,-6 0 689,4 0 0,-1 0 0,2 0 0</inkml:trace>
  <inkml:trace contextRef="#ctx0" brushRef="#br3">23161 299 8278,'6'-8'-26,"-4"3"50,3 10 0,-4 3 263,-1 6 1,0 2-34,0 3 1,0-2-11,0 7 1,-1-5 41,-4 4 1,2 1-321,-7 4 0,6-1 111,-6-3 1,5 1-815,-4-6 0,6 5 737,-2-5 0,-3 0 0,0-5 0</inkml:trace>
  <inkml:trace contextRef="#ctx0" brushRef="#br3">23332 142 8278,'14'6'0,"0"2"0,0 7 0,1 0 0,-1 4 0,0 3-8,0 7 1,0 6 648,1 3 0,-1 1 1024,0-1 1,-1 6-853,-4-6 1,4 13-327,-4-4 1,-2 7-478,-3 3 0,-4-1 104,-4 1 1,-9 5-344,-6 0 1,-11-1 218,2-4 1,-12-6-95,-2-4 1,-7 3-174,-8 3 0,26-26 1,0 1-260,0 0 0,0 1 1,-25 23-1114,3 0 1,3-8 1648,-2-1 0,4-7 0,7-7 0,-1-1 0,-4 1 0</inkml:trace>
  <inkml:trace contextRef="#ctx0" brushRef="#br3">21711 469 8300,'-14'-9'-960,"-1"-1"1,1 2 777,0-1 1,0-4-1,-2 4 365,-3-4 0,2 0-40,-7 4 1,3-4 79,-7 4 1,3-4-73,-8-1 1,1 0-55,-1 0 0,3 4-20,-3 1 1,3 5 11,1 0 0,-1 4-136,-3 4 0,-2 9 81,-3 6 0,-4 6-60,-1-1 0,0-2 60,-4 2 1,3-1 103,1 6 1,2-1-29,3 1 0,5-1 144,9 1 1,-1 5-147,6 4 0,0 5-10,5 4 0,0 1-51,-1 9 0,6 1-133,-1 8 0,6 2 38,-6-6 0,7 3 72,-2 1 1,4-4-123,1 9 1,1 0 63,4 0 1,3-3 23,6-11 0,7-8 96,2-7 0,6-5 185,4-9 1,11-1 31,13-3 1,2-9-208,7-5 0,-1-7 282,1 2 1,4-12-430,-4-7 0,-25 4 0,2-2 97,3-4 1,2-1 0,3-1 0,1-2-28,3-3 0,-1-1 1,0-4-1,0-3-274,-1-3 0,-2-3 1,-6 2-1,-2-1 349,1-1 0,-2-2 0,-7 1 0,-1 0 83,-2 3 0,-2-1 1,-6-1-1,-3 0-56,17-29 0,-9-2 41,-10 1 1,-7-2-232,-12 3 0,-20-4 128,-13-1 0,8 38 0,-4 1-571,-5 1 1,-3 1 0,-1 0 0,-1 1 126,-3 0 1,-2 1 0,-2 0 0,-1 1-192,-2 0 1,-2 2 0,-2 3 0,-3 3 24,0 3 1,-1 3 0,2 2-1,2 2 551,8 3 0,0 2 0,-1 3 0,1 1 0,-31 5 0,3-1 0</inkml:trace>
  <inkml:trace contextRef="#ctx0" brushRef="#br3">20687 3753 8283,'0'-8'-1710,"0"-4"1871,0 10 217,0-11-169,0 12-116,0-6 86,0 7 132,0 0-224,0 7 1,0 1 25,0 6 0,0 0 8,0 0 0,0 2-9,0 3 1,0 3-37,0 7 1,-1 1 22,-4 3 1,-1 3-164,-4 7 0,-2-1 107,2 1 1,2 1-107,-1 4 1,-1-2 58,-4 6 0,1-7-309,4 3 1,1-12 25,3-7 1,4-7-95,-4-8 0,2-6-455,-2-3 836,3-4 0,-10-20 0,4-4 0</inkml:trace>
  <inkml:trace contextRef="#ctx0" brushRef="#br3">20403 4165 8890,'8'10'376,"-3"-1"0,-2 1-188,1 4 0,-2 5-84,3 0 1,-2 6 137,2-1 0,-4 3-172,4 1 1,-3 2 6,-2 3 0,1 2-32,4 3 1,-4 3 34,4-3 1,-3-2-24,-2 2 0,1-5 109,4 5 0,-3-6-48,2 1 1,-2-3 19,-2-1 0,0-3-6,0-2 0,0-3-40,0-7 0,2-1 156,2-4-104,-2-3 0,11-7-371,-4-4 0,4-9 117,1-10 0,2-4-730,3-6 0,-4 4 410,4-3 1,-8 5-261,-1 4 0,-7 4 690,2 5 0,-4 8 0,-1 0 0</inkml:trace>
  <inkml:trace contextRef="#ctx0" brushRef="#br3">18455 5843 8317,'0'-14'-909,"-6"6"0,3-5 649,-7 4 0,5 1 247,-4-2 1,4 2 234,-4-1 1,4-2 245,-5 6-273,7-6 362,-9 3-264,10 0-291,-4 2 1,6 12 134,0 4 0,0 7 20,0 2 0,0 8 57,0 1 1,0 1-85,0 4 1,0-1-82,0 1 0,0-3 60,0 3 0,0-5-152,0-4 0,0 1 82,0-6 1,0 0-120,0-5 0,0-4 117,0-1-152,0-5 105,0 2 18,0-19 0,0 2-378,0-12 0,0-1 113,0-5 0,0-4-113,0 0 0,0-2 78,0 2 1,0 3 160,0-3 1,0 8 7,0 1 0,0 7 303,0-2 409,0 3-473,0 8 0,1 3 192,4 10 0,-3 3-117,2 6 1,-2 7 151,-2 2 0,0 4-73,0 2 1,0-3-104,0-2 0,0 1-35,0-6 0,2 3-137,2-7 0,-2 2-102,3-7 0,-2-4 172,2-1-422,-4-4 99,5-1-36,-6 0 0,5-8 65,0-6 0,0-2-99,-5-7 1,0-1-129,0-5 1,0 1-252,0 0 707,0-7 0,-7 5 0,-1-5 0</inkml:trace>
  <inkml:trace contextRef="#ctx0" brushRef="#br3">18398 5644 8317,'0'14'-33,"0"5"101,0 0 0,0 11-34,0-2 1,0 4 61,0-3 0,0-1-199,0 0 0,0-1-94,0-3 0,0 1 149,0-6 1,0 2-106,0-2 0,5-8 94,0 3 1,-1-8-330,-4 4 0,2-7 58,3 2 1,-4-10 329,4-5 0,-3-2 0,-9-9 0,-1-1 0</inkml:trace>
  <inkml:trace contextRef="#ctx0" brushRef="#br3">18228 5715 8317,'14'77'0,"-7"-35"0,2 0 0,0 2 0,1 2 0,0 7 0,2 2-594,1-1 1,2 1 0,2 2 0,1 1 0,0-1 0,0 0 0</inkml:trace>
  <inkml:trace contextRef="#ctx0" brushRef="#br4">22791 2289 10320,'0'-10'-1786,"0"1"1380,0-1 1,0-4 720,0 0 0,0 5-18,0-1 1,-1 5-38,-4-4 0,2 4 20,-6-4-141,-1-1 0,-4-3-41,0 4 0,1-4 48,3 4 1,-2 1-120,2-1 0,-2 4 180,-2-5 0,-1 6-180,1-6 0,0 5 91,0-4 0,-2 4-24,-3-4 0,2 4 26,-7-5 1,5 7-123,-5-1 1,0 2 98,-4 2 0,4 0-9,1 0 1,-1 0-7,-4 0 1,4 5 30,0-1 1,5 3-142,-5-3 0,6 0 126,-6 5 0,2-4-30,-2 4 0,2-4 9,3 5 1,-3-1 14,-7 5 1,3-1 1,2-4 0,-3 4 6,3-4 1,-3 4 55,-1 1 0,6 1-99,3-1 0,-2 0 43,2 0 0,0 0-42,5 1 1,0-1 4,0 0 1,-2 2-5,-3 3 0,6-2 4,-6 7 1,8-5 18,-3 5 1,-5-1-4,5 6 1,-3 1 58,2 3 0,1 3-73,0 7 1,-2-1 27,-3 1 1,8-5-16,-3 0 0,4-6-46,1 1 0,-2-3 53,6-2 0,0 1-47,5-1 0,0-4-7,0-1 0,0 1-15,0 5 0,0-1 7,0 0 1,0 1 34,0-1 1,2 5-38,3 1 0,-2 0 17,6 0 1,1-4-39,4 3 0,0-8 40,1-1 0,0-5-56,4 4 1,-3-5 139,3 1 0,2-8 19,-2-2 1,4 1 29,-4 4 0,5-5-62,-5 1 1,1-5 48,-1 4 0,-1-4 1,5 4 0,-4-6-44,5 2 0,0-2 35,4 2 0,2-3-237,3 2 0,4-2 22,5-2 1,1-5 50,0 0 0,-5-4 19,0 4 1,-7-6 31,2 2 0,-3-4-51,-1-1 1,-1 0 19,1-1 1,-3 1-126,-2 0 0,3 0 68,-3 0 0,-2-1-11,2 1 1,-2 0-50,1 0 1,4 0-19,-3-1 0,1-1 86,-1-2 0,1 0-58,-6-6 1,6 1 105,-1-6 1,-2 1-86,2-1 1,-5 1-61,5 0 0,-7-1 69,2 1 0,1-5-42,-1-1 0,0 1 82,-4 5 0,-6-1 1,0 1 0,-4 0 39,5-1 0,-7 1-92,2-1 1,-4 1 267,-1-1 1,0-4-59,0 0 0,0 0 34,0 4 0,-1-1-75,-4-3 1,-1 3-70,-4-3 0,-3 3 5,4 2 0,-4-6-2,-1 1 1,0 0-159,0 5 0,-1 1 164,1 3 1,-6-1-315,-4 6 0,0 0 81,-4 5 1,1 1-724,-11 4 0,5-2 402,-5 6 0,8 2 569,2 7 1,5 11 0,9 7 0</inkml:trace>
  <inkml:trace contextRef="#ctx0" brushRef="#br4">24256 2317 8542,'-10'-23'-83,"1"-1"1,4 5 0,-4-3-369,-2 1 0,-2-2 605,-1 4 1,0-5-37,-1 5 1,-5-2 190,-4 2 0,2 5-79,-2 0 0,1 0-35,-6 4 0,-4 4-31,0 1 1,-2 4 77,2 1 0,1 0-126,-6 0 0,5 6-102,-5 4 0,8 4-76,2 5 1,-1-2 112,6 7 0,1-1-76,-2 6 1,0 4 99,-4 0 0,-1 7 82,1-2 1,-1 3-20,1 1 1,-5 6-6,0-1 1,0 8-286,4 2 0,1 0 223,-1 5 0,7-5-14,3-5 0,3 0 41,2-9 1,6 2 47,4-7 0,2-3-32,2-2 1,2 2-15,2-2 0,-1 2-17,7-2 1,4-3-13,5 3 0,2-3 159,-2-1 1,1-1-217,4 1 0,3-6-31,-4 1 1,4-2 78,2 2 1,4-2-91,0-3 0,0 3 60,-4 6 1,-1-1-244,0-3 1,-1 1 128,-3-6 1,3-2-42,-3-7 1,9-4 209,5-6 1,9-1 175,5-4 1,3-8-29,2-6 1,-5-6-142,1 1 1,-9-7 116,-2-2 0,0-7-92,-9 2 0,6-8-13,-1-1 1,3-7 21,2 2 1,-2-2-60,-3 2 1,8-1-14,-4 5 0,-1-1-175,-3 2 0,-6 3 89,1-4 1,-3-2 89,-1-2 1,-6 1-22,1-1 0,-7 6-33,2-1 0,-8 3 134,-1 1 1,-7 5-104,2 0 1,-4 5 19,-1-5 1,-8 5-54,-6-5 0,-13 5 0,-11-5 0,-15 8-65,-9 1 0,-11 3-8,-2 7 0,34 9 1,1 2-130,-36-1 0,7-2 109,7 6 1,-1 0-748,1 5 1,1 6 431,4 4 0,5 4-2179,0 5 2583,6 3 0,-5 5 0,4 3 0,-5 5 0,-4 1 0</inkml:trace>
  <inkml:trace contextRef="#ctx0" brushRef="#br4">23104 1777 8397,'-8'0'565,"-4"0"0,9 0-505,-7 0 1,5 5 299,-4 0-395,6 6 167,-4-4 1,3 3-18,-1-1 1,-1 1 48,1 4 1,-1 0-89,-4 1 0,-7 5 17,2 4 1,-8 7-101,-1 3 0,-3 5-136,-1-1 1,-5 1 72,-1-1 0,1-3-324,5-6 0,1-6 172,3 1 1,4-8-609,6-2 379,-1 0 451,1-12 0,0 4 0,0-6 0</inkml:trace>
  <inkml:trace contextRef="#ctx0" brushRef="#br4">22592 1976 7984,'0'14'-138,"-1"7"537,-4 3 0,-1 2-84,-4 3 0,-2 4 251,2 0 1,2 0-97,-1-4 0,6 2-65,-2-2 1,3 1-121,2-11 1,0 0-28,0-5 1,2-6-136,3-3 1,4-4 91,10-1 0,5-3-135,9-6 0,3-4 27,7-16 1,6 3-879,3-12 1,-5 0 28,-4-5 0,-2 0-311,-8 1 1,1-1 1052,-6 1 0,0-1 0,1 0 0</inkml:trace>
  <inkml:trace contextRef="#ctx0" brushRef="#br4">23161 1365 8251,'10'16'326,"-1"3"0,1-2 115,4 7 0,0-2-16,0 1 1,2 0-203,3-5 0,-3-2-681,3 3 0,1-8 235,-1-1 1,0-5-557,-5 4 1,-4-6 137,-1 2 641,-5-4 0,8-1 0,-4 0 0</inkml:trace>
  <inkml:trace contextRef="#ctx0" brushRef="#br4">23403 1294 8416,'-13'1'240,"4"4"0,-10 9-38,0 10 0,-8 15 356,-6 9 1,-5 6-258,-10 2 0,4 8-744,20-32 1,1 2 0,-17 35 442,2 2 0,1 1 0,15-37 0,1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</inkml:context>
    <inkml:brush xml:id="br0">
      <inkml:brushProperty name="width" value="0.08819" units="cm"/>
      <inkml:brushProperty name="height" value="0.35278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15128 10577,'-22'-30,"1"3,14 13,0 0,7 0,19-7,16-6,22-6,17 5,-34 15,1 2,3 2,2 0,3 0,1-1,-4 1,0 0,1 1,1 1,-2-2,2 1,9 2,0 2,-5 1,0 0,3 0,-1 1,-5 1,-1 1,-3 0,0 0,1 0,-1 0,1 0,-2 0,1 0,-1 0,37 0,-10 1,-10 4,-15-3,8 10,-23-4,-2 6,-17 7,-31 1,-17 7,-25-1,-15-6,33-12,0-1,1-1,-1 0,-2-1,0 0,0 0,0 0,-2 1,-1-1,0-2,-2-1,-6 1,-1-1,4-2,1 0,-3 0,1 0,6-1,1 0,0-1,0 0,3 0,1 0,-7 0,0 0,6-2,1-1,3 1,0-1,-31-8,14 2,6 3,-4-7,11 5,1-6,21 6,9 2,58-1,-1-1,-4 2,5-2,3-2,1 0,5-2,1 0,0-1,0-1,2 0,0 0,3-1,0 1,-1 0,0 0,3 0,0 1,0 1,-1 0,-4-1,0 1,-5 3,0-1,-4-2,0 0,0 2,-1 1,-6 2,0 0,0 2,-1 1,26-1,-9-5,-7 7,-1-3,-17 19,-5 2,-38 19,-13-1,-19-5,-4-4,-19-7,-10 2,34-10,-1-2,0 0,0 0,-2 0,0-1,3-1,-1-1,-3 2,-1-1,-5-2,-1-1,3 3,-1 0,-1-3,0 0,4 1,1-1,2-2,0 0,-1 0,1 0,-1 0,2 0,1 0,0 0,-37 0,18-5,5 1,16-1,6 5,20-6,16 6,23 0,19 0,18 4,17-2,-32-2,2 0,1-3,0 0,0-2,2 0,9-3,3-1,3 0,1-1,3-2,0 0,-1 3,0-1,4-2,1-1,-1 1,1 0,-1 1,1 0,-6-1,1 0,5 3,0-1,-7-1,-1-1,1 3,-1 0,-4 0,-1-1,-3 4,-2 1,-6 0,-1 1,-2 2,0 1,-2-2,0 1,34 0,-8 2,-7 0,-7 7,-6 7,-21 8,-24 6,-25 1,-20-7,-13-3,-18-3,28-9,-1 0,1 0,0 0,0 0,-1 0,-5 3,-1-1,3 1,-2-1,-11 1,-1-1,-2-1,1-2,4 2,0-1,3 0,-1 0,0 0,-2-1,-4-2,-1 1,0 1,1 1,1-2,1-1,2 0,0 0,5 1,0 0,1-4,-1 1,-2 0,-1 0,7-1,0 0,0-1,1 0,6 0,0 0,-35 0,10 0,4 0,10 0,5 0,-4 0,-6-6,5 4,10-4,21 6,15 0,36-10,12 1,17-7,7 7,2-4,-28 6,1 0,5-1,2 0,6-2,1 1,5 3,2 1,7-2,0 0,-6 2,0 0,8 1,0-1,-1-1,1 1,7 2,0 1,-6-1,-3 1,-10 2,0 0,3 0,1 0,-1 0,-1 0,-4-2,-2-1,-8 1,-4 0,33-3,-24 5,-9 0,-2 6,-17 8,-16 15,-37 6,-28 3,-12-4,30-19,-3-1,-5 0,-2 0,-5 1,-1-1,-1 0,0 0,1 1,1-1,-2-2,-2-1,-8 1,-1 0,5-1,0 0,-4 1,-1 0,-1-1,0-2,2-1,-1-2,1 1,0-1,-1-1,1 0,3 1,1 0,0-1,1 0,3-2,1 0,-1 0,2-1,5-1,2-1,6 0,1 0,-31 0,12 0,13 0,6 0,15-6,-6 4,23-4,42 6,1-5,38 1,-29-2,1 1,8 0,3 0,4-3,2-1,6 0,1-1,-1-3,2 0,5 1,1 1,-2 0,0 0,3-1,1 0,-3 3,0-1,-4-2,-1 0,2 3,1 1,3-2,-1 1,-8 1,-1 2,-6 1,-2 0,-1-1,1 1,1 2,-1 2,-5-2,-2 1,-3 1,-2 2,28 0,-15 4,-12 3,-4 13,-24 1,-1 6,-26 1,-13-7,-20-3,-20 1,24-10,-3-1,-5 1,-2-1,-5-1,-1-2,-1 1,0 0,-7 1,-1-1,-1 0,-2 0,-6 0,0 0,5 0,0 0,-3 0,0 1,3-1,0 0,-5 0,0 0,10-3,2 0,6-1,1-1,3-1,1-1,5 0,0 0,3 0,2 0,-31 0,12 0,12 0,3 0,-5-6,11 4,3-4,21 6,71 6,-2 1,-2-3,3 1,-6-1,-2-2,-1-1,1-2,7 1,2 0,2 1,0-2,9-2,2 0,1 3,2-2,3-3,1-1,1 4,0 0,0-4,-1 1,-23 1,0 1,-1 0,26 0,-1 0,-7 0,0 1,-2 1,-1 1,0-1,-3 2,-10-1,-3 0,29 0,-4 0,-6 0,-9 0,-7 0,-29 0,-1 0,-36 0,-13 0,-12 6,-21 3,-14 1,31-3,-1 0,-7-2,-2 1,-6 3,-1 1,-5-2,0 0,-1-1,-2 0,-3 0,-1 0,3 0,-1 0,-2 1,-1-1,-1 0,0 0,2-2,1-1,-1 2,0-2,-3-2,-1-1,-1 1,1 1,2-2,1-1,6 1,0-2,3-1,1-2,-2 0,1-1,7-3,3-2,10 1,2-1,-24-15,20 1,13 4,9-13,23 17,12-3,16 5,22 9,21 0,-27 5,3 0,2 0,0 0,3 0,1 0,7 0,1-1,1-2,0 1,7-1,0-1,3 0,-1-1,0-2,0 0,0 0,1 0,-5-1,1 0,3-4,0 0,-5 1,-3-2,-3 0,-1-2,-3-1,-2-1,-1 0,-1 1,-7 0,-2 0,26-8,-19-3,-5 5,-34 2,-13 6,-30 6,-36 8,24 0,-2 0,-9-1,-3 2,1 1,0 2,-4 0,-1 1,-1 2,-3-1,-6 1,-2 0,2 0,0-1,1-1,0-1,-4 3,-1-1,1-1,-1 0,3-2,0 1,5 1,0 0,-6-1,0 0,5 0,1 1,1 1,1-1,1-2,2-1,8 3,2 0,3-3,1 0,6 4,2-1,-32 5,18-4,6 1,30-1,55-5,7 6,-2-7,4 0,3-1,0 0,4-1,1-1,9-1,2-1,6-4,2-1,2 2,0-1,2-3,1 0,-2 0,0 0,-23 3,0-1,-1 1,25-3,-1 0,-3 0,-1 0,-5 3,0-1,3-1,0-1,-6 3,-3 0,-12 0,-1-1,0 0,-1 0,-5 0,-1 1,35-8,-6 7,-12-3,-10 12,-26-12,-30 18,-36 0,-25 6,24-5,-2 2,-1 1,-1 1,-6-1,-1 1,-5 2,-2 1,-3-1,-2 0,0-1,1 0,0 1,-1 0,-4-3,-1 1,-4 2,0-1,5-2,1 0,1 0,1 1,2-2,1-1,3 1,1-1,-1-3,2 0,2-2,2 0,5-1,3 0,-23-1,3 0,17 0,7 0,15 0,36 11,21 3,18 4,11-4,-13-7,5-2,7 1,2-2,5 0,2-2,0-1,2-2,11 1,2 0,-23 0,0 0,0 0,2 0,0-1,0 1,1-2,0 1,0-1,-2 0,0-1,0 0,3-1,1-1,0 0,-4 0,0 0,-1 1,-2-1,-1 0,-1 0,21-4,0-1,-2 1,-2-1,-7 0,-2 0,-8 0,-2 1,-4 1,-1 0,-3-2,-1 1,31 0,-10-4,-19 11,-31-2,-32 8,-31 4,-26 7,34-6,-2 2,-2 1,-2 0,-9 1,-3 1,-11 0,0 0,2-2,0-2,-4 0,-1-1,2 0,0 0,-3 0,-1 0,1-3,0 0,-3 1,-1 0,0-2,0-1,1 1,0 0,7-2,1 0,3-2,2-2,3-1,2-1,7 1,2 0,4-4,2 0,4 2,2-1,-23-1,10 1,19 3,6 2,33 2,13 3,20 3,18 6,13-6,-31-5,2-2,5 1,0-2,3 0,2 0,9-1,3-1,5-2,1-2,3 2,0-3,-1-4,0-1,4 1,0 0,-1-1,-1 0,-4-1,-2-1,-9 3,-2-2,0-2,0-1,-3-1,-2 1,-3 1,-1 1,-6 2,-1 0,31-7,-14-4,-13 5,3-2,-29 6,-14 6,-27 3,-23 10,-16 4,-12-1,34-3,-1 0,-36 4,1 5,5-1,5-4,-2 2,6-6,-1 5,1-6,9 3,-4-3,5-2,-1 3,4 1,7-1,4 4,0-4,0 5,-5-6,1 7,-13-9,2 11,-4-6,9 1,11-1,2-7,13 0,-5 0,12 0,-12 0,5 0,-7 0,1 0,-13 6,-3-4,-13 10,0-4,1 9,4-2,10 2,7-9,7 8,-1 3,1-4,-7 12,-8-5,-1 1,1-3,-4 1,9-12,-20 10,5-9,6-3,9 3,5-5,-5 4,0-6,-9 10,-1-4,7 4,-9 6,2 0,-7-3,8-2,-9-3,0 8,-1-3,-5-2,5 2,5 3,-3-3,3 2,-8-2,-2-1,-11-1,2 0,-8 0,3 0,2 1,8-1,-4 0,4 0,26-7,-1-1,-1-1,-1-1,-1 3,1-1,3-1,0-1,-39 9,3 1,34-6,-2 0,-3 2,0-1,-1-1,-1 0,2 1,0 1,0-2,2 0,2-1,1 0,-4 0,0 2,-1 0,-1 1,-1-2,-1-1,-2 3,-1-1,4-3,0-1,2 0,0 0,-5-1,1 1,4 2,-1 1,-3-1,0 0,-2 0,1 0,3 0,0 0,2 0,0 0,-2 0,1 1,5-1,1 0,-2 0,-1 0,2 0,1 0,-37 8,3-1,10 0,0 0,9 0,9 1,7-1,11 0,2-6,14 5,7-12,33-1,-8-1,43-25,-1 10,-23 3,1-2,5 1,0 1,33-6,-36 9,0 1,0 2,1 0,0 0,1 1,-2 2,1-1,5-1,1 1,5 2,0 1,-1-3,0 1,3 1,1 1,-4-1,0 1,-1 2,0 0,-1 0,1 0,0 1,0-2,-1-1,0-1,-1 1,-2 0,-3-1,-2 1,30 2,-6-6,-2 4,-4-11,-9 12,-21-5,-23 6,-39 0,-3 4,-26 1,-4 6,24-6,-2 0,-4 1,-3 0,-8 1,-1 0,2 1,1-1,0 0,0 0,-2 1,-2 0,-7 1,-1 1,2-2,-1-1,0 3,-1-1,-1 0,-1-2,5 0,0 0,-1 0,1 1,1-1,2 0,5-2,1-1,2 1,1 0,-4-3,0-1,1 2,-1 0,2-2,1-2,7 1,2 0,1 0,1 0,-27 0,5 0,14 0,3-6,0-2,17-6,12-7,46 1,27-4,7 2,6 3,-27 8,3 0,4-3,2-1,9 1,2 2,4 0,2 0,-4-1,1 1,-1 2,1 1,7-3,3 0,5 2,2 1,-3-1,-2 1,-3 2,-1 0,-1-1,-1 2,-4 1,0 2,-1-1,-1 1,-7 3,-1 0,-4 1,-1 0,-3 1,-2 1,-1 0,0 2,-2 1,-2 2,32 6,-9 0,-10 0,3 1,-23-1,-5 6,-44-5,-17-1,-23-1,-9-9,-13 6,37-8,-1 0,-2 3,1 0,4-2,0-1,-11 0,-1 0,-2-1,-1-2,-9 1,0 0,6 0,1 0,1 0,0 0,-1 1,0-2,-3 1,-2-1,-3-1,1-1,3 2,2-1,4-3,1 0,3 4,1-1,2 0,1 0,1-2,2 1,3 1,1 0,-29-5,12 2,6 4,15-5,7 6,20 4,18 1,18 5,30-6,13 1,-24-5,2 0,3 0,1 0,6 0,3 0,10-3,3 0,-21 0,1 0,0-1,26-4,0-1,-2-1,0 1,-21 2,0 1,1 0,1 1,-1 0,1 1,1-1,0 0,0 0,-3 1,0-1,-1 0,-1 0,0-1,0 0,1 1,2 1,-2-1,-2-1,0 0,-1 0,24 1,-2 1,-1 0,1 0,1-1,-1 0,-7 3,-2 0,-3-3,-2 0,-7 3,1 1,4-1,0-1,-7 2,-1 1,-3 0,-1 0,32 0,-18 0,-9 0,-4 0,-10 0,-4 6,-11-4,-9 4,-52-6,0 0,-38 0,35 0,0 0,-3 0,-2 0,-6 0,-2 2,0 0,-1 0,0-1,-1 0,5 1,-2 1,-5 0,-2 2,-4-1,0 1,0-1,1 0,6 1,1-1,-2 1,2 0,4 2,0 0,-3 0,-1 0,-3 0,0 0,5 0,3 1,8-1,1 0,-31 7,12 0,9 1,3-1,19-6,9-2,59-6,1-2,0 0,3 0,3-2,2 0,6-3,3 0,3-1,2 1,0 0,1 0,6 0,1 0,-2 0,-1 0,2 0,0 1,1 1,-1 1,-3-2,-2 1,-5 2,-2 1,-3-3,-2 0,2 3,-1 0,27-3,-4 5,-18 0,-9 0,-17 0,2 6,-29 8,-25 7,-31 3,-19 1,31-15,-1-1,-2 3,-1 0,2-3,-1 0,-2 2,0-1,2 0,1-1,-3-1,0 0,-3 2,1-1,4-3,1-1,-34 4,11-4,8 4,13-5,3 8,17-10,4 10,39 1,18 6,19-5,15-4,5-2,-29-3,0-1,-1 0,0-2,-1-1,0-2,7 1,0-1,0-1,1-1,1-1,1-1,2-4,-1-1,-5 2,-2 0,-6-1,-1-1,0-1,-2 0,31-13,-6 2,-17-2,-1 7,-17-4,-14 1,-40 10,-28 1,-21 7,2 7,25-1,-3 0,-2 3,-2 0,-5 2,-2 1,-1-1,-1 1,-4 2,0 1,5-1,-1 0,-4-1,-2 0,-6 1,1 0,8-4,0 0,-1-1,0 0,-1 0,-1-1,-5-3,0-2,5 1,3-1,5-2,1-2,1 0,1-2,6-4,1-3,-3 0,2-3,2-1,3-1,5 0,3 1,-25-6,15 3,17 3,-2 2,23 6,7 2,22 6,19 6,23 4,18 1,-30-7,2 1,-2 2,1-1,6-5,1-1,2 4,2-1,5-3,0 0,2-3,-1-1,-3 0,0-1,3-3,0-2,-8 1,0 0,4-3,-1 0,-4 3,-2-1,-4-2,-1-1,-8 1,-1 0,34-10,-15-2,1 7,-18-4,-7 13,-26 4,-26 8,-12 4,-15 6,-13 7,-4-5,21-3,-3 1,-1-2,-1-1,-7 2,-1 0,-4-2,1 1,0 1,0 0,7-4,-1 0,-4 4,-1 0,-2-1,1-1,-3 0,0-1,0 0,0-1,7-4,2-1,-29 9,3-11,2 2,6-2,14-2,16 0,2 0,25 0,41 0,-2 5,31-1,-5 7,-17-9,4 3,-4-4,4-7,-7-2,-14-12,-22-2,-31-1,-17 4,-21 5,-2 5,27 5,-1 1,-4 3,-1 0,2 0,-1 0,-2 0,-2 0,0 3,-1 1,-7 0,-2 1,2 4,-1 1,-1-2,0 0,6 1,0 1,-5 0,-1 0,2 0,-1-1,0 2,1-3,5-3,1-2,7 0,1-1,6 1,2 0,-27 2,6 0,-4 1,26-4,12 17,38-10,12 5,25-7,3-7,21 0,-29 0,2 0,3-5,3-1,9-1,1-1,-2-3,0-3,4 0,0 0,1-1,1 0,5-4,0 0,-1 2,-2 1,-4-3,0 0,2 2,-1 1,-5-3,-2 0,-5 3,-1 0,-4-1,-2 1,29-9,-18 1,-13 13,-16-14,-29 17,-23-7,-19 8,-23 7,-13 1,32 1,-1 1,-1 0,0 2,0 1,-1 2,-4 0,-1 0,-4 1,-1 1,0-2,0 1,-4 3,0 0,2-1,1 1,1 2,1 1,2-1,-1 0,-2 0,2 1,5-1,3 0,4 0,4 1,-25 13,17-6,21 18,21-21,29 19,31-19,-8-10,5-1,18-2,4-3,-3 1,4-1,-11-5,3-1,1 0,1-1,0-1,1 0,-1-2,1 0,0-2,5-1,1-1,0-1,5 0,0 0,0 0,1 0,1 0,0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</inkml:context>
    <inkml:brush xml:id="br0">
      <inkml:brushProperty name="width" value="0.08819" units="cm"/>
      <inkml:brushProperty name="height" value="0.35278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18029 10463,'-16'-44,"-3"-3,11 17,-6-11,6 11,-5 1,12 9,-6 5,7 7,0-4,13 10,3-4,25 6,-3 6,11-4,-7 10,-18-4,1 0,-23 5,4-5,-6 6,0 7,-17 5,-7 8,-12-1,-2-5,-5 5,-4 1,3-3,-4-7,4-4,8 1,7-12,2 10,18-17,-4 4,38-6,1-6,21-4,2-2,-2-2,1 4,-5 1,-7 5,-1-8,-13 10,5-10,-12 10,0-11,-3 6,-10-8,-2 1,-14 0,-15 1,-9 4,-3 2,-1 7,-1 0,-12 0,15 0,-1-6,14 5,18-18,10 3,23-13,9 6,10-1,4 0,1-4,5-1,-8 1,3 0,1-7,-11 11,-3-3,-14 7,-13 4,-27-11,-16 18,-22-1,-8 7,8 3,-3 0,3 6,-3 2,4 6,-4-6,22 5,-3-5,7 8,1 3,0 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</inkml:context>
    <inkml:brush xml:id="br0">
      <inkml:brushProperty name="width" value="0.08819" units="cm"/>
      <inkml:brushProperty name="height" value="0.35278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19507 9113,'55'0,"-2"0,0 0,-5 0,5 0,4-7,2 4,2-6,4-1,-24 3,2 0,3 0,1 0,7 0,1 0,0 0,-1-1,-4 2,0-2,9-1,2-1,-2 1,0-1,4 1,-1-1,-2 3,-2 0,-4 2,-2 1,-6-1,-2 0,-3 1,-1 0,36-5,-10 2,-3 1,-19 5,4-6,-24 7,-4 0,-14-6,-50 4,3-4,-35 6,5 0,10 0,-9 0,-1 0,30 0,-2 0,-4 0,-1 0,0 2,0 1,1-1,-1 1,-1 2,0 1,2-2,0 1,-4 1,-1 1,0-1,0 2,-4 2,1 0,10-2,2 0,0 2,3 1,-16 3,11-6,11 5,18-6,22 1,24-1,35-7,15 0,-29-3,1-1,5 1,1-2,2-2,1-1,0-2,1 1,1-1,2-1,8 0,1-2,-5 0,1 0,1 0,0 2,-2 0,1 0,1-1,0 0,-9 3,-1 1,-3-2,-2 1,-3-1,-2 1,-1 2,0 0,0-2,-1 0,-5 5,-1 0,35-4,-17 4,-9 2,-9 2,-15 0,-1 0,-17 6,-29 2,-19 2,-38-1,-1-4,30 0,-1-1,1-2,-1 0,-1 1,-1 0,-2-1,1 1,-3-1,-1 0,-3 4,1-1,-1-4,0 0,2 5,0 1,6-2,1-1,2 0,2 0,2 1,1 0,-31-2,10 3,25-6,32 2,34 2,24-2,19 3,5-4,-32 0,2-2,4-2,3 0,10 2,2 0,-2-4,0-2,-1 2,-1 0,2-1,-1 0,0-1,-1-1,0-1,0-1,5 1,1-1,-8 0,-1 0,-6 0,0 1,-3 1,0 0,1-1,-1-1,-6 2,-2 0,2 1,-1 0,21-7,-7 0,-20 6,-1 2,-13 6,-8 0,-45 19,-7-4,2-1,-4 1,-1-1,0-1,-6-3,-1-1,1 1,1 0,-1 0,-1-1,-5 1,-1 1,-5 1,-1-1,-5 0,-1-1,5 0,-1 0,-7-1,0 0,1 2,-1 1,-6 0,0 0,-1-1,0 0,1 3,0-1,6-1,1 0,3-2,0 0,-2 0,1-1,10-1,2 0,5-1,3 0,-30 6,10-4,12 4,-1-5,17 0,3 4,21-10,14 4,20-6,12 0,15 0,6 0,8 0,18-6,-32 2,1-1,4-2,2 1,5-1,0 0,-6 0,0 0,1-1,1 1,0 0,1-2,3 0,0 0,2 3,0 0,-4-1,0 0,-7 2,-1-1,-6-1,-1 0,37-2,-3-1,-6 7,-20-3,-13 6,-26 1,-26 4,-24 3,-23 6,-9 0,32-7,-2 0,-8 4,-2-1,-2-2,-3 0,-10 2,-2 0,4-2,0-1,-10 2,-1 0,2 1,0-1,-5 3,1 0,-2-2,1-1,1 1,1-1,7-2,1 0,-3 0,1 0,3 1,1-1,2-1,2 0,11-1,2 0,5-1,2 0,-25 0,17-2,15 4,19-6,3 0,51 0,-3 0,4 0,4-1,33-4,-21 2,4-2,6-2,3 0,2 0,2 0,1 0,1-1,3-1,2 0,-25 2,-1 1,1 0,26-4,0 1,-2 1,0 1,-22 1,0 0,0-1,-1 1,1 0,-2-1,24-2,-2 0,-5 1,0 1,0 1,0 0,-2 1,-1 0,-4-2,-3 2,-6 4,-4 0,-9-4,-2-1,27 1,-4 0,-13 5,-12 0,-17 7,-73 7,-13 2,13-6,-5-1,-6-1,-2 0,-3-2,-2 2,0 1,-2 1,-3-1,-1 1,-3 2,0-1,22-4,0-1,0 0,0 2,-1 1,1 0,0-2,0 1,0 0,1 1,1 0,-1 0,-1 0,0 1,0 0,1-1,0 0,1 1,-20 4,3 0,3 0,0-1,4-1,2 0,11-1,3 0,-26 8,14-3,12 4,19-5,24-3,25-2,24-4,23-6,-21-3,3 0,13-2,2 0,1-1,1 0,5-1,2-1,3-1,2-1,-22 4,1 0,-1-1,23-4,0-1,-2 2,0 1,-22 2,1 1,0 0,0-1,1 0,-1 0,-1 2,0 0,-1 0,24-5,-2 1,-4 0,-2 2,1-1,-2 2,-5 1,-3 0,-7 0,-2 1,-2 1,-3 1,25-8,-3 7,-11-3,-13 6,-22 6,-41 7,-28 6,-19 0,-10-5,28-5,-4 1,-9 0,-1-1,1 1,0-1,-2-2,-2 0,-3 0,-1 0,-4 0,-1 0,1 1,-1-1,0 0,1 0,4 0,1 0,-3 1,0-2,3-2,0 0,0 3,0-1,4-5,3-1,10 7,1-1,1-5,0 0,6 1,1 0,-34 0,14-2,13 0,15 0,18 0,-3 6,80 2,-16 2,4-5,6-1,-7-2,0-1,4 2,1-1,6-1,3 0,7-1,0 0,-2-2,2-1,1 1,2-1,1-2,1-1,4 1,0 1,-6-2,-2-1,-1 0,0 0,0 0,1 0,-1-1,-1 1,-2 1,-1 0,0 1,-2 0,-9-1,-4 0,-6 1,-2 0,-2 1,0 0,1-1,-1 1,29 1,-12-2,-12 3,-11 2,-12 7,-33 7,-8 2,-49 4,-3-6,31-4,-2-1,-2 1,-2-1,-6 1,-2-1,-4-1,-2-2,-2 1,1-1,-1-1,0 0,-6 0,-1 1,0-4,1 0,-4 3,0 0,0-3,2 1,8-1,0 0,-7-1,1-2,11 1,0 0,-5 0,1 0,6 0,3 0,8 0,2 0,-29 0,10 0,15 0,-8-6,29 4,-8-10,31-2,10-2,30-14,9 6,4-1,-9 6,12 3,3-3,-2 3,-3 2,1 0,3 0,-5-1,-15 8,-9 0,-32 7,-29 0,-14 7,9-4,-2 1,-30 11,-8-6,3 1,-2-1,3 5,33-7,0 0,-3 1,0-1,-2 0,1 0,3 0,0 0,2 0,0 0,-30 8,30-8,-2 0,-1 0,-2 0,-2 1,-2 0,-2 1,0 1,4-2,1 0,-2 1,0 2,3-1,1 1,-2 0,0 0,-4 1,-2-1,1 1,0 0,6-3,2 1,-32 14,5-2,9 2,7 2,6-3,13-1,14-2,15-6,34 1,21-7,18-4,8-5,-3-9,5 1,-36 0,1-1,33-6,-12 2,-7 0,-13-1,-5 1,-9 6,-7 2,-13 0,-37 17,-18 3,-26 5,-3 5,36-13,-2 1,0 2,-1 1,0-1,-1 0,-1 0,0 0,-2 3,-1 0,-4-1,0 1,1 0,1-1,-3-1,2-2,6-2,1 1,2 1,0 0,-29 10,0 5,6-6,-4 5,17-11,3 4,14-6,13 1,1-7,14 4,32-5,22 2,16-3,8-6,7 0,1 0,-34-2,1 0,2 0,-1-1,-4-3,0 1,2 4,0 0,21-10,0 6,-12 1,-5 4,-13 0,-14 6,-28 8,-24 7,-22 2,-21 9,34-17,-2-2,-9 3,0 0,9-2,0 1,-13 2,-1 0,10-2,0 0,-9 2,-1-1,4-1,-1-1,0-2,0 0,6 0,0 1,6-3,0-1,-31 10,14-5,6-6,-4 11,23-16,6 16,19-17,26 10,11-10,18 4,9-6,7 0,-22 0,2 0,-1-3,2 0,7-2,0 0,-2-1,-2 0,-2-1,-2-1,-1 1,-2 0,24-7,-2 0,-6 0,-7-1,-7 1,-8 6,-13-4,-8 4,-33 0,-19 3,-14 3,-9 2,-7 2,28 0,-1 1,-2 1,-2 1,-7 4,-1 1,1-2,-1-2,-2 1,1 1,6-1,2 0,1-3,0 0,4 0,0 1,-2 0,1 0,0-3,2-1,-31 4,7-2,7 1,13-2,3 4,17 1,10-6,41 10,25-6,13 0,12-5,-36 0,1 0,0 0,1 0,-2-3,0 0,36-5,-5-7,-1 1,-8 0,-11 0,-3 0,-6-7,-13 5,-10-4,-28 10,-15 1,-17-1,-17 2,-8 2,-6 6,30 0,-1 0,-3 1,0 0,-9 1,-1 0,-3 2,0 0,-2 1,0 0,3-1,0 1,-5 0,-2 0,0 2,0 0,-2-2,-1-1,3 1,0 0,1-1,0 1,6 2,0 1,-5-1,-1 0,-3 0,0 0,5 0,2 0,8 0,2 0,5 0,1-1,-28 4,-3 2,22-10,-3 4,18 0,9-4,7 11,13-12,21 10,15-6,17 0,7-5,9-7,-1 4,7-6,-7-1,12-9,-5 0,2 0,-12 5,-3 0,-18 0,-7 6,-28-5,-17 12,-34 1,-16 9,-4 4,-7 1,1 5,0 0,29-6,-1-1,4-4,0 0,-8 4,1 0,5-5,2 0,-33 10,15-7,5 1,5-2,9 4,9-12,18 12,16-11,16 10,22-10,9 3,21-4,-22 0,3-2,1-1,2-2,9 0,2-2,-6-2,1-1,3 0,1-1,1-2,0 0,8 3,1-1,-3-2,1-1,-4 2,0-2,2 0,0-2,-1-1,-1-1,-3 2,0 0,1-2,0 1,-2 0,-1 0,-3 0,-2-1,0 1,0 0,2-3,-2 0,-3 4,-2-1,-5-1,-2 1,-1 1,-2 0,30-14,-6 2,-3 4,-10 2,-3 7,-19 0,-10 6,-58 1,13 12,-32 0,26 0,-9-5,16 0,2 0,16-7,33-5,15-7,12 0,8 5,-4-1,12 1,-5-2,6-3,0 4,6-6,-35 11,0 1,3 0,0-1,-3 1,-2-1,31-4,-6-7,-8-1,-13-6,-16-1,-28 1,-22 12,-17-1,-13 12,-18 0,28 5,-1 0,-3 0,0 0,3 0,1 0,-37 5,8 0,9 4,-4-4,12 0,7-5,15 0,-1 0,24 0,53 0,2 0,-3 1,4-2,-2-4,0-1,-1-1,2 0,12-5,2 0,4 0,0 0,1-1,0-1,-4 0,1 0,2 0,1-1,4 1,0 0,-1 3,-2 0,-4-2,-2-1,-1 3,0 0,0-5,-1-1,4 0,-1 1,-1-2,-3 2,-6 5,-2 0,-6-1,-1-1,34-6,-10 0,-9 5,-14 6,-8-5,-20 12,-2 1,-43 14,-13 10,-18-4,1 7,-7-3,1-2,-5 2,0-2,0 1,11-2,3-7,16 7,-13 1,23 6,2-6,23 5,20-17,13 7,15-12,12 0,22-5,-35-3,2-1,2 0,0-1,-2-2,-1 0,-1-3,-1 1,-1-1,1-1,0-1,0 0,1-1,0 1,35-7,0-5,-5 5,-12 1,-7 3,-13 1,-4 0,-13 6,-14-5,-54 24,-6-6,9 6,-4 2,-1-4,0 1,-4 2,-1-1,3-1,1-1,-1 3,0 0,-3-2,-1-1,-2 3,-2 0,-4-3,-1 1,3 2,2-1,4-4,2-1,6 2,2-2,-32-1,0 0,23-4,5-1,25-6,-4 4,19-10,1 4,33-13,5 6,26-12,6 11,5-6,-27 12,2 1,6-3,2 0,0 2,2 0,4 0,0 1,-6-2,0 1,-3 1,-1-1,0-2,-1-1,2 1,-1 0,-1-1,-2-1,-3 0,-1 0,32-16,-5-3,-14 3,-1-3,-18 3,-7-12,-24 6,-13-7,-14 13,-23 12,-18 8,26 7,-2 1,-4 1,0 1,-5 0,0 0,0 0,1 0,-1-1,0 2,0 2,1 2,-1 1,0 2,2-1,0 0,2 2,2 1,-27 11,18-2,14 6,6-2,9-2,10 18,14-7,33 9,19-12,21-14,-31-11,1-3,5-2,2-3,4 0,1-1,1-4,0-1,5-1,2-2,-1-2,2-1,9 0,1-2,-9-1,-1-1,1 1,-2 0,-2 1,0 0,5-2,1 2,-8 4,-1 1,-3-1,-1 0,-6 2,-2 0,-3 0,0 0,1 1,0 2,-3 1,-1 1,34-7,-11 6,-12 2,-2 6,-19 6,-10 2,-29 11,-20 0,-12 5,-16-5,0 4,1-4,5 0,4-4,9-8,3 6,7-5,12 0,41-2,13-6,38 0,1 0,-32 0,0 0,-2 0,0 0,-1 0,1 0,3 0,1 0,0 0,1 0,6 0,2 0,6 0,0 0,-5 0,-1 0,-1 1,-1-2,3-1,0 0,0-1,0 1,-3-3,-1 0,-4 3,-3 0,31-8,-20 5,-12 1,-11 4,-18 0,-41 12,-16 4,0-2,-4 2,3 1,-1-1,-2-1,0 0,-2 2,-1-1,-6 2,-2 1,-1 0,0 0,-1-2,-1 0,-1 1,2-2,9-4,1-2,5-3,1 0,-26 6,11-9,7 1,7-11,19-9,5-13,32-2,4 0,16 6,10-1,9-8,16 3,-30 13,0 1,2 0,1 2,-1-1,0 1,36-8,-10 3,-4 3,-10 2,-3 0,-13 6,13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</inkml:context>
    <inkml:brush xml:id="br0">
      <inkml:brushProperty name="width" value="0.08819" units="cm"/>
      <inkml:brushProperty name="height" value="0.35278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25152 7293,'-37'-8,"-4"2,11 6,-11 6,17-4,-9 10,11-10,0 4,1-12,7-2,0-6,6 6,2-5,25 12,0-6,19 7,6 0,19 0,18 0,-32 1,1-2,2-1,0 0,7 0,1-1,4-2,1-1,13 1,1 0,-7-1,0 0,5-1,2 0,-24 0,0 1,1 0,2-1,1 1,-1 0,-3-1,-1 1,0 0,22-1,0-1,-2-2,0 0,2 2,-2 0,-8-2,-2 0,-7 2,-1 1,-3 0,-1 0,-2 0,-1 0,-5 0,-1 1,-2 1,-1 1,26-3,-9 7,-13 0,-9 0,-19 7,-10 1,-45 12,-3-4,1-5,-4-1,4-3,1 0,-5-2,0-1,-2 1,-1 0,-5-1,-3 0,-7 0,-2 1,-1 1,-2-1,-3-2,0-1,-2 1,-1 0,-4 0,-1-1,2-1,-2 1,24 1,0 0,-1 1,2-1,-1 0,1 0,-24 4,0 0,1 0,1 1,2-1,1 0,-2 0,3 0,13 0,1 0,-2 2,2 1,7-1,2 1,8-1,2 1,-31 11,32 7,33-4,39-1,33-12,-18-7,2-3,4 0,2-2,6 0,2-3,-12 1,2-2,1-1,4-1,0-1,0 0,3-1,-1 1,1-1,2 1,0 1,0-1,-1-1,0 0,1 1,0 2,1 0,2-1,5-1,2-1,-2 1,-9 2,-1 2,1-2,4 0,0-2,0 2,-6 0,0 2,-1 0,-5 0,0 1,1 0,0 0,0-1,-1 2,19 0,-3 0,-7 0,-2 0,-2-1,0-1,-2 2,0 0,-3-1,-1 1,-7 2,-1 0,32 0,-13 0,-6 6,-3 2,-19 6,-21-1,-31-4,-21-2,-22-7,18 2,-4 0,-10 1,-3-1,-6 1,-2-1,-11-2,-2 0,21 0,0 1,-1 0,-1 0,-1 1,1-1,-3 0,1 0,-1 0,-2 2,0 1,-1-1,-4-2,-1 0,1 0,3 3,0 0,-1 1,-5-3,-2 1,1 0,0 1,1 0,0 2,5 0,0 1,-1 0,-2 1,-1 0,1 0,3 1,0 0,0 1,1 1,0 0,1 1,7-1,0 0,2 1,-24 7,2 0,5 2,1-1,-1-1,2 0,13-2,4 1,6-2,4 1,-22 13,16-1,14-7,19 11,10-22,33 13,16-20,34 0,-26-6,2-1,8-3,3-2,10-4,4 0,-20 3,2 0,0 0,1 0,1-1,0 1,4-1,0 0,1 0,1-1,0-1,0 1,0 2,0-1,0 1,0 0,0-1,-1 1,1-1,0 0,-1 1,-3 1,-1 0,-1 0,-3 1,0 0,-1-1,-4 0,0 0,-1 1,23-2,-1 0,-3-1,-1 0,-10 2,-1 2,-4-2,-3 1,-5 1,-1 0,-6 1,-1 0,29-3,-12 4,-13 2,-9-4,-29 10,-15 1,-21 6,-27-1,-14 2,23-5,-4 1,-10 1,-4 0,-11 1,-2-1,25-2,0 0,-1 0,-4-1,-1 1,-1-1,0 1,0-1,-2 1,-7 1,-1 0,-1 0,-2 1,0-1,1 0,1-1,1-1,1 0,3 2,0 1,0 0,-7-2,-1 0,3 1,9-1,2 0,-2 1,-4 1,-2 0,2 0,6-2,3-1,0 1,3 1,1 0,2 0,-19 3,4-1,11-3,3 0,10 0,2 0,-28 7,31-6,11-2,35-6,16 0,25 0,22 0,-21 0,4-1,11-1,3-1,3-1,1-1,-19-1,1-1,1 1,1 0,2 1,0 0,4-1,2-1,-1 1,-1 0,0 0,1 1,2-2,0 1,-1 0,-5 0,0 1,0 0,4-1,0-1,1 1,0 0,1 1,-2 0,-8 0,-2 0,0 1,27-1,-3 0,-12 1,-2-1,-4 1,-1 0,-6-1,0 0,-4 2,-1 0,33 3,-15 0,-18 0,-9 0,-9 0,-31 13,-21 6,-34 1,13-8,-2 0,-6 0,-2 0,-9 2,-2 0,-7 0,-2 1,21-6,-1 1,0-1,1 0,-1 1,-1-1,-6 1,-1 0,0-1,0 0,1 0,-1 0,-4-1,-1-1,1 1,4 1,0 1,0-2,-8 0,0-1,-1 0,3 2,0 1,1 0,-1-1,-1 0,2 1,0 1,1 1,1 0,4-2,1 0,0 0,1 1,1 0,-1 0,-2 1,0 1,2-2,-14 4,2-1,-4 0,3 0,14 1,4-1,9-4,3 0,-20 14,13-3,27-14,10 6,37-11,19 4,-4-5,5-2,12-2,3-2,12-1,3-2,-21 2,1-1,1-1,1 0,2-2,0 0,1-2,0 0,2 1,7 1,2 1,0-2,0-3,-1-1,1 0,-1 2,-1 1,0-1,0-2,0 0,-1 1,-2 1,0 1,-1 0,-2 1,0-1,-1 1,0 1,0 0,-1 1,-2 0,-1 0,-1 0,17 0,-1-1,-4 1,-1-1,-5 3,-3 0,-11 2,-3 1,25-6,-15 7,-1-3,-30 12,0-4,-34 15,-10-3,-17 8,-21-3,17-4,-4 0,-7 0,-2-1,-10 2,-2 1,-5 0,-2-1,18-5,-2-1,0 1,-2 1,-1 1,0 0,-1-2,0 0,-1 0,-2 1,0 1,-1 0,-1-2,-1-1,0 0,-1 1,1 0,0 1,0 0,1 0,0 0,-2-2,1 1,0-1,2 3,0 0,2-1,5-1,1-1,2 1,-21 7,3-1,13-6,3 0,6 1,3 1,-24 6,25-6,27-1,29-2,26-4,2-3,5-1,1-2,2 0,9-2,3-1,12-3,3-2,-19 1,2-2,0 1,-1 0,2 1,0-2,4 0,0-1,1 1,0 1,0-1,1 1,7-3,1 0,1 0,3-1,2 0,-1 1,-2 0,0 0,0 0,1-1,-1 1,0 1,-2 0,-1 0,-1 1,-1 0,-1-1,1 1,-1-1,0 0,-1 1,1 1,-1 1,-1 0,-5 1,-1-1,-1 1,22-2,-2 0,-10 1,-1 0,-5 1,-1 0,-4 0,-2 2,-9 0,-1 2,34 2,-24 0,-15 12,-35 9,-15 12,-32 0,-30-4,27-15,-1-1,-6-1,-2-1,-9 3,-3-1,-3-1,-1 0,-5-1,-2 0,23-3,-1 0,0 0,-5-2,-2-1,1 1,0 0,0 1,0-1,-2-1,0 1,-1-1,0 0,0-1,0 1,-1 0,1-1,0 1,1 0,1 0,-1-1,2-1,-1-1,1 1,-2 2,1-1,0 0,4-3,1-1,0 0,0 2,0 0,2-1,-16 0,3 0,10-1,2 0,7 0,1 0,4 0,1 0,-28 0,34 0,9-7,30 4,16-6,28 1,29-2,-32 4,2 0,8 1,1 0,9-1,3 0,-11-1,1 0,1 0,0 1,-1 1,2-1,3-2,2 0,-1 0,1 0,-1 1,2-2,5 0,1 0,1-1,2-1,2 0,-2 0,-2 0,-2 0,1 0,2-1,0 1,-2 0,-5 2,-2 0,0-1,-2-1,-1 0,-1 0,-1 0,0 0,-1 0,-2-1,-1 1,0-1,24-5,-2 1,-6 4,-1 0,-5 0,-2 0,-13 3,-4 1,25-6,-16 6,-12 2,-27 6,-43 15,-35 4,18-4,-5-1,-7-2,-2-1,-4 3,-2-1,-6 2,-2-1,17-5,-1 1,-1-1,-2 1,-1-1,-1 1,-1-1,-1 1,0-1,-1 1,-1-1,0 0,-2 1,0-1,0 1,0-1,0 1,-1-1,-1 1,-1-1,1 1,-1-1,0 1,0-1,0 0,0 1,1 0,-1 1,0 1,1-1,6-2,1-2,1 1,1 3,0 1,2-2,3-2,1-2,1 1,-19 4,2 1,11-1,3-1,7-3,3 0,-23 7,13-6,48-1,23-7,35-2,-11 0,3-1,3 0,1-2,5-1,3-2,9 0,3 0,9-1,2-1,-3 2,0-1,4-3,1 0,0 1,1 0,-26 4,0-1,-1 0,19-5,-1 0,-5 4,0-1,-2-2,-1-1,-1 1,-1 0,-3 2,-2 0,-6-1,-1 1,-7 4,-3-2,22-12,-5 10,-20-9,-8 18,-13-6,-9 7,-41 5,-12 0,-27 6,34-7,-1 1,-6 1,-1 1,-4 0,0 0,6 0,0 0,-2 0,0 1,3-1,0 0,-3 0,0 0,4-3,1 0,-2 2,1 0,-32 4,7-4,6 7,18-11,-2 10,17-10,2 4,1 0,17-4,-9 4,18-6,26 0,-4 0,39 0,-27-6,9-4,-8 4,7-6,-11 10,4-11,-5 12,-1-12,-6 11,-1-4,-13 6,-40 6,-3 2,-40 7,36-6,-1 1,-7-1,-1 1,-10 2,-1 1,-4-2,0 0,-3 3,-1 0,-3 0,1 1,6-1,1 0,-6 0,-1 1,2-1,1 0,2 0,0 1,4-4,1 1,9 0,1 0,1-1,1 0,4 1,1 0,-28 8,15-6,30-6,0-1,75-7,-3 0,-1 0,3 0,-6-1,0 0,1-1,2-1,9 0,2-2,4-1,1-2,5-1,0-1,2 1,0-1,-2-3,0 1,3 4,1 0,-3-5,1-1,-1 6,-2 1,-6-3,-1 1,-1 1,-1 0,-9 1,-1 0,-1 0,-2-1,27-6,-13 6,-15 2,-14 6,-9 0,-12-6,-38 10,-22 1,-22 6,-5 3,32-4,-1 1,-4 1,0 0,-7 1,-3 1,-5 0,-1 0,-3 0,-1 0,1 1,-1-1,-6 0,-1 0,4 1,0-1,21-5,-1 0,2 0,-17 3,2-1,1 0,0-1,2-3,2 0,4-1,3 1,7-2,3-1,-27 2,21-6,12 0,12 0,7-6,26-8,22-11,25-4,15-1,4 11,3-1,-32 10,1 1,33-7,-36 7,1-1,31-7,-5-2,1 6,-7-6,-1 6,-8-6,-3 10,-12-4,-9 12,-1-12,-18 12,-21-11,-26 8,-22-1,-16 5,-3 6,35-1,-2 0,-5 1,-1 2,-4 1,-1 1,-5 1,-1 0,-6 3,0 1,-1-1,0 0,2 0,0 0,-7 1,-2 0,1 2,1 0,22-6,0 1,1 1,-2 1,-1 0,1 1,-2-1,0 1,0 0,0 0,-1 2,0-2,-5 0,-1 0,0 1,1 1,0 1,1-1,2-1,0-1,0 1,-1 2,0-1,0 1,2-3,1 0,0 0,1 1,0 0,2 0,-18 4,3-1,11 0,3 0,3-3,2-2,5 0,0 1,3-1,1 0,-24 2,2 4,25-12,5-1,31-7,35 0,16-7,-10 3,3-1,-1-4,0-1,3-2,2 0,4-2,3 0,5-3,2 1,1-2,1 1,2-2,0 0,-1-2,-1 1,-3 2,-1 1,3-2,1 0,7 1,-2 1,-14 3,-2 0,5 3,-1 0,-9-2,-2-1,1 2,0 0,-3 2,0 0,34-9,-10 9,-3-2,-19 10,-22-4,-80 25,-10-2,11-1,-4 1,6-1,1-2,-1 1,1-1,-6 1,-2 0,-6 1,-2 1,1-2,-1 2,2 1,-1 1,-1-2,-1 0,2 2,1 0,7-4,2 0,4-1,1 0,6 0,3-1,-31 6,13 0,14-5,25-6,5 5,63-6,-6 1,38-3,-31-4,2 0,6-1,3 0,2 0,1 0,4 0,2 0,4-3,1-2,-2-2,1 0,5 0,0-1,0-1,-1-1,-6 0,-1-2,-2 0,0 1,-3 0,0 1,0-4,-1 1,-9 5,-2-1,-8-3,-2 0,28-4,-10 2,-13 0,-9 12,-20-4,-15 6,-41 13,-25 6,25-7,-3 1,-9 3,-2 1,-6 0,-1-1,5 1,0-1,-5-1,0-1,0 2,0-1,-4 0,0-1,0 2,2-1,6-7,2 0,6 5,1-1,3-2,2-1,-34 10,12-4,9-8,14 0,20-1,23-9,28 3,23-10,2 3,14-8,5 1,-30 7,2 0,5-3,1-1,4 1,0 0,3-1,-1-2,-1-1,-2 0,-1 0,0-1,-1 1,-1 0,0-3,0 1,-3 0,-1 2,0-1,-2 1,29-13,-12 4,-15 2,-11 1,-13 10,-33-2,-14 12,-46 0,-10 0,32 3,-2 1,-2 3,-3 1,-2-2,-2 2,1 1,0 1,-5 0,0 0,-7 0,-1-1,7 1,1-1,2-1,1-2,3 1,0-1,3-1,1 0,4-2,1 0,-30-3,16 0,14-6,30-13,19-10,28-2,34 2,9 1,-29 13,1 1,0 3,1 0,1 2,0-1,1-1,1 0,8 3,2 0,3-1,-1-1,-3 2,0 1,-3-1,0 1,-1 0,0 0,-2 0,0 0,4 0,1 0,-5 0,-1-1,-5 1,-2 0,27-5,-12 2,-13-2,-3 10,-23-4,-18 7,-29 4,-25 3,-17 6,31-7,-3 0,-10 0,0 0,0 3,0-1,-1 1,-1-1,-7 1,-1-1,5 2,-1-1,-4-2,0 0,5 1,2 1,4-2,1-1,3 1,2-1,5-2,1-1,-36 6,16-7,11 9,19-10,29-2,28-8,34-6,4-7,-23 11,1 0,-1-2,2 0,5-2,3 1,6 1,2 1,-3-1,0 1,2-1,0 1,-3 1,-1 1,-3-3,0 0,-1 3,-1-1,3-2,-1 0,-8 4,0-1,-1-1,-1 0,25-5,-7 1,-24 0,-8 6,-7-5,-7 12,-44 1,-8 8,-2-2,-5 2,-5 1,-1 1,-8-1,-1 1,1 2,0 1,-5-1,0 0,0 1,-2 1,-9 0,-1 0,7 0,2-1,2-1,2 0,1-2,2 0,9 1,1-1,1-5,2 1,6 1,1 0,-25 4,23-3,13-2,9-6,69-12,-3-4,1 2,5-1,-7 1,-1 0,-4 0,0-1,5-1,0-1,0 1,0-1,6-3,1 1,-2 3,1 2,1-4,-1 1,-6 2,0 1,-3 0,-2 0,26-14,2 1,-6 3,-7 4,-7 5,-11 1,-2 6,-19 2,-10 6,-45 6,-15 2,16 2,-3 1,-4-1,0 2,0 2,0 0,-6 0,-1-1,-2-1,-1 0,0 1,0 1,0-2,1-1,4 0,2-1,5-1,1 1,0-1,1 1,-30 4,10 2,13-12,10 7,10-9,14 4,1-6,56 0,-13-1,41-4,0 3,-5-2,7-3,-7 3,13-1,2 5,-2 0,-13 0,-4 2,-10 2,-3-2,-6 10,-13-4,-4 7,-18-1,-8 13,-33 1,-19 10,18-18,-3 0,-3-3,-1-1,-3 1,-2 0,-1 0,0 0,-2 0,1 2,0 2,1 1,3-2,1 1,3-2,0 0,2-2,2 0,-29 12,10-1,12 1,24-3,19-2,27-10,30-9,7-3,12-2,-1-2,-36 0,2-1,2-1,1-1,3-4,1-1,1 2,0-1,1-3,-1 0,-4 0,-1 0,-1-2,-1 0,34-10,0 0,-10 1,4 1,-18 1,0 7,-13 6,-10-5,-20 12,-18-4,-21 14,-27 6,-8 4,-11 0,34-12,-1 1,-3 5,-1 1,-6-3,-2 0,-2 3,1 1,5-3,0-1,1 2,1-2,7-2,2 0,-31 9,19-8,-2 9,35-16,6 10,46-13,20 0,5 0,12-7,2-1,-29 1,0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</inkml:context>
    <inkml:brush xml:id="br0">
      <inkml:brushProperty name="width" value="0.08819" units="cm"/>
      <inkml:brushProperty name="height" value="0.35278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27782 7904,'50'-22,"4"6,-6 7,-1 6,-4-2,-1 5,1 5,0-4,-1 4,-5-3,10-2,-22 0,8 0,-37-7,-18 1,-26-3,-6 1,-2 3,-11 3,1-2,-7 2,7 2,-7 0,2 0,3 0,18 0,7 0,27 0,56 0,-1 0,32 0,-11-2,2-2,-4-4,18-6,-3-5,-31 9,1 1,1-2,1 1,-3 1,1-1,-2 2,-2-1,28-15,-10 7,-2-10,-30 11,-14 2,-34 9,-20 10,-19 4,23-2,-2 1,-10 1,-2 1,-3-2,-1-1,-4 3,-1-1,-5 2,-2 0,-1 1,-2 0,-4 4,-3 1,23-6,-1-2,0 1,0 1,0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13:38:16.384"/>
    </inkml:context>
    <inkml:brush xml:id="br0">
      <inkml:brushProperty name="width" value="0.08819" units="cm"/>
      <inkml:brushProperty name="height" value="0.35278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3071 8331,'0'36,"7"5,-6-4,12 12,-5 1,0 7,3-2,-6-3,4-7,-4-8,4-3,-4 4,6 1,-1 8,-4 2,-1 4,3 2,1-3,-1-1,1 1,-5-2,0 2,-2 7,-2-7,0 6,0-6,0-1,0 1,5 0,-1 5,1-2,-5-2,0 2,0-3,5 2,0-2,4 3,-4-3,6 3,-2 2,2 0,-1 0,2 2,-2 2,-4 1,-1-1,-3 1,-2-10,1 3,4 2,-3 0,2 0,-2-2,-2-3,0 2,0-7,0 1,0-6,0 1,0 0,5 4,-1 1,3 1,-3-2,-2-3,3 4,1-4,-1-2,-1 1,-4 0,0-5,0 0,0-1,0 6,-6 4,-3 1,1 6,-2-2,1-2,-5 2,-5-1,0 1,0 2,5-7,-5 1,0-6,0 6,4-1,-4 0,1-4,-1 0,4-1,1 1,0 4,0 1,-1-7,1 0,0 2,0 1,0 11,-1-4,1 5,6 1,-4-6,4-2,0-7,2-5,6-9,0-1,0-11,0 4,0-12,0 5,12-11,-2 4,23-6,3 0,13 0,3 0,-1 0,-4 0,-3-5,4 0,1 1,-2 4,2-2,-1-3,-3 2,7-6,2 4,8-5,4 1,10-5,-5 4,0 1,-4 4,-6-4,4 5,6 0,8 1,-36 0,-1 1,39 0,-38 0,-1-1,34 2,0 1,4 0,-37 0,0 0,1 0,2 0,1 0,1 0,-2 0,-1 0,-2 0,-1 0,2 0,-1 0,2 0,0 0,3 0,1 0,0 0,1 0,3 0,0 0,-5 0,-1 0,1 0,0 0,-3 0,0 0,2 0,1 0,4 0,0 0,-1 0,-1 0,3 0,-1 0,-5 0,-1 0,1 0,1 0,-2 0,1 0,7 0,1 0,-1 0,-1 0,2 0,-1 0,-4 0,-2 0,0 0,-1 0,1 0,0 0,6 0,1 0,1 0,-1 0,-2 0,-2 0,-2 0,-1 0,-1 0,0 0,2-2,0-1,8 1,0-1,-3 1,0 0,-2 1,0 2,-4-1,0 0,-1 0,1 0,2 0,1 0,3 0,1 0,-3 0,0 0,-2 0,0 0,0 0,-1 0,-1-1,-1 2,4 1,1 0,0 1,0-1,3 3,-1 0,-1-3,-2 0,-1 2,0-1,-3-1,1 0,4-1,2 0,2 1,1 1,1-2,0-1,-4 0,1 0,1 0,1 0,0 0,0 0,2 0,1 0,1 1,1-2,-4-1,-1 0,-3-1,1 1,5-1,0 0,4 0,0 1,-2 1,-1-1,-4-3,0 0,1 3,1 1,0-1,0-1,0 2,-1-1,7 0,-2-1,-7 3,-1-1,-3-2,0 1,5 1,0 0,0 1,0 0,3 0,0 0,-1 0,0 0,-1 0,-2 0,-4 0,0 0,3 3,1-1,5 0,1 1,-6 0,0 0,3 0,1-1,-3-1,-1 0,3 1,1 0,0 1,2 1,2-2,-1 0,-4 1,-2-1,-3-2,1 0,3 0,1 0,2 0,1 0,-1 2,0 1,-2-1,0 1,1-1,0 0,-5-1,-1-2,3 1,1 0,7 0,-2 0,-6 1,-1 0,0 1,1 1,2-3,-1 1,1 1,1 1,-3-1,1-1,2 1,-2 1,-4-2,-2 1,2 3,1 0,4-4,1 1,-1 0,0 0,2 2,-2-1,-4-1,-1 0,2 3,1 0,-3-2,1-1,3 1,2 0,2 0,-1-1,-6-2,-1 1,-2 1,0 1,1 0,0 0,4 0,0-1,-1 1,0 0,1 0,0-1,-3-1,-1 0,-3 1,0 0,5 2,0-1,2-1,0 1,-1-1,-1 0,-3-2,0 0,-3 2,-2 1,1-1,-1 1,1-1,1 0,3-1,0-2,-2 4,1-1,1 0,0 1,-6 0,-2 0,-1 0,0-1,-2-1,1 0,3 1,0 0,-1 2,1-1,2-1,1 0,-6 3,-1 0,2-3,0 1,32 3,1-1,-34-5,0 1,1 1,-1 1,3 0,-1 0,-1-1,-1 1,0 2,0 0,-2-3,0 0,39 5,-3-3,-36-2,1-1,4 4,0 0,-4-3,0 1,2 1,-1 1,33 0,-4 4,1-5,-1 0,2 3,-33-5,1 0,34 8,-34-8,-1 1,28 3,-2-1,1-4,-1 4,5-2,5 2,-3-2,2 6,-4-5,-4 0,-4 3,-6-3,1 3,4-3,1 0,3 5,1-4,-10 4,1-4,-10 5,-1-7,-4 1,-7 4,10-4,-4 5,-2-6,7 3,-9-6,11 0,-6 0,-7 0,-7-6,-9-2,-6-12,-6 4,-1-11,-7-1,0-2,0-11,-7 4,-1-5,0-7,-4 4,10-16,-10 9,10-15,-3 10,4 4,1 1,0-1,1 6,4 9,-2 5,7-5,-1 0,5-4,1-1,-1 0,0-1,0-3,2-2,3-3,-3-2,3 6,-3-4,-2 5,-2 0,-2 4,1 0,-6 1,6-1,-2 0,-2 1,-3-1,3 0,-3 1,3-1,-3 0,-2 1,3-1,1 0,-1 1,4-1,-4 0,1 1,-1-1,1-6,4-3,1 2,-6-3,4 8,-4-3,4 4,-4 1,0 1,-5-1,0 0,0-9,0 0,0 0,0 9,0-1,0-3,0 3,0-15,0 7,0 5,0 9,0 0,0-5,1 0,4 1,-3-1,2 1,-2-1,-2 0,0 5,0 0,0 0,0-9,0 0,-6 6,4-13,-11 2,12-16,-4 6,4 10,1 9,0 4,0-23,1 7,4-6,-4 10,4 13,3 0,-6-14,2 0,-2 0,-2 9,-2 5,-2 0,2 5,-3-5,-1 5,1-5,-6 7,10-23,-10 5,6-13,0 7,5 12,0-1,0-3,0 2,0-2,2 3,2 1,0 1,5-1,-1 0,1 1,3 4,-8 0,6 0,-6-5,1 1,-3-11,3 1,-4 5,4 9,-4 0,6-17,-6-4,15-9,-6 7,5 6,-5 12,3-4,1-1,0 1,0 4,0 0,7-7,3 3,-4-4,5 10,-6-6,-6 5,6-11,-10 1,12-19,-8 7,-4 7,4 13,-12-3,12 3,-5-20,6 6,-6-5,-2 6,1 6,-6 2,6 13,-7 1,-7 13,-7 2,-2 5,-17 8,3-6,-13 5,1-6,-1 0,7 6,-10-3,3 6,2-1,3 1,5 3,-5-2,7 2,-20 2,4 0,-9 0,9 0,-11 0,1 0,-10 0,1 0,3 0,1 0,2 0,-1 0,-1-5,-9 1,-3-3,31 5,0-1,3 2,0-1,-1-2,1-1,-36 0,36 0,0 1,0 1,-1 1,-1-3,-1 0,-6 4,0-1,1-4,1 0,-1 4,0 0,3-2,0-1,0 3,0-1,-5-2,0 1,-4 2,-1 1,1-2,-1 1,0-1,1 0,4 0,1 1,-6-3,1 0,0 3,-1 0,-7-3,0 0,5 2,1 1,-1 0,0 0,4-2,0 1,-2 2,-1-1,-5-2,-1-1,4 1,1 0,-2-1,-1 0,1-1,0 0,0 1,-1 0,2 1,0 0,-6 0,0-1,6 1,0 0,-1-1,0 0,0-1,-1 0,-4 1,0 0,3-1,1 0,0-2,1 1,1 2,-1 1,0-1,0 0,-2 2,0-1,-3-1,0 0,5-1,1 1,2 3,-1-1,-2-1,-1-1,-4 2,0 1,2-1,1 1,2 2,-1 0,-2-2,0 0,5-1,0 1,-6-1,-2 1,-1 2,-1 0,5-2,-1-1,2 1,-1 0,0-1,-2 1,-7 2,0 0,3 0,1 0,4 0,-2 0,-4 0,-1 0,2 0,-1 0,1 0,0 0,4 0,0 0,-3 0,0 0,1 0,-1 0,-1 0,0 0,2 0,0 0,3 0,1 0,2 0,1 0,0 0,-2 0,-7 0,-1 0,8 0,2 0,0 0,-1 0,1-2,0-1,-2 1,-1-1,-2 1,0 0,2 2,0 0,0-2,0-1,5 1,0-1,-1 0,-1 0,-5 0,0 1,5 1,0 1,-3-3,0 1,1 0,-1 1,0-2,1 1,1 1,0 0,0-1,1 0,2 1,-1 0,1 1,0 0,-2-2,-2-1,-1 1,1 0,3-1,1 1,0 2,0 0,4-1,0 0,-1-1,-1 0,1 1,-1 0,-2-1,0-1,5 2,0 1,0 0,0 0,3 0,0 0,-3 0,0 0,-4 0,1 0,0 0,1 0,1 0,2 0,3 0,1 0,-1 0,0 0,-4 0,-1 0,1 0,-1 0,-2 0,1 0,3 0,0 1,4 1,0 1,-1-2,1 1,-3 3,0 0,-2-3,0 0,0 3,0 0,2-3,2-1,3 1,0 1,-1 0,0 0,1-1,0 1,-2 1,-1 1,3-2,0-1,-3 0,0 1,7 0,1 0,-5 0,0 0,5 2,0 0,-2 1,0-1,0-3,-1 1,-3 2,0 1,-1-1,-1-1,5 0,1 0,2 1,-1 0,1-2,0 1,0 1,-1 0,-1 1,-1 1,-2-2,0-1,4 0,0 0,-2 1,1-1,-34 1,0 5,-3-2,39-4,-1 1,-1 1,-1-1,-2-3,0 1,4 2,1-1,0-1,0-1,-36 7,0-4,2 6,34-6,-1 0,0-1,-1 0,-1 1,0-1,0-2,-1 1,-31 6,-1-4,5 5,-7-6,38 1,0 0,-4-1,1 0,0 0,1 1,0 1,1-1,-30 0,0 4,0-4,-2 5,-2-6,-3 7,38-6,0 0,-36 3,9 1,-5 1,5 4,-7 0,3 0,-5-1,36-8,0 0,-36 10,10-5,-4 10,4-5,1 2,-1-3,-2 5,-8 0,3 0,-3-5,15 2,4 3,5-3,0 3,-4-3,4-2,-3-2,-2-2,5 2,0-2,6 3,-16 1,16 6,-9-4,19 5,1-7,13 0,8 0,7 1,7 5,0-4,0 11,7-5,1 13,6 1,6 13,-4 1,5 14,-7-8,0 1,-6-11,-3-8,1 0,-1 5,0-1,-5 1,4 1,1 4,1 2,-1 7,-2 0,7 0,-1 0,5-1,1 1,-1 0,0 6,0 4,1 2,-1 2,5 5,0 0,-10-35,1 0,-3-1,0 1,0 2,-1 0,-1 4,-1 1,-1 2,0 1,0 4,-1-1,1 2,-1 1,0 2,-1 2,0 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</inkml:context>
    <inkml:brush xml:id="br0">
      <inkml:brushProperty name="width" value="0.08819" units="cm"/>
      <inkml:brushProperty name="height" value="0.35278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19664 9497,'-37'-30,"15"-4,9 25,13-4,26 7,12-4,20-2,13-2,0-1,5 1,-33 7,1 0,3 0,1 0,8 0,3 0,5-1,0 1,-2 0,-1-1,1-2,0 1,2 0,3 0,6-3,1 1,-1 1,0 1,-2-3,1 0,5 1,2 0,0-1,-2 0,-1 1,-3 0,-8 1,-2 1,1 1,0 0,-2-1,-1-1,-4 3,0 0,-2 2,-1 1,-9-1,-2 2,33-2,0 3,-10-2,1 2,-10 2,-7 0,-3 0,-9 0,-3 0,-13 6,-8-4,-51 17,-3-14,1 1,-3 2,-33 3,35-4,-1 0,-4 0,0 0,1 0,-2 1,-7-1,-1 0,-3 0,0 0,0 2,0 1,5-1,0 1,0 0,1-1,6-2,0 0,1 0,1 0,-33 7,2-4,13-1,5 1,1 4,23 0,-1-6,19 5,12 1,17 0,18 1,19-8,10-7,13 0,-32 1,0-2,36-3,-39 2,0-1,3-2,1-1,1 1,0 0,5-3,1-1,1 0,1-1,-3 0,-1 1,-6 2,-1 0,2 0,-1 0,28-8,2 1,-7 0,-2 5,-8-1,-5 7,-2-3,-13 6,-14 12,-33 7,-22 10,-17 2,-7-7,-6-4,-2 1,0-2,3 0,4-2,-4-7,10 1,5-6,9-1,-3-4,11 0,8 0,9 0,51 5,9 0,15-2,-15-8,7-3,-2-6,0-2,5-3,-2-1,12-4,-7-3,1 4,-7-4,-2-2,-7 1,-3-1,-1 1,-8 0,2-1,-2 1,-1 4,6 0,-5 2,5-2,-3-2,7 2,-7 2,8-2,-8 0,2-4,-5 0,3-1,-5 1,3-1,-8 1,4-1,-2-1,6-3,5 3,9-3,5 3,10 2,-2-1,6 1,-1-5,1-1,-1-4,-3 5,9-5,-31 22,0-1,2-2,0-1,1 1,-1 0,-2 1,-2 1,33-16,-33 15,0 1,33-16,-31 16,0 2,1 3,-1 1,37-10,-1 7,-5 0,-4-1,-6 3,-9 2,-7-2,-8 2,1 4,11-7,-4 12,-9-6,-16 1,-7 4,-11-4,-29 8,-16 2,-11 4,7 7,0-1,-10 0,-3 2,-11 3,-7 3,38-8,0 0,-4 0,1-1,0-1,1 0,-1 3,0 1,3-1,0-1,-1 2,-1 1,-5 0,0-1,2-1,1-1,-1 0,0 0,6 0,1-1,-29 6,11-6,0-1,23-4,-6 0,37-8,16-17,19-7,13-8,6 4,18-2,-31 11,2 0,4 0,0 0,5-2,0-1,0 3,0 1,-1-2,1 2,6-1,0 0,3-3,1 1,0 2,0 2,-3 0,0 1,-2-2,0 1,-7 0,-1 1,2-1,0 0,1 3,-1 0,-2-2,-2 0,-2 2,-1 0,-3-2,-2 0,25-7,-1 1,-9-2,-1 7,1-2,-11 3,2 2,-10 6,2-5,-19 11,-13-4,-22 6,-13 2,-20 2,5 0,-10 5,5-4,0 4,9 1,8 4,13 0,20 7,34-1,25 4,22-8,-37-11,1-1,3-2,1-1,8 2,-1-1,-4 1,0 0,2 0,0-1,3 1,1-1,5-2,1 0,0 0,-1 0,-2 0,1 0,2 0,0 0,-2 0,-1 0,0 0,0 0,1 0,-1 0,-9-2,-2-1,-2 1,-2-1,33-1,-1 4,-9-2,-6-3,-9 4,-3-6,-19 14,-27 5,-31 7,-23 2,13-11,-4-1,-3 2,-2 0,-8 3,-4 0,-8 1,-3-1,-7 0,-2 0,26-5,-1-1,1 1,-1 0,1 1,-1-1,-25 3,0 1,21-2,-1 0,1 0,1 0,0-1,2-1,-20 5,3 1,-1 1,0 1,2-1,0 1,7 3,0 0,2-1,1 0,1 1,0 1,-6 0,-1 0,6 1,1-1,3 0,0 1,-3-1,0 0,1 1,-1-1,0-2,-1-2,1 0,1-1,6-1,0 0,5 1,0-2,3 0,0-1,1-1,-1-2,2 1,0-1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</inkml:context>
    <inkml:brush xml:id="br0">
      <inkml:brushProperty name="width" value="0.08819" units="cm"/>
      <inkml:brushProperty name="height" value="0.35278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24327 8558,'-43'7,"1"-6,-7 6,11-7,-3 0,12-7,7 6,-5-6,-7 7,-14 7,-9 2,4-1,10 1,-4-1,-1 2,1 2,4-2,-6 3,-3 1,-8-5,-2 1,-6-1,2 5,4 1,6-1,-3 5,2 0,-1 4,-9-4,0 5,-9-5,3 6,-3-1,8-2,2 2,4-5,-4 5,0-6,-5 6,-1-6,1 0,3 3,7-2,-1 0,10-5,-2 0,2 1,-8 4,3 0,-9-1,0-3,2-1,3 0,2-4,3-1,-1-1,0 1,-5 4,1-3,-11-3,6 3,-5-5,9 4,1-6,4 2,0 1,0-1,-6 1,-3-1,-9-3,0 2,10-2,8-2,3 0,-3 0,-1 5,-4 0,4 1,-4-1,-6 1,2 3,0 4,9-4,6 4,4 1,1 2,-1 3,2-3,-2 3,3-3,1-2,-4 5,-1 0,6 0,4-5,6 6,-12 3,6 5,5-4,9-1,0-4,-4 5,-7 0,-9 9,-3 0,-4-1,13-9,-5 4,-4-3,3-2,-4 2,4-5,2 4,4 0,0 0,-5-1,-4-3,-9-3,0 3,-6-3,-4-2,-1 0,10 0,-3 1,8-1,-3 0,-2 0,-8 5,-6 0,-5 0,36-12,0 0,-38 12,7 0,-3 0,34-11,-1-1,-38 7,32-7,0 0,2 0,0 0,-5 0,0 0,2 0,1 1,2-1,0 0,-2 0,-2 0,-5 0,-1 0,4 0,-1 0,-3 1,1-1,6-1,1 0,0-1,0 0,0 1,0 0,-7-1,-1 0,4 0,0 1,-1-1,0-1,1 3,0-1,2-1,-1 0,-1 1,-1 0,-2 1,-1 0,4 1,0-1,-4 0,1 0,2 0,1 2,1 0,0 1,-2-2,-2 1,0 3,-1 0,2-3,1-1,-1 1,1 1,2 0,-1 1,2-2,-1 0,-4 3,0 0,-3-2,1-1,2 3,0 0,0-3,-1 1,4 0,-1 0,3 0,-1-1,-3-1,0 0,-1 1,-1 1,3 0,0-1,2-2,0 0,0 4,1 0,1-3,1-1,-2 1,0 1,-1-2,1 0,0 0,1 0,3 0,0 1,3-1,0 0,-29 7,-5 0,1 0,34-6,1-1,-36 7,2-2,8-2,7 3,7-4,6-3,-1-1,3 1,1-1,0 6,-6-9,11 4,-23-6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57D200"/>
    </inkml:brush>
  </inkml:definitions>
  <inkml:trace contextRef="#ctx0" brushRef="#br0">9114 8444 11875,'0'26'84,"0"31"90,0-4-63,0 9 0,0 0 11,0-6 0,0 6-8,0-5 0,0 1-78,0 9 0,-2-6 70,-2 6 1,2-1-36,-3 5 1,4 0-60,1 0 1,0-4 64,0-1 1,0-6-61,0 2 0,0 1 47,0-2 1,0 6-80,0-6 0,5 1 73,-1-5 0,6 0 24,-6 0 1,6 4-44,-5 1 1,4 6-11,-4-2 0,4 3 9,-4 3 0,5-3 10,-6-3 1,6 4-75,-5-4 0,1 10 59,-3-36 0,-1 1 1,-1 36-159,4-1 0,1-8 130,-1-2 0,6-1-171,-1 1 1,1-1 62,-2-3 0,4-6-148,-4 1 0,2-3-137,-1-11 1,1 1-368,-6-11 0,4-1-903,-4-9 1658,6-8 0,-10-9 0,6-6 0</inkml:trace>
  <inkml:trace contextRef="#ctx0" brushRef="#br0">13251 7932 13332,'0'17'-7,"0"44"-21,0-2 62,0 2 0,2-2-50,3-2 1,-2-1 41,6 1 1,-4 0-90,5 0 1,-7 1 37,1 4 0,3-4 3,-2 4 1,-1-3-45,-4-3 0,2 3 62,3 2 1,-4-1-35,4 7 1,-4-2 16,-1 1 1,0 3 31,0-2 1,0-4-30,0-1 1,2-4 132,3-1 0,-4 6-59,4 3 1,-3-1 138,-2 2 0,0-7-182,0 1 1,4-2 3,1-3 1,0 6-28,-5 0 1,0 4 58,0-4 1,0 4-109,0-4 1,1-1 90,4-4 0,-3 0-83,3 0 0,-2-2 45,1-3 0,-2 3-18,3-2 1,1 2 15,-1 2 0,4-2 10,-4-3 0,0 2-4,-5-7 0,0 7 2,0-2 0,0 3 166,0 2 0,0 0-95,0 0 1,-5 0 34,0 0 1,-4-7-93,4-2 1,-6-4 0,2-2 1,2-5-207,2-4 1,-2-3-343,-3-2 1,4-5-627,1-4 1,-3-4-116,-1 0 1274,2-8 0,-5-7 0,4-7 0</inkml:trace>
  <inkml:trace contextRef="#ctx0" brushRef="#br0">9555 11956 8220,'-14'0'-318,"-1"0"212,1 0 746,6 0 45,-4 0 70,10 0-646,-4 0 0,12 0 64,3 0 0,9 0 65,1 0 1,6 0-70,-1 0 1,3 0 48,1 0 0,7-2-23,3-2 1,9 2-64,5-3 1,10 2-199,4-2 0,4 2 171,1-6 0,0 4-399,0-4 0,2 1 445,2-2 1,4-2-115,-36 7 0,0 0 1,-1-1-1,1-1 18,0 1 1,-1-2 0,-1 1-1,-1 0-53,0 0 1,1 0 0,38-7 41,-39 6 0,0 1 0,4 1 0,-1 0-94,-3 1 0,1 0 0,1-1 0,-1 1-25,30 1 1,-3-3-254,-11 2 1,-3 4 319,3-4 0,-4 4-110,9 1 0,-3 4-44,-3 1 1,0 5 96,-4-6 1,-3 1 105,-7-5 1,0 0-86,-5 0 1,9 0 162,-3 0 1,6 0-56,3 0 0,0 2 165,10 2 0,-9-1-51,0 7 0,-3-7-72,2 2 1,-8-4 144,-6-1 1,5 5-155,4 0 0,6 1-144,-6-1 1,5 1 96,-5 4 0,4-2 32,-8-4 0,1-2 249,-11 3 1,-1-4-425,-9-1 0,3 0 373,-7 0-303,0 0-251,-5 0 0,-6-1-121,-4-4-256,-2 3 1,-4-9 262,-2 7 0,1-3-2086,-7 3 2474,1 2 0,-12-11 0,-1 5 0</inkml:trace>
  <inkml:trace contextRef="#ctx0" brushRef="#br0">8268 8358 7972,'-2'25'12,"-3"27"6,5-5 0,-5 2-118,0-1 1,1-9 93,4 4 1,0-10-240,0 0 0,4-9 101,1-5 1,6-5-251,-1-4 1,-2-7 393,1-13 0,1-12 0,4-14 0</inkml:trace>
  <inkml:trace contextRef="#ctx0" brushRef="#br0">8378 8472 8810,'-8'10'20,"-11"14"27,-2-11 6,2 1 0,4-5 40,-4 1 0,8-4 230,1-6-396,7 0-250,-3 0 312,25 0 1,0 0-20,19 0 1,-1 0-477,6 0 1,6 0 505,3 0 0,16 7 0,5 1 0</inkml:trace>
  <inkml:trace contextRef="#ctx0" brushRef="#br0">9242 11146 8137,'-14'-7'0,"4"6"266,1-4 73,6 3-282,-4 2 0,9 0-78,3 0 0,9 0 121,10 0 0,2 0 67,3 0 1,1 2-8,3 3 0,3-4-92,7 4 0,0 1 21,-1-1 0,6 0-163,-1-5 0,2 0 142,-2 0 1,10 0-90,10 0 1,7-5-166,2 0 1,0-6 256,-5 2 1,-5-2 79,0 1 0,1-2-87,4 2 0,5-1 151,-1 2 1,0 2-291,-9 7 0,-3 0 194,-6 0 1,2 0-10,2 0 0,4-4-2,6-1 1,0 0 28,0 5 1,-1-1-27,-4-4 0,2 3 100,-6-2 0,4-3-93,-4 2 0,10-6 74,-1 2 1,4-4-54,-4-1 1,-7-5-3,-2 0 1,-3 7 14,-3 7 1,-3-2-88,-1 3 1,0-1-85,5 5 1,-2 0 147,-3 0 0,-3 0 85,-6 0 1,-1 2-84,1 2 1,-2-1 174,-3 7 1,1-7-267,-5 2 0,5-2 221,-1 2 0,3-4-109,2 4 1,-1-3 189,1-2 0,-2-5-284,-3 0 0,2 0 55,-7 5 0,0-4-189,-5-1 1,-6 0 112,-3 5 0,-3-1-299,-2-4 0,-4 3-388,-1-2-115,-5 2 225,2 2 184,-6 0 0,-2 0-1874,-2 0 1125,-4 0 1105,-7 0 0,-5 6 0,-2 2 0</inkml:trace>
  <inkml:trace contextRef="#ctx0" brushRef="#br0">9171 10293 8452,'-8'0'-1404,"-5"0"1734,12 0 88,-6 0-4,7 0 96,0 0 0,7 0-357,2 0 0,10 0 59,5 0 0,4 0-30,6 0 1,2-5 28,6 0 0,7 0-54,4 5 0,-3 0 7,2 0 0,-4 0-38,4 0 0,6 0-146,9 0 1,7 0 73,2 0 0,3 0 69,-8 0 1,8 0-331,-8 0 1,6 0 334,4 0 1,-1 0-143,-35 1 0,0-2 1,-1-1-1,-1 0 41,0-1 1,0 1-1,36-3-112,-4 5 1,-2 0 184,-2 0 0,7 0-31,2 0 0,-2 0-136,-3 0 0,-8-1-151,-6-4 1,4 2 237,1-7 0,4 6 13,1-6 0,-1 7-48,-4-2 1,-3-1 76,-6 1 0,-5-4 7,0 4 0,-4-5 15,4 6 1,5-6-8,4 5 0,1-1 137,-5 1 1,-4 4-95,-5-4 0,2 4 123,-12 1 0,2 0 70,-7 0 1,-3 0 3,3 0 0,-1 0 148,1 0 0,2 6-526,3 3 0,1-1 432,-6 2 0,5-7-204,-5 2 1,5-4-195,-5-1 1,2 0 119,-2 0 1,-3 0-215,4 0 0,-4 0 30,-2 0 1,-6 0-468,-3 0 1,2 0-14,-2 0 1,-5 0-1046,-5 0 990,-6 0 1,1 6 625,-14 4 0,-6 3 0,-12 1 0</inkml:trace>
  <inkml:trace contextRef="#ctx0" brushRef="#br0">9157 9468 8311,'0'-22'-59,"0"1"0,4 12 524,1 0 1,1 5-371,-1 0 0,-2 2 82,7 2 1,-1 0-86,6 0 1,0 0 31,4 0 0,3 0-16,7 0 1,1 0-65,3 0 0,3 0 124,7 0 1,0 0-125,-1 0 0,7 0 69,3 0 1,12 0-296,7 0 1,-31 0 0,2 0 239,2 0 1,2 0 0,3-2 0,0-1-284,-4 1 1,0 0 0,5-3 0,1 0 290,-4 2 0,1 1 0,3 0 0,0 0 1,4 1 0,-1 2 1,1-2-1,-2 0 5,-6-1 0,1-1 1,3 3-1,0-1 8,-3-2 1,-1 1 0,5 1 0,0 0 41,5 2 1,0-2-1,-3-1 1,0 0-38,-2 0 1,0-1-1,-1-2 1,1-1-13,0 1 1,0 0 0,1 1 0,0 0 6,1 0 1,1-1 0,-1 1-1,-1-1-24,-6-3 0,1 1 1,5 3-1,1 0-3,-4 2 0,0 0 0,0-1 0,1-1-12,-1 2 1,-1 0 0,0-1 0,-1 1 46,-5 2 0,-1 0 1,1 0-1,-1 0-101,29 0 0,8 0 44,-7 0 1,2 0 71,-3 0 1,-2 0-94,-2 0 0,-6 0 97,-9 0 1,2 0-137,-6 0 0,1 0-8,-2 0 1,-4 0-102,-1 0 1,-7-5-81,-11 0 1,-4 1-48,-6 4 0,-7 0-655,-7 0 1,-16 8-363,-17 6 1282,-10 0 0,-14 13 0,0-5 0</inkml:trace>
  <inkml:trace contextRef="#ctx0" brushRef="#br0">9398 8558 8288,'-36'0'0,"0"0"0,3 0 0,7 0-473,-2 0 0,9 0 365,0 0 0,-2 0 229,2 0 1,5-1-60,5-4 0,4 3 102,-5-2 601,7 2-198,-3 2-270,6 0 1,2 0-128,2 0 1,6-5 74,9 1 1,11-6-83,12 5 0,4-6-20,11 2 0,2-4-5,7-1 1,3 0-242,-2 0 1,-28 6-1,2 0 186,6-2 0,1 1 1,3 1-1,1 0-282,9-1 1,1-1 0,-8 2 0,-1 0 217,2 1 0,-1 0 1,5 0-1,1 1 31,6 2 1,1-1 0,1-1 0,-1-1 53,0 3 0,-1-1 1,4-1-1,-1-1-59,-2 0 0,-1 0 0,3 2 0,1 0-327,-4 1 0,1-1 1,2 1-1,-1 0 366,-6 0 1,-1-1 0,2-2 0,-1 1-20,2 1 0,0 1 0,-3 0 0,-2 0-200,-4-1 0,-1 0 0,-1 1 0,0 0 201,-3 0 1,-1-1 0,1-2 0,-2 1-27,0 1 0,-1 1 0,-5-2 1,-2 1 5,27-5 0,-12-1 417,-17 6 0,-5-4-685,-9 4 685,-4 0-1524,-12-1 1614,-1 4-553,-14-4 0,-1 0 0,-6-2 0</inkml:trace>
  <inkml:trace contextRef="#ctx0" brushRef="#br0">14602 8032 8100,'0'-14'0,"0"5"-312,0-1 0,0 5-175,0-4 1504,0 6-367,0-4-583,0 7 0,2 0 178,2 0-120,-2 0 0,9 2 20,-6 3 1,6 3-10,-2 6 1,-1 2 76,2 3 0,-6 3-58,6 6 0,-7 2-146,2 3 1,-2 4 104,2 5 0,-4 1-132,4 0 1,-3-4 95,-2 4 0,4-2-15,1 11 0,1 5-31,-1 4 1,-3 1 30,2-5 1,0 0-187,0 0 1,-2-1 186,3 1 0,-4 0-55,-1 0 1,0 5 49,0-1 0,0 1-68,0-5 0,0 0 56,0-1 0,-1 0 13,-4-4 1,3 3 69,-2-3 0,-3 5-86,3 5 1,-3-2-30,2 6 1,4-6 43,-4 2 1,4-9-119,1 0 0,0-3 105,0 2 0,0 4-142,0-4 1,0 1 103,0 0 1,0 0-13,0-5 0,0 2 58,0-7 0,0 7 18,0-7 0,4 3-25,1-4 1,1 1-23,-1 0 1,-3 4 116,2 1 0,-2-6-91,-2-4 0,0-2 69,0 2 1,0-1 87,0-4 1,0-3-127,0 3 0,0-3-8,0-2 1,0 1-19,0-1 0,0 2 39,0 4 1,0-3-25,0 7 1,0-5-29,0 5 1,0-5 28,0 5 1,5-5-69,-1 5 0,1-6-3,-5 1 0,0-8-2,0-1 1,5-2-35,0 2 1,1 1 59,-1-6 1,-4 2-20,4-2 0,-2-4 9,2 4 1,-3 2-118,2-2 0,-1-2 45,2-7-459,-3 2 330,4-10 1,-6 3-683,0-10 1,0-11 867,0-12 0,-13-13 0,-2-10 0</inkml:trace>
  <inkml:trace contextRef="#ctx0" brushRef="#br0">14773 7847 8160,'-8'-6'-290,"1"5"228,7-6 1140,0 7-697,0 0 0,8 0-142,7 0 0,0 0 117,9 0 0,0 0-101,4 0 0,1 0 18,-1 0 0,1-4-64,-1-1 1,0 0-67,1 5 0,-1 0 110,1 0 0,-1 0-246,1 0 1,-1 0-20,0 0 1,7 0-40,3 0 1,3 0 83,2 0 0,4 0-104,1 0 1,-1-2-29,-4-2 1,-2 2 128,-3-3 0,1-1 115,-6 1 0,5-1-58,-5 1 0,7 4 113,-2-4 1,3-1-67,2 1 1,-1 0-14,1 5 0,-1-1 46,1-4 0,-5 3-58,0-2 1,-2 2 78,2 2 1,-3-2-71,-7-2 1,2 2-57,4-3 1,-3-1 58,7 1 0,5-4-46,4 4 1,7-4 44,-2 4 0,2-6-51,-2 1 1,-3 2-40,-7-1 1,0 4 63,-5-4 1,5 6-148,-5-2 0,5 3 129,0 2 1,6 0-139,-1 0 0,0 5 111,-4 0 1,4 1-155,1-1 0,-1-4 72,-4 4 1,-2-3-16,-3-2 0,3-5 0,-3 0 1,8-4 40,1 4 1,5-5 128,-4 6 1,4-6-128,-5 6-8,0-1 1,-5 5-10,-5 0 1,-2 0-38,-6 0 0,-3 0-92,-2 0 0,1 5 14,-6-1 130,0 7 0,0-8-145,0 7 1,0-5 71,-5 4 1,1-6 32,-1 2 0,5 1-26,0-1 0,0 0 143,-5-5 0,-5 0-122,1 0 1,-2 1 136,1 4 1,-1-3-68,-3 3 28,-3-4-49,4-1 257,-6 0-239,6 0 0,-4 2 81,2 2 0,-2 0-69,-2 5 0,0-4-35,0 4 0,0 1 74,0 4-70,0 0 0,2 0-37,2 1 0,-2 0-16,3 4 0,-4-3-56,-1 3 0,0 3 98,0 2 0,0 3 16,0 1 1,-1 2-28,-4 3 1,3-1 64,-2 6 1,-3-2-70,3 2 0,-1 3 6,5-3 0,-5 3-76,0 2 0,-1-2-144,1-3 1,4 8-112,-4-4 1,2 9 106,-2-4 0,4 7-146,-4-2 0,-2 2 55,3-2 1,-6 2 333,6-7 1,-3 0-135,2-4 1,4 0 112,-4-1 0,4 1-95,1 0 0,0-1 13,0 1 0,-5 1 174,0 4 0,0-7-46,5 6 0,0-9 70,0 9 0,-4-6-84,-1 7 0,0-4-48,5-1 1,0 6-11,0 3 0,0-2-86,0 2 1,-5-6 114,1 2 0,-1-4-4,5-2 1,1 1-159,4 0 1,-3-2 118,3-3 0,-4 3 209,-1-3 0,5 3-83,0 1 0,-1 1-5,-4 0 0,0-1-77,0 1 0,0 0 169,0-1 1,0-1-126,0-3 1,0 3-14,0-3 1,0 5-116,0 4 0,0-2 129,0 2 1,0-3-138,0-1 1,0-1 54,0 1 1,0-7 37,0-2 0,0-4-16,0-2 1,0 0 172,0 1 1,0 1-49,0 3 0,-1 3-34,-4 7 1,3 0 98,-2-1 1,2 6-66,2-1 0,-1 2-27,-4-1 1,3-4-5,-3 3 1,4-3-200,1-1 1,0-5 111,0 0 0,0-7-308,0 3 1,5-4-152,-1-2 1,1 4-909,-5-4 1397,0 4 0,0-10 0,0 6 0</inkml:trace>
  <inkml:trace contextRef="#ctx0" brushRef="#br0">14858 12084 7979,'-8'-2'402,"3"-2"-248,4 2 1,2-6 211,4 3 0,5 4-109,9-4 1,1 4-124,4 1 0,3 0 43,-4 0 0,6 0-17,4 0 0,-3 0-70,3 0 0,-1 0 98,1 0 0,5 0-114,9 0 0,4 0 106,6 0 1,-1-2-84,1-3 1,-5 4 36,1-4 1,-8 2 167,3-2 1,-4 3-114,-1-2 0,-1 2 12,1 2 0,11 0 102,3 0 1,3 0-112,-4 0 0,1 0-139,0 0 1,-1 0 164,-4 0 0,-2 0-205,-2 0 0,4 0 90,9 0 1,-2-5 107,2 1 1,-2-6-34,-2 5 1,-5-4 15,0 4 1,-11-4 9,2 4 1,-9-1-47,4 1 0,0 3-54,5-2 0,11-3 88,3 3 1,-2-3-167,-3 2 0,3 4 67,2-4 0,2 2-87,-12-2 1,0 4 53,-4-4 0,0 3-2,-1 2 0,1 0 188,0 0 0,-2 0-116,-3 0 0,3 0-152,-3 0 0,-2 0 86,2 0 0,-7 0-242,3 0 0,-4 0 99,-2 0 0,-4 0 28,-1 0 1,-4 0-27,5 0 0,-5 0-171,5 0 1,-1 0-200,6 0 1,-5 5-349,-1 0 0,-5 1-2069,1-1 1329,-4-4 1535,0 6 0,-1-7 0,0 0 0</inkml:trace>
  <inkml:trace contextRef="#ctx0" brushRef="#br0">14844 10947 8198,'-14'0'-271,"-1"0"1143,7 0-714,2 6 0,6-3-107,0 7 0,2-3 73,2 3 0,4 3-138,7-4 1,4-1 109,-1 1 0,8-5-35,-3 0 1,4-2 40,2-2-7,5 0 0,1 0-38,3 0 0,8 0 33,-3 0 0,15-2-107,4-2 1,4 2-166,0-3 1,9 4 129,-4 1 1,-3 0 188,-7 0 0,6 0 93,4 0 1,6-5-160,-35 3 1,1-1 0,2-2 0,-1-1 14,-1 1 1,-1 1-1,0 0 1,0 0-56,34-6 0,-36 6 1,0-1 24,5-2 0,0 0 0,2-1 1,0 1-82,3 0 0,-1 0 0,-5 1 1,-1 0 53,-2 1 0,-1 0 0,34-8-140,-3 4 1,5 1 78,0-1 1,-36 6-1,0 1-88,36-8 1,-2 7 146,-7-2 1,-4 2-21,-6-1 0,-1 2-33,1-3 1,5 4 76,0 1 1,-2 0-63,-8 0 0,-3 0 32,-7 0 0,-1 0 44,-3 0 1,-3 4-9,-7 1 0,-4 0-165,0-5 1,-2 0 293,2 0 0,-4 5-250,-6-1 1,1 1-668,-1-5 96,0 0-1095,-6 0 1730,-2 0 0,-18 0 0,-4 0 0</inkml:trace>
  <inkml:trace contextRef="#ctx0" brushRef="#br0">14830 10165 8174,'-15'0'0,"1"-5"12,0 0 1,4 1 184,1 4 70,6-7 0,-2 6 0,10-4 1,4-1-122,10 1 0,10-5 104,9 6 0,3-6-206,1 5 1,3-6 99,2 2 1,-6 1-37,6-2 0,-4 7 46,9-1 0,2-3-151,7 3 0,4-6-37,6 5 1,-6-4 101,-3 4 0,2-6-51,3 2 0,1-2-178,8 1 1,-1-3 220,-30 9 0,0-1 0,1-1 1,-1-1-9,-3 0 1,1 0-1,-1 0 1,0 1 54,33-3 0,-33 3 0,0 1-37,3 2 0,0 1 0,2-3 0,-1 1-1,-3 1 0,0 1 1,-2-1-1,-2 1 69,28 2 1,1 0 8,-7 0 1,12 0-78,-2 0 1,8-5 62,-3 1 1,-2-6 27,-8 6 1,2-8-47,-6 3 1,6-2 20,-2 1 0,4-1-96,1 7 0,-7-6-9,-2 5 0,-10-1-210,-4 1 1,-10 4 82,-5-4 1,-10 5-707,-4 5 1,-9-2 389,-5 6 1,-4 1-270,-1 4 0,-1 0 681,-4 1 0,-16-1 0,-9 0 0</inkml:trace>
  <inkml:trace contextRef="#ctx0" brushRef="#br0">14844 9056 7935,'-8'-14'-863,"-5"6"775,12-5 392,-6 5 154,7-6 0,2 5 95,3-1-328,9 1 1,8-1-24,6 1 1,2 5 90,4 0 1,2-3 25,7 3 0,-1-1-123,1 5 0,6 0-70,3 0 0,10 0-68,4 0 0,3 0 15,3 0 1,-1 0 92,0 0 0,-5 0-6,0 0 0,12-5-142,-36 3 1,1-1 0,4-1-1,-1-1-116,0 2 0,-2 1 0,-1-1 0,0 0 141,-3 1 0,0-1 1,0 0-1,1 0 27,1-2 0,1 0 0,5-1 0,1 0-39,0 1 1,1 0 0,0 0-1,0-1 37,-5 2 0,0-1 1,2-2-1,0 1-74,-4 1 0,0 1 0,6 0 0,1 0 93,0-1 0,0 0 0,-4 3 0,-1-1 127,-1-1 1,-2-1 0,32-3-162,-3-1 1,-6 1-139,-8 3 1,0 3 299,-1-2 0,-5-3-73,-4 3 0,-7-1-254,-2 5 1,-8 0 287,-2 0 0,-1 0-291,-8 0 1,0-2 317,-5-2 0,0 2-376,1-3 0,-6 4-162,1 1-406,-7 0 1,3-2-2065,-6-3 2805,0 4 0,6-6 0,2 7 0</inkml:trace>
  <inkml:trace contextRef="#ctx0" brushRef="#br0">19379 7833 8051,'0'-9'-288,"0"-1"-437,0 1 787,0-5 1,0-1 727,0 1-375,0 6 114,0 2-225,0 0-34,0 4 1,5 12-119,0 8 0,-1 6 156,-4-5 1,0 5 57,0 9 0,0 3-329,0 7 1,5 0 154,0-1 1,0 7-1305,-5 3 0,0 4 881,0 1 0,1-1 800,4 1-486,-3 6 0,4-3-26,-6 7 1,0-2-76,0 1 0,1 3-219,4-2 0,-3 2 231,3 2 1,-5-3 25,-5 3 0,3-3 89,-3 8 0,4-8-61,1-2 1,0-9-130,0 5 1,0-7 100,0 7 1,0-5 3,0-5 1,0 3 129,0-3 1,0 2-105,0-2 0,0 2 64,0-7 0,-2 0-54,-2-4 0,2 0 83,-3-1 1,4 1 30,1 0 1,0 6-98,0 3 1,0-5-69,0-4 1,0-1 240,0-4 1,0 2-314,0-2 0,0-2 247,0-3 1,0-1-141,0 6 0,0-2-20,0 2 0,0 3 150,0-3 0,0 3-121,0 2 1,0-5 6,0 0 0,0-5-33,0 5 0,4-2-1,1 2 0,0-3-124,-5-7 1,0 0 131,0 1 1,0-2-98,0-4 1,0 3 78,0-7 1,0 6-52,0-1 1,0 1 30,0-1 1,0 2 1,0-2 1,0 1-5,0-1 0,0 3 18,0-3 0,0-2 126,0 2 1,0-7-133,0 2 1,0 1 71,0-1 1,0 0-53,0-5 0,0 2-29,0 3 1,0-1-4,0 5 1,0-5-116,0 1 0,0 1 40,0-1 0,-2 5-153,-2-5 1,2 0-1873,-3-5 1129,4-6 977,1-2 0,0-25 0,0-4 0</inkml:trace>
  <inkml:trace contextRef="#ctx0" brushRef="#br0">19607 7762 7804,'0'-9'32,"0"-1"1,1 5 67,4-4 1,3 4 631,6-4 0,7 4-189,2-4 0,9 5-74,1 0 1,7 2-240,-2 2 1,-2 0 36,2 0 1,-5 0-144,5 0 0,0 2 101,4 2 0,3-2-256,2 3 0,8-4 68,7-1 1,4 0-93,-4 0 1,0 0-47,-6 0 1,1 0-43,0 0 0,6-4 360,4-1 1,2 0-80,2 5 0,0-1 98,0-4 0,-6 3-100,-3-3 1,-8 4 12,-2 1 0,6-2-63,9-2 0,2 0 3,2-5 0,0-1-4,0-4 0,-6 0-12,-3 0 1,1 0-72,-2-1 1,7 3 92,-1 2 1,1-1-48,-2 6 0,-4-4 27,-10 4 1,-8 0-99,-6 5 0,-2 0 94,2 0 0,-2 0-142,-2 0 0,2 0 21,7 0 1,1 0-93,3 0 0,-2-1-8,2-4 0,-3 4 127,-1-4 0,-7-1-172,-3 1 1,-3 0 326,-1 5 1,-6-5-114,1 1 1,-6-1-72,0 5 1,-2 0 166,-2 0-147,1 0 1,-1 5 13,0-1 1,-4 1 29,-1-5 1,1 0-19,4 0 46,0 0 0,0 0-51,0 0 0,-4 0 42,-1 0-184,1 0 66,4 0 1,-4 0 16,-1 0 1,-4 2-10,4 2 0,-6 0-24,2 5 1,-2-6-9,2 2 96,-3 3 1,4 0-55,-6 6 0,5 0-19,-1 0 1,1-4-24,-5-1 238,0 1 0,0 4-80,0 0 1,0 2-44,0 3 1,-1-2-26,-4 7 0,-3 0 16,-6 4 0,1 2 24,4 3 0,-4 5-15,4 10 0,-4 2-127,-1 7 1,1 2-100,4 2 0,-4-2-54,3 2 1,3-1 64,-3 2 1,7-2 116,-2 6 0,-1-1 109,1 1 0,0-1-84,5-3 0,0-4 455,0 4 1,0-4-200,0-1 1,0 1 348,0 4 0,0-5-172,0 0 0,0 0 19,0-5 0,0 1-233,0 0 1,0 0-79,0-5 0,0 7-401,0 2 1,0 1 198,0 9 1,0-6-531,0 6 1,0-6 405,0 6 1,0-6-75,0 5 1,-1-4 70,-4 4 1,3-1 164,-2 2 0,-3-4 99,3-6 1,-3-2 332,3-3 0,2 2 46,-3-7 0,-1 7-154,1-2 0,-4 8-47,4 2 1,0 2-60,5-7 0,-1 8-209,-4-8 1,3 3 114,-2-3 1,2 7-78,2 8 1,0 0-244,0 9 1,0-7 235,0 2 1,-5-5-135,1-5 0,-1 7 90,5-7 1,0 4 250,0-13 1,0-1-182,0-13 0,0 1-167,0-10 0,0-1 33,0-5 0,5-1 183,-1-3 1,1-4-272,-5-6 1,0 1-36,0-1-1920,0-6 2212,0-2 1,0-6-1,0 0 1</inkml:trace>
  <inkml:trace contextRef="#ctx0" brushRef="#br0">19493 12283 7988,'0'-8'109,"6"2"1,4 7 464,9 4 1,3-2-205,6 7 1,2-6-153,3 6 1,4-5 42,5 4 1,3-6-44,2 2 1,-1-3 178,6-2 0,-5 0-124,6 0 1,0-7 55,9-2 0,12-2-364,-34 6 1,1 0-1,0-1 1,0 0 112,35-4 1,-4-2 59,4-3 0,0 6-127,-36 4 0,1 0 1,-1 1-1,2-1 9,5-2 0,0 0 0,-4 2 0,-2 0 73,2 0 0,0 1 0,35-4-55,-35 3 0,0 0 1,-3 2-1,0 0 9,8 3 1,-1 0 0,-5 0 0,0 0 53,3 0 1,0 0-1,-2 0 1,-1 0 88,34 0 0,1 0 115,-1 0 0,5 0-202,-36 0 1,0 0 0,-3 3 0,0 0 62,-2 2 0,0 0 0,33 7-144,-12 3 0,4-1 65,6 0 0,0 0-220,1 1 0,-5-1 50,5 0 1,-16 0-57,6 0 0,-13-1-20,-2-3 1,-9 1-29,-5-7 0,-9 3-82,-5-3-216,-9-2-195,-4 4 1,-14-6 288,-6 0 0,-11 5-783,-9 0 1,-11 0-115,-3-5 1288,-6 0 0,-9 0 0,-2 0 0</inkml:trace>
  <inkml:trace contextRef="#ctx0" brushRef="#br0">19493 11188 8009,'-6'-14'-107,"-2"0"333,0 0 294,2 6-152,6 1-193,0 7 1,6 0-4,3 0 1,10 5-3,5 0 1,9 0-10,5-5 0,9 0 10,6 0 0,8-7 87,6-2 1,-3-4-332,3-1 0,7 0 138,-32 7 1,1 0 0,3-1 0,0 1-154,4 0 1,-1 0 0,-4 2 0,-1 1 65,-1-1 0,-1 0 0,36 2 28,-38 1 1,0-1-1,0 0 1,1 0-19,1 1 0,1-1 1,1 1-1,0 0 33,-1 1 0,0 2 0,1-2 0,-1 0 26,32-4 0,-31 4 0,-1-1-32,0-3 1,0 1 0,6 1 0,1 1 23,0-3 1,0 0 0,-2 1 0,0-1-21,-3-2 0,0 0 0,-1 0 1,1-1 21,-1 1 1,2 0 0,0 0 0,1 0 0,3 0 1,-1 0 0,-2 0-1,-2 1 15,-2 1 0,-1 1 1,33-7-133,-9 6 1,-8 0 118,-1 5 0,0 0 2,-5 0 1,-1 0-122,1 0 1,-11 0 82,2 0 1,-5 0-128,-1 0 0,-3 0 320,-11 0 1,3 0-390,-7 0 0,-2-1 381,-8-4-923,4 3 447,-11-4 1,2 6-414,-8 0 1,-7 6 695,-13 4 0,-6 2 0,-13 3 0</inkml:trace>
  <inkml:trace contextRef="#ctx0" brushRef="#br0">19692 10051 8153,'-14'-14'-160,"0"0"0,1 4-169,3 1 1,-1 4 631,7-5-90,-7 7 249,9-3 305,-4 6-652,6 0 1,1 0 19,4 0 0,8 0 54,6 0 0,6-5 6,-1 0 0,9 1-52,5 4 1,4 0 13,6 0 1,-2-5 4,6 0 0,5-4-472,14 4 1,4-6 383,-28 6 1,1 0 0,-1 2 0,-1-1-72,2-1 1,-1 0 0,0 1 0,-1 0 37,-1 0 0,0-1 0,2-2 0,1 1-83,4 1 0,1 1 1,-3 0-1,1 0 19,1-1 0,0 0 1,-4 1-1,0-1 48,0-2 1,-1 0 0,1-1 0,0 1-13,4 0 1,1 0 0,-1 0 0,2 0-1,0 0 0,1 0 0,-6 2 0,-1 0-16,0 0 0,-1 1 0,-1 0 0,0 0 18,6-1 1,0 0 0,-2 0 0,0-1 114,-2 4 1,-2 0 0,-2-1 0,-2 1 4,34 2 0,-5 0-173,-5 0 1,-3 0 139,-6 0 0,-2 1-110,-2 4 1,-11-3-69,-9 2 1,-4-2-238,-6-2 1,-7 0-524,-6 0 32,-7 0-1116,-16 0 1920,-10 0 0,-20-6 0,0-2 0</inkml:trace>
  <inkml:trace contextRef="#ctx0" brushRef="#br0">19493 8956 7598,'-14'0'-1247,"6"0"1247,-5 0 357,12 0 263,-6 0-318,7 0 1,8-1 118,6-4 1,9-3-135,10-6 1,14-2-32,10-3 1,11 3-80,3-3 1,0 4-111,5 0 1,0 3 110,-36 7 1,0 0 0,5-1 0,2 1-393,4 2 1,2 1-1,2 0 1,-1 0 243,-2 1 0,0 2 1,1-1-1,0 0-63,-1 0 0,1 0 0,5-2 0,2-1 90,4 1 0,0-1 0,-2-2 0,-1-1-263,1 2 1,-1-1 0,2-2 0,1 0 321,7-3 1,0 1 0,-4-1-1,-1-1-67,-5 0 0,1-2 0,3 0 0,-1-1 11,-4 3 0,-1-1 1,3-1-1,-1 1 10,-6 0 1,-1 0 0,-2-1-1,-3 1-191,-8 2 0,-1 1 0,0-3 0,0 0 61,32-7 1,-1 2-37,-15 7 1,-3-1-316,-15 6 325,-4 1 86,-12 4 0,-14 0 0</inkml:trace>
  <inkml:trace contextRef="#ctx0" brushRef="#br0">24711 7350 8182,'-6'-8'-1420,"4"2"1085,-11 6 312,12 6 1,-7 0 272,3 4 1,4 7-69,-4-3 1,3 8 122,2-3 0,0 8-140,0 2 0,2 4 97,3 5 1,-2 4-95,6 1 0,-4 1 105,4 8 0,-5 5-263,0 5 1,-2 6 104,-2-2 0,0 4-371,0 1 1,0 0 359,0 0 0,-5 0-52,0 0 0,-4 5 50,4 0 0,0 0 23,5-5 0,-1 0 2,-4 0 1,4-2 15,-4-2 1,3 2 34,2-2 0,0 0-60,0 0 1,0 7-162,0-3 0,-5-1 108,1-4 1,-1-6-69,5 2 1,5 6 91,-1-2 0,3 0-275,-2-9 0,-2 0-153,6 0 0,-4 0 155,4 0 1,-1-5 62,2 0 0,1-5 66,-6 5 1,4-4 195,-4 4 0,4-5-116,-4 5 0,4-6 140,-4 2 0,5-4-77,-6-2 1,1 7 160,-5 3 1,0-1-131,0 1 1,0 0-91,0 5 1,0-2 23,0-2 1,0-4 151,0-7 0,0 1-127,0-1 1,0 0 258,0-5 1,0 3-329,0-7 0,0 7 127,0-2 1,0-4-208,0-1 0,0-3 62,0-1 0,0 1-133,0 3 0,0-1 77,0 6 1,0-7 53,0 2 0,0 1-154,0 3 1,0-8-25,0 9-325,0-16 244,0 5-809,0-19 383,0-8 0,-1-16-1141,-4-13 1837,3-12 0,-17-9 0,4-7 0</inkml:trace>
  <inkml:trace contextRef="#ctx0" brushRef="#br0">24867 7094 8245,'0'-14'0,"0"0"471,0-1-283,7 7 1,-4 2 26,6 6 1,2-5-1,8 1 1,5-1-76,9 5-72,3 0 1,13 0 54,4 0 0,3 0 98,6 0 1,1 0-392,4 0 0,2 0 273,-3 0 1,-23-1 0,1 0-54,3-1 1,1 0 0,5 0 0,0 0-247,-1-2 1,0-1 0,1 1 0,-2-2 182,-1-1 1,0 0 0,5 2-1,2 1 48,2-1 0,1 0 0,-5 3 0,0 1-72,-2-1 1,-2-1 0,-2 2-1,-1 1-26,-3 0 1,0 0 0,1 0 0,0 0-112,1 0 1,0 0 0,-3 0 0,-2 0 296,33 0 1,-7 0-273,-1 0 1,-7 0 455,1 0 1,4 0-67,1 0 0,6 0-135,3 0 1,-2-2-64,3-2 1,-10 0 60,-4-5 0,-8 6-75,-2-2 1,-5 2-20,5-2 1,-8 3-144,-1-2 0,-7 2 545,-7 2 0,2 5-281,-2 0 1,3 4 223,-9-4 0,-2 4-282,-2-4 1,1 5 138,-1-6 0,0 6-175,-5-5 0,1 1-41,-1-1 0,-5-4 61,1 4 1,-6-2-190,6 2 164,-7-4 0,5 6-132,-3-7 172,-4 0-35,6 6 1,-3-3-2,1 7 0,5-6 15,-6 6 0,7-7-60,-1 2 1,1-2 32,-2 2 1,4-4 16,-3 4 0,-3 1-12,3-1 1,-5 1 237,4-1-230,-6 3 0,4 6-1,-7 0 1,4 5-29,1 0 0,0 5 2,-5-5 0,0 6-18,0-1 1,-5 4 41,0 6 1,1 2-76,4 7 1,-2 4 60,-3 0 0,4 7-2,-4-2 0,-3-3-21,-1-1 0,1-4 59,-2-2 0,2 6 12,-1-1 1,-2 5 128,6-4 0,-4 4-97,4-5 1,0 7 125,5-2 1,0-1 22,0 1 1,0-6-141,0 1 0,2 3-107,2 3 0,0 7-57,5 1 0,-4 2-57,4-1 0,-6-4 43,2 4 1,1-2-122,-1 2 0,0-2 115,-5 6 0,0 0-184,0 5 1,0-1 336,0-4 0,0-1-103,0-3 1,6-4 129,4 4 0,-2-2-67,1 1 0,-4-2-38,4 2 1,-5-2-8,0-2 1,-2 4-17,-2 1 0,0 1 114,0-1 0,-6 4 111,-4 10 1,2-2-85,3-34 0,1 1 0,0-1 0,0 0-64,-1 3 1,0 0 0,-1 0-1,1 0-265,3 2 0,-1 0 0,-1 1 0,-1 0 165,2 1 0,1 1 1,0-2-1,0-1-213,1-2 0,2 0 0,-1 37-46,0 1 1,0-2-151,0 1 0,0-4-11,0-9 0,0-1 168,0-9 1,0-4-11,0-10 0,0-11-50,0-4 1,0-4-176,0 0 1,-5-9 532,0-5 0,-6-1 0,3 6 0</inkml:trace>
  <inkml:trace contextRef="#ctx0" brushRef="#br0">24867 12141 8112,'-8'0'433,"-4"0"-242,10 0 0,1 1 2,5 4 0,7 3-169,-1 6 0,9-4 0,5-1 1,9-4 147,5 4 1,11-5-114,7 0 1,3-2 451,7-2 0,1 0-495,4 0 1,1-5 280,4 0 0,-32 0 1,2-1-91,3 2 0,2-1 0,6-1 1,1-1-396,-4 0 0,1 0 0,6 0 1,1 0 293,-3 0 0,1 0 0,2-1 1,1 1-16,5 0 0,1 0 1,-1 0-1,0 0-64,-4 0 1,0 0 0,3 2 0,0 0 37,4 0 0,0 1 1,-4 0-1,-1 0-9,-4-1 0,-1 0 1,5 0-1,1-1-14,-3 4 1,0 0 0,0-1 0,0 1-39,-2 2 0,-1 0 0,-3 0 0,-1 0 69,-4 0 1,-1 0 0,-2 0-1,1 0-183,1 0 0,0 0 0,-3 2 0,0 1 233,-3-2 0,-2 2 0,32 8-26,-19-1 1,-2 1-74,-8-2 1,-6 2 61,-7-6 1,-11 0-1652,-4-5 1817,-9 0 0,-4-2-1600,-6-2 1,-8-4 887,-6-6 460,-7-1 0,-13-5 0,-3-2 0</inkml:trace>
  <inkml:trace contextRef="#ctx0" brushRef="#br0">24967 11316 7998,'-22'0'0,"1"0"-85,7 0-18,6 0 0,0 0 711,3 0-392,4 0 1,-4 0-142,10 0 1,4-4 81,10-1 1,5-2 166,9 3 0,10 2-69,9-3 1,10-1 42,4 1 0,7-1-424,-2 1 0,-28 4 0,1 1 215,-2-2 0,1-1 0,9 0 1,3 0-44,4 0 0,1 1 0,-2-1 0,1 0 61,-3 0 0,1 1 0,8-1 0,0 0-429,-1-2 1,0 0 0,5-1 0,-1 1 412,-3 3 1,-2-1 0,1-1 0,0-1-139,-2 3 1,-1-1 0,3-2 0,0-1 1,5 1 0,0 1 0,-7-2 0,-1-1 7,-4 0 1,0 0 0,0 0-1,1 1-185,1 1 1,1 1 0,-2-3-1,0 1 227,-2 1 0,-2 0 0,-6 0 1,-2-1 61,-2 2 1,-2-1 0,33-6 111,1 6 0,-6 0-128,-9 5 1,-2 0 52,-17 0 0,-4 0-637,-14 0-216,-10 7 0,-17 5-135,-16 7 885,-9 0 0,-15-5 0,0 1 0</inkml:trace>
  <inkml:trace contextRef="#ctx0" brushRef="#br0">24896 10207 7725,'-8'-6'-814,"1"4"1149,1-4 0,5 5 87,-4-4 116,3 3-61,2-4-338,7 6 1,2 0 73,10 0 1,6 0 111,13 0 0,10 0 26,18 0 0,3-2-448,-26 0 1,0 0 0,0-2 0,1 0 196,2-3 1,2 0 0,7-1-1,1 1-248,0 0 0,2 0 0,4 1 0,2 1 209,4-2 1,2 0 0,-1 1 0,2 1-344,7-4 1,1-1 0,-6 2 0,0 0 307,4 1 0,-2 0 0,-5 0 0,-1 1-6,2 1 1,0 1 0,-4-2 0,-1 1-322,5 2 0,0 1 1,-6-1-1,-2 1 250,-8 2 1,-1 0-1,4-2 1,0-1 44,-4 1 0,1 0 1,-2-1-1,-1 1-16,-6 2 1,-2 0-1,-2-2 1,-1-1 419,25-2 0,-9 1-615,-10 4 0,-9 0 1111,-5 0-1586,-9 0-151,-10 0 843,-8 0 0,-24 0 0,-6 0 0</inkml:trace>
  <inkml:trace contextRef="#ctx0" brushRef="#br0">24739 8871 8138,'-8'0'-602,"2"0"1,8-5 612,2 1 1,4-7 365,7 1 0,3-3-29,1-1 0,11 0-175,-1 0 0,12 4 278,6 1 0,13 4-277,-20 0 1,1 1-1,0 2 1,0 0-163,6 0 1,1 0 0,-5 0-1,-1 1 98,3-2 1,0 1-1,4 0 1,0 1-16,7-4 0,2 0 1,2 3-1,2-1-373,-1-1 1,1-1 0,8 0 0,2 0 388,-4-1 1,1-2 0,6-2 0,0 0-11,3-2 0,1 0 0,-26 5 0,1-1 0,0 1-10,3-1 1,0 0 0,0 0 0,22-3-1,0 0-120,-26 3 1,1 1 0,0-2 0,21-3-1,0-1-68,-3 3 1,-2 1 0,-5 0-1,0 1-42,2 3 1,-2 0 0,-8 0-1,-3-1-152,-8 4 0,-2 0 1,-1-1-1,1 1-178,-1 1 1,-1 2 0,31-1 18,-7 0 1,-12 6 449,-7 4 0,-1 4 0,1 5 0,4 3 0</inkml:trace>
  <inkml:trace contextRef="#ctx0" brushRef="#br0">11858 12468 8214,'-9'0'0,"-1"0"0,7 0-51,-3 0 237,6 0 344,0 0-391,0 6 1,0-3 168,0 7 1,4 4-103,1 5 0,0 6 80,-5-1 1,0 3-62,0 1 0,0 2-18,0 3 0,0 4 69,0 5 0,0-4-40,0 0 0,0-5-32,0 5 1,0-6 10,0 1 1,-5-8-87,0-1 1,1-7 271,4 2-344,-7-3-253,6-2-629,-6-6-1605,7-1 2430,0-14 0,7-7 0,1-8 0</inkml:trace>
  <inkml:trace contextRef="#ctx0" brushRef="#br0">15299 10222 11626,'-8'0'-567,"2"0"1,4 0 873,-3 0-188,4 0 0,-7 6 169,3 3 1,2 6-157,-7 4 1,1 7-78,-5 8 0,-5 10-34,0-2 0,-2 6-243,2-1 0,3-4 86,-3 0 1,4-2-145,0-8 0,8-2-61,2-7 0,3 1 31,2-6 0,2-1-957,3-9 1183,9-3 1,8-18 0,6-4 0</inkml:trace>
  <inkml:trace contextRef="#ctx0" brushRef="#br0">15697 10151 8489,'0'15'-315,"0"4"0,0 3 248,0 7 1,-6 6 449,-4 2 0,-9 12-441,-5 8 1,-4 0-84,-5 5 1,-4-1 123,-5-4 0,-4 6 88,3-10 1,4-1-96,10-10 0,9-5-116,6-4-258,6-9 1,16-12 166,6-12 1,8-12 230,11-12 0,3-22 0,7-6 0</inkml:trace>
  <inkml:trace contextRef="#ctx0" brushRef="#br0">16095 10094 8473,'5'9'0,"-1"1"0,6 1-98,-5 8 0,-1 3 125,-4 6 1,-8 2 370,-6 3 1,-2 10-175,-7 9 0,-7 7-335,-8-3 0,-3 8 18,-2-12 0,7 5 170,3-10 0,6-1-233,8-8 1,1-5 153,14-9 1,-1-9-536,5-5 0,6-10 216,4-5 0,9-11 321,4-17 0,11-9 0,2-9 0</inkml:trace>
  <inkml:trace contextRef="#ctx0" brushRef="#br1">15100 10293 14343,'-15'0'-314,"6"0"-1575,0 0 883,-1 0 1120,2 0 217,-5 0-314,12 0-96,-5 0-123,6 0 200,0 0 0,7 0 178,8 0 0,4 0 97,4 0 1,9-5-47,-4 0 0,18-1-160,6 1 0,16 4 8,-28-2 0,1 1 1,2-1-1,1 0-352,-2 0 1,1 1 0,5-3 0,0-1 304,-1 1 0,1 0 0,7-1 0,1 0-46,5-2 1,1 1 0,-3 1 0,-1 0-47,-3 1 0,-1 0 0,1-1 0,0 0-85,-5 1 0,0 0 0,1 1 0,1 0 64,-2-1 0,-1 1 1,-5 2-1,-1 1-56,-2-2 1,-1 1 0,29 0-33,-2 2 0,-6-4 50,5-1 0,-6 0-101,2 5 1,-8 0 31,-2 0 1,-11 0 33,2 0 1,-10 0 24,0 0 1,-9 0 695,-5 0-651,-4 0 1,-2 2 156,-3 2-268,-4-2 0,-9 9 277,-7-6 1,-6 4-138,-12-4 0,-10 6 14,-9-1 0,-5-3-110,-15 3 1,2-2-1261,-1 1 1569,-3 4-194,10-5 0,-13 4-163,-4-2 1,34-2-1,-2 1 216,-5-2 1,-1 1 0,0 1-1,0 0-57,1 1 1,-1-1 0,0 0 0,0 0 27,1 3 1,-1 0 0,-3-3 0,0 0 9,-2 3 0,1 0 1,2-3-1,1 0 0,3 0 1,1 0-1,2 0 1,0-2-8,-30 8 0,34-11 0,1-1 8,-36 2 1,36-2 0,0 0 4,-36 2 0,11-2 23,8-7 1,16 0 18,3-5 0,8 0 69,6-6 0,5 1-85,10 0 0,3 0 703,6-1 1,0 1-698,0 0 0,11 5 209,3-1 1,14 7-300,1-2 1,15-1-176,3 1 0,13-4-65,7 4 1,-2-5-7,1 6 1,-8-6 88,-1 5 1,-8 1 214,-11 4 0,2 0 0,-7 0 0,0 0 0</inkml:trace>
  <inkml:trace contextRef="#ctx0" brushRef="#br0">9654 13705 8254,'-8'0'-69,"2"-7"29,6 6 133,0-6 0,0 14 151,0 2 1,0 4 101,0 1-157,6 0 0,-4 0-28,3 1 215,3 5-262,-7-4-1,6 11 0,-3-10 55,1 7 0,0-7-59,-5 2 0,4-3-160,1-2 0,0 1 199,-5-1-368,6-6-28,-4 4 4,4-10 230,-6 4 9,6-6 0,2 0 65,7 0 0,0-5 121,4 1 1,-1-6-115,5 5 1,7-1 133,8 1 1,-1 4-94,1-4 1,4 4 21,6 1 0,-1-5-12,-4 0 33,-1 0-72,1 5 0,1-1-159,4-4-1053,8 3 1128,3-10 0,4 9-131,-6-7 1,0 1 87,0-6 0,-7 3 61,-2 2 1,-7 4 45,-8 6 0,0 0 10,-9 0 0,1 0-124,-1 0 93,-4 0 475,-5 0 1,-1 2-709,0 2 371,0-2-139,0 4 0,-4-1 1,-1 0 0,-4 1 53,5-1 1,-6-4 7,6 4 0,-5 1-29,4-1 0,-4 1 112,4-1 0,-4 2 31,4 2-100,-5 4-27,8-5 0,-5 7 103,2 4-76,4-3-103,-12 5 0,10-2 20,-6 0 0,5 1-54,-6-1 1,6-3-375,-6 3 344,8-3 1,-9-4-23,6-2-250,-6-4 263,4-6 27,-7 0 1,0-2 253,0-2-273,0-4-49,0-6 0,4-2-11,1-3 0,1-2 33,-1-2 0,-2-4-3,7 3 1,-5-1 49,4 1 1,-1-1-14,1 6 1,4-5 179,-3 5-213,2 0 119,2 11 6,1-4-81,-1 4 87,-6 0 0,4 2 15,-2 6 1,-2-2 51,1-3 71,1 4 0,4-7-121,0 3 1,-4 2 11,-1-7 1,1 6 91,4-6-101,0 7-21,0-10 1,2 12 154,3-4-142,-3 3 57,4-4 1,-4 5 5,3-4 0,2 3-6,2 2 1,4 0 16,-3 0 0,4 2 11,5 3 0,-3 1 21,4 3 0,0 4 117,0-3-162,-1-4-40,2 6 0,-5-10-119,3 3-55,-3-4 136,4 6 1,3-4 1,5 6 0,1-6-13,0 2 1,-2-3-3,-3-2 0,1-2 131,-6-3 1,1 2 184,-6-6 1,-1-1 196,-3-4-180,2 0-272,-10-7 1,10 4-133,-8-7-62,1 1 132,2-12 0,-5 3-170,3-6 0,-3-6-229,-2-8 1,0-5-581,0-4 0,-6 7-72,-3-3 0,-4 16-1948,-1 3 2968,0 6 0,-12 10 0,-4 2 0</inkml:trace>
  <inkml:trace contextRef="#ctx0" brushRef="#br0">11332 14373 8239,'-9'0'37,"-1"0"0,5 0-37,-4 0 415,6 0 151,-4 0 1,6 8-141,-4 6-232,3 6-49,-4 9 1,6 6 401,0 3-283,0 3-73,0 1 1,2 1 62,2 0 1,4-7-122,7-3 0,-1-5-166,0-4 1,5-3 73,0-7 0,0-1-336,-5-4 178,0 4 234,1-12-3,-8 6 73,0-7-70,-7 0 0,-2 0 210,-3 0 0,-2 4-406,-8 1 1,-5 5-330,-4-6 0,-4 7-43,-6-1 1,-3 1-362,-11-2 0,5 2-364,1-6 625,-1 0 256,13-5 1,-8 0 294,10 0 0,-10-13 0,8-3 0</inkml:trace>
  <inkml:trace contextRef="#ctx0" brushRef="#br0">11176 14501 8239,'23'-8'480,"1"3"1,-2 2-293,2-2 1,1 4 144,-6-4 0,5 3-233,-5 2 0,1 0-154,-1 0 0,-3 5-310,3 0 169,3 0-239,-6-5 1,4 0 433,-5 0 0,5-7 0,2-1 0</inkml:trace>
  <inkml:trace contextRef="#ctx0" brushRef="#br0">11631 14259 8384,'0'14'1120,"0"1"-435,0 5-347,0-4 0,0 17 68,0 0 1,0 4-212,0 5 0,0 4-111,0 11 1,1-5-1,4 0 0,-4-5-306,4 6 1,-3-9-435,-2-2 394,0 1 200,0-13 1,1 3-1612,4-9 709,-3-3 964,4-7 0,-6-6 0,0-2 0</inkml:trace>
  <inkml:trace contextRef="#ctx0" brushRef="#br0">11943 14444 8239,'22'0'401,"-1"0"-581,-7 0 46,0 0 1,-4 6 1722,-1 4-655,-5 2-467,2 9 1,-8 1 62,-2 6-342,-4 7 0,-7 0 25,1 3-75,0-3 1,-5-2 13,0 0 1,0-2-155,5-7 1,1-3 135,4-7 0,2-5-107,7 1-323,0-7 243,0 3 1,2-6-8,3 0 419,9-6 1,2-2-308,11-6 1,-5-2 61,6-3 0,2 3-92,3-3 0,4-1 16,5 1 0,-4 2-265,0 7 0,-5-1-553,5 6 1,-8 1-1675,-1 4 2454,-1 0 0,-6 12 0,7 4 0</inkml:trace>
  <inkml:trace contextRef="#ctx0" brushRef="#br0">11588 15411 8239,'0'-8'1469,"0"-5"-1072,0 11 0,0 2 443,0 10-399,0 3-143,6 1 1,-3 5 338,7 0-386,-7 6-87,3-9 1,-4 11 77,3-4 1,-4-1-47,4 2 1,-3-5-16,-2 5 0,0-2 37,0 2 0,0 2-10,0-2 1,0 8-126,0 1 83,0 6-11,0-9 0,0 8-55,0-9 60,0 9-85,0-21 1,4 15-90,1-13 1,6 1 100,-1-1 0,2-8-173,2 3 1,1-9 207,-1 0 1,6-4-17,4-1 1,5-6 371,4-3-190,-3-4-125,4-8 1,-4 1-253,4-4 206,-4-3-576,-2 12 1,-3-6-737,-6 7 1,0 6 1194,-4 3 0,-1 10 0,0 3 0</inkml:trace>
  <inkml:trace contextRef="#ctx0" brushRef="#br0">8872 8558 8155,'-14'-20'-288,"0"4"89,0-3 0,4 8 1165,1 1-646,-1 7 0,-4-5-19,0 4 0,-5 2-106,0-3 0,-5 5 213,5 5 1,-6-2-113,1 7 1,2 1-180,-2 8 1,2-2-47,-1 7 1,1 1-179,3 8 0,3-1 178,-3 6 0,3-5-136,2 5 1,1-5-84,4 5 1,-2-5 37,6 5 1,0-5-27,5 5 1,0-6 71,0 1 1,2-3 35,2-2 1,4 1 24,7-1 0,-1 1 3,0-1 1,5-1-4,0-3 0,0 1 2,-5-6 0,5 6 31,0-1 0,0 1-30,-5-1 1,-4 3 159,-1-4 0,-6 9-142,2 1 0,-3 2 173,-2-2 1,-7 3-62,-2 7 0,-5 0-40,-5-1 0,3 2-11,-3 4 0,-2-9-14,2 4 1,-1-10-114,1 0 1,3-9 124,-3-5 1,-1 0-127,1-5 1,0 2 87,4-11 0,-3-1-114,-1-4 1,0 0 68,4 0-1,1 0 0,5 0-39,-1 0 0,7-1 49,-2-4-579,4 4 375,1-6 0,6 9 304,4 3 0,1 2-161,-2 8 1,2-1 218,-6 0 0,4 5-12,-4 0 1,6 6 24,-1-1 0,-2 3-44,1 1 0,-4 4 196,4 6 1,-4 3-39,4 16 1,-5-8-115,0 8 1,-2-4-197,-2 4 1,1-5 98,4 0 0,-3 2-176,3 8 0,-4 2 284,-1 8 0,0-8 137,0-2 1,5-5-209,0-5 1,1-2-36,-1-2 1,1-2-381,3 6 0,3-2 198,-8 2 1,6-7-215,-6-7 0,6-7 132,-5 2 0,4-4-71,-4-6 0,1 3-272,-1-7 0,-2 4-427,7-4 1,-6-1 954,6-9 0,-1 4 0,6-5 0</inkml:trace>
  <inkml:trace contextRef="#ctx0" brushRef="#br0">5958 9937 8180,'-8'-22'261,"3"3"644,-3 3-333,7 9-374,-6 0 1,7 15 17,0 6 0,2 12-15,3 7 0,-4 6 6,4-1 1,1 3 51,-1 2 1,4 3-179,-4-4 1,5 4 124,-6-8 0,3-2-267,-3 2 1,-2-5-48,3 5 0,-4-8-72,-1-1 1,0-2-60,0-8 1,0-5 7,0-5 117,0-6 90,0 4 0,-4-15-205,-1-6 0,0-15 113,5-13 1,0-12-455,0-8 0,0-10 124,0 1 0,6-4-197,4 4 0,-2 6 514,1 4 1,1 9-88,4 4 0,-5 17 826,1 7 0,-1 13-376,6 6 0,-1 7 384,0 7 0,-1 13-250,-4 16 1,4 5 357,-4 4 0,-2 4-235,-3 6 0,4-5-172,2 0 1,-2-1-268,1 1 1,-1-2 122,1-2 1,4-10-631,-3-1 0,-2-7 87,1-6-438,0-10 0,1-7 266,-1-7 0,-4-14-1235,5-10 1775,-7-9 0,9-16 0,-4-2 0</inkml:trace>
  <inkml:trace contextRef="#ctx0" brushRef="#br0">6384 9639 8182,'14'0'0,"2"-2"-382,3-3 1,-1-2 30,5-8 0,-1 1 1147,2 0 1,-2-2-314,-3-3 0,-3 3-505,3-3 1,-3 4-51,-2 0 1,-5 3-286,1 2 224,-7-2-9,3 10 1,-6 8 14,0 13 0,-6 8 56,-3 6 0,-6-1-17,-4 6 1,4 0 6,-4 4 1,4-5 193,6-4 1,-2-9-110,6-5 567,0-4-27,5-7-303,7-1 1,2-14-211,10-2 0,-3-4 77,3-1 1,-3-2-471,-2-3 1,0 3 198,0-3 0,-6 4-492,-3 0 0,-3 6 259,-2-1 1,0 6 395,0-6 0,-7 7 0,-1-3 0</inkml:trace>
  <inkml:trace contextRef="#ctx0" brushRef="#br0">6569 9610 8182,'-14'0'0,"4"0"-25,1 0 158,6 0 1,-8 2 216,6 3 0,0 9-90,5 10 0,0 6 130,0 7 0,5 8-254,0 12 1,-1 1 123,-4 4 0,0-4-309,0 4 1,0 2-129,0 3 1,2-2-620,3 1 1,-2-12 432,6-2 0,-6-13-301,2-6 0,-2-9 664,2-5 0,-3-3 0,4-2 0</inkml:trace>
  <inkml:trace contextRef="#ctx0" brushRef="#br0">6597 10079 8182,'21'-20'35,"-5"-2"0,9-2 155,-6 0 0,5 2 63,-5-1 0,0 4 45,-5 9 0,-5-1-546,1 6 161,-7 1 1,5 4 87,-3 0 1,-5 1-101,0 4 1,-7 4-53,-7 10 1,-2 5 140,-3 9 0,4-1-93,-4 6 0,-2-7 66,2 3 0,5-6-11,4-4 1,7 1 61,-2-6 1,4 0 28,1-5-2,0-6 0,1-2 122,4-6 0,0 0-39,9 0 1,-3-6-80,8-4 0,3-7-168,2-2 167,3-6 1,3 7-66,3-5 1,-5 5-157,1-1 1,-2 0 139,-8 5 0,0-2 11,-5 12 296,-6-1-142,-2 5 0,-7 11 184,-4 3 1,-3 12-77,-6 2 1,-7 4 12,-3 10 1,2-1 21,-1 11-59,-1-6 0,2 8 24,3-7 0,8 1 25,1-6 1,6-10 257,-6-4-552,7-9 38,-3 2 0,12-13-136,3-3 0,1-5 70,4-5 47,-3-9 1,11-4-107,-3-6 0,2 6-80,3-6 1,-4 2-219,-6-2 0,4 4-23,-4 5 0,3-2-309,-7 3 1,1-4-779,-2 9 1015,-2-4 1,-3 4 512,1-1 0,0 1 0,-5-5 0,0-1 0,0 1 0,0 0 0,0 0 0,0 4 0,0 1 194,0 6 189,0-4 1,1 7 1344,4 0-1118,-3 7 0,10 5 97,-2 7 1,-1 6 169,5-1-886,-2 9 1,10-1-394,-3 6 402,-4-7 0,12 4 0,-5-6 0</inkml:trace>
  <inkml:trace contextRef="#ctx0" brushRef="#br0">16209 2730 8054,'0'-29'0,"0"13"67,0-3-218,0 18 0,0-6 0,0 14 593,0 7 1,0 8-82,0 7 142,0 12-714,0-3 503,0 11 69,0-7 0,0 4-65,0-3 1,-2 7 171,-3-7-74,4-4-248,-6 2 1,7-6 48,0 3-8,-6-10 123,5-1-99,-6-11-186,7 5 0,-1-12 764,-4 1-891,3-7 108,-4 3 1,6-9-189,0-7 0,6-9-125,4-18 1,2-8-1007,3-12 1059,5-6 1,-4 0-2338,3-3 1961,3-4 314,-6 6 1,4-4-202,-5 6-85,-1 7 915,-6 18 1,4 4-287,-2 9-79,-4 4 486,7 12 1,-10 3-251,6 10 1,-4 16 1120,5 12 0,-7 6-915,2 4 0,1 6 344,-1 3-354,-1 3-173,-4-4 0,5 3 105,0-7-61,0 0-641,1-10 380,-5 4 18,6-11 0,-2 3-584,-1-9 1,1 1 318,-5-6 0,2-5-1605,2-4 1309,-2-7 0,4 1-271,-6-8 0,0-6 824,0-9 0,-6-3 0,-2-6 0</inkml:trace>
  <inkml:trace contextRef="#ctx0" brushRef="#br0">16607 2858 8054,'28'0'0,"1"6"-120,-1 3 0,1 4 540,-1 1 0,0 0 133,1 1 0,-7 4-616,-3-1 0,1 1 23,-1-4 1,0 4-553,-4 0 0,-6 0 280,1-5 1,-3-5 311,3 1 0,3-1 0,-6 5 0</inkml:trace>
  <inkml:trace contextRef="#ctx0" brushRef="#br0">16976 2687 8676,'-9'0'724,"-1"0"1,1 6-431,-5 4 0,4 4-28,1 5 1,-2 3-6,-8 6 0,3 2-171,-3 4-116,-3-4 0,6 11 1,-9-5-367,6 7 424,-6-7-817,9 5 0,-5-6 451,7 3 1,1 0-1545,4-10 1878,3-3 0,6-17 0,0-1 0</inkml:trace>
  <inkml:trace contextRef="#ctx0" brushRef="#br0">17147 2516 8199,'6'22'840,"-4"5"193,3-3 1,-4 9-263,-1 5 1,-6 9-291,-4 6 1,-1-3-28,2 2 1,-2-1-209,6 1 1,-4 0-145,4-9 0,0 1 192,5-11-255,0-6 42,6 0 1,2-11 288,7 3-348,5-10-13,2 4 1,8-12-8,3 4 0,2-3-478,3-2 416,3 0-35,-4 0 0,5-7 63,1-2 0,-7 1-1045,-3-2 1,-3 2 1076,-1-1 0,-7 3 0,-2 6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57D200"/>
    </inkml:brush>
  </inkml:definitions>
  <inkml:trace contextRef="#ctx0" brushRef="#br0">1223 981 8149,'-14'-14'1250,"6"-1"-197,2 8-565,6 0 0,11 15-76,3 6 0,10 2 11,-1 8 23,11 6-265,2 0 0,2 9-103,0-5-24,0 5 0,4-4 13,1 3 1,-5-4 60,0-5 0,-7-1-658,3 1 1,-4-7 329,-2-3 1,-1-5-1294,-3-4 644,-4 2-1200,-6-4 966,-6 0 1083,-1-2 0,-20-6 0,-3 0 0</inkml:trace>
  <inkml:trace contextRef="#ctx0" brushRef="#br0">1635 910 8974,'5'14'738,"0"0"1,0 2-323,-5 3-178,0 3 110,-7 13 1,-2 0 122,-10 3-45,3 3-218,-11-5 0,0 8 149,-6 4-1406,-6 2 1127,9 1 0,-5 2-99,7-5 0,1-1 86,3-4 0,3-4-499,7-6 0,6-1 77,4-13-112,2 0 1,4-11-109,2-3 1,11-5-313,8-5 1,6-9-771,4-10 1659,-3-9 0,5-4 0,-7-5 0</inkml:trace>
  <inkml:trace contextRef="#ctx0" brushRef="#br0">1977 768 8259,'8'0'1984,"4"6"-1800,-10 2 0,4 8 185,-6 3-148,0 9 0,0 4 156,0 6 1,-6-1 1,-4 6-20,-2 0-282,-3-1 176,8 1-277,-6 0 0,7-7 260,-4-3 17,4-3-153,6-8 0,0 0 198,0-3-91,0-3-192,0 5 227,0-7-185,6 0 132,2 0-234,13 1 0,-4-3 148,7-2 0,-1 1 77,6-6-78,-1-1-423,1-4 210,5 0-18,-4 0-203,12 0 0,-12-1-488,3-4 1,-3-3 273,-2-6 0,1 1-900,-1 4 1446,0-4 0,-5-1 0,-3-8 0</inkml:trace>
  <inkml:trace contextRef="#ctx0" brushRef="#br0">2659 682 8304,'-8'15'-326,"2"5"1,4-1 2512,-2 10-922,2-4-739,-11 22 0,10-9 237,-6 9-486,-1-2-50,2-3 0,0 1 132,4 0-119,2-1-1038,-4-5 740,6 4-49,0-11 305,0 4-1351,0-11 806,0 3-1044,0-10 684,0-2-337,0-1 320,0-11 0,-2-4 374,-2-12-69,2 0 1,-4-20 418,6 1 0,0-6 0,0-4 0</inkml:trace>
  <inkml:trace contextRef="#ctx0" brushRef="#br0">2702 739 8247,'8'0'0,"4"8"233,-2 6 0,-4 7 889,-1 7-806,3 7 1,-7 6 862,4 7-590,-3 5-179,-2-2 1,4 1 168,1 0 0,1-1-410,-1 1 1,2 0 78,2-9 1,4-6-408,-4-13 203,4-3 0,1-13 297,0-4 0,0-15-218,1-8 0,-1-12-174,0-7 0,-4-3-72,-1-2 0,1-4-247,4-1 1,-5-4-39,1 5 1,-2-2 200,1 1 1,-3 10-726,-6 1 1,5 7 402,0 6 1,0 3-1309,-5 7 730,6 6 400,-5 2 1,6 12 706,-7 4 0,6 2 0,2 3 0</inkml:trace>
  <inkml:trace contextRef="#ctx0" brushRef="#br0">3086 1024 8134,'8'14'242,"4"-6"1,-4 3 846,6-7-619,1 1 0,0 0 564,4 0-626,-3-1 64,11-4 1,-5 0 297,7 0-530,-1 0-185,0 0 1,1-4 126,-1-1 0,-1-6-438,-3 1 1,-4-2 223,-5-2 1,-1-1-537,0 1 1,-6 5 200,-3-1 0,-4 1-67,-1-6 1,-1 6-292,-4 0 1,-5 5 221,-9 0 1,-3 2 243,-6 2 1,-1 0 20,1 0 0,0 5 546,-1 0 0,5 10-93,1 0 0,5 8 69,-1 1 0,4 3 373,0 1 1,6 1-290,-1-1 1,7 2 110,-1 3 1,4-3-62,4 3 1,9-4-237,6-5 0,6 1 70,-1-6 1,3 0-639,1-5 0,5-1 223,1-4 1,-1-4-182,-5-10 0,1 2-743,-1-7 0,-1 1 499,-3-5 0,-4 0 588,-6-1 0,1-5 0,-1-2 0</inkml:trace>
  <inkml:trace contextRef="#ctx0" brushRef="#br0">3626 995 7983,'8'0'774,"0"5"-664,-4 0-162,11-1 1,2-2 28,7 3 8,-7-4 1389,10 6-518,-5-7-344,7 0-712,-1 0 191,0 0 0,1-5-1254,-1 0 886,-6 0 0,-1 4-705,-7-4 1082,0 3 0,-6-10 0,-1 4 0</inkml:trace>
  <inkml:trace contextRef="#ctx0" brushRef="#br0">3711 768 7983,'8'0'427,"-2"0"1,-6 1 231,0 4 119,0 3-277,0 12 1,0-4 1,0 17 1,0-7-73,0 12 1,0-1-28,0 6 1,0 1-106,0 4 0,0-2 119,0 6 0,5-2-86,0 2 0,6-3-447,-2-6 1,6-8-241,4-7 1,3-7-489,6-12 1,7-2 842,3-7 0,9-13 0,4-3 0</inkml:trace>
  <inkml:trace contextRef="#ctx0" brushRef="#br0">5773 1066 7801,'20'8'170,"2"3"85,7-6 0,-1 0-242,1-5 1,4-2-132,0-3 0,5-1-53,-5-3 0,5-4 171,-5 3 0,1 4 0,-6 0 0</inkml:trace>
  <inkml:trace contextRef="#ctx0" brushRef="#br0">6214 782 8116,'22'-14'-79,"0"1"-39,-3 4 0,-2-2 228,7 6 0,-5 0 380,5 5-220,-7 0 0,3 2 151,-5 2 0,-1 4-217,0 6 0,-4 2-146,-1 3 0,-6-1-22,2 5 1,-10 3 133,-4 7 0,-12 3-301,-7 7 1,-2-5 96,-8 0 1,0-1-574,-5 6 1,5-2-612,0-3 1218,13-3 0,-8-7 0,11 1 0</inkml:trace>
  <inkml:trace contextRef="#ctx0" brushRef="#br0">7124 654 8128,'14'6'84,"5"-4"53,0 3 1,4-4 170,-4-1-374,7-6 1,-4-2-304,6-6 0,1 0 56,-1-1 1,-6 1 312,-3 0 0,-3 0 0,-2-1 0</inkml:trace>
  <inkml:trace contextRef="#ctx0" brushRef="#br0">7209 654 8128,'0'14'-386,"0"2"270,0 3 1,0 5 747,0 9 1,5 3-167,-1 7 0,1 9-61,-5 0 1,0 6-351,0-5 0,0 2 123,0 2 0,0-7-299,0-2 0,0-10 71,0-5-1013,0-3 841,0-8 0,2-16-97,2-15 1,4-17-137,6-11 1,-4-5-267,-1 0 0,-4-7 721,5-3 0,-7 3 0,2 1 0,-4 4 0,-1 1 0,0 7 0,0 3 0,6 3-200,-4 8 86,4 1 0,-4 9 364,3 2 37,3 4 0,6 14 921,0 6-761,0 7 1,0 9 213,1 3-202,-1-3-232,-6 11 0,3-6-131,-6 2-136,-1 5 237,3-12 1,-6 4-137,4-5 0,1-7 187,-1-3-213,0-3 234,-5-8-117,0-2 1,1-19-527,4-6 0,1-6 222,4-3 0,3-6-355,-4 1 1,5 0 230,5 5 0,-3 1-129,3 3 0,-2 5 50,2 10 0,-3-2-314,3 6 1,-2 0 668,2 5 0,-3 6 0,5 2 0</inkml:trace>
  <inkml:trace contextRef="#ctx0" brushRef="#br0">7834 924 8128,'8'-14'-949,"-3"0"820,-3 6 1,-4-3 528,-3 6 1,2-5-132,-6 6 1,4-1 469,-5 5-545,1 13 1,-5-2 236,0 12 1,-1 1 45,1 5-237,0-1-23,0 0 0,4 1 172,1-1-150,6 1-166,-4-7 0,7 3 33,0-6 0,2-2-194,3-7 1,2-4-391,8-6 0,-1 0 318,0 0 1,2-6-161,3-4 1,-3-9 120,3-4 0,-2-4-570,2-2 1,-3-4 281,3 0 0,-3-5-86,-2 5 1,0 0 489,0 4 1,-6 7-141,-3 3 1013,3 4-719,-7 0 1,6 14 286,-7 5 0,0 14-181,0 6 1,-2 2 758,-3 3-355,4 6-307,-6-5 1,6 6-146,-4-3-88,3-3-136,-4-1 1,6-4-663,0-6 618,0 0-808,6-5 546,2-6 401,7-2 0,-1-18 0,0-4 0</inkml:trace>
  <inkml:trace contextRef="#ctx0" brushRef="#br0">8105 825 8128,'7'14'-21,"-2"0"0,2 7 70,-3 2 0,1 2 90,-5-1 493,0 3 1,0-5 149,0 7-445,0-7-158,0 5 1,0-12-41,0 4 1,0-3 399,0-2-680,0 1 208,0-1-683,0-6 482,0-2 0,5-14-328,-1-6 1,6-4-195,-5-10 1,6 1 312,-2-11 0,4 2 142,1-2 0,0 3-52,1 7 0,-1 1 448,0 3 1,-5 5-132,1 10 1,-5 3 434,4 6 1,-4 3-150,4 6 0,-6 7 39,2 12 1,-3 1-329,-2-1 0,0 2 116,0 3 1,5-9-943,-1 0 0,7-2 171,-1-3 594,2-6 0,9-1 0,1-4 0</inkml:trace>
  <inkml:trace contextRef="#ctx0" brushRef="#br0">8673 739 8115,'-6'-12'122,"-4"2"0,-7 4-122,-2 6 0,-6 1 827,1 4 1,-1 5-290,1 9 0,-1-2-269,6 7 0,0-2-151,5 1 1,1 3 89,4-7 0,2 4-442,7-4 1,7-1 205,2-9 0,4 2-264,1-6 0,2 4 167,3-4 1,-2 0-61,7-5 0,-5 5 7,4-1 0,0 1 69,0-5 0,-2 0 130,-7 0 1,0 0-151,0 0 510,-6 6-245,-1-4 0,-7 6 43,0-3 1,-11 3-73,-4 6 1,-8 0-198,-1 0 1,-3 0-3,-1 1 1,1-1-180,3 0 1,-1 3-75,6-2 1,0 2-119,5-7 66,0-4 1,6-1 75,3-10 1,5-9-579,5-10 899,3-9 0,12-4 0,2-5 0</inkml:trace>
  <inkml:trace contextRef="#ctx0" brushRef="#br0">8915 469 8115,'14'-16'500,"-6"-3"-500,-2 18 438,-6-6-166,0 7 1,0 7-109,-6 1 1,3 8-26,-7 2 0,6 0 159,-6 6-150,7-1-19,-3-1 1,6 5 68,0-3-51,0 9-93,6-3 0,-3 11 47,7-3 0,-2 8-39,1 1 1,4 5-172,-4-4 0,2 5-244,-1 0 0,-2-4 176,-4-2 1,-2-3-13,3-1 1,-4-8 86,-1-7 1,-1-1-300,-4-8 1,2-2 57,-7-7 0,-4-4 14,-5-6 1,-1-2-19,1-2 1,1-11 115,-5-8 0,0-4 246,0-2 1,-3-1-52,8-3 0,-1 2 41,4-7 0,7 6-153,4-1 246,2 9 1,4-1 422,2 6-417,4 0 1,13 7 188,3 2 1,-2-3-168,1 4 1,1 1-449,5-1 422,-1-1-695,0-4 0,1-2 96,-1-3 499,1 3 0,-1-11 0,1 5 0</inkml:trace>
  <inkml:trace contextRef="#ctx0" brushRef="#br0">9142 768 8061,'0'-8'131,"0"3"109,0 10 0,-6-2 233,-3 6 1,1 6-115,-2 4 1,2 6 132,-1-1 0,-2 2 226,6 3-485,0-1-69,5 1 0,0-6-85,0 1 1,0-7-285,0 2 265,7-9 0,-4-4-472,6-6 261,-6 0 31,10 0 1,-7-6-39,4-4 1,1-7-98,-6-2 1,-1-1 34,-4 1 0,0 3 71,0-3 0,-6 3 76,-3 2 0,1 0-142,-2-1 0,1 3 45,-5 2 0,4-1-325,1 7 78,-1-1 137,2 5-465,2 0 426,6 0 1,2 0-378,2 0 531,4 0 1,6-2 164,1-3 0,0-1 0,4-3 0,-3-4 0,3 4 0,-2-4 0,2-1 0,-3 6 0,3 3 0,-3 3 326,-2 2 0,5 0-169,0 0 0,-2 2 647,-7 3 1,3 3-214,-4 6 0,-1 2 127,1 3 0,-5-2-294,0 7 1,-2-5-137,-2 4 0,0-5-153,0 1 0,0-4 330,0 0-282,0-7 208,0-2-560,0-19 1,0 2-38,0-12 1,0-1-134,0-5 0,5 6 207,-1-1 1,6 2-59,-5-2 1,6 4-266,-2 5 1,5 1 159,5 0 1,-3 5-671,3-1 1,-2 7 964,2-2 0,-3-3 0,5 0 0</inkml:trace>
  <inkml:trace contextRef="#ctx0" brushRef="#br0">9683 739 8834,'1'14'831,"4"1"1,-3 5-428,2 4-245,-2 3 0,-2 1 59,0 1 1,0-1-354,0 1 140,-6-7 1,4-2-404,-3-6 316,-3 1-287,7-1 253,-12-6 0,12-10-139,-4-12 0,3-3-62,2-12 1,2 1-158,3-15 0,3 4 16,6-9 1,5 4 77,0 1 0,6 7 392,-1 3 0,-2 7-105,1 3 1,0 10 78,0-1 1,-2 9-96,-7 0 1,-1 10 731,-4 5 1,-1 4 2,-3 5 0,-4-2 127,4 7 1,-5 0-296,-5 4 1,2-1 97,-6-3 0,1 1-480,-2-6 1,-2 5 102,2-6 1,2-3-186,-1-6 0,6-4 77,-2 4 1,3-7-734,2-2 0,0-6 42,0-9 0,7-5-203,2-4 1,5-1 340,5 1 1,-6 2-44,6 3 0,-8 8 561,3-3 1,0 9-102,-4 0 1,-2 5 119,1 5 0,-6 5-39,2 9 1,-3 3 502,-2 6 1,0 1-161,0-1 1,0-4 8,0-1 0,4-5-46,1 1-427,6-4 1,-3-7-19,6-3 1,1-5 70,-1-5 1,0-3-233,0-6 1,5 0 23,0 0 1,2 0 215,-2-1 0,-2 1 24,7 0 1,-5 0 21,4 0 0,-5-5 105,1 0 0,-3 0-81,-2 4 0,-2 1 120,-2 0 0,-4 0-119,-6 0 0,0-1 70,0 1 1,-6 2-59,-4 2 0,-2-3-31,-2 4 1,-1 1 84,1-1 1,0 5 1,0 0 1,-1 2 202,1 2 0,0 6-82,0 4 0,1 7 48,4 2 1,-2 6-79,6-1 1,0 5-18,5 4 0,0-2 48,0 7 1,2-6 46,2 1 1,0-8 112,5-1 0,2-11 41,8 1 1,-3-9-25,3-1 0,1-8-147,-1-6 1,7-4-716,-3-5 1,-2-3-818,-2-7 1,-3 1 1284,-2 0 0,-2 1-1870,-2 3 0,-4-3 927,-6 3 0,0 4 943,0 1 0,0 3 0,-12-4 0,-4-2 0</inkml:trace>
  <inkml:trace contextRef="#ctx0" brushRef="#br0">10408 597 8062,'0'-8'100,"5"18"91,-1 9 0,7 3 137,-1-8 1,-2 5-62,1 0 0,-1 6-1,2-1 1,1-2-71,-7 2 0,1-1 36,-5 6 1,0-1-114,0 1 1,0-3 138,0-2 0,0 1-259,0-6 0,-1-4 238,-4-6-73,3-6 1,-4 2-73,6-10 0,1-9-128,4-10 1,3-3-350,6-1 1,2 0 195,3-1 1,2 1-534,2-1 0,3 2 342,-7 4 0,4 2-1232,-4 7 1612,6 6 0,-2-4 0,5 4 0</inkml:trace>
  <inkml:trace contextRef="#ctx0" brushRef="#br0">10806 839 7888,'14'-10'1144,"0"1"1,-3 4-758,4-4 1,-3 5-129,12 0 0,-3 2-627,7 2 1,-3 2 268,8 2 0,-3 0 99,-1 5 0,-1 1 0,1 4 0</inkml:trace>
  <inkml:trace contextRef="#ctx0" brushRef="#br0">11403 426 8447,'-8'0'156,"2"0"0,6 2 199,0 3 1,0 3 539,0 6 1,6 5-37,4 0-539,9 6 1,-2-3-21,7 7 0,-5 1-61,4 3 0,1-2-181,4 7 1,6 0 69,-1 5 0,5 0-702,-5-1 1,-2-5 372,-7-4 1,-3-8-586,-7-1 1,0-9-394,0 0 10,-6-1 459,-1-13 0,-9-1 275,-3-9 1,-3-12 434,-6-7 0,-6-7 0,-2-7 0</inkml:trace>
  <inkml:trace contextRef="#ctx0" brushRef="#br0">11631 469 7926,'-2'10'-68,"-3"-1"1,4-3 382,-4 9 0,-3-3 490,-1 12 0,-3-5 105,3 5-549,-4-1 0,5 10-31,-6 1 1,-2 5-112,-3-1 1,4 3-114,-4 2 1,3-1 66,2 1 0,1-5-405,4 0 1,-2-8 234,6-2 0,0-1-2285,5-8 1275,0-6 1,2-8 1006,2-10 0,11-16 0,7-9 0</inkml:trace>
  <inkml:trace contextRef="#ctx0" brushRef="#br0">12057 384 7997,'0'19'0,"0"0"0,0 6 925,0-1 0,0 3-331,0 1 1,0 0 151,0 1 1,-5 4-300,1 0 1,-1 0-97,5-4 0,0-1-357,0 1 1,0-1 87,0 1 0,5-7-189,-1-3 1,9-4 112,1 0 0,2-7-188,8-4 0,1-2 23,8-2-527,3 0 435,1 0 1,4 0 71,-3 0 1,3-5 52,2 0 1,-6-6-607,1 2 0,-6 1 732,1-2 0,-3 1 0,-1-5 0</inkml:trace>
  <inkml:trace contextRef="#ctx0" brushRef="#br0">1735 2289 8171,'-8'-22'0,"-3"6"0,6 6 808,1 7 43,4-3-500,0 6 1,0 11-71,0 3 0,0 16 35,0 3 1,1 4 44,4 5 1,-4 3-129,4 7 1,2 3-4,-3-3 1,1 2-118,-5-2 0,5 2-10,-1-7 1,3-4-209,-2-5 0,-4-7-71,4 2 1,-4-7-725,-1-3-371,7-5 452,-6 2 152,6-12 0,-7-3 212,0-10 0,-5-4-37,0-10 0,-4-10 180,4-9 1,-6-14 50,1-5 1,3-14-58,-3 0 0,6 31 0,-1 0 0,-10-39 0</inkml:trace>
  <inkml:trace contextRef="#ctx0" brushRef="#br0">1650 2204 8171,'4'-35'0,"1"6"0,6 7 510,-3 14-266,6-4 0,1 10 62,-1-4 1,2 12 224,3 4 0,-2 4-278,7 5 0,-7 3-158,2 6 15,-3 1 0,-4-1-127,-2 1 1,-4-1 271,-6 0-304,0 7 102,0-5 1,-6 10-335,-4-7 207,-9 6 1,4-9-47,-4 4 1,8-9-80,1-1 0,2-12-141,-1 2 215,2-3 0,7-1 75,0-1 0,2-5-43,3 0 128,3 4 0,6-5 32,0 7-106,7-1 1,-4 1 283,7-1-267,-1 1 14,6-2 0,-2 4 144,-4-2 0,-1 2-107,-3 3-23,-3-1 166,-2 0 1,-2 0 40,-8 1 16,7-1-145,-9 0-28,4 0 200,-12 0 1,-4 7 150,-9 3-318,-3-4-115,-12 7 1,8-10 209,-2 7-76,3-7-290,-4 4 1,7-8 113,3-4 0,3-3-745,2-6 0,6-8 166,3-6 0,4-9-591,1-15 1238,0 0 0,0-11 0,0 6 0</inkml:trace>
  <inkml:trace contextRef="#ctx0" brushRef="#br0">2048 2687 8171,'14'6'-327,"0"2"1,-1 6 130,-4 1 0,-2-6 608,-7 1 0,1-7 168,4 1-421,-3-2-12,4-2 47,-6 0 984,0 0-995,0-6 1,-2 4 119,-2-3-143,2-3 1,-9 5 150,6-6-38,0 6-66,5-4 3,-6 7-170,5 0-186,-6 0 58,7 0-134,0 0 539,0-6-237,7 4 107,-6-4-88,5 6-83,-6 0-115,0 0-77,7 0 215,-6 0-105,6 6 0,-6-4 50,4 3-8,-3-4 1,10-1 11,-2 0 194,-4 0 1,13 0-170,-10 0 10,12 0 1,-5 0 35,3 0-26,-3 0-149,10 0 0,-5-1 59,3-4 84,2 3-401,-3-10 0,5 4-97,0-6 400,-5-1-145,-3 1 0,-6 0-21,1 0 19,-8 0-69,6-1 1,-11 1-216,2 0 110,-2-7 131,-8 6 0,-2-6 173,-6 7 1,-1 0-85,1-1 0,0 1 119,0 0 0,-1 0-78,1 0 1,0 1 263,0 3 1,0 4-62,-1 6 1,6 0-136,-1 0 1,6 6 431,-6 4 1,7 9 604,-2 5 1,2 4-464,-2 5 0,4 4-153,-4 5 0,3 6-142,2-1 52,0-6-68,7 0 0,-4-9-235,6 6 39,1-13 29,10 8 0,-4-17-253,3 3 83,3-10-90,0 4 0,8-12-381,4 4 424,2-3-186,7-9 0,-1-2-313,1-10 0,-7 2-305,-3-7 433,-3 7 147,-1-10 408,-7 5 0,-1-7 0,-7 1 0</inkml:trace>
  <inkml:trace contextRef="#ctx0" brushRef="#br0">2716 2431 8171,'-8'0'138,"2"0"389,12 6 0,2 7 129,6 6-225,-6 6-202,5-3 31,-5 13 0,1-5 102,1 3-120,-7 4-272,9-1 1,-10 0 289,3-3-38,3-3-316,-7-1 1,6-2 140,-7-4 1,0-2 243,0-7-199,0-6 313,0-2-20,0-6 1,0-8-296,0-6 0,0-6 44,0-9 0,0-5-767,0-4 322,6-3 259,-5-2 0,12 2-848,-3 3 437,-4 3 297,7 13 0,-7 2-877,3 5 0,-1 1-645,-3 0 1688,-3 6 0,10 2 0,-4 6 0</inkml:trace>
  <inkml:trace contextRef="#ctx0" brushRef="#br0">3000 2573 8144,'21'0'0,"-4"0"166,7 0 1,0 0 341,4 0 0,2-1-261,3-4 0,-1-3-23,6-6 0,-7 0-127,3-1 0,-4 1-241,-2 0 1,-1 4-87,-3 1 0,-4 4-1174,-6-4 571,-6 6 389,-1-10 444,-7 11 0,-7-10 0,-1 4 0</inkml:trace>
  <inkml:trace contextRef="#ctx0" brushRef="#br0">3256 2289 8119,'-8'-6'11,"2"4"73,6-4 1,0 14 976,0 6 1,-5 8-428,1 11 1,-3 5 244,3 9 0,0 4-327,-5 6 1,6 4-91,-2 1 1,10-2-366,4-8 1,12-5-274,7-9 1,7-9-1253,8-10 1,1-5 344,3-5 900,-3-2 0,12-14 1,-6 0-1</inkml:trace>
  <inkml:trace contextRef="#ctx0" brushRef="#br0">5218 2516 8046,'-15'0'-282,"-4"0"459,17 0-133,-4 0 0,6 0 615,12 7-352,4-6 0,17 6 236,0-7-216,13 0-314,-8-7 0,24-2-28,-1-10-68,14 3 0,2-5-350,-37 14 1,1 0 179,36-7 0,-14 1 11,-6 4-164,-6-4 1,-15 12-43,-3-4 448,-3 3 0,-1 2 0,-1 0 0</inkml:trace>
  <inkml:trace contextRef="#ctx0" brushRef="#br0">6071 2218 7962,'15'0'0,"-1"0"0,0 0 420,0 0 1,7 1-63,3 4 0,-2 1 271,1 4 0,1 3-175,4-4 0,1 4 1,-1 1 1,-6 2-278,-3 3 1,-4-4-200,-6 4 0,2 2 5,-6-2 0,-4 6 191,-10-1 0,-4 3-544,-15 1 0,1 8 185,-11 7 0,0 1-113,-4 8 0,-1-6 1,0 3-1</inkml:trace>
  <inkml:trace contextRef="#ctx0" brushRef="#br0">7223 2061 8232,'-20'0'210,"4"0"315,-3 0-428,9 0 0,4 2 15,6 3-89,0 3 400,6 6 1,4 0-78,9 0 0,3-4-321,6-1 110,7-6-504,1 4 504,13-14-477,2-1 1,4-7 216,-3-4 1,0 3-408,-9-3 307,-3 9-1101,-18-2 638,-2 10 213,-6-4 185,1 6 290,-7 0 0,-2 13 0,-6 2 0</inkml:trace>
  <inkml:trace contextRef="#ctx0" brushRef="#br0">7507 2118 8227,'-6'-14'86,"5"6"42,-6 2 1,7 7 40,0 4 0,2 9 39,3 10 1,-4 9-83,4 5 1,-4 10-8,-1 4 0,0 3-119,0 2 1,-1-2 86,-4-3 0,4-3-237,-4-6 0,8-8 90,2-7 0,6-7-403,-2-12 1,4-3 193,1-6 0,0-8-90,0-6 0,2-8-12,3-11 0,-3-3 371,3-7 0,-3 0 0,-2 1 0</inkml:trace>
  <inkml:trace contextRef="#ctx0" brushRef="#br0">7735 2275 8205,'8'3'106,"-3"6"1,1 2 188,-1 13 0,1 4 0,-1 6 0,-4 5-23,4-1 1,-2 2-32,2-3 0,-4 3 111,4-7 1,1-1 171,-1-9-300,0-2 0,-3-8 38,2-4 0,-2-4-80,3-10 1,-2-4-192,2-10 1,-4-4-343,4-5 1,3-5-430,1 0 0,2-2 436,-1 2 0,2 3-508,-2-3 1,3 9 348,1 5 1,0 5-121,0 4 1,2 4 622,3 6 0,-3 0 0,4 0 0</inkml:trace>
  <inkml:trace contextRef="#ctx0" brushRef="#br0">8261 2346 8196,'-6'-13'-32,"-4"4"1,-2 2 73,-3 7 0,1 0 220,0 0 1,-5 7 119,0 2 0,-2 8-16,2 2 0,4 7-106,-4-3 1,3 9 89,2 1 0,6 0-90,3-4 1,3-2-201,2-4 0,2-2-125,3-7 1,3-4-131,6-1 0,2-6-237,3 2 1,-2-10 260,7-4 1,-1-10-233,6-5 1,-2-3 145,-4-1 0,4-1-519,-3 1 1,-2-1 258,2 1 0,-8 0 517,-2-1 0,-2 7-286,-7 3 286,6 3-151,-9 8 1,9 4 150,-6 8 0,-1 9 650,-4 6 0,0 6-285,0-1 1,-4 3 149,-1 1 1,0-4-144,5 0 0,0-7-412,0 2 0,0-8-249,0-2-102,0-5 0,2 2-10,2-6 0,-2-6 69,3-4 332,3-9 0,0-3 0,6-6 0</inkml:trace>
  <inkml:trace contextRef="#ctx0" brushRef="#br0">8460 2232 8185,'9'9'83,"1"1"0,-2 1 62,1 8 1,2-3 464,-6 3 0,6 1-139,-1-1 0,-4 5-271,-1-5 0,-2 0 20,2-5 0,-4 5 30,4 0 1,-3-5-244,-2-4 0,0-6 180,0 6-694,0-7 311,0 3-586,0-18 0,0-4 393,0-13 1,6-1-392,3-3 0,6 3 262,3-3 0,-2 3 172,3 2 1,2 4 294,-2 0 0,0 12 61,-5-3 1,-5 11 447,1-1 0,-2 10-284,1 4 1,-2 10 364,-7 5 1,0 3-196,0 1 0,0 0-410,0 1 1,1-2 99,4-4 1,3 3-525,6-7 490,0 0 0,7-5 0,1 0 0</inkml:trace>
  <inkml:trace contextRef="#ctx0" brushRef="#br0">9100 2076 8148,'-14'-8'0,"-1"0"32,1 3 1,-2 3-14,-3-2 0,2 8 713,-7 6 1,7 4-295,-2 5 1,9-1-229,6 5 0,2-5-255,2 1 1,3-4 89,7 0 0,-1-1-156,10 0 1,2-1 84,-2-4 1,6 2-192,-1-6 1,1 4 111,-1-4 0,3 5-52,-4-6 1,-2 1 103,-2-5 1,-3 5 5,-2 0 0,-6 6 56,-4-2 0,-2-1 166,-2 1 0,-3 6 3,-7 4 1,-1 1-87,-12-1 1,4-3-22,-5 3 1,5 1 11,-5-1 1,7-1-263,-2-9-32,3 4-143,2-12 0,6 4-106,3-10 0,5-4-283,5-10 1,3-5 742,6-9 0,7-3 0,1-7 0</inkml:trace>
  <inkml:trace contextRef="#ctx0" brushRef="#br0">9512 1777 8251,'-6'-8'-324,"-4"3"0,-2 4 427,-3 1 0,-5 11 740,-4 3 0,2 8-373,-2-3 0,9 6-87,0-1 1,3 3-247,7 1 1,0 7 92,5 3 1,5 3-148,0 2 0,7-1 125,3 1 0,-1 0-228,5-1 1,-3-1 17,-2-3 1,-2 3-178,-2-3 0,1 3-23,-6 2 0,4 0-105,-4-1 1,0-4-50,-5 0 1,0-8 107,0-1 0,-7-2-8,-2-9 0,1-3 71,-2-6 0,-4-6-254,-5 2 0,-4-10 80,4-4 0,-7-5-117,3-5 0,-4-3 135,-2-7 1,6-1 340,-1-3 0,7 1 256,-2-6 0,8 8-275,1 2 0,7 1 154,-2 8 1,5 0-30,5 5 1,4 0 214,10 0 0,4 4-162,5 1 0,2 1-92,3-2 1,2-2 113,3 2-181,3-3 0,-5-1 0,7 0 0</inkml:trace>
  <inkml:trace contextRef="#ctx0" brushRef="#br0">9626 2246 8067,'-10'10'170,"1"-1"0,4 1 350,-4 4 0,6 0-128,-2 0 0,-2 0 93,3 1 0,-1-1-230,5 0 1,0 0-142,0 1 1,5-1 26,-1 0-287,8-6 1,-5-2-344,8-6 376,-1 0 0,-5-1-88,1-4 1,-2-5 17,1-9 0,2 2-85,-6-7 1,0 2 85,-5-1 0,0 0 153,0 5 1,-2 2-64,-3-3 0,-2 5 159,-8 4-94,1-3 0,0 7 23,0-3 68,-1 2 0,6 9-68,-1 3-309,7 3 0,-1 6 79,8 0 1,-1-6-234,7-3 0,-1 1 151,6-1 1,-1-1 19,0-4 0,2-4 296,3-1 0,-3-6 0,3 1 0,1-1 0,-1 2 0,2-2 0,-2 6 0,-4-1 210,4 1-139,3 3 0,-6 2 701,3 10 0,-9 3-323,-6 1 0,3 2 288,-3 3 0,1-2-208,-5 7 0,-5-5-155,1 4 1,-3-5-239,3 1 1,2-4 365,-3 0-574,-3-1 247,7-6-237,-5-2 1,6-12 58,0-4 1,6-9-304,3-4 1,4-3-196,1 3 0,2-4-416,3 3 0,-3 4 264,3 1 653,-3 3 0,4-5 0,2-1 0</inkml:trace>
  <inkml:trace contextRef="#ctx0" brushRef="#br0">10209 2161 8004,'0'14'274,"0"0"215,0 1 0,0-1-77,0 0 1,-5 5-175,0 0 0,-4 1-133,4-1 0,-4-3 142,4 3 0,0-3-391,5-2 224,-6 0-319,4 1 205,-4-8 1,6-2-479,0-10 0,6-7 27,4-7 0,-2-6-148,1 1 0,-1-8 158,1-1 0,4-5 89,-3 5 1,1-5 385,-2 5 0,4 1 0,-4 9 0,4 2 0,1 7 0,-4 6 0,-1 3 467,1 4 0,4 4 64,0 6 0,-6 2 181,-3 13 0,-4 1-76,-1 9 0,0-4-220,0 3 0,0-3-276,0-2 1,-5 1 76,1-1 0,-6-6-165,5-3 1,1-3 292,4-2-933,0-6-39,0-2 101,0-18 0,0-2-342,0-10 0,6-3 399,4 3 0,1-3-44,-2-1 0,4 1 187,-4 3 1,4-1 325,1 6 0,0 2 0,0 7 0,-4 4 0,-1 6 0,-4 0 0,5 0 0,-7 11 0,2 3 0,-2 5 110,1 0 0,-2-3 21,3 3 0,-2 2 81,2-3 1,-2 0 32,6-9 1,-4 4 16,5-4 1,-1-2-105,5-3 0,5-2-117,0-2 1,2 0 3,-2 0 1,3-6-149,6-4 0,-1 2-113,-3-1 1,1-2 90,-6-8 1,5 1-14,-5-5 0,-2 4 100,-8-5 0,3 7-142,-8-2 0,1 3 111,-5 2 1,-2 4-85,-2 1 1,-4 6 140,-6-2 1,-2 3 128,-3 2 0,1 0-89,-5 0 1,4 2 156,-5 3 1,7 4 339,-2 10 1,5-3-232,4 3 0,4 3 110,6 2 1,0 3-21,0 1 1,0-4-137,0-1 1,6-1-157,4 2 0,2 1-201,2-6 1,5-4 217,0-6 1,7-6 0,-3 2 1,-1-5-1051,2-5 1,-5-3 444,5-6 0,-7-5-773,2 0 1268,-3 0 0,-2-8 0,0-3 0</inkml:trace>
  <inkml:trace contextRef="#ctx0" brushRef="#br0">11048 1976 8025,'14'25'90,"0"4"0,-1 4 185,-4 0 1,4-1 43,-4 6 1,2-7-91,-1 2 0,1 2-159,-6-2 1,-1-1 115,-4-8 0,0 1 115,0-6 0,-1 0 183,-4-5-503,-3-6 8,-6-2 1,1-9-61,4-6 1,2-2-307,7-13 0,4-5 189,5-4 0,7-5-170,12 5 1,6-2 144,-1 2 0,11 8 438,-1-3 0,2 9-21,-2 0 1,-5 9 8,0 5 0,-2 7-80,2 7-133,-9 7 0,-9 32 0,-6 4 0</inkml:trace>
  <inkml:trace contextRef="#ctx0" brushRef="#br0">3015 4208 8242,'7'0'133,"6"0"152,-3 0 1,2-2 44,2-2 0,13-4-80,6-6 1,9-7-302,5-3 0,-1-2 92,6-3 0,-5-4-93,5 0 1,-12-5 99,-2 5 0,-8 4-554,-6 6 1,-4 5-473,-6-1 978,1 10 0,-14 2 0,-2 7 0</inkml:trace>
  <inkml:trace contextRef="#ctx0" brushRef="#br0">3427 4052 8138,'1'-8'250,"4"3"0,-3 5-65,3 5 1,-4 3 131,-1 6 0,0 6-62,0 4 1,0 5 29,0 4 1,0 3-31,0 7 1,0 6-38,0 3 1,0 3 21,0 2 1,0-5-221,0 0 0,0-6-113,0 1 0,0-4-135,0-5 1,0-8-13,0-6 1,2-7-644,2 2-303,-2-3 521,4-8 265,-6-2 1,0-8 21,0-2 0,0-4 378,0-6 0,-6-7 0,-2-1 0</inkml:trace>
  <inkml:trace contextRef="#ctx0" brushRef="#br0">3498 4123 8105,'0'-14'0,"5"-1"26,-1 1 1,6 5 124,-5-1 0,6 5 6,-2-4 1,4 1-156,1-1 1,0 1 115,1 3 1,-1 2-106,0-7 0,0 7 107,0-2 1,1 4-182,-1 1 0,-5 1 79,1 4 1,-2 3-18,1 6 0,-1 2 18,-3 3 0,-4 3-7,4 7 0,-3 1 48,-2 3 1,0 3-6,0 7 1,0 7 106,0 7 1,0 6-183,0 8 1,0-6 152,0-3 1,0-7-54,0-8 1,0 1 177,0-10 1,0-5-102,0-5 1,4-1-132,1-8 107,0 0-47,-5-11 230,0-2-88,0-6 0,-2-11-686,-2-3 0,-3-5 230,-2 0 0,-4 2-642,4-7 1,-6 0 164,-3-4 0,2 0-618,-3-1 1323,3 1 0,-5-7 0,-1-1 0</inkml:trace>
  <inkml:trace contextRef="#ctx0" brushRef="#br0">3398 4279 8105,'7'8'-686,"1"-2"209,6-6 622,6 0 1,-4 0 634,3 0-592,-3-6 1,3 4-150,0-2 0,0-3-9,-5 3 0,-4-3-9,-1 3 0,-4 2-570,4-3 386,-6 4 1,4 2-63,-7 4 0,-2 5 49,-3 8 1,-2 0 39,-8 6 1,-4-2 18,0 1 0,-1 4 173,1-3 0,3 1-153,-3-1 1,5-4 170,4-5 0,4-6 521,6 1-404,0-7 0,6 3 28,4-6 1,7 0-76,2 0 0,5-2-189,-5-2 1,1 2 137,-1-3 1,-3 4-230,3 1 270,-3 0-325,-2 0 0,-1 6-19,-4 4 0,-4 4 48,-10 5 1,-3 1 158,-6 4 0,-2 3-52,-3-3 1,4 2 205,-4 3 0,-2-5-116,2-1 1,0-5 152,5 1 0,5-5-2,-1-5 1,7-1 583,-2-3-487,4-4 0,8 4-94,8-10 1,0-2-405,9-8 0,1 1 141,9 0 1,-3-5-1439,7 0 1512,0-6 0,5 9 0,-1-5 0</inkml:trace>
  <inkml:trace contextRef="#ctx0" brushRef="#br0">4152 4066 7963,'0'14'-291,"0"2"342,0 3 1,0 5 319,0 9 0,0 3-200,0 7 1,5 1-23,-1 3 1,1-2-197,-5 2 1,5 0 125,0-4 1,1-4-277,-1-10 0,-2-7-310,6-3-118,-5-3 247,8-8 0,-10-5-248,3-13 626,-4 1 0,-1-24 0,0 3 0</inkml:trace>
  <inkml:trace contextRef="#ctx0" brushRef="#br0">4266 4109 7963,'23'-15'-362,"1"1"0,-5 0 181,5 0 0,0-2 438,4-3 0,5 3-8,0-3 0,0 3-159,-4 2 1,-5 0-12,-1 0 1,-5 6 10,1 3 1,-4 4-17,0 1 0,-3 11 27,-2 3 1,1 16 211,-6 3 0,-1 3-136,-4 7 0,-1-2 80,-4 11 1,2-4-104,-7 4 0,7-2-200,-2 2 0,-1-3-55,1-6 0,1-7-192,4-3 0,-2-7 25,-3-3 1,4-10 131,-4 1 1,-3-4 32,-1-1 0,-1-2-31,-4-7 1,3-2-781,-8-3 1,-2-3 913,2-6 0,-12 0 0,1 0 0</inkml:trace>
  <inkml:trace contextRef="#ctx0" brushRef="#br0">4266 4180 7963,'14'0'1,"0"0"1,-4 8 248,-1 6 0,1 2 27,4 7 1,-6 1 89,-4 4 0,-2 2-241,-2 4 0,0-6-127,0 0 1,0-1-299,0-8 238,0 0-619,0-11 390,0-2-137,6-25 1,-4 7 123,3-17 0,1 4-15,-1-3 0,6 1 213,-2 3 1,2 4-76,-1 5 1,2 3 333,-2 2-138,-4 4 192,7 6 0,-10 6-105,7 4 1,-7 9 71,1 4 0,-8 4 4,-6 2 0,1-1-60,-5 1 0,2 4-127,-6 0 1,0 0 72,-1-5 1,3-1 29,-3-3 1,4 1-45,0-6 0,3 0 324,2-5-177,-2-6-19,10-1 0,-1-7-117,12 0 1,2-7-4,13-2 0,5-5-372,4-5 1,6 1 184,-1-5 0,-1 4-506,0-5 1,0 0 633,1-4 0,3-7 0,-5-1 0</inkml:trace>
  <inkml:trace contextRef="#ctx0" brushRef="#br0">4863 4208 7966,'0'14'-49,"0"0"0,0 1 351,0-1 1,0 0-33,0 0 0,0 2-443,0 3 1,0-3 84,0 3 0,0-8-155,0-2 1,0-4-66,0 5 69,0-7 1,0-10 0,0-8 0</inkml:trace>
  <inkml:trace contextRef="#ctx0" brushRef="#br0">4991 3824 7966,'5'16'0,"-1"3"0,1 0 217,-5 9 1,0-2-96,0 7 1,0 3 526,0 2 1,0 3-215,0 2 0,-1-1-151,-4 1 0,2 1-129,-7 4 1,1 2-173,-6 7 0,6-6-284,-1-4 1,7-6-12,-1-8 1,2-6-618,2-13 685,0-6 0,0-9-1258,0-14 1502,6-11 0,2-11 0,6-5 0</inkml:trace>
  <inkml:trace contextRef="#ctx0" brushRef="#br0">5119 3966 7966,'16'-14'0,"3"0"0,-4 0-103,4 0 1,2-2 308,-2-3 0,5 3 421,-6-3 0,6-2-289,-5 3 1,0-1-110,-5 4 0,1 3-88,-1 2 192,0 4-414,0 6 1,-6 3 81,-3 7 1,-4 7 2,-1 16 0,0 8 34,0 7 0,0 4-67,0-5 0,-4 5-4,-1-4 1,0 4 82,5-5 1,0 0-396,0-4 0,0-7 157,0-2 1,0-4-370,0-2 1,0-6 237,0-3 0,-1-3-1050,-4-2 634,-3-6 735,-6-2 0,-7-12 0,-1-2 0</inkml:trace>
  <inkml:trace contextRef="#ctx0" brushRef="#br0">5176 4265 7966,'0'-22'-184,"0"1"1,6 7 725,3 0-390,4 6 1,6-3 210,0 6 1,0-4-262,-5 4 1,0 0-243,1 5 272,-1 0 34,0 0-441,-6 0 0,-2 2-9,-6 3 362,0 2-446,0 8 1,-1 4 181,-4 0 0,-3 6-194,-6-1 360,-7 9 0,4-3-55,-7 3 0,5 2 182,-4-2 0,5 0 288,-1-5 1,3-5-162,2-5 641,6-2-410,2-8 61,6-2-162,0-6 0,8-1-96,6-4 0,7-4-87,7-10 1,2-3-938,3-7 1,-3 5 188,4 1 567,-4-1 0,-2-4 0,0-1 0</inkml:trace>
  <inkml:trace contextRef="#ctx0" brushRef="#br0">6342 3426 8048,'-15'6'-592,"1"7"592,0 6 0,4 2 0,1-2 0,4 9 678,-4 10 0,4-2-203,-4 2 1,1 6-60,-2 8 0,-3 10-146,4 4 1,1 4-236,-1 1 0,-1 6 144,3-37 1,0 1-1,0 1 1,0 1-240,0 2 0,0 0 0,-1 1 0,1 0 209,0 2 1,0-1 0,0-4-1,0-1 97,-7 34 0,-1-2-223,1-8 0,5-1 75,-1-17 0,5-3-192,-4-7 0,6-9-454,-2-10 91,4-10 1,2-10-269,4-14 1,3-16 316,6-12 0,7-9 408,2 0 0,4-3 0,2-2 0</inkml:trace>
  <inkml:trace contextRef="#ctx0" brushRef="#br0">6981 3639 7914,'-14'0'-238,"-5"5"459,0 0 1,0 6 403,5-2 0,0 1-203,0 4 0,-1-3-145,1 8 1,-5 3-216,0 2 0,-6 4 46,1 6 1,-1-3-305,1 7 1,-1 0 182,6 5 1,-5-5-474,5-1 0,-4-5 193,4 1 0,6-9-395,8-5-141,4-10 1,1-4 828,0-10 0,12-15 0,4-10 0</inkml:trace>
  <inkml:trace contextRef="#ctx0" brushRef="#br0">6797 3838 7994,'7'8'0,"-2"7"0,-3 5 447,-2 9 1,0 1-73,0 3 1,0 3 6,0 7 0,-5-1-76,0 1 0,1 1-87,4 4 0,-5-4-282,0 3 1,0-3 143,5-1 0,0-7-611,0-2 1,2-11 117,3-4-434,-4-3 0,12-8 373,-4-3 0,-1-16-129,2-8 1,-7-11 601,2-4 0,2-5 0,1 3 0</inkml:trace>
  <inkml:trace contextRef="#ctx0" brushRef="#br0">6953 3853 7994,'6'-27'-283,"4"3"0,4-1 154,5 6 0,-3 0 400,3 5 0,-4 4-37,0 1 1,0 4 323,4-4-575,-3 5 1,5-2 108,-7 6 1,-1 3-76,-4 7 1,-1 2 59,-3 17 1,-4 2 20,4 12 1,-3 6 1,-2 3 1,0 8-99,0 2 1,-5-1-70,0-4 0,-4 0 84,4 0 1,-5-2-139,6-3 1,-1-3 104,5-6 1,-5-8-224,0-7 1,1-1 60,4-8 0,-2-6-108,-3-9 0,2-2-105,-6-2 0,-1-2 391,-4-2 0,-6-11 0,-3-7 0</inkml:trace>
  <inkml:trace contextRef="#ctx0" brushRef="#br0">6754 4194 7994,'14'0'-267,"0"0"0,5-6 407,0-4 1,6 2-95,-1-1 0,3 1 64,1-2 0,-4-2-47,0 2 0,-7 2-131,2-1 1,-3 6 82,-2-2-634,-6 3 246,-2 2 0,-9 7 161,-6 2 1,-4 5 99,-15 5 1,2-1 49,-7 5 1,-1-1 29,0 2 1,3-3 31,7-7 470,-3 6 37,11-4-258,2-2 1,11-7-31,13-7 0,5-2-56,14-3 0,5 2-262,4-6 1,-1 1 82,1-2 0,-7-1-67,2 7 1,-7-6 63,-3 5 1,-10 1-171,1 4 0,-4 1 9,-1 4 0,-2 3 99,-7 6 0,-12 2 96,-2 3 1,-9 3 133,-1 6 0,-5 6 69,-4-1 1,3 2-75,-3-2 1,3-8 399,2 3 0,5-9-204,5 0 0,8-3 580,5-2-678,4-6 1,13-1-336,7-7 1,13-7-937,6-2 1,3-9 1028,2-1 0,6-12 0,1 1 0</inkml:trace>
  <inkml:trace contextRef="#ctx0" brushRef="#br0">7607 3682 7931,'8'10'525,"-3"-1"-187,-4-6-162,5 3 186,-4-6-362,4 0-47,-6 0 163,0 7 0,-1-6-200,-4 4 1,3-2 21,-2 2 0,1-3 10,-2 2 0,3-1 38,-2 2 7,2-3 42,2 4 3,0 0 34,0-4-11,0 4-2,0-6 322,0 0-288,-6 0-34,4 0 31,-4 0-17,6 0 128,0 0-14,0 7-126,0-6 14,0 12-72,0-12 42,0 12-16,0-11 0,0 10-2,0-2 1,-2-2-37,-3 1 0,-3 5 27,-6 5 1,0 7-209,0-3 1,0-2 96,-1-2 0,1 1 53,0-1 0,6-4-39,3-6-6,4-6-12,1 3 1,6-7 41,4-4 1,4-3-201,5-6 0,-2-5 130,7 0 0,-7-5-275,2 5 0,2-4-19,-2 4 0,0-5-21,-5 5 0,-5-5 177,1 6 1,-2-1 262,1 4 0,-1 3 0,-3 2 0,-4-2 0,6 8 22,-7-5-22,0 6 0,0-2 426,0 10 0,0 3-19,0 6 0,-5 2 125,0 3 0,-4-2-168,4 7 1,-6-2-18,1 2 1,-2 2-216,-2-2 0,-1 3 91,1 1 1,0-4-305,0 0 1,-1-7 76,1 2 0,5-5-327,-1-4-37,7 2 72,-3-10-40,6 4 171,0 1 0,0-4 172,0 6 0,0 1-75,0 4 0,0 0 130,0 0 1,0 1-61,0-1 1,0 5 213,0 0 1,0 0 177,0-5-210,-6 6 0,4-4 231,-3 3-272,4-3 0,2-7-334,4 1 290,-3-7-449,10 3 1,-4-7-5,6-4 1,-4-3-165,-1-6 0,-1-2 204,2-3 0,2 2-120,-2-7 0,2-4-328,3-5 762,-8-7 0,12-3 0,-3-7 0</inkml:trace>
  <inkml:trace contextRef="#ctx0" brushRef="#br0">7806 3611 7981,'14'-22'-178,"-6"6"-269,-3 7 951,3 5 0,-5-2 280,6 6-249,-5 0-285,2 6 1,-6 2-313,0 7 1,0-1 85,0 0 1,-5 5-31,0 0 1,-6 5-287,2-5 0,1-1 180,-2-3 1,7-1-327,-1 0 114,-4-6 142,6 5 0,-3-12 98,10 4 1,3-10 139,6-4 0,2-4-122,3-1 1,-2-2 34,7-3 0,0 3-16,4-3 0,-1 4-4,-3 0 0,1 1 93,-6 0 0,0 6-94,-5 3 165,-6 4 0,-2 2-137,-6 4 1,-6 3 65,-3 6 1,-10 7-48,-5 2 0,-1 0 125,1 0 0,-1 6-23,6 4 1,-5-2 5,5-7 0,5 1-58,4-6 44,7 0-257,-3-11 158,6-1 1,6-11-107,4-5 0,7-1 122,2-9 1,0-1-351,-5 1 1,0 0-777,1 5 597,-1 0 523,0-1 0,-6 1 0,-2 0 0</inkml:trace>
  <inkml:trace contextRef="#ctx0" brushRef="#br0">7863 3739 8129,'0'9'315,"0"1"1,0 4-115,0 5 1,-5 6-99,0-1 0,-6 8-5,2 1 1,-5 5-199,-5-5 1,3 0-145,-3-5 1,-2 4 162,2-4 1,0 3-27,5-13 0,2 1-12,2-4 1,-3-3-739,4-2 102,3 2 76,-1-10 679,7 4 0,-6-12 0,-2-2 0</inkml:trace>
  <inkml:trace contextRef="#ctx0" brushRef="#br0">7749 4080 7981,'14'0'-63,"-1"2"241,-4 2 0,2 9 73,-6 6 1,2 6-85,-3-1 1,-2 3 57,3 1 0,-2 1-190,2-1 0,-4 1 110,4-1 0,1 0-522,-1 1 0,4-5 35,-4-1 1,5-5-223,-6 1 1,1-8-533,-5-2 1096,0-6 0,0 4 0</inkml:trace>
  <inkml:trace contextRef="#ctx0" brushRef="#br0">7820 4180 7981,'2'-24'-46,"3"0"1,-2 5 1,6-4 0,2 5 311,8-1 1,5-1-32,9 1 1,3-7-231,7 3 0,1-4 90,4-1 0,-4 4-83,3 0 1,-4 7 72,-5-2 1,-5 9-146,-9 6 1,-4 2 97,-6 2 1,-4 6-15,-1 4 1,-5 4-140,0 5 1,-4 3 102,-4 7 1,-4-1-237,-7 0 1,1 1 79,0-1 1,-2 1-222,-3-1 0,3-1 88,-2-3 1,-5 1-374,0-6 673,-4 6 0,-2-9 0,1 4 0</inkml:trace>
  <inkml:trace contextRef="#ctx0" brushRef="#br0">7849 4279 7981,'22'-22'-237,"3"1"-60,-6 7 0,8-5 308,1 0 1,2-1 8,8 1 1,-8 3 62,-1-3 1,-2 3-50,-9 2 0,1 5-595,-4-1 72,-7 7 106,-2-10 383,-12 12 0,-9 1 0,-7 8 0</inkml:trace>
  <inkml:trace contextRef="#ctx0" brushRef="#br0">7962 4080 7733,'0'14'-114,"0"1"0,5-1 777,0 0 0,0 2-611,-5 3 0,0-3 71,0 2 0,0 3-331,0-2 0,-5 0 104,0-5 0,-1 0-565,1 1 185,3-1-80,-4-6 237,6-2 327,0-6 0,-6-13 0,-2-2 0</inkml:trace>
  <inkml:trace contextRef="#ctx0" brushRef="#br0">8147 3938 7981,'8'14'0,"-2"8"276,-6 7 0,0 1-1,0 8 0,-4-5 77,-1 5 1,0-5-128,5 5 0,0-7-117,0 3 1,0-4-49,0-2 1,0-1-245,0-3 1,2-4-126,3-6 0,-2-1-414,6-4 0,-4-2 723,4-7 0,1-7 0,4 0 0</inkml:trace>
  <inkml:trace contextRef="#ctx0" brushRef="#br0">8403 3810 7981,'14'-14'0,"5"4"-139,0 1 0,5 4 321,-5-4 0,5 1 429,-5-2 0,1-1 180,-1 6-342,-3-6-396,4 10 185,-5-6-158,-7 7 1,-8 12 66,-10 2 0,-7 11-212,-2 3 1,-5 2-53,5 8 0,-6 0-47,1 5 1,4-2-120,1-3 1,-2 1 98,2-5 0,0-3-310,5-7 0,4-4-140,1-5-147,6-7 447,-4-2 1,7-12 333,0-4 0,0-9 0,0-3 0</inkml:trace>
  <inkml:trace contextRef="#ctx0" brushRef="#br0">8474 3952 7981,'10'14'0,"-1"1"0,-6 4 142,2 0 0,-3 6 129,-2-2 0,0 3 0,0-3 0,0 0-192,0-4 1,-2-4 87,-3 4 0,4-3-112,-4-2 279,3 0-971,-4-6 523,5-1 1,-6-14-456,7-2 1,2-4 173,3-1 0,-2-2-18,6-3 1,1 4 388,4-4 1,0 3-75,0 2 0,2-1 117,3 1 0,-3 5-90,3-1 0,1 7 667,-1-2-439,0 4 1,-5 1 1060,1 0-776,-7 0 0,-2 1-14,-6 4 0,0-2-97,0 7-85,-6-1-80,4 5 0,-15 2-304,2 3 1,-7-3 112,3 3 0,0-5-308,5-4 1,0 2 175,0-2 0,0-4-420,-1-1 1,6-4 73,-1-1 1,6-3-109,-6-6 0,7-2 611,-2-13 0,-3-6 0,0-6 0</inkml:trace>
  <inkml:trace contextRef="#ctx0" brushRef="#br0">8901 3639 7981,'19'-4'0,"0"-1"0,0-5 391,-5 6 0,0-1 336,0 5-389,-6 0 0,-2 6-130,-6 4 0,0 4-202,0 5 0,-1 3 159,-4 6 1,2 2-105,-6 4 0,-1-3-468,-4 7 1,1-8 264,4-1 0,1-7-1270,3-8 650,3 0 338,-4-6 0,6-13 80,0-9 0,0-8 208,0 3 0,0-5 97,0 5 39,0-6 0,0 9 179,0-3-130,-6 10 1,-2 3 371,-6 6 1,4 12-161,1 7 0,-1 6 231,-4 4 1,0-1-169,0 1 1,4 2-165,1-2 1,4 1 135,-5-11-141,7 0-256,-3-5 1,8-6 69,2-3 0,1-10-193,9-5 1,-3 1 83,8-5 1,3 3-228,2-8 1,-2-2 137,2 2 1,-5 0 3,5 5 1,-7 1 137,2 4 1,1 3 89,-1 6 1,2 0 288,-2 0 0,-3 6-166,3 3 1,-4 9 306,0 1 0,-7 6-172,-4-1 0,-2 2 166,-2 3 1,-2-1-103,-2 1 0,-4-1-227,-7 1 0,-4-1-4,1 0 0,-3 1-240,2-1 0,-3-1-191,-7-3 0,7-4 196,3-5 0,-1-7-248,1-4 0,0-4 146,5-4 0,6-11-123,3-8 0,10-6 53,4-4 1,10 1 35,5-5 1,4 0 276,6-1 0,-4-3 0,4 5 0</inkml:trace>
  <inkml:trace contextRef="#ctx0" brushRef="#br0">4422 5289 7998,'0'9'-588,"0"0"532,0 1 0,-6 9 1,-4 1 825,-2 3 1,2-4-370,1 4 1,-1 2-149,-4 9 1,0-3-72,0 7 0,1 5-1,4 4 0,-4 7-191,3-2 1,-1-1 106,2 1 1,-2-8-83,6-1 0,-4-2-116,4-8 0,0-2-558,5-7-539,0-3 843,0-13 0,0-7-252,0-15 1,5-5 188,0-19 1,4-6 417,-4-8 0,6-10 0,-3-3 0</inkml:trace>
  <inkml:trace contextRef="#ctx0" brushRef="#br0">4294 5402 8141,'10'-8'-193,"-1"4"1,5 15 128,5 8 0,0 6 239,-4 3 0,3 7-8,1 3 1,2 8-15,-2 1 0,-3 1-228,3-6 1,-4 1-274,0 0 0,-6-6 348,1 1 0,-1 0 0,5 5 0</inkml:trace>
  <inkml:trace contextRef="#ctx0" brushRef="#br0">4237 5985 8136,'2'-8'153,"3"3"0,7-1-38,7 1 1,8-6-90,2 2 1,1-5 95,7-5 1,1-2-540,5-3 1,-2-2 179,-3 2 0,-3 3-788,-7 2 1025,-6 4 0,5 0 0,-5 1 0</inkml:trace>
  <inkml:trace contextRef="#ctx0" brushRef="#br0">4635 5388 8068,'10'6'96,"-1"4"0,1 10 119,4 9 1,-1 2 264,-4 12 0,4 3-106,-4 11 1,-1-5-51,2 0 0,-6-1-62,6 1 1,-7-3-375,2-7 1,1-4 126,-1 0 0,0-6-310,-5 1 1,0-9-11,0-6 1,0-6 171,0-3 1,-2-6 2,-3 2 1,-1-11 50,-4-9 1,-2-7-281,2-11 1,2-5 95,-1-9 1,6-1-53,-2-8 1,-1-4-5,1-12 0,0-2-217,5 3 0,8 3 469,6 11 1,2 7 170,8 2 0,-5 12 53,5 8 1,-5 7-99,4 12 0,-5 4 426,1 10 1,-4 4-220,0 10 1,-6 3 253,1 7 1,-7 4-156,1 0 1,-4 6 174,-4-1 1,-4-1-334,-6 1 0,-1-1-28,1 6 1,0-7-196,0-2 0,-1-9 47,1-1 0,5-12-55,-1 2 167,1-9-164,-5 2 169,6-7-188,1 0 59,7-7 0,8 6 41,6-4 1,7 3 218,7 2 1,2 7-79,4 2 1,7 4 47,6 1 0,2 0-63,-2 0 1,-2 1-334,2-1 0,-3-6-335,-1-4 1,0-2-467,-1-2 0,1-2 948,0-2 0,6-11 0,1-7 0</inkml:trace>
  <inkml:trace contextRef="#ctx0" brushRef="#br0">7578 4890 8009,'-7'0'897,"-4"13"-964,6 6 1,-6 9 294,1 10 0,-2 2-22,-3 12 1,1-5 59,0 6 0,4-8-87,1 3 1,0-4-119,-6-1 1,6-1 137,-1 1 0,6 0-271,-6-1 0,5-5-103,-4-4 0,6-5-388,-2-4-622,3-4 891,2-12 0,0-9-146,0-14 0,7-11-23,2-12 463,4-10 0,7-9 0,3-7 0</inkml:trace>
  <inkml:trace contextRef="#ctx0" brushRef="#br0">7593 4962 8009,'9'0'-204,"1"0"1,-7 3 135,2 6 1,1 9 766,-1 15 1,1 5-136,-1 9 0,-2-3-96,6 4 1,-4-4-379,5-1 0,-6-1 104,6 1 0,-6-5-174,6 0 0,-5-5 83,4 5 0,-6-7-787,2 2 0,-2-7 388,2-3 1,-3-10-604,2 1 0,-4-4 260,-4-1 0,-4-2 244,-7-7 1,0-2 394,-4-3 0,3-3 0,-17-12 0,3-2 0</inkml:trace>
  <inkml:trace contextRef="#ctx0" brushRef="#br0">7408 5459 8009,'6'-14'-374,"2"4"-40,6 1 0,7 1 303,3-1 0,4-4 153,5 3 0,-1-4-154,6-5 1,-5 3 118,5-2 0,-8-3-7,-2 2 0,1 0 0,-7 5 0</inkml:trace>
  <inkml:trace contextRef="#ctx0" brushRef="#br0">7877 5061 8235,'14'-8'842,"5"0"-647,0 4 1,6 0-126,-1-5 1,3-1 0,1-2-261,1 2 1,2-2-158,-2 2 0,-4 2-361,-11-1 1,1 6-202,-1-2 909,-6 3 0,-8 9 0,-8 1 0</inkml:trace>
  <inkml:trace contextRef="#ctx0" brushRef="#br0">7906 5203 7992,'-8'14'0,"-3"-4"151,6-1 71,0-5 0,13 2 45,6-6 1,8-2-37,11-2 1,4-4-394,5-7 1,3-4 95,2 1 0,-4-1-435,-1 4 0,-5 1-266,-9 0 767,1 6 0,-7-5 0,-2 5 0</inkml:trace>
  <inkml:trace contextRef="#ctx0" brushRef="#br0">7891 5033 7992,'8'11'0,"-3"3"0,-3 3 397,-2 12 0,0 1-1,0 3 0,0 3 89,0 7 1,0-2 11,0-3 0,0 1-207,0-5 0,0 3-67,0-3 0,1-1 31,4-5 0,4 1-257,10-1 0,5-11 91,9-2 1,5-11-14,9 1 1,4-6-134,6-9 0,0 1-308,0-10 0,-7-2 206,-2 2-5,-4 7 0,-2-7 1,1 3-1</inkml:trace>
  <inkml:trace contextRef="#ctx0" brushRef="#br0">4479 6540 8216,'-8'0'-515,"2"6"964,6 3 0,-2 9-173,-3 1 1,4 6-133,-4-1 1,-3 7-67,-1 2 1,1 7-95,-2-2 0,6-3 90,-6-2 1,7-3-380,-2-2 0,-1-6-85,1-3 0,-1-5-594,1-4 425,4-4 1,-6-7 558,7-4 0,-6-9 0,-2-8 0</inkml:trace>
  <inkml:trace contextRef="#ctx0" brushRef="#br0">4308 6824 8216,'0'20'140,"0"4"116,0 9 1,-1 5 188,-4 10 0,4-4-63,-4 3 0,2 2-47,-2-1 0,3 2-87,-2-7 0,2-1-55,2-13 0,0 1-42,0-11 1,6-5-185,4-5 1,2-7 91,3-2 0,5-6-228,4-8 1,1-10-754,-1 0 0,1-6 492,-6 6 1,0 5-665,-5 5 1094,-6 0 0,5 12 0,-5-4 0</inkml:trace>
  <inkml:trace contextRef="#ctx0" brushRef="#br0">3811 7819 8269,'-7'-21'-133,"4"6"-92,-6-4 1,6 8 637,-2 1 1061,-3 1-1074,0 1 1,-1-3-132,-1 6 0,1 2-206,-6 8 1,1 3 127,0 6 1,0 2-232,0 2 1,-5 5 61,0 5 1,-2 2-120,2 3 0,3-1 12,-3 6 0,-1 0-84,1 4 1,0-4 247,5 0 0,1-5-69,4 5 1,-2-1 191,6 0 0,0 3-104,5-7 1,6 0 81,4-4 1,4-1-148,5 1 1,2-9 9,2-6 1,4-1 9,-3-8 0,3-2-19,1-8 1,7-4-293,3-10 0,1-3 64,-1-7 0,2-1-366,-7-3 0,-1 1 221,-9-6 1,-4 8-698,-9 2 578,2 0 1,-12 13 60,0 1 0,-8 6 147,-11 8 1,-1 2 87,-4 3 0,-3 2 292,4 8 0,2-1-241,2 0 431,3 7 1,4-6-37,2 4 373,4-9-395,6-4 1,1-6 60,4 0 0,3-1-120,6-4 1,1-1 63,-1-4-235,0-3 0,0 7 87,0-3 0,-4 1-215,-1 3 184,-5 3 0,3-4-158,-2 6 39,-3 0 43,4 0 0,-4 0 178,2 0-113,-2 0 34,4 0 0,-4 0-10,3 0-102,-4 0 0,7 5 58,-3 0 0,1 6-14,4-2 0,-4 5-17,-6 5 1,0 5-2,0 9 0,0-1-255,0 6 1,0-7 74,0 2 1,0-3-483,0-1 1,2-9-160,2-5-429,4-7 1225,6-8 0,7-19 0,1-5 0</inkml:trace>
  <inkml:trace contextRef="#ctx0" brushRef="#br0">4180 7691 8145,'2'-9'0,"3"-1"533,-4 7-17,6-3-266,-7 6 0,0 6 5,0 3 1,0 6 127,0 4 1,0 0-46,0 9 0,0 4-97,0 10 0,0 2-174,0 4 0,0 4 104,0 10 1,4-4-495,1 4 1,0-4 326,-5-1 0,0-6-191,0-4 1,0-4-86,0-6 1,0-2-246,0-6 0,0-7-270,0-3-254,0-3 418,0-9 1,0-8 199,0-13 1,-5-9 567,0-10 1,-1-1-146,1-4 0,4-5 0,-4 0 0,-3 1 0,0-7 0</inkml:trace>
  <inkml:trace contextRef="#ctx0" brushRef="#br0">4195 7776 8145,'14'-14'0,"0"0"0,-4 4 312,-1 1 1,1 4-66,4-4 0,0 6 30,0-2 1,0-1-185,1 1 0,-6 0 389,1 5-426,-1 6 1,1 2 41,-1 7 1,-6 3-39,2 1 1,-3 7-8,-2-3 1,-7 4-193,-2 2 1,-6 5 67,-3 4 1,2-1-165,-3 1 1,3-5 10,2 5 0,0-7-233,-1 2 1,6-4-39,-1-5 0,2-4 495,-1-6 0,-4 1 0,5-1 0</inkml:trace>
  <inkml:trace contextRef="#ctx0" brushRef="#br0">4507 7833 8228,'21'-6'-60,"0"-2"102,2-6 1,4 1 336,-3 4 0,3-9-113,1 4 0,-4-3-315,-1 3 0,-5 4 124,1 1 1,-3 4-710,-2-5 1,-5 7 305,1-2 1,-7 5 327,2 5 0,-4 9 0,-1 9 0</inkml:trace>
  <inkml:trace contextRef="#ctx0" brushRef="#br0">4721 7776 8172,'0'-14'-357,"0"0"1132,0 0 57,0 6-234,0 2-506,0 6 0,0 7 96,0 8 1,0 5 132,0 9 0,0 5-142,0 4 1,0 5-3,0 4 0,0 4-150,0 6 0,0-7 103,0-2 1,0-4-810,0-1 0,4-7 392,1-3 0,5-5 287,-6-4 0,7 3 0,-3-5 0</inkml:trace>
  <inkml:trace contextRef="#ctx0" brushRef="#br0">5332 7222 7332,'0'14'-301,"-1"-3"333,-4 3 0,3 4 146,-3 10 1,2 7 0,0 4 222,-2 7 1,-1 3-75,1 3 1,2 4-59,-6-4 0,1 5-67,-2 4 0,-2-2-305,2 2 0,-2 3 294,-3-3 1,6 1-213,-1-5 0,2-2 107,-1-3 1,-4-5-153,4-9 0,1 2-12,-1-7 1,4 0-296,-5-4 1,7-1 181,-2 0 0,4-5-902,1-5 262,-6-2 537,4-8 294,-4-1 0,6-7 0,0 0 0</inkml:trace>
  <inkml:trace contextRef="#ctx0" brushRef="#br0">5915 7648 8036,'-13'-20'0,"4"-4"0,-4 4-249,4 1 1,1 0 118,-2 5 1,3-4 405,-3 9 0,-3 2-6,4 3 0,-5 4-1,-5 4 1,1 6-58,-5 9 1,4 3 144,-5 6 1,5 2-293,-5 4 0,2 0 124,-1 4 0,0 3-131,4-3 1,5 3 72,0 2 0,1 0-85,9-1 1,-1-4 20,5 0 0,0-5-146,0 5 1,6-11 83,4 1-1,2-9-118,3 0 1,5-9-220,4-5 0,3-5 170,1-5 1,5-5-262,0-9 1,1-3 157,-6-6 0,0-7-80,1-3 0,-7 3-33,-3 2 0,-3 5-16,-2 4 1,-1-1 394,-4 6 0,-3 0 0,-6 5 0,0 4 0,0 1 0,-1 6 0,-4-2 0,2 3 0,-7 2 0,1 7 0,-4-4 0,4 6 0,-2-4-109,6 4-36,0-5 306,5 2 361,0-6 388,0 0-550,0 6-233,0-4 1,5 6 38,0-4 1,1 0 136,-1 5-154,-4 1 1,11 9 63,-8-1 1,1 8-9,-5-3 0,0 0-41,0 0 1,0-1 1,0 2 0,0 1-198,0-6 1,0 5 114,0-5 1,5 0-501,-1-5 1,1-4-404,-5-1 232,7-6 0,-6 2-15,4-10 1,1-3 321,-1-6 1,1-6 280,-1-4 0,-3-9 0,4-4 0</inkml:trace>
  <inkml:trace contextRef="#ctx0" brushRef="#br0">6015 7620 8036,'6'-8'0,"-3"2"12,6 6 1,-5 8 124,0 6 0,-2 2 200,-2 7 0,0 6-87,0 4 1,0 6 22,0-1 0,0 5-101,0 4 1,0-1-112,0 6 0,0 0-33,0 5 1,0-6 106,0-4 0,0-7-513,0-2 0,0-8 233,0-2 0,2-6-604,2-8 1,-1-6 231,7-3 1,-7-11 18,2-8 0,1-4 498,-1-10 0,0 2 0,-5-7 0,-7-9 0,-1-3 0</inkml:trace>
  <inkml:trace contextRef="#ctx0" brushRef="#br0">6057 7563 8036,'7'-8'0,"0"-3"-281,8 6 1,-1 1 150,0 4 1,0 0 626,1 0 0,3 6-86,1 3 1,0 4-117,-4 1 0,-6 1-118,1-1 0,-3 0 11,3 0 0,-4 0-20,-6 1 0,0 0-19,0 4 0,-1-3-193,-4 3 1,-3 2 85,-6-2 0,-2 4-285,-3-4 0,2 5 145,-7-5 0,7 5-483,-2-5 1,3 0 167,2-5 1,-1 0-13,1 0 0,0-4 425,0-1 0,0-6 0,-1 4 0</inkml:trace>
  <inkml:trace contextRef="#ctx0" brushRef="#br0">6327 7720 8036,'30'-29'0,"4"1"0,-4-2-271,3-4 1,-5 9 267,-4-3 1,-4 7-72,-5-2 0,-1 7 86,0 2-149,-6-1 48,-2 14 1,-6-4-266,0 10 0,-6 3 354,-4 6 0,-2 6 0,-2 2 0</inkml:trace>
  <inkml:trace contextRef="#ctx0" brushRef="#br0">6484 7606 7606,'8'1'356,"-4"4"1,3-2 35,-3 7 0,1-1-121,-5 5 0,0 5-18,0 0 1,0 7 28,0-3 1,0 9-126,0 1 1,0 2 72,0-2 0,-1 3-200,-4 7 1,3-4 50,-2 4 0,2-10-75,2 5 1,0-1 48,0-4 1,2 0-587,2-5 0,-2-6-48,3-3 0,-4-3-1124,-1-2 927,0-6 0,0-3 776,0-10 0,0-9 0,0-8 0,0-6 0</inkml:trace>
  <inkml:trace contextRef="#ctx0" brushRef="#br0">6669 7663 8036,'14'0'172,"0"0"1,0 0 71,0 0 1,-4 0 162,-1 0 1,1 4-63,4 1 0,0 5 24,1-6 0,-3 7-100,-2-1 1,1 3-26,-7 1 1,1 2-29,-5 2 0,0 0 14,0 6 1,-1-1-197,-4 6 1,-8 4 83,-6 0 1,2-1-271,7-9 1,-1-2 27,7-7 1,-1-4-230,5-1 248,0-6 1,1 3 80,4-6 1,3-1 174,6-4 1,7-3-144,3-6 1,7-6-127,2-4 0,5 2 156,-5-2 1,2 5-628,-2-5 1,-1 7 278,6-2 0,-7 5 24,3 4 286,-4-2 0,-2 4 0,0-6 0</inkml:trace>
  <inkml:trace contextRef="#ctx0" brushRef="#br0">2773 9525 8405,'-8'0'-33,"2"0"1,6 2 368,0 2 0,1 11-20,4 8 1,-2 4 150,7 2 1,-7 5-125,2 4 0,-4 8-127,-1 1 1,-8 7-237,-6-2 0,-7-1 105,-7 1 1,4-6-407,1 1 0,1-4 210,-2-5 0,3-4-734,7-5 1,1-7 107,4-3 737,-4-10 0,5 4 0,-6-5 0</inkml:trace>
  <inkml:trace contextRef="#ctx0" brushRef="#br0">2716 10079 8399,'22'0'-912,"0"0"682,-3 0 0,2-1 11,2-4 0,3 2 34,-7-7 185,0 1 0,1-12 0,2-1 0</inkml:trace>
  <inkml:trace contextRef="#ctx0" brushRef="#br0">3043 9625 8326,'0'15'111,"0"4"1,0 5 209,0 9 1,0-1 119,0 6 1,0 4-128,0 6 1,-6 4-108,-4-5 1,-2-1 67,-3-8 1,3 1-575,2-5 0,-2-6 293,2-4 1,2-9-496,-1 0 0,4-3 501,-4-7 0,5-6 0,-2-7 0</inkml:trace>
  <inkml:trace contextRef="#ctx0" brushRef="#br0">3015 10037 8322,'14'9'0,"0"1"0,5-1-214,0 5 0,6-4 107,-1-1 1,8-5 235,1 0 0,0 3-125,-5-3 0,-1 1-480,-3-5 0,-4-1 476,-5-4 0,5-3 0,2-6 0</inkml:trace>
  <inkml:trace contextRef="#ctx0" brushRef="#br0">3384 9582 8352,'16'-13'-605,"3"4"0,-3-4 503,3 4 0,-2-4 334,2-1 1,-3 1 431,3 4 1,-8-2-287,-2 6-804,-5-6-833,2 9 962,-6-4 0,-6 12-96,-4 4 1,-1 2 392,2 3 0,-3-6 0,8 1 0,-6-6 0,6 6 0,-1-6 0,5 6 0,0-5-28,0 4 0,0-4 49,0 4 1,0 1 460,0 4 1,0 5-201,0 0 1,0 6 135,0-1 1,0 4-97,0 6 0,0 2 32,0 7 1,-2-2-77,-3-3 1,-2 1-284,-8-6 1,6 7-119,-1-2 0,2-4-120,-1 0 1,-2-6-274,6-4 1,-4-4 279,4-6 1,0-4-307,5-1 10,0-5 209,0-11 1,2-4 135,3-13 0,2 5 169,8-4 1,-3-1 31,-2-4 0,7 4 135,-3 0 1,1 5 120,-1-4 0,-8 5-119,8-1 0,-3 3 28,4 2 1,-6 0-62,1 0 0,-6 1 221,6 4 1,-5-2 316,4 6-59,-6-6-303,10 9-120,-5-4 0,0 12-23,-4 4 0,3 4 18,-3 5 0,1 1 32,-5 4 0,-1 3-51,-4-3 0,3 7 140,-2 2 1,-3-4-111,2-5 1,1-7 132,4 2 1,0-3 32,0-2-282,0-6-45,0 4 0,6-12 104,4 0 0,8-6-661,6-8 0,3-7 288,1-2 1,6-4-1028,-1-2 0,5 1 1277,-5 0 0,0-1 0,-4 1 0</inkml:trace>
  <inkml:trace contextRef="#ctx0" brushRef="#br0">3953 9781 8084,'14'-6'-313,"2"4"686,3-3 0,3 4 0,6-1 470,1-3 0,4 4-528,0-4 1,7-3-82,-2-1 0,4 1 27,6-2 1,-4 2-474,3-1 0,-4 3 198,-5 6 0,-3-5-1637,-7 0 933,1 0-337,-7 5 1055,-2 7 0,-18-6 0,-4 6 0</inkml:trace>
  <inkml:trace contextRef="#ctx0" brushRef="#br0">4479 9625 8193,'14'-8'-164,"0"3"0,5 2 760,0-2 1,7 3-137,-3-2 1,-1 2-250,2 2 1,0 0 18,4 0 0,1 0 174,-1 0 1,-4 0-115,0 0 1,-1 5 66,6 0 1,-2-1-136,-4-4 0,-2 5-142,-7 0 1,-5 6-478,1-2 0,-8 4 280,-2 1 0,-8 2-392,-11 3 0,-5 5 250,-9 9 1,3-3-131,-3 3 1,-4 3-235,-1 2 1,-3-3 622,-1-2 0,5-9 0,3-4 0</inkml:trace>
  <inkml:trace contextRef="#ctx0" brushRef="#br0">5275 9639 8294,'7'-10'290,"2"1"1,5 1-395,5-2 1,-1-2 0,7 2-111,5-2 0,5-3 144,7 1 1,1-5-131,0 0 1,-2-4-227,-3 4 0,-1-5 85,-8 5 0,-4 0 341,-11 5 0,-6 0 0,-1-1 0,-7 1 0</inkml:trace>
  <inkml:trace contextRef="#ctx0" brushRef="#br0">5545 9269 7629,'0'14'-320,"0"2"972,0 3 0,0-2-195,0 7 0,0 0-175,0 4 1,0 1 4,0-1 0,-6 1 98,-3-1 0,-6 5-254,-4 0 0,-3 7 128,-6-2 1,-1 4-319,1 6 1,-2-4 94,-3 3 1,4-4-422,1-5 1,1-5-119,8-9 1,2-4-1219,7-5-89,-2-8 986,10 0 824,-4-20 0,12-3 0,2-12 0</inkml:trace>
  <inkml:trace contextRef="#ctx0" brushRef="#br0">5403 9696 8206,'5'19'-210,"0"0"0,4 6 139,-4-2 1,4 4 715,-4 2 1,5 4-165,-6 0 0,1-4-618,-5-6 1,5-1-56,0 2 1,-1-3-128,-4-7 238,0 0-201,0-6 82,0-2 0,0-7 92,0-4 0,0-3-279,0-6 0,0-2 77,0-3 1,0 2 282,0-7 1,0 7 3,0-2 0,7-2 151,2 2 1,4 2-70,1 7 1,6-2 139,4 2 1,-2 4 193,2 1 0,0 4-93,4 1 1,1-5-20,-1 0 1,-4 0-61,-1 5 1,-10 0 32,1 0 1,-3 0 52,3 0-128,-6 7 1,-1-4-87,-7 6 1,-3 2-9,-7 8 0,-6 3-147,-12 7 0,-2-1 112,-3 1 1,3-1-346,-4 1 1,6-3 138,4-2 1,5-3-1578,10-7 1733,3-6 0,6 4 0,0-4 0</inkml:trace>
  <inkml:trace contextRef="#ctx0" brushRef="#br0">5958 9468 8232,'4'-9'-3,"1"-1"0,6 5-138,-1-4 1,7 1-240,2-1 0,6-4 287,-1 3 0,9-2 41,5-2 0,-2-1-257,2 1 0,-6 0 76,1 0 0,-9 4 233,-5 1 0,-10 6 0,4-10 0,-5 5 0</inkml:trace>
  <inkml:trace contextRef="#ctx0" brushRef="#br0">6071 9369 8186,'8'12'281,"5"1"163,-4 15 1,-1-1-136,2 11 1,-7-5-61,2 5 0,-4 0-46,-1 5 0,0-5-139,0 0 1,0-2 63,0 2 0,0-3-219,0-7 1,0-6 13,0-3-401,0-9 100,0-4 1,0-8 190,0-2 0,0-9-87,0-6 0,2-11 54,3 1 0,1-4-112,3 0 0,6 3 80,-1-3 1,0 5 117,5 4 1,2 3 330,-2 7 1,4 1-120,-4 4 1,5 3 129,-5 6 0,6 0-46,-1 0 1,-4 6 326,-1 3 0,-3 9-173,-2 1 1,-4 0-4,-1-5 0,-6 2-135,2 3 1,-3-4-129,-2 4 1,-2-3 75,-3-2 0,-4 1-122,-10-1 1,2-1-255,-7-4 1,0-3 66,-4-6 1,6 0-42,3 0 1,3-6 46,2-3 0,1-10-196,4-5 0,2-8-62,7-1 1,7-6-31,2 1 1,5 1 135,5-1 0,3 7 127,7-2 0,-2 3 202,-4 1 1,4 7-1,-3 3 0,3 3 25,1 2 0,-4 0-111,0 0 0,-7 6 373,2 3 1,-3-1-22,-2 1 0,0 0 133,0 5 0,-4 0-104,-1 0 1,-1 7-40,2 2 0,-4 4-216,-6 1 1,0 2 102,0 3 0,-6 3-227,-4 6 1,-2-4 110,-3 0 0,3-2-131,2 1 0,-1 3-26,6-7 1,1 4 68,4-4 0,0 0 43,0-4 1,0-1-12,0 0 0,1 0 153,4 0 0,-2 1-75,7-1 1,-6 0 48,6 0 1,-2 0-97,1 1 1,-1-1 10,-3 0 84,-4 0 1,6 5-6,-7 0 0,-7 0-70,-2-5 0,-8 1-5,-2-1 0,-7 0-80,3 0 0,-3-1 76,3-4 0,-3-2 155,7-7 0,1 0-88,3 0 1,3-7 54,2-2 0,4-8-153,6-2 1,8-8-152,6-2 1,2 1-447,7-5 0,1 3 286,5 1 0,-1 1-316,0-1 0,-1 6 645,-3-1 0,3 0 0,-5-4 0</inkml:trace>
  <inkml:trace contextRef="#ctx0" brushRef="#br0">6868 9553 7952,'14'-1'-303,"0"-4"1,2 2 302,3-7 0,-2 6 11,7-6 1,0 2 10,4-1 1,-1-4-925,-3 4 902,2 2 0,-3-12 0,5 4 0</inkml:trace>
  <inkml:trace contextRef="#ctx0" brushRef="#br0">7451 8956 8154,'0'16'0,"0"3"0,-5-2 191,0 7 0,-1 1 407,1 9 1,-3-1 31,-6 9-449,0-2 1,-5 9-8,0-6 0,-5-6-124,5 1 0,-5-1-371,5 1 1,-4-4 264,4-5 0,0-1-194,5 1 0,-5-7 119,0-3 0,0-3-788,5-2 0,4-6-159,1-4 1078,5-2 0,-8-15 0,4-2 0</inkml:trace>
  <inkml:trace contextRef="#ctx0" brushRef="#br0">7251 9369 8148,'29'-15'0,"1"1"-7,3 0 1,2 4 180,3 1 1,3 6-96,-3-2 1,-3-1 97,-2 1 1,-5 0-175,-4 5 186,-4 0-656,-12 7 0,-1 1 117,-7 6 1,-11-2-50,-4-2 0,-8 3 139,-1-4 260,-3 4 0,-1 1 0,-1 0 0</inkml:trace>
  <inkml:trace contextRef="#ctx0" brushRef="#br0">7436 9283 8144,'15'0'-924,"-3"7"1458,-2 2 1,1 5-100,-7 5 1,1 3-12,-5 7 1,0 1-154,0 3 0,-5 3 257,1 7 1,-6 0-187,5-1 0,1 1-286,4 0 0,0-1-209,0 1 1,0-2-506,0-3 0,0-3-534,0-7 1192,0-6 0,6 5 0,2-5 0</inkml:trace>
  <inkml:trace contextRef="#ctx0" brushRef="#br0">7906 8914 8171,'-10'4'201,"1"1"1,5 6-323,0-1 1,0 7-221,0 2 0,-3 6 396,-2-1 1,-4 1-45,4-1 0,-4 1-48,-1-6 0,4 5-168,1-5 97,0 0 1,-4-10-112,3 1-20,4-7 45,6 3 1,2-12 44,2-4 0,4-2 232,7-2 1,3 4-124,1 1 1,7-1 263,-3-4 1,3 4-23,-3 1 0,3 6-133,-7-2 0,0-1 283,-5 1-92,0 0-363,0 5 259,-6 0-416,-2 0 0,-6 2 84,0 3 1,-6-2-51,-3 6 0,-4 1 86,-1 4 0,0 0 52,-1 0 0,1 1 12,0-1 1,1-5 112,4 1 0,-4-1 114,4 5 0,-2 1-74,1-1 70,-2 0 0,5 0-72,-2 1 0,1-1 81,3 0 0,4-5 107,-4 1-170,3-1 1,2 1 106,0-1-92,0-5 0,7 2 21,2-6 1,4 0-48,1 0 0,6-6-126,4-4 1,-2-4 71,2-5 1,1 3-87,8-3 1,-7 0 24,2 5 1,-9-3-163,0 7 74,-10 4 53,4-1 1,-11 9 212,2 3 0,-8 7-105,-6 7 0,-2 8 239,-3 2 1,-4-1-77,0 5 0,0 4 28,5 0 0,0 0-46,0 1 0,0-7 58,-1 3 1,3 0-94,2-1 0,-2 1-49,2-6 1,2-6-6,-1-3 0,1-3 158,-2-2-162,-2-6 0,9-2 10,-7-6 1,5-1-130,-4-4 0,6-3 120,-2-6 1,3-7-404,2-2 1,0-3-123,0 3 1,0-4-183,0 3 0,7-3-199,2-1 0,4 1 324,1 3 0,0-1-203,1 6 692,-1 0 0,6-1 0,2-3 0</inkml:trace>
  <inkml:trace contextRef="#ctx0" brushRef="#br0">7920 9212 8217,'-8'7'-50,"0"0"141,3 8 0,-1 4 0,-5 1 97,1 2 0,1 2-49,-5 4 1,-1 1-94,1-1 1,2-4-168,2 0-135,-3-7 0,12 4-973,-4-7 1229,4-6 0,7-2 0,2-6 0</inkml:trace>
  <inkml:trace contextRef="#ctx0" brushRef="#br0">8289 9226 8052,'2'-7'192,"3"2"1,3-1 336,6 1 0,0-5-357,0 6 0,5-6-355,0 5 1,2-6-177,-2 2 0,-4 1 182,4-2 0,-3 7-57,-2-1 1,-4-3-69,-1 2-222,-5 1 0,2 5 524,-6 4 0,-13 9 0,-3 8 0</inkml:trace>
  <inkml:trace contextRef="#ctx0" brushRef="#br0">8432 9241 8052,'-10'14'0,"1"0"0,4 0-159,-5 1 0,7-1 145,-2 0 0,2-1 542,-1-4 1,2 4 222,-3-4-528,4 4-70,1 1 0,0 0-158,0 0-19,-7 1 0,-1-1 143,-6 0 1,2 0-237,2 1 0,-3-1-57,4 0 102,-4 0 0,1 0 149,2 1 0,4-6 7,6 1 1,0-6-3,0 6-35,0-7 0,2 3-123,2-6 1,4 0 137,6 0 0,1-1-306,-1-4 0,0-3 79,0-6 0,-1 4-207,-4 1 1,4-1-210,-4-4 255,-2 6 0,1-3 22,-4 7 60,-2-1 344,4 5-73,-6 0 145,0 0 1,0-7 0,0 0 0</inkml:trace>
  <inkml:trace contextRef="#ctx0" brushRef="#br0">8403 8985 8242,'8'1'464,"-3"4"0,3 3-176,1 6 0,-1 7 30,2 2 1,-3 6 131,3 4 0,3 3-140,-4 7 1,-1 4 37,1 1 0,1 1-108,4-2 1,0-4-273,1-1 1,-1 0 138,0-9 1,5 0-57,0-5 0,5-6-103,-5-3 0,1-3-229,-1-2 1,-3-1-143,3-4 0,-3-2 178,-2-7 0,-5 5-1006,1-1 861,-7 1 0,3-11-132,-6-4 1,-6-2 152,-4-3 1,-4-4-86,-5 0 1,-3-7 182,-6-3 0,-1-1 271,1-8 0,-1-6 0,-5-7 0,-3-5 0</inkml:trace>
  <inkml:trace contextRef="#ctx0" brushRef="#br0">8488 8700 8126,'8'-22'236,"-3"3"193,3 10 1,-5 4 102,7 10 0,-6 8-126,6 5 1,-5 13-30,4-3 0,-4 4-82,4-4 0,-6 5-135,2 0 0,1-1 94,-1-8 0,5 1 0,-6-6 1,3 0-2226,-3-5 0,-2 0 1971,3 0 0,3 1 0,0-1 0</inkml:trace>
  <inkml:trace contextRef="#ctx0" brushRef="#br0">8247 9383 8003,'1'-14'-504,"4"-1"0,3 3 1042,6 2 1,2-2-157,3 2 1,-2-1-342,7 2 0,-5-2 73,5 6-114,-7 0 0,10-1 0,-5-2 0</inkml:trace>
  <inkml:trace contextRef="#ctx0" brushRef="#br0">2858 11330 8058,'14'-7'-18,"1"2"0,-1-1 135,0 1 1,0 0 12,1 5 1,-1 0 74,0 0 0,-5 0-575,1 0 193,-7 6 346,10-4-192,-12 11 1,4-7 135,-10 3 0,2 4-329,-6-4 0,-1 4 77,-4 1 1,4-4-36,1-1 1,1 6 109,-1 3 1,2 1-163,7-4 0,0-1 66,0 0 0,0 0 73,0 1 1,2-3 164,3-2-166,-4 2 294,12-4-136,-12 0 410,12-2-240,-11-6-255,4 0 1,-6 2-36,0 3 0,-2 1-171,-2 3 1,2 6-96,-3-1 1,-1 0 106,1 5 0,-1-5 209,1-4 0,4 9 0,-6-3 0</inkml:trace>
  <inkml:trace contextRef="#ctx0" brushRef="#br0">2872 11771 8058,'-7'0'410,"0"0"-178,7 0 1,0 2-42,0 3 1,2 1 16,3 3 1,-2 9-30,6-4 0,-4 8-77,4-3 0,-5 6 156,0-1 0,-2 3-255,-2 1 0,0 1 29,0-1 0,0-4-122,0-1 1,0-5-362,0 1-342,0-3 197,0-8 1,0-4 288,0-8 1,0-6-122,0-9 1,5 0-210,-1-9 637,7 2 0,-9-8 0,4 5 0</inkml:trace>
  <inkml:trace contextRef="#ctx0" brushRef="#br0">2986 11729 8058,'8'-37'0,"3"2"-239,-6 7 1,6 1 238,-2 3 0,2-1 167,-1 6 1,3 0 223,-4 5-210,4 0 1,1 6-92,0 3 1,-4 7-151,-1 7 0,-6 7 163,2 13 1,-3 5 27,-2 4 1,0 3 33,0 2 0,4-2-28,1-3 0,0 3-225,-5-3 0,5-3 117,-1-2 1,1-3-280,-5-2 0,0-1-85,0-3 0,0 1-90,0-6 1,0 5 134,0-5 1,-6-2-27,-4-7 0,-2 1 316,-3-7 0,-5 1 0,-2-5 0</inkml:trace>
  <inkml:trace contextRef="#ctx0" brushRef="#br0">2986 11871 8058,'11'-19'-210,"3"0"0,4-2 264,-4 2 1,0 4-231,0-4 0,-1 8-42,-3 1 164,2 7 62,-10-3 0,3 12-153,-10 3 0,-3 6 26,-6 4 1,-1 1 147,1 4 1,0 1 124,0-6 1,0 5-160,-1-5 1,6 0 493,-1-5-145,7 0-70,-3 0-165,6-6 1,6-2-1,4-6 1,2-6-222,3-3 0,4-6 132,0-4 1,4 2-435,-4-7 1,0 7 180,-5-2 0,-6 3 233,-3 2 0,-3 0 0,-2 0 0</inkml:trace>
  <inkml:trace contextRef="#ctx0" brushRef="#br0">2972 11714 7748,'9'2'-305,"1"3"1,-5 4 759,4 10 1,-6 5-88,2 9 1,1-1-182,-1 5 0,0 1-199,-5 5 0,5-5 132,-1 0 1,1-2-162,-5 2 0,2-3-133,2-7 1,-2-1-276,3-3 0,-4-8-687,-1-7 1000,0-6 1,-12-9-1,-4-10 1</inkml:trace>
  <inkml:trace contextRef="#ctx0" brushRef="#br0">2759 11316 7057,'8'14'-337,"-4"1"0,-2 0 347,-2 4-10,0-3 0,0 11 0,0-5 0</inkml:trace>
  <inkml:trace contextRef="#ctx0" brushRef="#br0">2631 11714 8079,'8'7'-154,"4"-6"181,-4 12 0,2-7-4,-1 4 0,-4 2-90,4-2 1,-1-2 78,2 1 1,1 1-42,-6 4 1,4 0 23,-4 0 0,4 0-1,-4 1 0,1-3-28,-1-2 0,-3 2-10,2-2 1,3-2-21,-3 1 41,1-6 193,-5 10-179,0-5 1,0 6 241,0 0 1,0 1-22,0-1 1,0 0-18,0 0 1,0 2-229,0 3 0,0-3 121,0 3 0,-1-5-88,-4-4 1,2 2 81,-7-2 1,5-4-181,-4-1 1,-1-4 68,-4-1 0,-2 5-55,-3 0 1,4-1 194,-4-4-50,-3 7 0,6-4 90,-3 6 35,9-5-120,4 8 0,14-9-12,6 7 1,7-5 200,7 4 1,7-4-54,3 4 0,3-6-79,2 2 0,-2 2-67,-3-3 1,3 1-124,-3-5 1,3-2-75,1-2 0,6 1 130,-1-7 1,-4 1-489,-5-6 1,-7 0 204,2-4 1,-4-2-537,-5-3 0,-4-2 830,-6 2 0,0-3 0,1-1 0</inkml:trace>
  <inkml:trace contextRef="#ctx0" brushRef="#br0">3342 11757 8062,'14'-9'-30,"0"-1"0,7 5 77,2-4 0,-1-1 505,2-4 0,0-2-131,4-3 1,5 2-325,1-7 0,5 2 33,-1-2 0,-3 4-293,-2 6 1,2 0 97,-2-1 0,-6 7-556,-8 4 1,-4 2-232,0 2 28,-7 0 824,-8 6 0,-15 2 0,-7 7 0</inkml:trace>
  <inkml:trace contextRef="#ctx0" brushRef="#br0">3683 11430 8062,'9'14'-185,"1"0"1,-2 5 129,1 0 0,-1 11 513,-3-1 1,-4 7-97,4-3 0,-3 7-272,-2-2 0,0-2 36,0 2 0,-2-2-192,-3 2 1,2 2-84,-6-7 1,1 0 139,-2-5 0,-1-5-102,7-4 1,-6-4 74,5 0-68,-6-8 103,10 0 0,-10-14-58,6-2 1,0-5-52,5-5 0,2 1-157,2-5 0,-2 4-7,3-5 1,1 0-563,-1-4 836,0 6 0,1-5 0,2 5 0</inkml:trace>
  <inkml:trace contextRef="#ctx0" brushRef="#br0">3455 11402 8062,'0'-8'-37,"0"1"0,2 7-96,3 0 1,-2 5 133,6 0 0,-4 6-243,5-2 0,-6 2 242,6-1 0,-7 3 0,3-6 0</inkml:trace>
  <inkml:trace contextRef="#ctx0" brushRef="#br0">3356 11629 8062,'6'8'-122,"-3"0"-6,7-3 0,-5-2 89,4 6 38,0 1 0,1 4-115,-1 0 1,-5-4 93,0-1 0,-1-1-312,2 1 205,-3 4 88,4-5 1,-7 5 86,-4-4-34,3 4 0,-6-7 237,4 4-161,2 2 197,-4-4 0,12 6-51,3 0 1,4-1-1,1-3 1,1 2-66,-1-2 0,-5 2-204,1 3 0,-6-6 43,6 1-63,-7-1 1,3 5 85,-6 0 0,0-4 3,0-1 1,-1-1-82,-4 2 0,-4 2 54,-10-2 1,3-2-57,-3 1 1,-2-6 66,2 2 0,0 1 251,5-1-90,0 0 253,6-5-481,2 0 1,7 0 98,4 0 1,9 0 114,10 0 1,3 0-73,1 0 0,-2 5-147,2-1 1,-3 1 123,9-5 0,-4 5-222,-2 0 1,2-1-39,3-4 1,-1 0-38,6 0 0,-7 0-84,2 0 0,-4-6-242,-5-3 0,1-4-477,-6-1 1030,0-7 0,-5-1 0,0-6 0</inkml:trace>
  <inkml:trace contextRef="#ctx0" brushRef="#br0">4052 11345 8015,'10'14'573,"-1"0"1,-5 2-175,0 3 1,3 3-180,-3 6 1,1 6 7,-5-1 0,0 6-276,0-1 1,2-1 89,2 0 0,-2-3-704,3 4 1,-4-7 393,-1 2 0,0-4-569,0-6 837,-6-2 0,4-7 0,-4 0 0</inkml:trace>
  <inkml:trace contextRef="#ctx0" brushRef="#br0">4081 11743 7983,'5'-10'0,"-1"1"80,7 6 1,-3-8 182,7 6 0,-6 0-257,1 5 67,-1 0 1,4 2-287,-4 2 0,-3 0 154,-6 5 1,0 1-212,0 4 1,-1 0 142,-4 0 0,-3 2-46,-6 3 0,-2-2-81,-3 7 1,2-7 21,-7 2 0,7-3 352,-2-2 1,3-1-142,2-4 1,4 3 386,1-8 1,6 3 39,-2-3-131,3-2 0,9 9-66,2-6 0,5-1 65,5-4 1,-1 0-215,5 0 0,1-1-342,5-4 0,-7-3-360,-3-6 0,3 0 642,1 0 0,4-7 0,2-1 0</inkml:trace>
  <inkml:trace contextRef="#ctx0" brushRef="#br0">4451 11231 7983,'12'-6'-149,"-2"6"1,-4 6 318,-6 8 0,0 7 436,0 2 1,-2 4-471,-2 2 0,-4-1-20,-6 1 0,1-1-107,3 0 0,-2-1 55,2-3 0,2-3-453,-1-7 208,6-6-143,-3-2 1,7-6 121,4 0 1,3-2-8,6-2 0,0-4 237,0-6 1,7-1-114,3 1 0,-2 5 89,1-1 1,-4 5-70,5-4 1,-5 6 194,5-2 1,-7 3-23,2 2 0,-3 0 197,-2 0 1,-1 7 39,-4 2 0,-2 10 35,-7 5 1,0 3-35,0 1 1,-7 7-66,-2 3 0,-4 1-186,-1-1 0,-5-1 78,0-4 1,-6-3-418,1 3 1,-3-5 175,-1-4 0,-1 1-597,1-6 1,6-6 87,3-8 1,-2-4-195,2-1 1,5-6 770,5-4 0,-1-9 0,-4-3 0</inkml:trace>
  <inkml:trace contextRef="#ctx0" brushRef="#br0">4436 11686 7983,'29'-8'92,"-1"3"1,2 12 268,3 7 1,-3 2 147,4 7 1,-4 1-115,-2 4 1,1 6-126,-1-1 0,-4 0-45,-1-5 0,1 1-1198,4-1 973,1 1 0,6-1 0,1 1 0</inkml:trace>
  <inkml:trace contextRef="#ctx0" brushRef="#br0">5289 11245 7004,'7'-8'143,"2"4"0,4 2 1,3 2 90,3 0 1,-4 2-27,4 2-293,-3 4 1,-3 6-120,-4 1 263,4-1 0,-11 0-104,2 0 1,-7 0 98,-2 1 0,-6-1-182,2 0 1,-9-1 75,-1-4 1,1 2-52,3-6 0,1 5 141,0-6-6,0 1 152,-1-5 1,8 2-122,2 2 1,5-2-15,5 3 1,2-4-17,8-1 0,-1 0-205,0 0 187,0 7-174,1-6-21,-8 12 111,0-12 0,-9 10 9,-3-6 1,-4 6 23,-10-1 0,-3 2 57,-7 3 1,-4-1-64,0 0 1,-5 5 55,5 0 0,-5 0-26,5-5 1,1-1 204,9-4 1,4-1 194,9-3-163,4-4 0,7 6-131,4-7 0,11 0-18,12 0 1,7 0-119,8 0 0,-5-2 128,0-3 1,-2 4-143,2-4 0,-5 3 62,-9 2 1,1 0-148,-6 0 1,0 0-6,-5 0 1,-4 8 87,-1 7 1,-6-1 230,2 5 1,-3 3-71,-2 2 1,0 2 175,0 3 0,0 1-69,0 3 1,-5-6 9,0 6 1,-4-11-96,4 7 0,-5-10 114,6 0-104,-1-4-208,-1 0 0,4-9-209,-3-6 0,-1-6 138,1-9 1,-1-5-175,1-4 1,4-4 71,-4-6 0,3-2-325,2-7 1,-4 1-20,-1-1 590,0-6 0,-1-8 0,-2-7 0</inkml:trace>
  <inkml:trace contextRef="#ctx0" brushRef="#br0">5602 11117 7932,'29'0'0,"-7"7"-12,-3 2 1,-3 4 6,-2 1 1,-6 5 110,-4 0 0,-2 9 5,-2-4 0,-3 6-144,-7-6 1,1 1 129,-10-1 1,-2 1-194,2-6 0,0 0 107,5-5 0,-3-5-480,3 1 203,-10-7 1,14 3-36,-8-6 1,6-4 21,3-1 0,4-6 16,-4 1 263,6-2 0,-4-2 36,7-1 1,7 7-116,2 4 0,-1 4 534,1 4 1,1 4-100,4 7 0,-4 4 81,-1-1 1,-6 8-114,2-3 1,1 6-119,-1 4 1,0-3-11,-5 3 0,0-3 10,0-1 1,0-7-238,0-3 0,0-3 71,0-2-510,0 0 29,0-6-182,0-2 311,0-18 1,1-4 108,4-13 0,-2-1-265,7-3 0,4-2 128,5-3 1,1 4 339,-1 5 0,-1 1 0,5-1 0,-5 6 0,1-1 0,-3 7 0,-2-2 0,0 4 0,0 6 0,-4 3 52,-1 6-35,-6 0 1,4 6 298,-7 3 1,0 4-86,0 1 0,0 5 55,0 0 1,-5 7-79,0-3 1,-4 4-236,4 2 1,-6-1 28,1 0 1,3 1-86,-3-1 0,2-1 102,-1-3 0,-2-4-15,6-5-1417,-6-1 1120,3-6 1,-5-8 292,4-10 0,-4-2 0,5-3 0</inkml:trace>
  <inkml:trace contextRef="#ctx0" brushRef="#br0">5659 11544 7932,'8'-7'0,"3"7"48,-6 0 0,0 13 123,-5 11 1,0 4-67,0 5 0,0-3 104,0 4 0,-7-3-181,-2 2 1,-4-3-37,-1 3 0,0-4-178,-1-5 1,1 2-216,0-2 0,0-3 116,0-2-226,-1-4 0,1-2-133,0-3 644,6-4 0,2-6 0,-1-13 0,-1-3 0</inkml:trace>
  <inkml:trace contextRef="#ctx0" brushRef="#br0">5574 11928 7932,'28'0'-603,"1"-2"590,-1-3 0,5 4-186,0-4 1,1 3 115,-6 2 1,0 0 27,1 0 0,-5 0 79,-1 0 1,-5 0-292,1 0 267,-4 0 0,0-6 0,-1-2 0</inkml:trace>
  <inkml:trace contextRef="#ctx0" brushRef="#br0">5943 11302 7932,'8'2'-459,"-3"2"0,-2 4 508,2 6 1,-3 5 368,2 0 0,-4 5-331,-4-5 0,2 5-30,-3-5 0,-1 4-73,1-4 1,-4 0 61,4-4 0,0-1-360,5 0 240,0-6-369,0-2 37,0-6 192,0 0 330,7 0 1,-4 2-71,6 2 1,-4 0 72,4 5 0,-4 1-82,5 4 1,-6 0 243,6 0 0,-7 0-37,2 1 1,-4 4 47,-1 0 1,0 0-14,0-5 1,0 0-127,0 0 0,0 0-285,0 1 0,0-1 95,0 0 0,-1-1-96,-4-4 0,2 4-54,-7-4-870,7-2 746,-3-1 1,1-12-711,0-4 1021,1-9 0,4-9 0,0-9 0</inkml:trace>
  <inkml:trace contextRef="#ctx0" brushRef="#br0">6100 11288 7650,'0'14'-636,"0"7"814,0 2 1,0 4-8,0 2 0,0 4 241,0 0 1,0 0-70,0-4 1,0 4-322,0 0 0,0 0 41,0-5 0,0-5-491,0-4-76,0-4-109,0 0 419,0-8 1,0-7 39,0-9 1,0-10-113,0-5 1,0-4 56,0-5 0,1-2 45,4-3 1,-2-3 163,7 3 0,-5 2 0,4-2 0,1 6 0,4-1 0,2 5 0,2 4 0,-2 3 90,3 7 1,-3 2 37,-2 2 363,0 4 0,1 12-181,-1 4 1,-1 9 176,-4 4 0,-3 4-155,-6 1 1,5 1-99,0-1 1,0 6-33,-5-1 1,0 5-148,0-5 0,0 5-467,0-5 0,-5 0 248,0-5 1,0-4-1114,5 0 605,-6-7 115,-2 4 0,-6-13 557,0-4 0,-1-8 0,1-4 0</inkml:trace>
  <inkml:trace contextRef="#ctx0" brushRef="#br0">6214 11416 7932,'12'8'-129,"-2"6"1,1 6 549,-6 9 0,-1 1-55,-4 3 0,-1 2-193,-4 3 1,-1-2 59,-4-3 1,-3-3-257,4 3 1,-4-3 92,-1-1 0,5-2-413,-1-4 1,5 3 97,-4-7-456,6 0-178,-3-5-347,6-6 1226,0-8 0,-7-15 0,-1-7 0</inkml:trace>
  <inkml:trace contextRef="#ctx0" brushRef="#br0">6285 11714 7932,'20'-6'0,"-4"4"15,3-2 1,-3 2 172,-2 2 0,-5 0 229,1 0 1,-5 5 279,4 0-788,-6 6 0,5-5 147,-3 3-455,-3-2 294,4-1-1253,-6-4 1358,0 4 0,0-19 0,0-2 0</inkml:trace>
  <inkml:trace contextRef="#ctx0" brushRef="#br0">6484 11387 7932,'0'16'-468,"0"3"0,0-3 135,0 3 0,0-2 720,0 2 0,0-3-124,0 3 0,0-3-164,0-2 2,0 0-443,0-6-166,0-2 154,0-18 0,0-2 178,0-10 1,0-3 175,0 3 0,6-3 0,2-1 0</inkml:trace>
  <inkml:trace contextRef="#ctx0" brushRef="#br0">6526 11160 7748,'10'8'396,"-1"6"0,-6 2-149,2 7 0,-2 6 94,2 4 0,-3 3-81,2 2 0,3 0 160,-2 10 0,4 2-140,-4 2 0,4 2-60,-4-2 0,1 3-147,-1-2 0,-3-6 89,2-4 0,3-2-317,-3-8 1,1-2 174,-5-7 1,0 1-482,0-6 0,-1 0 229,-4-4 0,-3-3-584,-6-2 1,-5 1-354,0-7 1,-8 1 237,-2-5 931,1 0 0,-19 6 0,2 2 0</inkml:trace>
  <inkml:trace contextRef="#ctx0" brushRef="#br0">6782 11373 7983,'15'-6'164,"-1"-2"75,0-6 0,6 1-201,4 4 1,8-9 65,1 4 1,5-2-385,-5 7 0,-1-4 197,-9 4 0,1 1-433,-10-2 0,4 7-76,-9-2 592,-3 4 0,1 1 0,-7 0 0</inkml:trace>
  <inkml:trace contextRef="#ctx0" brushRef="#br0">7052 11231 7219,'15'14'137,"-6"2"473,1 3 1,-2 5-258,1 9 1,2 3-129,-6 7 0,0 1-105,-5 3 1,0-1 67,0 6 1,-5-1-180,0 1 0,-1 2 77,1-7 1,3-6-105,-2-8 1,2-4-638,2-6 1,0-2 374,0-7 0,2-6-363,2-3 1,0-7 257,5-7 0,-4-4 385,4-15 0,1-4 0,4-11 0</inkml:trace>
  <inkml:trace contextRef="#ctx0" brushRef="#br0">7180 11515 7983,'8'15'-180,"-3"-1"1,1 5 137,-1 0 0,5 4 341,-6-4 0,6 5-162,-5-5 0,4 0-539,-4-5-714,6 0 1116,-3 1 0,6-8 0,0 0 0</inkml:trace>
  <inkml:trace contextRef="#ctx0" brushRef="#br0">7422 11473 8056,'14'0'0,"7"0"111,3 0 1,-2 0 173,1 0 1,6-2-162,4-3 0,-1 4-133,-9-4 1,3-1-834,-8 1 1,6-1 841,-5 1 0,0-3 0,-5-6 0</inkml:trace>
  <inkml:trace contextRef="#ctx0" brushRef="#br0">7906 11117 7962,'4'14'547,"1"1"1,0-1-128,-5 0 0,0 5-65,0 0 0,0 6-97,0-1 0,-2 1-35,-3-1 0,2 3-92,-6-4 1,-1 4-73,-4 2 0,0-1-201,0 1 0,-5 4-515,0 0 1,0-1 417,5-9 1,-1-2-781,1-7 358,0 0-740,0-6 1401,6-8 0,-5-14 0,5-8 0</inkml:trace>
  <inkml:trace contextRef="#ctx0" brushRef="#br0">7920 11330 7962,'20'0'20,"4"0"0,1 0 153,-1 0 1,1 2 54,-6 3-254,6-4 0,-10 12-295,-1-4 1,-6-1 41,-8 2 0,0-5 4,0 4 275,-7 1 0,-7 4 0,-8 0 0</inkml:trace>
  <inkml:trace contextRef="#ctx0" brushRef="#br0">7991 11359 7962,'8'14'428,"-4"0"1,-2 7-49,-2 3 0,0 2 83,0 3 0,0 6-102,0 3 0,0-2-150,0 2 1,0-7-194,0 3 0,0-4 87,0-2 1,0-1-548,0-3 1,6-1 327,4-9 0,-2 4-877,1-9 1,-4-2 458,4-3 1,-4-2-640,5-2 1171,-7 0 0,3-13 0,-6-3 0</inkml:trace>
  <inkml:trace contextRef="#ctx0" brushRef="#br0">8304 11046 7962,'14'0'0,"-2"2"2,-2 2 1,-4 4 87,-6 7 0,0 5 299,0 4 0,0-2-64,0 2 0,-6-1-344,-4 6 1,-2-1 5,-2 1 1,-5-1-98,0 0 1,0-1-34,5-3 0,6-3-95,3-7-159,-3 0 236,6 0 1,2-6 124,10-3 1,3-8-22,1-2 1,2-6 136,2 1 1,-2 4-141,3 1 1,-3 4 238,-2 1 0,0 0 232,1 0 0,-1 1-170,0 4 1,-4 3 33,-1 6 0,-6 2-80,2 3 0,-3 3-181,-2 7 1,0-1 140,0 0 1,0 1-134,0-1 0,0-4-133,0 0 0,0-5-596,0 4-17,0-5 1,1 1-55,4-10 145,-4-3 0,6-9 633,-7-6 0,6-7 0,2-12 0</inkml:trace>
  <inkml:trace contextRef="#ctx0" brushRef="#br0">8531 11160 7962,'14'-8'0,"1"2"0,-1 6 0,0-5 527,0 0 1,7-6-114,2 2 1,4 1-36,2-2 0,-1-4-183,1-5 1,-1 0-95,0 5 1,-4 0-149,0 0 1,-7 6 112,2 3 1,-3-1-72,-2 1 0,-4 6 25,-1 9 1,-6 4-220,2 5 0,-3 3 134,-2 7 1,0 5 115,0 4 1,0 3 151,0 2 0,4 6-102,1 3 0,5 3 65,-6 2 1,3 5-79,-3-1 1,-2 6-271,3-6 0,1 1 221,-1-5 1,-1-11-112,-4-4 0,0-4 37,0 0 0,0-8-183,0-6 1,-1-7-187,-4 2 0,2-8 177,-6-1 1,-1-7-191,-4 2 1,-5-10 258,0-5 1,-2-4-1132,2-5 1288,-3-3 0,-6-13 0,-1-1 0</inkml:trace>
  <inkml:trace contextRef="#ctx0" brushRef="#br0">8517 11345 7905,'14'-15'0,"0"4"-177,1-3 0,5 3 213,4-8 0,1 5 251,-1 5 1,1-3-424,-6 8 0,0-6 60,-5 5 0,0 1-956,1 4 1032,-8 0 0,0 12 0,-7 4 0</inkml:trace>
  <inkml:trace contextRef="#ctx0" brushRef="#br0">8574 11444 7905,'9'19'0,"1"0"0,-6 6-166,6-1 0,-2 3 145,1 1 0,2 1 148,-6-1 1,0-4-114,-5 0 0,0-7-10,0 2-333,0-3 232,0-2-277,-6-6 247,-2-2 0,-2-7-20,1-4 1,5-8 101,0-6 0,2-4-22,2 4 1,6-7 132,4 3 0,3 1-83,1-2 0,6 5 166,4-5 0,1 7-39,-1-2 1,3 8 95,-3 1 0,-2 7-31,1-2 1,-5 4 103,1 1 1,-3 0-10,-2 0 1,-6 1-99,-4 4 0,-2 3 49,-2 6 1,-2 1-71,-2-1 1,-6 6-177,-9 4 0,2 1 102,-7-1 1,2 3-154,-2-4 0,4-2 111,6-2 1,4-5-142,1-4 0,7-4 106,2-6 0,6 0 0,9 0 0</inkml:trace>
  <inkml:trace contextRef="#ctx0" brushRef="#br0">2858 13164 8173,'0'-14'-398,"0"5"160,0-1 1188,0 7-544,0-3 1,0 7-301,0 4 1,0 9 25,0 10 1,-1 6 24,-4 8 0,-3 6-134,-6 13 1,-2 0 93,-3 0 1,3-2-255,-3-3 0,8-3-54,2-6 0,6-12-72,-2-2 0,3-10-1302,2 0 1565,0-10 0,0-3 0,0-6 0</inkml:trace>
  <inkml:trace contextRef="#ctx0" brushRef="#br0">2801 13520 8173,'7'-13'-185,"2"4"1,5-6 85,5 1 0,-3 0 308,3-5 1,-3 3 93,-2 2-631,0 0-157,1 6 35,-8 2 0,0 9 210,-7 6 1,-7 2 128,-2 13 0,-8 0 174,-2 4 0,-5 5-125,5 1 0,-2-1 217,2-5 0,5 4-88,0-4 0,1 2 90,9-11 0,-1 0 75,5-5 1,1-6 136,4-3 0,5-4-171,9-1 1,1-6-69,4-3 1,3-9-377,-4-1 1,4-6 123,2 1 1,-2-1-315,-4 1 436,-2 4 0,-7 6 0,0-1 0</inkml:trace>
  <inkml:trace contextRef="#ctx0" brushRef="#br0">2972 13506 8173,'0'14'-525,"0"0"0,0 7 946,0 2 1,0 6 4,0 4 1,0 3-533,0 7 0,0-1 72,0 1 0,0-2-79,0-3 0,0 2 70,0-7 1,-5 0-387,0-5 0,1-10 429,4-4 0,-7-3 0,0 3 0</inkml:trace>
  <inkml:trace contextRef="#ctx0" brushRef="#br0">2901 13804 8173,'0'21'-27,"0"2"1,0 4 124,0 2 0,0 4 280,0 0 1,0 0-115,0-4 0,0-3-58,0-2 0,0-3-2,0-7 1,0-5-235,0 1 0,1-7-3,4 2 1,3-10-204,6-4 0,-4-10 141,-1-5 1,2-3-135,8-1 1,-3-4-422,3 4 0,-5-4 260,-4 8 0,2 4-75,-2 1 1,-4 3 464,-1 2 0,-2 4 0,2 1 0,-4 4-72,4-4 1,-3 4 71,-2-5 24,0 7 113,-7-3 309,6 6 1,-6 6-183,7 4 1,0 4 147,0 5 1,0-2-60,0 7 0,2 0-336,3 4 1,1-1-107,4-3 0,1 1-268,-7-6 1,7 0-32,-1-5 1,-2-6 91,1-3 296,-6-4 0,10-1 0,-5 0 0</inkml:trace>
  <inkml:trace contextRef="#ctx0" brushRef="#br0">3185 13562 8173,'21'-14'0,"2"0"0,4-7-256,2-2 1,-1-2 189,1 1 1,-1-1 346,0 6 1,-5 0-687,-4 4 156,-4 1 7,0 6 1,-8 5 69,-2 13 0,-10 5 164,-4 14 1,-5 4-43,-5 0 1,1 7 184,-5-2 0,5 1-72,-1-1 0,5-2 67,5-2 0,-2-11 152,6 1 1,0-7-42,5-3 0,2-6-120,2-3 0,6-5 16,9-5 0,-3-7-252,3-7 1,1-6 69,-1 1 0,2-3-525,-2-1 1,-8-1 569,3 1 0,-3-1 0,3 1 0</inkml:trace>
  <inkml:trace contextRef="#ctx0" brushRef="#br0">3242 13321 8173,'14'28'0,"-1"1"-40,-4-1 1,4 7 229,-3 3 1,-4 8 196,-1 1 0,-4 0-308,-1-4 1,0 4 86,0 1 0,0-1-402,0-4 0,0 3 131,0-4 1,5 4-468,0-8 1,-1-3 108,-4-2 463,0-9 0,7 2 0,1-3 0</inkml:trace>
  <inkml:trace contextRef="#ctx0" brushRef="#br0">3413 13833 8173,'14'0'0,"0"0"0,0 0-204,1 0 0,-6 0-300,1 0 0,-1 0-170,5 0 674,-6 0 0,5 6 0,-5 2 0</inkml:trace>
  <inkml:trace contextRef="#ctx0" brushRef="#br0">3754 13463 8173,'14'-28'59,"5"-1"153,0 1 1,5-1 0,-5 1 1,1 1-31,-1 3 0,-5 4-152,1 5 0,-1 3 376,-5 2-1452,-2-2 254,-1 10 321,-6-4 0,-6 6 195,-4 0 0,-2 5-241,-3-1 516,7 1 0,-11-5 0,4 0 0</inkml:trace>
  <inkml:trace contextRef="#ctx0" brushRef="#br0">3754 13093 8173,'0'-8'-358,"0"-4"1,0 13 590,0 4 1,0 5-23,0 13 0,0 3-18,0 7 0,0 3 7,0 7 1,0-1-275,0 1 0,0 4-51,0 1 1,0-2-183,0-9 0,0 3-2,0-7 1,-5-1-639,0-9 947,-6-2 0,3-7 0,-6 0 0</inkml:trace>
  <inkml:trace contextRef="#ctx0" brushRef="#br0">3598 13534 8173,'9'0'0,"0"0"0,-4 8 291,5 6 1,-1 2-98,5 8 0,-4-1-20,-1 6 0,-4-1-65,5 1 1,-6-6-161,6 1 0,-5-7 104,4 2 0,-6-3-64,2-2 1,-2-6-522,2-3 364,-4 3 0,6-8-118,-7 0 0,0-2 32,0-7 0,1-5-47,4-5 0,-2-7 123,7 3 1,-1 2 111,5 2 0,2-1 7,3 1 1,-2-5 10,7 5 0,-5 0 165,5 5 1,-5 4-100,4 1 0,-5 6 763,1-2-292,-3 3-27,-2 2 1,-5 7-135,1 2 0,-7 9 29,2 1 1,-10 6-226,-5-1 0,-2-2-26,-2 1 0,-7 1-531,-3 4 0,-2 6 233,-3-1 1,1 2-642,-1-2 1,-4-3 91,0 3 741,0-3 0,-2-2 0,-1 1 0</inkml:trace>
  <inkml:trace contextRef="#ctx0" brushRef="#br0">3583 13918 8173,'10'9'0,"-1"1"0,-1-1 105,2 6 1,2 0 276,-2 4 0,-2-3-271,1 3 0,-4 2 68,4-2 1,-4-1-460,5-3 1,-7-1 64,1 0-992,4 0 459,-6 1 748,4-8 0,-6 0 0,0-7 0</inkml:trace>
  <inkml:trace contextRef="#ctx0" brushRef="#br0">3725 13961 8173,'15'6'0,"-1"3"0,-5 4 145,1 1 1,-2 0 321,1 1 1,4-1-334,-4 0 0,-1-1 190,2-4-990,-1 4 395,5-5-68,1 0 0,-6-2 339,1-6 0,-1-6 0,5-2 0</inkml:trace>
  <inkml:trace contextRef="#ctx0" brushRef="#br0">3967 13918 8173,'7'14'-149,"-6"0"74,4 1 0,-2-1 662,2 0 211,-4 0 0,10 0-756,-6 1 39,6-7-238,-3 4 0,6-10 88,0 2 0,-4-2-781,-1-2 0,-1-6 850,2-4 0,2-2 0,-4-3 0</inkml:trace>
  <inkml:trace contextRef="#ctx0" brushRef="#br0">4166 13932 8173,'13'2'-355,"-4"2"0,2 0 2413,-6 5-752,6-6-1001,-3 10 0,5-10-353,-4 6-749,4-5-1256,-5 8 2053,6-10 0,0 10 0,0-4 0</inkml:trace>
  <inkml:trace contextRef="#ctx0" brushRef="#br0">4678 13634 8058,'10'0'-268,"-1"0"1,1 0 666,4 0 1,0 0-594,0 0 0,-6 1-1102,-3 4 1296,3-4 0,-7 12 0,6-5 0</inkml:trace>
  <inkml:trace contextRef="#ctx0" brushRef="#br0">4664 13776 8173,'0'9'447,"0"1"1,0-6-136,0 6 1,1-5 345,4 4 0,3-4-1116,6 4 1,5-1 59,0 2 398,6 2 0,-2-10 0,5 4 0</inkml:trace>
  <inkml:trace contextRef="#ctx0" brushRef="#br0">5361 13221 7821,'14'-14'-118,"5"5"118,0-1 0,8 1 0,1-6 0,5 6 331,5-1 0,-3 6 25,-7-6-607,-6 7 135,-1-3 1,-15 14 92,-6 6 0,-12 6-3,-12 9 1,-8 1 48,-1 3 0,-5 3-183,5 7 1,0 1 69,4 4 0,1-6 50,0 1 0,1-8 189,3-12 402,3 4-402,7-11 0,8 3 105,6-10 0,8-2 12,11-7 0,3-7-134,6-2 1,7-8-125,3-2 0,9-11 140,6 1 1,2-7-757,2 3 0,-8 0 142,-7 4 1,-7 9-871,-11 5 368,-4 1 968,-6 13 0,-12-4 0,-7 10 0,-12-1 0,-7 10 0,-3-2 0,-1 7 0,0-4 138,-1 0 0,2-1-138,4 0 0,-3 0 93,7 0 0,0 1 217,5-1 1,5 0 29,-1 0 0,7 2 85,-2 3 1,2-2 80,-2 7 1,2 0-79,-6 4 1,4 1-430,-4-1 0,-1 5 142,-4 0 1,0 2-487,-1-2 0,3-4-23,2-1 0,-1-6-808,6-7 732,1-8 1,4-8 149,0-13 1,1-13-197,4-11 490,3-3 0,6-8 0,0-2 0</inkml:trace>
  <inkml:trace contextRef="#ctx0" brushRef="#br0">5602 13463 8173,'27'-14'-1417,"-3"0"1871,-4 6 0,-5 3-15,-1 10 0,-6 9 265,-4 10 1,0 2-246,0 3 0,-2 4 106,3 0 1,-4 7-49,-1-2 0,-5-4-48,1-1 1,-1 1-231,5-6 1,2 2 30,2-11 1,-1-6-301,7-9 0,4-2 109,5-2 1,6-13-361,-1-6 1,8-12 173,1-7 0,0-3-1039,-5-2 0,-1-4 511,-3-1 0,1 6-505,-6 4 1,0 2 45,-5-2 1094,1 9 0,-1 2 0,0 5 0</inkml:trace>
  <inkml:trace contextRef="#ctx0" brushRef="#br0">5588 13235 7211,'0'-14'-428,"0"0"1401,0 6-633,0 2 0,0 7-217,0 4 0,0 9-22,0 10 1,-2 6-23,-2 8 1,-4 1-343,-6 14 0,1-3 147,3 2 1,-1-3-353,7-6 468,-1-7 0,-1-1 0,-2-7 0</inkml:trace>
  <inkml:trace contextRef="#ctx0" brushRef="#br0">5929 13136 9098,'11'0'327,"4"0"1,-4 0-179,8 0 1,-2 0-107,2 0 0,-3 0-155,3 0 159,-4 0-445,0 0 1,-3 2 266,-2 2 0,-4-1-136,-6 7 0,0-1 58,0 6 1,-6 4-4,-4 0 1,-1 1 168,2-1 1,-4-3 30,4 3 1,1 1-22,-2-1 1,2 0 101,-1-5 1,3 1 601,6-1-439,0 0 1,0 0 14,0 1 1,0-6-19,0 0 0,0 1-97,0 4 1,0 2-30,0 3 1,1-2 7,4 7 1,-4-5-25,4 5 1,-3-5-175,-2 4 0,0-5-136,0 1 0,-5-4-84,0 0-760,1-1 393,4 0 674,0-6 0,0-2 0,0-6 0</inkml:trace>
  <inkml:trace contextRef="#ctx0" brushRef="#br0">6029 13335 8141,'14'-6'0,"2"-2"-72,3-6 1,3-2-5,6-3 0,7-3 346,3-7 1,3 1-126,2-1 1,-7 6-69,-3-1 0,-4 7 9,-6-2 1,-2 3-87,-7 2 0,-6-1 0,-2 1 0</inkml:trace>
  <inkml:trace contextRef="#ctx0" brushRef="#br0">6370 12994 8118,'-9'12'0,"-1"-2"0,7 3 108,-2-4 0,-1 5 306,1 5 0,-6-1-171,2 5 1,-4 3-1,-1 7 1,-2-2-201,-3 7 1,2-5 59,-7 5 1,6-5-191,0 5 0,2-6 123,2 1 1,4-4-48,1-6 1,5-2-181,0-7 0,2-4-50,2-1 1,6-6 75,4 2 0,4-5 144,5-5 0,3-4-134,7-10 0,-1 1 117,0-5 1,-1 1-125,-3-2 0,1-1 92,-6 6 0,0-4 33,-5 9 1,-4-2 73,-1 12-17,-5-1 1,2 7 214,-6 2 0,-6 11-91,-4 8 1,-4 9 309,-5 1 1,3 2-172,-3-2 1,3-3 35,2 3 1,1-3-16,4-1 1,3-3-17,6-2-205,0-3-476,0-7-617,0-6 817,6-2 0,2-8-530,6-2 0,-1 1-107,-4-7 297,4 1 1,-7-6 100,4 1 0,-4 5 432,-6-1 0,6 1 0,2-5 0</inkml:trace>
  <inkml:trace contextRef="#ctx0" brushRef="#br0">6413 13577 8105,'8'-7'-324,"4"6"1,-4-6 1127,6 7 0,-4 2-241,-1 3 1,-1 3-412,2 6 1,1 0-446,-7 0 1,7 2 292,-1 3 0,3-3 0,1 4 0</inkml:trace>
  <inkml:trace contextRef="#ctx0" brushRef="#br0">6512 13179 7744,'0'-15'-547,"2"6"595,2-1 1,6 1 253,9-5 1,3-5-110,6 0-117,1-6 1,-1 7-83,1-5 1,-7 7-176,-3 1 1,1 1-623,-1 5 414,0 2-166,-4 1 555,-8 6 0,-7 0 0,-7 0 0</inkml:trace>
  <inkml:trace contextRef="#ctx0" brushRef="#br0">6711 12937 7974,'14'14'0,"-4"2"67,-1 3 0,1 5 168,4 9 0,-4 3 39,-1 7 1,-6 4 27,2 1 1,-3 5-191,-2-1 0,0 2 74,0-2 1,0-3-204,0-6 0,0-5 68,0 0 0,-5-13-53,0-1 1,-1-7-26,1-3 0,2-6-68,-7-3 1,6-4 13,-6-1 1,5-1 63,-4-4 1,4-3-136,-4-6 0,6-7 47,-2-2 1,3-4-31,2-2 1,0 1 73,0 0 0,0-1-100,0 1 1,5-1-100,0 1 0,6-1-153,-2 1 1,4 1-67,1 3 479,0-2 0,1 3 0,-1-5 0</inkml:trace>
  <inkml:trace contextRef="#ctx0" brushRef="#br0">6967 13022 7974,'14'-4'-204,"1"-1"1,0-6 135,4 1 0,2-7 417,3-2 0,1 0-128,-6 5 1,0 0-324,-5-1-30,0 1 0,-1 5-772,-4-1 367,-2 7 0,-7 3 537,0 9 0,-7 4 0,-1 1 0</inkml:trace>
  <inkml:trace contextRef="#ctx0" brushRef="#br0">7010 13065 7974,'-2'13'0,"-3"-4"0,4 5 129,-4 0 0,4 2 163,1 8 1,0 1-15,0 8 1,-5 4-210,0 5 1,-4 4 112,4-3 0,0 3-163,5-8 0,0-4 138,0-1 0,0-4-981,0-5 496,0 2-1058,0-10 900,0-2 0,5-9-248,0-10 734,-1-9 0,3-8 0,1-6 0</inkml:trace>
  <inkml:trace contextRef="#ctx0" brushRef="#br0">7052 13235 7974,'19'-23'-76,"0"-1"0,0 7-74,-4-2 1,-1 3 426,0 2 1,5 0-39,0-1 0,-2 1-297,-7 0 0,2 1 79,-2 4 1,-2 2-225,1 7 167,-6 0 1,8 4 29,-6 5 1,0 2 105,-5 13 1,2 1-8,2 8 1,-2-1-69,3 6 0,-4 0 18,-1 4 1,0-1-184,0-3 1,0-1 130,0-4 0,0-8-360,0 4 0,0-11 142,0 1 1,0-3-189,0-2 1,-1-6 414,-4-3 0,-9 3 0,-9 0 0</inkml:trace>
  <inkml:trace contextRef="#ctx0" brushRef="#br0">7010 13349 7974,'6'-9'-41,"4"-1"1,2 2 121,2-1 1,2-4-91,3 4 0,-1-2 78,5 1 0,-5-1-217,1 6 1,-4-1-7,0 1-116,-7 4 0,-1-6 48,-2 7 1,-3 7 151,2 2 1,-8 10 7,-6 5 1,-4-2-54,-5 2 0,2 3 118,-7 1 1,2 2-98,-2-11 1,4 5 366,5-5 1,6-5 17,-1-5 329,7-6-332,-3 4 1,14-9-128,6-3 0,5-4-59,5-10 0,3 2-133,-4-7 0,4 0-318,2-4 0,-6-1 194,1 1 0,-7 4-801,2 1 956,-3 5 0,-8-9 0,-2 5 0</inkml:trace>
  <inkml:trace contextRef="#ctx0" brushRef="#br0">7124 12866 7974,'-2'28'0,"-3"1"0,4 1 48,-4 3 0,2 3 132,-2 7 0,3 1 84,-2 4 1,2 8 166,2 11 0,0 1-620,0-2 0,2 2 355,2-6 1,0-2-456,5-8 1,1-10 288,4-9 0,-5-4-620,1-5 488,-1-4 0,1-12-380,-1-3 1,-6-16 85,2-8 1,-3-7-24,-2-2 0,0 0 670,0-1 0,-2-6-221,-3-2 0,-3-11 0,-6-2 0</inkml:trace>
  <inkml:trace contextRef="#ctx0" brushRef="#br0">7223 12582 7974,'10'1'-98,"-1"4"0,-4 3 143,4 6 0,-6 2 19,2 3 1,-3 3-135,-2 6 1,0 2-297,0 3 366,0-3 0,6 12 0,2-6 0</inkml:trace>
  <inkml:trace contextRef="#ctx0" brushRef="#br0">7436 13022 8072,'-8'-1'-458,"4"-4"693,2 3 1,2-6-55,0 4 0,3 1-287,7-7 1,1 1 55,12-6 1,-4 1-34,5 0 0,-2-5 85,2 0 0,-2 0-217,-3 5 1,-3-2 10,3-3 0,-8 8-289,-2-3-29,-6 3 522,4 3 0,-7-5 0,0 5 0</inkml:trace>
  <inkml:trace contextRef="#ctx0" brushRef="#br0">7550 12738 8072,'-8'8'-73,"3"6"1,10 7 452,5 7 1,4 11-147,5 4 0,-5 8 61,0-4 1,0 5-131,-4-4 0,-4 4-140,-1-5 0,1 2 111,-1-2 0,0-2-102,-5 2 0,0-9-152,0-5 0,-5-4 66,0-6-67,-6-2 1,3-13 79,-6-4 1,0-2-52,0-2 1,-1-6 82,1-4 1,2-7 3,2-2 1,-1-6 39,6 1 0,-4-3-2,4-1 0,0-1-140,5 1 0,5 1 117,0 3 1,6-1-435,-2 6 0,6-6 170,4 1 1,-2 2-404,7-2 0,-7 2 234,2-2 1,2-2 420,-3 2 0,1-3 0,-4-1 0</inkml:trace>
  <inkml:trace contextRef="#ctx0" brushRef="#br0">7749 12709 7820,'0'15'-186,"0"-1"1,2 6 719,2 4 0,-2 5-424,3 4 0,-4-3 14,-1 3 0,0-3-206,0-2 1,0-6 42,0-3-5,0-3 1,0-6 228,0-1-164,0-6-89,0-9 1,0-3-163,0-10 0,5-4-79,0 0 1,0-4 117,-5-1 0,4-6 24,1 1 1,6 0 41,-1 5 1,-3 4 90,3 0 0,-1 7 17,6-2 0,-6 9 207,1 6 1,-6 2-47,6 2 0,-7 6 176,2 4 1,1 2-19,-1 3 0,0 4-54,-5 0 1,-2 6-298,-3-1 1,-3 1 169,-6-1 1,5 2-164,-1-2 0,1-2-147,-6 2 0,6-5-262,-1 5 0,3-7 59,-3 2 0,4-3 392,6-2 0,-7 0 0,0 0 0</inkml:trace>
  <inkml:trace contextRef="#ctx0" brushRef="#br0">7948 13136 8072,'13'-14'-37,"-4"0"1,-1 4 250,-3 1 19,-4-1 1,7-4-13,-3 0 0,-2-1-168,7 1-321,-7 0 1,3 0-2,-6 0 1,0 4-764,0 1 1032,0 5 0,-6-8 0,-2 4 0</inkml:trace>
  <inkml:trace contextRef="#ctx0" brushRef="#br0">7891 12994 8072,'8'14'-192,"-3"0"0,-2 5 76,2 0 1,-4 2 681,4-2 0,-2-2-158,2 7 0,-3-2-362,2 2 1,-2 1-166,-2-6 0,-2 4-135,-2-4 0,2 0 33,-3-4 0,-1-6-585,1 1 165,1-7 404,-3 3 0,4-8 237,-6-2 0,5-11 0,-2-7 0</inkml:trace>
  <inkml:trace contextRef="#ctx0" brushRef="#br0">7834 13051 8072,'-6'22'581,"3"9"-295,-7-2 1,6 9-39,-6 0 1,1 4-217,-5 6 0,1-4-278,3 3 1,-2-9 169,2-5 0,2-4-48,-1-6 0,6-2-768,-2-7 478,3-6-482,2-2 576,0-24 0,2 5 320,3-16 0,-2 6 0,6-1 0,-4 2 0,5 3 0,-1 8-20,5-3 0,1 9-88,-1 0 0,2 5 688,3 5 1,-2 4-242,7 10 0,-1-3-7,6 3 0,-1-3-27,1-2 1,1-1-378,3-4 1,-3-2 88,3-7 0,-3 0-107,-2 0 1,-4-11-116,0-4 0,-7-4 205,2 0 0,-3-3 0,-2-6 0</inkml:trace>
  <inkml:trace contextRef="#ctx0" brushRef="#br0">8190 12795 8072,'14'0'-330,"0"0"0,2-5 309,3 0 0,-2-6 485,7 2 0,-2 1-215,2-2 0,1 1 51,-6-5 1,2 1-617,-2 4 0,-8-2-73,3 6-587,-3 0 684,-3 5 0,-2 2 292,-6 2 0,-12 11 0,-4 7 0</inkml:trace>
  <inkml:trace contextRef="#ctx0" brushRef="#br0">8389 12823 8072,'13'14'92,"-4"1"1,2 5 195,-6 4 0,0 3 20,-5 1 1,0 7 130,0 3 0,0 0-131,0 4 1,-2-7-76,-3 8 1,4-5-280,-4 0 0,3 3 139,2-3 0,-4-4-271,-1 0 1,0-6-224,5-4 0,0-4-512,0-6 0,2-6 913,2-3 0,-2-3 0,4-2 0</inkml:trace>
  <inkml:trace contextRef="#ctx0" brushRef="#br0">8531 12994 8072,'8'19'356,"-3"0"1,1 11-385,-1-2 28,0 10 0,-5-2 0,0 7 0</inkml:trace>
  <inkml:trace contextRef="#ctx0" brushRef="#br0">8929 12496 7998,'0'-6'0,"0"6"0,0 6-104,0 8 0,0 2 97,0 3 0,-5 3 156,1 7 1,-7-1-69,1 1 1,2-1-50,-1 0 1,-1-1-17,-4-3 1,0 1-3,0-6 1,1 0-63,4-5 1,-3-4 128,8-1-418,-7-5 55,9 2 161,-4-6 0,7 0 73,4 0 1,8-6 70,6-4 0,6-1-18,-1 2 1,1-3 16,-1 8 0,2-6-6,-2 6 0,-3-1 21,-2 5 0,-4 0 126,0 0 1,-7 8-92,-4 6 0,3 2 137,-3 7 0,0 1-45,-9 5 0,2-1 40,-7 0 0,-1 6-66,-8-1 0,3 1-60,-3 0 0,-3-4-191,-1 3 0,0-5 142,0-4 1,4-4-368,-5-5 0,2-3 153,-2-2 1,-3-4-414,4-6 1,1 0 241,-2 0 1,5-8 355,-5-6 0,1-7 0,-6-7 0</inkml:trace>
  <inkml:trace contextRef="#ctx0" brushRef="#br0">8730 13079 7998,'30'16'0,"3"3"0,-3-2-188,4 7 0,-4-7 240,-2 2 1,0-3 406,1-2 1,-1 0-548,1 1 1,-6-7 26,1-4 1,-2-2-502,2-2 1,1 0 73,-6 0 488,0-6 0,2-2 0,1-7 0</inkml:trace>
  <inkml:trace contextRef="#ctx0" brushRef="#br0">9484 12496 7998,'0'14'-347,"0"1"0,-7 4 521,-2 0 1,-5 7-126,-5 3 0,-2 6 663,-3 7 0,-6 6-357,7-1 0,-12 2-378,7-2 0,1-2-230,3 2 0,7-9 160,-2-5 1,4-8-373,6-1 1,-2-11 10,6 1 187,0-9 1,5-7 10,0-12 0,0-7-56,0-7 0,7 4 312,2 1 0,4 0 0,1 0 0,0-3-141,1 7 0,3 5 141,1 5 0,0 6 240,-4-2 1,-3 10-119,-2 4 1,2 5 153,-2 5 1,-2 3 78,1 7 0,-4-4 156,4 4 0,-5-6-148,0 6 1,0 4-39,0-5 1,-1 4-336,7-4 0,-7 1 88,2-1 0,-2 1-81,2-1 1,-4 0 99,4 1 1,-2-7-563,2-3 1,-4-3 256,4-2 0,-2-6-577,2-3 0,-3-5 250,2-5 1,0-11 534,0-12 0,-2-7 0,4-8 0</inkml:trace>
  <inkml:trace contextRef="#ctx0" brushRef="#br0">9597 12496 7998,'8'7'-158,"-1"5"158,-7 7 0,0 5-157,0-5 0,-7 6 141,-2-1 1,-4 4 204,-1 5 0,-5-3-277,0 4 1,-1 0-176,1-1 0,3-1 30,-3-8 1,3 1 187,2-6 0,1-5-506,4-4 279,-4-7 375,11 3-103,-4-6 0,12-6 167,4-4 0,3-2 63,1-2 0,5-1 42,0 1 0,6 0-110,-1 0 1,1-5-49,-1 0 0,3 0-238,-4 5 1,-2-1 79,-2 1 1,-5 5-239,-5-1 33,4 7 67,-11-3 1,4 7-27,-6 4 1,-2 4 75,-2 10 0,-4-1 132,-6 6 0,-1-1 0,1 6 0,-6-1 0,-3 1 0</inkml:trace>
  <inkml:trace contextRef="#ctx0" brushRef="#br0">9526 13022 7998,'-8'8'-1523,"2"-2"1810,6-6 0,6-1-16,4-4 0,3-3-88,1-6 0,0 5-279,0-1 1,0 1 79,1-6 0,-1 6-85,0-1 1,-1 6-36,-4-6 95,4 7 40,-12-3 1,6 7-38,-7 4 1,-7 5-24,-2 8 0,-1 0 56,-4 6 0,3-5 93,-8 4 1,5-1-87,5 2 0,-4-3 191,3-7 1,4 0-105,1 0 0,4 0 243,1 1-178,0-7 1,1-2-24,4-6 1,1-2-119,4-2 0,3 0 84,-4-5 0,4-1-313,1-4 0,-2 0 92,-2 0 0,-2 1-921,-3 4 538,-4-4 507,6 11 0,-7-10 0,0 4 0</inkml:trace>
  <inkml:trace contextRef="#ctx0" brushRef="#br0">9583 13136 7998,'2'9'-85,"3"1"0,-2-1-124,6 6 0,-6 0 498,2 4 0,1-1-27,-1 5 0,0-4-306,-5 5 0,0-5 88,0 5 1,0-5-141,0 4 0,0-5 105,0 1 0,0-3-149,0-2 30,0-6-130,0-2 0,0-8-43,0-2 1,0-11 87,0-8 1,1-4-12,4-2 0,-2 3 90,7 2 1,-5-1 61,4 6 1,-4-5 126,4 5 24,1 0 0,4 6 83,0 4 1,0 1 231,1 3 0,-6 4 433,1-4-286,-7 3-234,9 9 0,-12 1-81,0 6 0,-6 2-124,-8 3 1,0-2-33,-1 7 0,-4-1-241,0 6 1,-4-6-114,4 1 1,0-2-842,5 2 1107,-7-3 0,5-7 0,-4 0 0</inkml:trace>
  <inkml:trace contextRef="#ctx0" brushRef="#br0">6043 14117 8088,'0'-10'-355,"0"1"392,0 6 1,0-2 337,0 10 0,-5 3-158,0 6 0,-4 6-39,4 4 0,-6 3-15,2 1 0,-4 2 9,-1 4 1,-2 2-223,-3 7 1,2-1 122,-7 1 1,0 0-275,-4-1 1,1 1-13,3-1 1,-1-7-262,6-6 0,2-7-145,7-8 259,-2-6 0,10-3-95,-3-10 0,4-5 455,1-9 0,6-3 0,2-6 0</inkml:trace>
  <inkml:trace contextRef="#ctx0" brushRef="#br0">5887 14415 8088,'14'-6'-289,"-6"5"0,0-4 125,-4 10 1,-2 2 734,3 8 1,-4 5-173,-1 4 0,0 9-39,0 5 0,0 1-169,0-1 1,0 3-19,0-3 0,0 2-74,0-2 1,0-8-200,0-7 0,2-5-873,3 1 604,-4-3-239,12-2 1,-10-8 266,6-6 0,-5-3-221,0-11 0,-2 1 562,-2-11 0,0 1 0,0-6 0,0 1 0</inkml:trace>
  <inkml:trace contextRef="#ctx0" brushRef="#br0">5958 14543 8088,'6'-28'-1230,"-3"0"922,7-1 0,-1 1 269,5-1 0,1 2 45,-1 4 1,0-3 348,0 7 0,5 1-26,0 3 1,0 3-165,-5 2 0,1 4-166,-1 6 1,-5 0 84,1 0 0,-6 8 170,6 6 1,-7 7-143,2 7 0,-4 2 162,-1 3 0,0 3-156,0 7 1,0 1 7,0 4 1,0-4-49,0 3 0,0-4-157,0-5 1,0-3-334,0-7 0,0-4 238,0-1 1,0-10-362,0 1 0,0-7 203,0 2 0,-1-6-329,-4 2 661,-3-3 0,-12-9 0,-2-1 0</inkml:trace>
  <inkml:trace contextRef="#ctx0" brushRef="#br0">5929 14501 8088,'14'0'195,"1"0"0,-1 0-199,0 0 0,0-2 125,1-3 1,-1 4-134,0-4 137,0 4-552,0 1 0,-4 4 164,-1 1 1,-5 6 20,0-1 1,-8 2 135,-6 2 0,-3 2-18,-1 3 0,0 3 95,0 7 0,-2-6-42,-3 1 1,8-7 98,-3 2-84,3-3 244,-4-2 0,8-4-4,2-1 1,5-5 20,5 0 1,2-2-149,8-2 1,-1-6 3,0-4 0,5 2-54,0-1 1,2 4 154,-2-5-355,-4 7 175,6-3 0,-12 6-242,1 0 241,-7 0 1,-3 6-10,-10 4 0,-2 2 32,-2 3 1,-1 0-16,1 4 0,0-3 67,0 3 0,0-5-56,-1-4 85,1 2-55,6-4 2,2 0 1,6-3-13,0-10 0,6 2 2,4-6 1,2-6-44,3-4 1,0 1-6,4 3 0,-3 1-93,3 0 1,-3 0 112,-2-1 1,-4 8-19,-1 2-2,-6 3 0,2 9-208,-10 2 1,-3 5 103,-6 5 0,0 3 228,0 7 1,-2-1-86,-3 1 0,3 4 23,-3 0 1,3 2 78,2-2 1,-5-3-54,0 3 1,0 0-36,5-4 0,0 1 4,0-11 1,-1-7-175,1-7 1,5-3-30,-1-2 1,7-7-164,-2-2 1,-1-9 334,1-1 0,0-12 0,5 1 0</inkml:trace>
  <inkml:trace contextRef="#ctx0" brushRef="#br0">5901 15013 8088,'16'0'-176,"3"0"0,-4 0 163,4 0 0,-4 7 226,-6 8 0,4 0 62,-4 9 0,-1 0-15,1 4 0,-5-4-175,0 0 0,3-2 96,-3 1 1,6 3-192,-5-7 1,4 0 140,-4-5 0,6-5-171,-2 1 1,4-7-20,1 2 0,-3-4 32,4-1 0,-3-6-45,12-3 0,-5-10-186,5-5 0,-7-3-229,2-1 1,-3-2 217,-2-4 0,-6 4-312,-3-3 0,-4 5 581,-1 4 0,-13 4 0,-5 5 0,-8-5 0,-2-2 0</inkml:trace>
  <inkml:trace contextRef="#ctx0" brushRef="#br0">6128 14941 8088,'-19'0'0,"0"0"0,5 2-6,5 3 0,4-2 171,-5 6 0,7-4-68,-1 5 0,4-6 167,4 6 1,4-7-276,6 2 1,7-4-61,3-1 1,3 0-197,1 0 0,5-4 178,0-1 89,0-6 0,2 3 0,2-6 0</inkml:trace>
  <inkml:trace contextRef="#ctx0" brushRef="#br0">6612 14998 8088,'6'8'-346,"-4"-1"0,5-7 576,-2 0 1,-2 0-241,7 0-298,-7-7 0,8 4 178,-6-6 130,0 5 0,-5-2 0,0 6 0</inkml:trace>
  <inkml:trace contextRef="#ctx0" brushRef="#br0">9597 5431 8264,'2'8'0,"3"-4"0,-1 3-57,11-3 212,-4 7 0,16-3 371,-4 7 1,6-6-99,4 0 1,8-4-403,6 5 1,7-7 64,-2 2 0,2-4-188,-2-1 1,-5 5 124,-9 0 1,-1 1-1411,-4-1 1382,-9-4 0,9 6 0,-11-7 0</inkml:trace>
  <inkml:trace contextRef="#ctx0" brushRef="#br0">10280 5374 8276,'14'0'204,"0"0"0,1 0 50,-1 0 1,0 0 232,0 0 1,5 6-88,0 4 1,2-2-81,-2 1 1,-4-1-59,4 1 0,-3 4 0,-2-4 0,1-1-195,-1 2 70,-6-1 1,-2 6-117,-6-1 0,-2 5 8,-2 0 0,-12 8-644,-13 1 1,-1 2 30,-7 8 1,3-2-202,-4 2 1,7 2 261,-2-7 469,3 0 1,1-5-1,1 1 1</inkml:trace>
  <inkml:trace contextRef="#ctx0" brushRef="#br0">11275 5033 8164,'0'-8'-407,"0"3"347,0 10 0,5 3 526,0 6 1,6 6-110,-2 4 1,-1 9-68,2 5 0,-7 3-111,1 2 0,0-2-34,0-3 0,-2 3-201,3-3 1,-2 1 115,2-1 0,-4-3-359,4-7 0,-2-4 169,2 0 1,-4-12-904,4 3 464,-3-11-132,-2 3 334,0-20 0,0-3 55,0-12 1,-5-5 311,0-1 0,-4-5 0,4 1 0,-6-3 0,3-2 0,-6 1 0</inkml:trace>
  <inkml:trace contextRef="#ctx0" brushRef="#br0">11289 4976 8164,'15'-22'4,"-1"3"0,0 4 69,0 6 0,5 3 233,0 6 1,5 1-34,-5 4 1,4-2-227,-4 7 0,0-1 73,-4 5 1,-6 5-180,1 0 1,-7 0 71,1-5 0,-2 5-3,-2 0 0,0 7 17,0-3 0,-6-1-179,-4 2 0,-2 0-80,-3 4 0,1-4 82,0 0 0,1-7-19,4 2 1,-2-8 79,6-2 1,-1-5-268,1 0 295,3-2 1,-2-2 4,8 0 0,4 0 40,7 0 1,-1 0 174,0 0 0,0 5-10,0-1 0,2 7-88,3-1 0,-3-1 65,3 6 1,-5-4-46,-4 8 0,2-4-23,-2 0 1,-4-1 27,-1 0 0,-4 0 58,-1 1-97,0-1 1,-1 0-10,-4 0 1,-3 0-123,-6 1 1,-5-6 78,0 1 1,0-6-304,5 6 1,0-7 98,-1 2 1,3-5-88,2-5 1,-1-5 295,6-8 0,-6-5 0,4-5 0</inkml:trace>
  <inkml:trace contextRef="#ctx0" brushRef="#br0">11744 5061 8215,'16'-9'-417,"3"-1"0,-3 2 119,3-1 0,1 1 592,-1 3 0,0 3-79,-5-2 1,1 1-455,-1-2 1,0 3-73,0-2-381,-6 2 692,-1 8 0,-7 2 0,0 6 0</inkml:trace>
  <inkml:trace contextRef="#ctx0" brushRef="#br0">11744 5289 8215,'-8'7'-362,"2"0"0,8-7 701,2 0 1,9 0-276,6 0 1,6-2 49,-1-3 0,3-1-167,1-3 0,-4-4 155,0 3 1,-2 4-871,1 1 6,-2-2-183,-7 5 945,-6 2 0,-2 8 0,-6 6 0</inkml:trace>
  <inkml:trace contextRef="#ctx0" brushRef="#br0">11773 5118 8215,'-7'16'-441,"-2"3"1,1 3 220,-1 6 0,-1 1 870,-4-1 1,4 5-158,1 0 0,6 1-37,-2-6 0,3-4-263,2-1 0,2 0-99,3 0 0,3-4-15,6-9 1,2 1 79,3-7 0,3 1-275,6-5 0,2-1 95,3-4 1,-3-3-375,4-6 1,-4-5 16,-2 0 1,-6 1-190,-3 9 0,-3-4 174,-2 4 1,-1 1 25,-4-1 0,2 4 31,-6-5 1,0 6 335,-5-6 0,0 1 0,0-6 0</inkml:trace>
  <inkml:trace contextRef="#ctx0" brushRef="#br0">12071 4876 7258,'0'14'2,"2"2"545,3 3 1,-4 10-188,4 9 1,-3 3-35,-2 1 0,0 1-201,0 0 0,0-1 77,0 1 1,0-2-315,0-3 0,4-3 117,1-7 0,0 0-249,-5 1 1,0-7-3,0-3-108,0-3-67,0-8 157,0-2 0,0-17-51,0-3 0,0-10 136,0 0 0,0-6-118,0-8 1,0 0 92,0-9 0,0-2 204,0 2 0,0-5 0,0 4 0,6 2 0,4 8 0,2 4 4,2 5 1,1 9 28,-1 6 0,6 1 383,4 8 0,1 0-153,-1 5 0,1 7 154,-6 2 1,0 5-114,-5 5 0,-1-3-14,-3 3 0,-4 3-114,-6 2 1,0 1-10,0-1 0,-8 3-78,-6-4 0,-2 4-181,-8 2 1,7-2-110,-2-4 0,-2 1 101,2-10 0,-3 4-94,8-9 1,-3-3-111,7-1 160,-2-3 35,4-2 28,1 0 93,7 0 1,8 0 21,7 0 0,0 0 127,9 0 1,0 6-91,4 4 1,1 1-97,-1-2 1,-4 4 54,-1-4 1,0-1-155,0 2 0,2-7-92,-6 1 0,2-2-681,-2-2 897,-3 0 0,11-13 0,-5-2 0</inkml:trace>
  <inkml:trace contextRef="#ctx0" brushRef="#br0">12526 4933 8288,'14'-1'31,"1"-4"0,1 3 191,2-3 1,-2-2 111,3-3 1,-1 2 31,1-1 0,-4-1-644,4-4 1,-3 6 207,-2 3 458,1-3-62,-1 7-326,-6-5 0,-2 12 0,-6 2 0</inkml:trace>
  <inkml:trace contextRef="#ctx0" brushRef="#br0">12654 5018 8288,'0'-14'-396,"0"0"900,0 0 167,7 6 1,-4 3-288,6 10 1,-6 4-130,2 10 0,-3 3-58,-2 7 1,0 6 57,0 2 1,-5 3-461,0-2 0,-1 3-286,1-3 1,4-2 490,-4 2 0,3-6 0,2 2 0</inkml:trace>
  <inkml:trace contextRef="#ctx0" brushRef="#br0">11033 6838 8093,'-14'-6'855,"6"4"-470,-4-4 1,12 6-220,0 0 0,3 0 71,11 0 1,5 0-82,14 0 0,3-6-4,7-4 0,1-7-172,4-2 1,-6-5-360,1 5 0,-3 0 282,-12 5 0,2 4-691,-11 1 1,-5 6 394,-4-2 0,-7 11 393,2 9 0,-16 5 0,-5 9 0</inkml:trace>
  <inkml:trace contextRef="#ctx0" brushRef="#br0">11119 7023 8108,'9'1'-280,"1"4"1,-2-2 396,1 7 1,2-1 329,-6 6 1,4-4-309,-4 3 1,5-3 18,-6 8 1,1-3-264,-5-2 0,0 0 54,0 0 12,0 1 0,0-6-143,0 0-323,0-5 298,0 2 0,6-8 90,4-2 1,7-3 23,2-2 1,2-2 18,-2 6 0,-4-4 187,4 4 1,-3 0-114,-2 5 136,1 0 1,-6 0 215,1 0-55,-7 6 0,1 2-100,-8 7 0,-1-4-44,-9 3 1,1-3-222,-11 8 1,6-3 121,-6-2 1,5-2-132,-5-2 1,7 1 104,-2-6-306,3-1 1,3-10-105,4-3 1,3-10-206,6-5 0,6-9 587,3-5 0,10-9 0,3-4 0</inkml:trace>
  <inkml:trace contextRef="#ctx0" brushRef="#br0">11375 6852 8108,'14'0'89,"-2"7"163,-2 2 1,1 10 215,-6 5 1,4 3-93,-4 1 0,4 7-103,-4 3 1,5 4-37,-6 6 1,6-4-77,-5 3 1,4 4 105,-4 1 0,1-3-252,-1-2 0,-4-9 15,4-5 0,-3-4-98,-2-5 1,1-4-54,4-6-179,-3-6 481,4-1 0,-8-7-99,-2 0 1,-4-7-462,-6-2 0,-1-9 186,1-1 1,5-7-497,-1-3 0,5-1 77,-4-8 0,6 5-209,-2-5 1,5 10-37,5-5 857,-4 12 0,18-12 0,-3 11 0</inkml:trace>
  <inkml:trace contextRef="#ctx0" brushRef="#br0">11773 6696 7073,'8'0'293,"-2"0"-54,-6 0 1678,0 0-1789,0 6 0,5 4 6,-1 9 1,1 3 100,-5 6 1,0 12-112,0 2 0,0 4 50,0-3 0,0-5-39,0 0 0,0-7-134,0 2 1,2-4 19,2-5 1,0-4 36,5-6 1,-6-4-168,2-1 0,-2-6 51,2 2 0,-4-5-106,4-5 0,2 2 91,-3-6 0,3-5-581,-3-5 1,-2 0 241,3 4 1,-4 1-84,-1 0 0,0 0 22,0 0 0,0 4 473,0 1 0,0-1 0,-6 2 0,-2 2 0</inkml:trace>
  <inkml:trace contextRef="#ctx0" brushRef="#br0">11901 6994 8108,'14'0'-432,"0"0"1,-4 0 393,-1 0 0,1 0 413,4 0 0,-5 0-422,1 0 1,-7 2 82,2 3 1,-2-4-358,2 4 1,-4-2-92,4 2 412,-4-3 0,-1 4 0,0-6 0</inkml:trace>
  <inkml:trace contextRef="#ctx0" brushRef="#br0">12086 6639 8108,'9'21'-67,"0"2"1,-5 6-60,0 4 1,-2-2 884,-2 7 1,0 0-243,0 5 0,-2-2-111,-2-3 0,-4 3-169,-6-3 1,-5-2-212,0 2 0,-5-6-69,5 1 0,-5-5-274,5-4 1,2-3-569,7-7 0,-2-2 485,2-2 0,4-5-987,1-10 1387,4-3 0,1-13 0,0-1 0</inkml:trace>
  <inkml:trace contextRef="#ctx0" brushRef="#br0">12100 7122 8108,'14'16'-365,"0"3"0,0-3 146,1 3 0,-1 1-29,0-1 1,2 0 247,3-4 0,3-1 0,6 0 0</inkml:trace>
  <inkml:trace contextRef="#ctx0" brushRef="#br0">12384 6724 8113,'14'-4'-176,"1"-1"1,5-5 359,4 6 1,3-7 411,1 1 0,0-2-587,1-3 1,-2 1-573,-4 0 1,-2 0-579,-7-1 773,0 1 0,-6 5 368,-3-1 0,-3 1 0,-2-5 0</inkml:trace>
  <inkml:trace contextRef="#ctx0" brushRef="#br0">12569 6497 8113,'0'14'-752,"2"2"573,2 3 1,3 3 740,2 6 0,2 12-128,-6 3 0,4 4-316,-4 0 1,0 4 68,-5 6 0,0-7-255,0-2 0,0-4 32,0-1 0,0-9 24,0-5 1,-2-2-4,-3-8 1,-1 0 67,-3-5 1,-4-6 22,4-4-38,-4-2 1,-1-4-105,-1-2 0,6-4 108,0-6 1,5-1-139,0 1 1,2-5 19,2 0 0,0-5 25,0 6 1,0-6-288,0 5 0,6-2 120,4 2 0,2 2-311,3-7 1,-1 5 528,0-4 0,7-7 0,1-7 0</inkml:trace>
  <inkml:trace contextRef="#ctx0" brushRef="#br0">12683 6554 9203,'6'8'254,"3"-4"0,4-2-16,1-2 0,5 0-248,0 0 1,5-2 76,-5-2 1,5 1 160,-5-7 0,-1 7 286,-3-2-172,-1 4-342,-6 1 0,-2 0 0,-6 0 0</inkml:trace>
  <inkml:trace contextRef="#ctx0" brushRef="#br0">12740 6667 8113,'0'15'0,"4"1"-26,1 2 1,0 5-24,-5 5 0,-2 7 719,-3 3 1,4-2-215,-4 2 0,-1-5-445,1 5 0,0-6 88,5 1 0,0-5-224,0-4 0,0-2 108,0-3 1,0-8-1519,0 3 914,0-9 621,0 1 0,0-6 0,0 0 0</inkml:trace>
  <inkml:trace contextRef="#ctx0" brushRef="#br0">12711 6895 8113,'14'-28'0,"-4"-1"-36,-1 1 1,1 4 50,4 0 1,5 7 97,0-2 1,6 2 111,-1-2 0,3 3-101,1-3 0,-1 8 95,-3 1 0,1 7-139,-6-2 0,-5-1 33,-4 1 0,-2 2-138,1 8 1,2 4 82,-6 10 0,0 2-98,-5 3 1,0 2-69,0-2 0,-2 8 110,-3 1 1,4 0-159,-4-4 0,2-1 36,-2 0 0,3-5-456,-2-5 0,1 3 84,-2-2 1,2-2 491,-7-7 0,-6 2 0,-6-4 0</inkml:trace>
  <inkml:trace contextRef="#ctx0" brushRef="#br0">12754 6952 8113,'14'-13'-435,"0"4"0,2-6 218,3 1 0,3 0 191,6-5 1,1-1 30,-1 1 0,-6 0-138,-3 4 1,-3 3-92,-2 2 224,-6 4 0,-3 6 0,-10 0 0,-4 11 0,-10 3 0,-3 10 0,-7 0 0,1 3 0,-1 1 0,6-1-65,-1-3 0,7 1 115,-2-6 0,8 0 824,1-5-314,7 0-240,-3-6 0,12-2-202,4-6 1,9-1-172,4-4 0,4-4-102,1-10 1,-1 1 91,-3-5 0,3 4-825,-3-5 888,-4 6 0,7-8 0,-5 4 0</inkml:trace>
  <inkml:trace contextRef="#ctx0" brushRef="#br0">12782 6412 8113,'0'26'0,"0"0"142,0 12 1,0 0 57,0 4 1,2 7 411,3 3 0,-4 5-252,4 5 0,-4-4-126,-1 4 1,0-4-431,0-1 1,0 0 193,0 0 1,5-7-696,0-2 1,0-7 420,-5-8 0,0-1-848,0-13 331,0-7 435,0-5 1,0-19 357,0-2 0,0-9 0,0-1 0,-2-9 0,-3-5 0,4-10 0,-6-2 0</inkml:trace>
  <inkml:trace contextRef="#ctx0" brushRef="#br0">12995 6298 8113,'10'1'188,"-1"4"1,-4 3 295,5 6 1,-6 2-62,6 3 0,-7 0-326,2 9 0,-4-2-310,-1 7 0,2-3 213,3-2 0,-4 1 0,6-1 0</inkml:trace>
  <inkml:trace contextRef="#ctx0" brushRef="#br0">13195 6653 8085,'6'-14'0,"-3"1"-316,6 4 1,1-8 147,4 2 1,5-2 61,0 3 0,0-5-35,-5 0 0,0 0 141,1 5 0,-1-1 0,0 1 0</inkml:trace>
  <inkml:trace contextRef="#ctx0" brushRef="#br0">13322 6383 7718,'0'14'-826,"0"2"996,0 3 0,2 3 2,3 7 1,3 1 186,6 3 1,-5-2-58,1 7 1,-2 0-413,1 5 1,2 1-33,-6 4 0,0-11-23,-5 1 0,0-3 150,0-6 0,0 1-69,0-11 0,0-5 121,0-5 1,-7-6-69,-2 2 144,-4-3 1,-1-2-105,0 0 1,4-7 149,1-2 0,4-4-106,-4-1 1,6-6-43,-2-4 0,3-3-14,2-1 0,2-1-138,3 1 1,2-6-415,8 1 1,-3-1 554,-2 0 0,9-2 0,-3-7 0</inkml:trace>
  <inkml:trace contextRef="#ctx0" brushRef="#br0">13507 6255 8085,'2'16'0,"3"3"0,-4-3-305,4 3 0,-3-3 210,-2-2 1,0 5 350,0 0 1,0 0-177,0-5 1,-2 5-27,-3 0 1,2 0-151,-6-5 179,-1 0-158,-4 0 0,4-6 84,1-3 1,6-5-95,-2-5 1,5-3 2,5-6 1,-2-6-87,6-4 0,7-3-64,8-1 0,-2-1 48,2 1 1,-5-1 202,4 1 0,-4 6-103,5 3 0,-7 8 365,2 1-222,-3 7 1,-3-2 330,-4 10 0,-2 5-114,-7 9 0,0-2 16,0 7 1,-2-5-148,-3 4 0,-3-4 10,-6 5 0,-5-5-462,0 5 1,-6-2 201,1 1 1,4 3-1133,1-7 1237,-3 0 0,0 1 0,-7 2 0</inkml:trace>
  <inkml:trace contextRef="#ctx0" brushRef="#br0">13607 6525 7636,'0'-8'122,"0"2"1,1 6 54,4 0 0,-3 6 12,2 4 1,-2 4-8,-2 5 1,0 3-47,0 7 1,0-1-79,0 1 0,0 4-92,0 0 1,0 0-68,0-5 1,0 1-354,0-1 1,5-4 6,0 0-261,-1-7 327,3 4 381,-6-13 0,5-2 0,-6-6 0</inkml:trace>
  <inkml:trace contextRef="#ctx0" brushRef="#br0">13635 6795 8085,'8'-6'0,"3"3"-268,-6-7 0,6 6 198,-2-6 1,6 2 372,4-1 1,-4-4-904,4 4 218,-3 2-131,-2-5 513,-6 10 0,-8-4 0,-8 6 0</inkml:trace>
  <inkml:trace contextRef="#ctx0" brushRef="#br0">13493 6682 8085,'6'8'0,"-4"6"34,3 0 0,-4 2 205,-1 8 1,0 1 59,0 8 0,-6-1-64,-4 5 1,-2-5-99,-2 1 0,-1-3 98,1-1 0,5-2-526,-1-4 0,2 3 254,-1-8 1,-2-3-1410,6-6 917,0-6 1,4 4 528,-4-7 0,3-7 0,-4-1 0</inkml:trace>
  <inkml:trace contextRef="#ctx0" brushRef="#br0">13465 7009 8085,'15'0'-320,"4"0"1,4 1 344,5 4 0,0 3 594,1 6 1,-1 0-402,1 1 1,-1-6 3,1 1 0,4-7-412,0 1 1,-5-2 106,-4-2 0,-2 0-560,2 0 0,-2-6 643,-3-4 0,-3-9 0,4-3 0</inkml:trace>
  <inkml:trace contextRef="#ctx0" brushRef="#br0">14019 6269 8214,'0'15'13,"5"5"-13,0 4 0,-1 3 450,-4 1 0,0 5 53,0 1 0,0 5 23,0-1 0,0 3-385,0 2 1,0-1-91,0 1 0,0-2 204,0-3 1,0 1-16,0-5 0,0-3-1065,0-7 1,0 1 824,0-6 0,-6 0 0,-2-5 0</inkml:trace>
  <inkml:trace contextRef="#ctx0" brushRef="#br0">14090 6653 8171,'14'0'0,"1"0"-166,-1 0 1,5 0-592,0 0 775,0 0 1,-7 2 7,-2 3 0,1-2-361,-6 6 0,-2 1 97,-8 4 1,-3 0 237,-6 0 0,0 7 0,-13 1 0,-3 6 0</inkml:trace>
  <inkml:trace contextRef="#ctx0" brushRef="#br0">14005 6938 8171,'-14'20'-1087,"4"-4"543,1 3 1795,6-3-761,-4-2 0,9-6-312,3-3 1,4-4 62,10-1 1,3-1-233,7-4 0,4-8-265,0-6 0,2-1-955,-2 1 1211,-3 3 0,5-11 0,-7 5 0</inkml:trace>
  <inkml:trace contextRef="#ctx0" brushRef="#br0">14389 6497 8125,'19'-6'-157,"0"-4"0,4-3-208,-4-1 0,5 2 521,-5 2 0,5-1 95,-5 6-952,0 1 463,-5 4 0,-6 1 21,-4 4 1,-4 4 216,-4 10 0,-10-3 0,-9 5 0</inkml:trace>
  <inkml:trace contextRef="#ctx0" brushRef="#br0">14488 6525 8120,'8'7'0,"3"1"30,-6 6 1,0 5 178,-5 0 1,4 6 212,1-1 1,0 7-93,-5 2 0,0 2-191,0-2 1,0 2 113,0 3 1,-5 3-349,0-3 1,1-3 119,4-2 0,0-3-853,0-2 0,0-1 828,0-3 0,-7-4 0,0-5 0</inkml:trace>
  <inkml:trace contextRef="#ctx0" brushRef="#br0">14602 6667 8067,'14'2'-131,"0"3"1,-1 3 130,-3 6 0,2 2 730,-2 3 1,1 3-206,-2 6 1,2 2-526,-6 3 0,6-3 0,-3 5 0</inkml:trace>
  <inkml:trace contextRef="#ctx0" brushRef="#br0">15071 6156 8084,'0'20'0,"-1"-2"34,-4 5 1,2 3 143,-7 7 0,1-3-363,-5 3 1,-2 2 131,-3-2 0,1 0-354,-5-5 0,5-1 201,-1-3 0,4-3-32,0-7 1,1-6 102,0-4 1,5-2 134,-1-2 0,7 0 0,-2-6 0,10-4 0,4-4 0,10-5 0,-1 3 0,5-3 0,1 2-57,5-2 0,-1 3 58,0-3 1,1 3 100,-1 2 1,-6 2 46,-3 2 1,-3 4 151,-2 6 0,-1 1 85,-4 4 1,-2 8-123,-7 6 1,0 6 90,0-1 1,-2 2-16,-3 3 1,-2-1-62,-8 1 0,1 1-23,0 3 0,-2-3-285,-3 3 0,2 2-203,-7-2 1,2 0-263,-2-4 1,-1-2-436,6-4 0,0-4 929,5-9 0,-7-4 0,-1-6 0</inkml:trace>
  <inkml:trace contextRef="#ctx0" brushRef="#br0">15000 6625 8084,'27'11'-29,"-3"3"0,-2 4 205,-3-4 1,-3 0-207,3 0 1,-4 2 140,0 3 1,-6-3-176,1 3 1,-6-2-461,6 2-387,-7-3 911,10 4 0,-12-5 0,5-1 0</inkml:trace>
  <inkml:trace contextRef="#ctx0" brushRef="#br0">15469 6113 8084,'0'14'0,"0"2"245,0 3 0,-6-2-59,-3 7 0,1 0 120,-2 4 0,1 5-86,-6 1 1,-3-1-189,-1-5 1,-5-1 107,5-3 1,-2 3-602,2-4 1,4-2-14,-4-2 0,3 0-235,2-5 1,4 2 708,1-12 0,-1 1 0,-4-5 0</inkml:trace>
  <inkml:trace contextRef="#ctx0" brushRef="#br0">15341 6426 8084,'15'1'-4,"-1"4"0,-2-2 53,-2 7 1,1 4 494,-6 5 1,4 6-126,-4-1 1,0 3-48,-5 1 1,0-1-124,0-3 1,0 7-164,0-2 0,0 2-50,0-2 1,0 6-163,0 2 1,0 0-556,0 1 0,0-7 431,0 2 1,0-3-245,0-1 0,-2-7-164,-3-3-59,4-3 1,-7-10 716,3-6 0,4-14 0,-4-15 0,3-12 0,2-9 0</inkml:trace>
  <inkml:trace contextRef="#ctx0" brushRef="#br0">15640 6085 8083,'9'0'-240,"1"0"1,-7 6 373,2 3 1,-4 4 277,-1 1 0,0 7-39,0 3 0,-6 2-175,-3 3 0,-4-1-424,-1 1 0,-5 4 108,0 0 0,-5 0-372,5-4 1,0-6 161,5 1 0,0-7 6,0 2 1,1-8-117,3-1 438,-2-7 0,10 3 0,-4-6 0,6-1-193,0-4 0,6 2 209,4-7 1,4 1 274,5-5 1,1-2-72,4-3 0,3 3-64,-3-3 1,1-1-108,-1 1 0,1-5-231,-6 5 1,0 0-279,-5 5 180,0 0-207,0 6 487,-6 1 0,-3 14 0,-10 2 0,-3 9 0,-6 1 0,0 0 0,0-5 0,0 5 0,-1 0 0,1 4 0,0-4 0,0 0 0,0-5 0,1 5 0,3 0-66,-2 0 91,10-4 99,-4-8 1,7 0-19,4-7 1,3 0 143,6 0 1,1-5-230,-1 0 0,5-6 60,0 2 1,0-4-204,-5-1 1,-5 4 126,1 1-211,-7 6 229,3-4-65,-6 7 0,-6 7 63,-4 2 0,-2 5 28,-2 5 1,-2-1 11,-3 6 0,3-7 140,-3 2 0,3 1-7,2-1 0,6 0-71,3-4 0,4-1 272,1 0-297,0-6 1,6-2 147,4-6 0,2-1-161,3-4 0,3-3-118,1-6 0,0 0 37,-4-1 1,-1 1-371,0 0-680,0 0 491,0-1-89,-6 8 644,-1 0 0,-14 7 0,-1 0 0</inkml:trace>
  <inkml:trace contextRef="#ctx0" brushRef="#br0">15540 6753 8083,'7'14'-8,"2"0"1,-1 0 175,2 1 1,-1-1 90,5 0 1,-4 2 0,-1 3 0,-4-3-211,4 3 0,-5-4 138,0 0 1,-2-1-862,-2 0 434,0 0-215,0 0 1,-2-6-180,-2-3-215,2-3 616,-11-2 0,12-7 126,-4-2 0,4-10 73,1-5 1,6-3 33,3-1 0,4 4 2,1 1 1,0 0-66,1 0 1,-1-3 233,0 8 0,5 0 44,0 9 0,0-2 93,-5 6 0,0 0 596,1 5-317,5-6-301,-4 4 1,3 2-84,-10 10 0,-2-2 128,-7 1 1,-7 5-100,-2 5 0,-4 7-217,-1-3 0,-5 4-187,0 2 1,0-6-197,5 1 0,0-8-494,-1-2-763,8 0 1625,0-12 0,1-9 0,-2-8 0</inkml:trace>
  <inkml:trace contextRef="#ctx0" brushRef="#br0">16152 5999 8052,'14'-8'465,"0"4"0,-4 2-116,-1 2 0,-6 8-158,2 6 1,-5 2-70,-5 8 0,-3 1 110,-6 8 0,-5-1-310,0 6 1,-6 0 152,1 4 1,-1 1-541,1 0 1,-1-2 282,6-3 1,-3-5-446,8-10 1,-2-2-348,11-7 554,-6-6 1,10-8-104,-4-9 523,10-4 0,3-14 0,6-3 0</inkml:trace>
  <inkml:trace contextRef="#ctx0" brushRef="#br0">16138 6227 8052,'7'14'0,"0"2"-66,-7 3 1,5-2-80,-1 7 1,1 0 809,-5 4 0,0-1-167,0-3 0,0 2-466,0-2 1,0 3 48,0 1 1,-5-1-330,1-3 1,-1 1 52,5-6 0,0 5-301,0-5-173,0 0-779,-7-5 1448,6-6 0,-5-14 0,6-10 0</inkml:trace>
  <inkml:trace contextRef="#ctx0" brushRef="#br0">16308 6099 8052,'8'-14'-1296,"5"6"1253,-12 1 0,6 14 270,-7 2 0,0 9 376,0 1 0,0 7-375,0 3 1,0 1-55,0 8 1,0-5 10,0 5 1,0-7-1,0 3 0,0-4-766,0-2 1,0-4 321,0-1 0,-5-5-76,0 1 0,0-3-4,5-2 339,0-6 0,-6 4 0,-2-4 0</inkml:trace>
  <inkml:trace contextRef="#ctx0" brushRef="#br0">16180 6355 8052,'14'-14'-322,"1"-1"1,-6 6 128,1-1 1,-1 1 369,5-5 1,1 6-65,-1 3 0,-5-1-22,1 1 1,-6 0-148,6 5 1,-7 7-215,2 2 0,-4 4 76,-1 1 0,-6 2 135,-3 3 0,-6-2 5,-4 7 0,2-5 10,-7 4 1,5-4 47,-4 5 0,5-7-7,-1 2 0,4-4 278,0-6-158,7 4 93,2-12 0,8 6 9,2-7 1,6-2-149,9-3 0,1-1-66,4-4 1,-2-2 85,-3 2 1,-3 2-229,3-1 0,-3 6 3,-2-2 1,-5-1-177,1 1 299,-7 0-18,3 12 1,-12 2 112,-3 10 1,-4-3-75,-1 3 1,-5-2 218,0 2 1,0-3-44,5 3 0,-1-3 46,1-2 0,5-5 10,-1 1-150,7-1 1,-3 1-2,6-1-56,0-6 0,6 4-271,4-7 1,-3-5 65,3 0 0,-1-6-276,6 2 0,-6 1-312,1-2 48,-7 1 710,3-5 0,-6 4 0,0 1 0,0 6 0,-1-4 0,-4 7 0,3 0 0,-9 2 0,6 3 0,-4-2 69,4 6 0,0-4 98,5 4 0,-4-4 375,-1 5 0,0-1-143,5 5 1,-5 1-7,1-1 0,-6 2-226,6 2 1,-8 0 79,3 6 1,-8-1-267,-2 6 1,-2-6 44,2 1 1,7-5-103,-7 5 1,11-9 30,-7 0 0,9-3-684,-3-7-65,5 6 219,-2-9 1,8-2 91,2-10 0,3-7 483,2-2 0,10-6 0,-3 3 0</inkml:trace>
  <inkml:trace contextRef="#ctx0" brushRef="#br0">16109 6810 8052,'13'1'-56,"-4"4"1,2 3 182,-6 6 1,1 7 137,-1 2 0,-2 4 362,7 2 1,-6-1-186,6 0 1,-1 1-142,6-1 1,-3-6-81,-2-3 0,2-4-177,-2-6 1,3 2 77,1-6 1,0-2-260,0-8 0,0-3 21,1-6 0,-3-5-175,-2 0 0,1-6-637,-6 1 0,-1-1 412,-4 1 0,0-2-179,0 2 1,-4-3 306,-1-1 0,-8 4 388,-1 0 0,0 2 0,-5-2 0,3 4 0,2 6 0,0 6-48,-1 3-25,1 3 0,1 4 656,4 3 0,3 3-248,6 6 0,0 0 4,0 0 1,1-4-46,4-1 0,3-1-559,6 2 0,0-4 160,1-6 105,5 0 0,2-6 0,7-2 0</inkml:trace>
  <inkml:trace contextRef="#ctx0" brushRef="#br0">16777 6696 8021,'22'6'0,"-1"2"788,-7 6 0,-4 1 117,-1-1 1,-6 2 522,2 3 1,-3-2-1515,-2 7 0,-7-1 119,-2 6 1,-4-1-34,-1 1 0,0 5 0,0 3 0</inkml:trace>
  <inkml:trace contextRef="#ctx0" brushRef="#br0">12014 8686 8093,'-1'-16'0,"-4"-3"0,4 2 32,-4-7 0,3 5 177,2-4 0,-1 5-7,-4-1 1,3 4 14,-2 0 0,0 3-47,0 2 1,1 4-184,-7 6 1,5 0-162,-4 0 171,-1 0 0,1 8 54,-1 6 0,1 7 51,-5 7 0,4 1-140,1-1 1,6 0 103,-2 1 1,3-1-99,2 1 0,0-1 95,0 1 0,0-6-72,0 1 1,7-7-9,2 2 0,-1-9-10,1-6 0,1-2-32,4-2 1,2-2 75,3-2 0,-3-10-229,3-10 1,-4-14 59,0-5 1,-1-9-165,0 0 1,0-2 13,1 2 1,-6-3-109,0 3 0,-4-4 235,5 0 0,-7-1-25,2 0 1,-4-5 158,-1 1 0,5-1-138,0 5 0,-1 13 379,-4 6 1,0 13 1,0 6 262,0 3 0,0 10-202,0 6 1,-1 14 39,-4 14 1,3 7 33,-2 8 0,-3 6-141,3 3 0,-1 9-90,5 6 1,0-2 53,0 1 1,0-1-216,0 1 1,0 7 37,0-7 0,0-8-381,0-15 0,2-8 188,2-11 0,3-4-278,2-6 1,4-6 150,-4-3 1,2-11-18,-1-9 0,1-5 355,-6-9 0,-1 1 0,-4 0 0</inkml:trace>
  <inkml:trace contextRef="#ctx0" brushRef="#br0">12199 8103 8114,'10'0'-500,"-1"0"1,-4 7 72,4 2 1,-1-1 1210,2 2 0,-2 1-322,-4 8 1,-2-4-206,3 4 0,-4 3-168,-1 2 1,-1-2-110,-4 2 0,-1-5-130,-4 5 0,-1-7 93,6 2 0,-4-3-437,4-2 189,0-6-29,5-2 206,0-6 0,2-1 72,3-4 0,3 3 122,6-3 1,-5-1-88,1 1 0,-1 1 372,6 4-225,-1 0 0,-5 8 171,1 6 0,-7 2-60,2 7 0,-5 3 4,-5 7 1,2-3-13,-7 3 0,2 2-44,-1-2 1,3-2-312,6-7 1,0 1 93,0-6 0,1-1-582,4-9 0,3-2 317,6-7 0,5-2-493,0-3 0,5-3 790,-5-6 0,6-6 0,-3-3 0</inkml:trace>
  <inkml:trace contextRef="#ctx0" brushRef="#br0">12612 8359 8114,'0'-27'-338,"0"4"0,0-3 339,0 7 0,-5 1 724,0 3 0,-6 6 179,2-1-688,-4 7 0,-1 3-127,-1 10 1,-3 2 173,-1 3 1,4 3-181,6 1 0,6 5 85,-2-5 1,3 5-276,2-5 0,4 0 62,5-5 1,1 0-213,8 0 0,-2-4-77,-2-1 1,5-4 140,0 5 0,0-7 101,-4 1 1,-6 0 40,1 0 0,-6-2 170,6 3-191,-7 3 30,3-7 451,-6 12-293,0-5 0,-1 6 1,-4 2 12,-5 3 0,-4 1-67,-5 4 0,-1 3-595,-4-4 1,-3 3-1413,3-3 1945,4-2 0,-7-7 0,5 0 0</inkml:trace>
  <inkml:trace contextRef="#ctx0" brushRef="#br0">12867 8260 8210,'-1'-8'138,"-4"3"388,4-3-73,-12 7-190,5-6 0,-6 14-301,0 2 1,1 10 47,4 5 1,-4 4 163,3 5 0,2-1 33,-1 6 1,6 0 1,-2 4 0,4-5-157,1-4 1,0-3 33,0-2 0,7-7-378,8-7 0,5-6 194,9-8 1,1-13-428,3-6 0,2-7 142,2-8 0,3 3-63,-7-7 0,-4 6 14,-6-1 1,-10 5-20,1 4 1,-9 2 450,0 3 0,-4 3 0,-1-4 0</inkml:trace>
  <inkml:trace contextRef="#ctx0" brushRef="#br0">13024 8217 8210,'0'-8'-1274,"1"2"1682,4 6 0,-2 1-41,7 4 1,-2 5-65,1 9 1,2-2-47,-6 7 0,0-5-124,-5 4 1,4 1 46,1 4 1,0-1 20,-5-3 1,0 3-213,0-3 0,0-2 132,0 1 1,-2-5-139,-2 1 0,2-8 116,-3-2 133,-3-6 1,7-3-109,-4-9 0,4-5-185,1-5 1,6-5-104,3-9 1,1 3-209,4-3 1,-3 3 1,8 1 0,-3 6-198,-2-1 0,-1 11-302,-4-1 0,4 5 43,-4-1 827,-2 4 0,5 6 0,-4 0 0</inkml:trace>
  <inkml:trace contextRef="#ctx0" brushRef="#br0">13251 8388 8184,'15'0'-146,"-1"0"1,-5-5 198,1 0 0,-1-6 198,5 2 1,1-4-178,-1-1 1,0 0-297,0-1 1,1 1 25,-1 0 1,-5 0 155,1 0 1,-7 4-462,2 1 355,-4 5 0,-2-2-4,-4 6 0,-3 0 7,-6 0 1,0 6 90,-1 4 1,0 1 118,-4-2 1,8 7 201,-4-6 0,4 10 266,-3-6 0,6 4-236,3-4 1,4 0 566,1 0-523,0 1 0,1-1-173,4 0 173,3-6-157,0 5 1,5-12-336,-4 4 1,5-3 121,5-2 1,-3 0-665,3 0 0,-3 0-484,-2 0 1,0-7 1174,0-2 0,1-4 0,-1-1 0</inkml:trace>
  <inkml:trace contextRef="#ctx0" brushRef="#br0">13593 8103 8184,'0'21'0,"0"-4"-352,0 7 0,0 0 466,0 4 0,0 5 707,0 0 0,0 7-98,0-2-424,0 3 1,0 2-77,0-1 1,1 7-136,4 3 1,-2-3-371,7-1 1,-3-6 253,3-4 1,-2-3-621,-3-7 1,-4-5 372,4-5 0,-2-3-983,2-6 819,-4-3 0,6-12-253,-7-3 692,0-10 0,-7-10 0,-1-7 0</inkml:trace>
  <inkml:trace contextRef="#ctx0" brushRef="#br0">13564 8004 8117,'22'-8'0,"-3"3"0,-1 4-221,1 1 0,-4 0 120,4 0 1,2 0 625,-2 0 1,5 4-75,-6 1 1,1 6-229,-4-1 1,-3 2-172,-2 2 147,2 1-25,-10 5 1,4-2-148,-6 5-133,0 1 0,-6 0-5,-3-1 1,-6 1 182,-4 5 1,2-3-460,-7-2 1,7 1 182,-2-6 1,3 2-577,2-2 0,0-3-316,-1 3 1096,8-10 0,0 4 0,7-5 0</inkml:trace>
  <inkml:trace contextRef="#ctx0" brushRef="#br0">13976 8075 8117,'8'-14'156,"-3"-1"1,1 1 319,-1 0-170,0 6 0,-7 2-38,-2 6 1,-4 3-31,-7 6 1,1 7-134,0 13 0,0 1 118,0 3 1,4 2-175,1 3 1,1 1 74,-2-6 0,4-1-215,6-8 1,0 1-11,0-6-16,0 0 0,2-7-173,2-2 5,4-4 1,6-12-105,1-4 1,-3-9 162,-2-4 0,6 1-199,-7-2 1,8 0 124,-2-4 1,-1-1 161,5 1 0,-3 4-46,-2 0 1,0 7 145,0-2 1,-4 10 51,-1 4 0,-4 3 227,4 2 1,-5 11 198,0 4 1,-2 4-210,-2 0 1,0 1-208,0 4 0,0-4 70,0-5 0,0-1-1158,0 0 787,6 0 0,-3-6-408,7-3 685,-7-4 0,10-7 0,-5-2 0</inkml:trace>
  <inkml:trace contextRef="#ctx0" brushRef="#br0">14261 7947 7915,'8'6'-507,"3"4"1091,-6 9 0,-1 3-110,-4 6 0,0 5 193,0 1-428,0-1-1,0-5-20,0 1 1,0-2-40,0-4 1,-4 2-148,-1-6 1,0 0 504,5-4-1097,0-7 456,0-2-737,0-6 456,0-6-196,0-2 0,0-8 0,2-3 494,2-5 1,0-3-235,5-1 117,0 6 0,1-8 105,-1 6-73,1-6 0,-1 14 177,1-3 0,-5 10 0,4 4 376,2 3-476,-5 2 1,6 4 468,-8 5 1,1 5-133,-5 10 0,2 3 0,1-5 111,1 0-283,1 5 0,-3-10-440,3 7 1,-4-7-271,4 2 1,3-4 639,1-6 0,4 4 0,1-5 0</inkml:trace>
  <inkml:trace contextRef="#ctx0" brushRef="#br0">14687 7862 8095,'-1'-7'235,"-4"7"0,-3 11 21,-6 8 1,0 11 29,-1-1 0,3 7-6,2-3 0,-1 7-41,7-2 1,-1-4-96,5 0 0,0-4 92,0-2 0,6-6-654,4-3 0,2-5 320,2-4 1,2-4-1120,3-6 808,-3 0 0,11-6-359,-3-4 1,-4-7 377,-1-2 0,-3-1 390,-2 1 0,0-4 0,1-5 0,-1 0 0</inkml:trace>
  <inkml:trace contextRef="#ctx0" brushRef="#br0">14858 7904 8095,'0'-8'-1292,"2"2"2575,2 6-474,-2 0-573,4 0 0,-1 6-337,0 4 45,-1-4 1,1 7-224,0-4 205,0-2 64,-5 12 0,0-10-23,0 10 1,0-3 68,0-2 0,0 0 22,0 0 0,0 5 83,0 0 0,0-4 1,1-7-57,4-2 0,-2-1-101,7-5-49,-1 0 0,5-4-385,1-5 393,5-1 1,-4-16-1,3 2-312,-3-3 1,-1-1 137,4-1 1,-4 1 86,-1-1 0,0 7 1,-6 3 178,0 3-142,4 2-86,-10 6 69,4 2 541,1 6-279,-6 0 518,6 13 1,-7 2-104,0 14-367,0 6 0,4 6 152,1 6 1,0 7-82,-5-2 0,5-2 0,-1 1 68,-1-2 0,1-2-446,0-4 111,-2 6 1,4-5-182,-6 4 1,0-4 137,0-1 1,-1-6-174,-4 1 0,-3-6 50,-6 1 0,0-3 44,-1-1 1,0-3 0,-3-2 21,-1-5 0,-4-9 35,4-6 1,-5-4 369,5-4-182,0-11 1,6-13-62,4-10 317,3-9-213,6-4 0,1-6 70,4 0 0,4 2-99,10 3 1,3 3-69,7 6 0,4 1-70,0-1 1,7 5-1,-1 2-80,7 1 0,5-3-1437,5 5 1181,8-7 1,-6 10 0,5-4 0</inkml:trace>
  <inkml:trace contextRef="#ctx0" brushRef="#br0">11616 9951 8360,'-14'-14'0,"6"0"130,2 6 0,7 2-46,4 6 494,3 0 0,14 0-227,7 0 0,12 0-217,11 0 0,-2 0-31,3 0 1,-4-6 12,-2-4 1,-1-1-379,-13 2 0,-6-3-1265,-8 8-153,-3-1 1680,-9 11 0,-7 2 0,-7 6 0</inkml:trace>
  <inkml:trace contextRef="#ctx0" brushRef="#br0">11687 10051 8360,'-6'8'-790,"5"-2"0,-6-4 1171,7 3 1,0 2-188,0 8 1,-1 5 772,-4 4 1,2 4-394,-7 5 1,6-1-110,-6 6 0,2 0-215,-1 5 0,2-7-239,7-3 0,0-5-199,0-4 0,3-5 159,7-9 1,1-4-45,13-6 1,1-6-16,8-4 1,-3-7-505,3-2 1,2-5-39,-2 5 1,-4 0-889,-6 5 1518,-5 6 0,9-5 0,-5 6 0</inkml:trace>
  <inkml:trace contextRef="#ctx0" brushRef="#br0">11986 10435 8360,'0'14'-504,"0"0"1742,0-6-781,0-1 1,5-14-269,-1-2 1,8-12-103,-3-7 0,4-2-208,1-8 1,3 0-184,-3-5 1,9 1 177,-9-1 0,3 0-37,-3 1 1,-4-1 115,-1 0 0,-1 5-260,2 1 0,-4 5-280,-6-1 735,6 9 39,-4 4 60,4 12 1,-6 14-2,0 13 0,0 6-68,0 4 1,2 4 139,3 0 0,-4 6-24,4-1 1,-4-1-263,-1 1 1,0-7 132,0 2 0,0-3-231,0-1 0,0-7-23,0-3 1,0-8-148,0-2 236,0-5-38,0 2 0,0-8-172,0-2 1,0-4 62,0-7 0,0-7-314,0-6 1,5-2 151,0-8 1,4 0-166,-4-5 1,6 1 180,-1-1 1,4 0 99,5 1 1,-3 1 206,3 3 1,-2 9-166,2 10 1,-3 5 726,3 5 1,-5 4-290,-5 10 0,2 6 447,-6 13 0,5 1-309,-6 13 1,1 0 151,-5 4 1,0 4-183,0-3 1,0 1-65,0-11 1,0 5-322,0-5 1,5 0-341,0-4 0,1-5-723,-1-1 0,1-4 538,4 5 0,1-7 515,-7 2 0,7-3 0,-3-2 0</inkml:trace>
  <inkml:trace contextRef="#ctx0" brushRef="#br0">12725 9724 9462,'0'21'921,"0"1"-557,0 6 0,-4 7-221,-1 3 1,-6 3-7,1 1 0,-7 3-168,-2 2 0,-5-1-220,5 6 0,-4-8 177,4-1 1,1-2-487,9-8 0,1-6-93,3-8-110,4-10 1,-4-5 261,10-14 1,2-7-182,8-16 682,-1-4 0,0-12 0,0-1 0</inkml:trace>
  <inkml:trace contextRef="#ctx0" brushRef="#br0">12668 9866 8299,'5'-30'0,"0"6"418,6 7-145,-3 9 0,5 10 174,-4 12 1,2 11-117,-6 8 0,0 7-63,-5-2 0,4 3-357,1 2 1,0-1 153,-5 1 1,0-2-761,0-3 0,4 3 449,1-3 1,0 1-408,-5-1 0,0-5 653,0-9 0,0 3 0,0-5 0</inkml:trace>
  <inkml:trace contextRef="#ctx0" brushRef="#br0">12654 10193 8299,'-1'-19'0,"-4"0"0,3 5 186,-2 5 0,2 4 632,2-5 20,0 7 0,2-3-799,2 6 1,4 0 36,6 0 0,1 0-244,-1 0 1,6 5 106,4-1 1,-2 1 60,2-5 0,6 0 0,6 0 0</inkml:trace>
  <inkml:trace contextRef="#ctx0" brushRef="#br0">13251 9909 8243,'-1'-24'-167,"-4"0"1,2 6 510,-7-6 1,6 6 1456,-6-1-1348,1 4 1,-7 2-203,-3 4 0,3-2-86,-3 6 1,-1 2 100,1 7 1,-7 4-228,3 6 0,-4 2 0,-2 3 1,7 3-96,3 7 0,4-2 13,0-4 0,7 3 85,4-7 1,5 1-137,9-1 1,-1-3 101,10 3 1,3-3-49,2-2 0,3-5 84,1 1 0,-1-6-232,-3 6 1,1-7 32,-6 2 0,0-4-120,-5-1 0,1 0-90,-1 0 199,-6 0 255,-2 0-188,-6 0 1,-2 5 210,-2 0 1,-6 6-36,-9-2 1,-3 4-215,-6 1 0,4 1 9,0-1 0,2 0-162,-2 0 1,-1-4-48,6-1 1,0-6 73,5 2 0,0-3-1016,0-2 1279,6-13 0,-5-3 0,5-12 0</inkml:trace>
  <inkml:trace contextRef="#ctx0" brushRef="#br0">13237 9525 8243,'6'14'-223,"-4"7"390,3 2 0,-4 4 321,-1 2 1,0 7 109,0 7 1,0 1-135,0 8 0,-1-1-333,-4 1 0,3 3 120,-2-3 0,-3-3-482,3-1 1,-1-4 194,5-2 1,0-1-297,0-3 0,0-9-451,0-10-49,0-3 1,0-10 91,0-6 0,0-13 197,0-10 0,5-6 543,-1-4 0,7-10 0,-9-1 0,4-5 0</inkml:trace>
  <inkml:trace contextRef="#ctx0" brushRef="#br0">13322 9852 8243,'7'-8'86,"-1"8"127,4 10 0,1 2 266,-7 2 0,1 5-76,-5 0 1,0 7-142,0-3 0,0 3-77,0-3 1,-6-1 15,-4-3 0,-1-3-209,2 3 51,-4-3 125,5-2-573,-6-6 292,0 5-52,6-12-313,-5 6 302,12-7-36,-6 0-63,7 0 67,0-7 166,0 6 6,7-6 0,1 7-59,6 0 1,0 0 8,0 0 0,2 0-58,3 0 1,-2-1-153,7-4 1,-5 3 106,5-2-799,-1-4 608,6 0 0,-7-2 380,-3 1 0,-3-1 0,-2-4 0</inkml:trace>
  <inkml:trace contextRef="#ctx0" brushRef="#br0">13465 9667 8243,'14'-8'-278,"0"4"1,5 2 1043,0 2 0,0 0-225,-5 0 0,7 0-306,2 0 0,4 2 6,2 2 1,-6-2-159,1 3 0,0-4 82,4-1 0,-6 0-88,-3 0 1,-3 0-126,-2 0 1,1 0 93,-1 0-139,-6 6 1,3 2 48,-7 7 0,1 0 15,-5 4 0,-1 10 68,-4 9 0,2-2 80,-7 2 1,7 1-52,-2 9 0,4-4 15,1 3 1,0-4-50,0-5 0,0 1 10,0-5 0,0-1 171,0-5 0,-2-1-88,-3-3 0,2-4 288,-6-5 0,-2-1-86,-8 0 1,-5 0-284,-9 0 1,-11 1 125,-13-1 0,0 0-734,-5 0 1,4 1-332,1-1 0,0 0 598,0 0 1,-6 7 0,-2 1-1</inkml:trace>
  <inkml:trace contextRef="#ctx0" brushRef="#br0">14673 9824 8366,'-8'-7'-245,"2"6"0,8-4 349,2 10 0,6-2 318,9 6 0,9 1-307,10 4 0,3-1-49,2-4 1,1-3-166,3-6 44,-2 0 0,2 0-169,-9 0 1,1-6 223,-5-3 0,-1-4 0,-5-1 0</inkml:trace>
  <inkml:trace contextRef="#ctx0" brushRef="#br0">15256 9667 8367,'14'0'-355,"1"0"296,-1 0 0,6 0-66,4 0 1,-2-5 193,2 1 0,-7-1 229,2 5 1,-3 0 75,-2 0 19,0 0 0,-1 2-321,-4 2 76,-2 4 0,-14 8-227,-2 3 1,-5 3 124,-5 6 1,-5 6-56,-9-1 0,6 2-116,-6-2 1,8-5-145,-4 1 1,7-7-5,8-8 0,0-1-164,-1-4 1,8-6 436,2-12 0,10-13 0,2-15 0</inkml:trace>
  <inkml:trace contextRef="#ctx0" brushRef="#br0">15668 9340 8342,'15'0'-22,"-6"7"-11,1 2 1,-7 4 70,1 1 1,-2 2 7,-2 3 0,-2 3 119,-2 6 1,-4 2 218,-6 3 0,-5-3-257,0 4 0,-5-4-84,5-2 0,0-1-188,5-4 228,0-2-253,6-7 1,3-7 66,10-7 1,4-7-221,10-7 1,-1 0 106,5 0 0,-5 1 180,1 3 0,1 4 198,-1 6 0,-5 0-76,-4 0 1,-2 2 276,1 2 1,-3 6-103,-6 9 1,0-2-23,0 7 1,0-5 21,0 5 1,0-1 118,0 6 1,-4-6-210,-1 1 0,-4-6-203,4 0 1,-5 3-479,6-2 0,-1-5 70,5-4-524,0-7 683,0 3 1,0-7-1077,0-4 1357,0-3 0,6-13 0,2-1 0</inkml:trace>
  <inkml:trace contextRef="#ctx0" brushRef="#br0">15811 9625 8256,'7'0'0,"6"0"-192,-3 0 0,-3 0 428,3 0 0,-5 1 564,4 4 1,-4 3-714,4 6 0,-5 0 48,0 0 1,-2 5-160,-2 0 1,0 2 129,0-2 1,0-3-979,0 3 507,0-4-1169,0 0 1534,0-8 0,0-7 0,0-7 0</inkml:trace>
  <inkml:trace contextRef="#ctx0" brushRef="#br0">15995 9582 8256,'13'14'381,"-3"0"0,-3 1 99,-2-1 0,-3 0-154,2 0 0,-2 2-383,-2 3 0,0-3 105,0 3 0,0-4-431,0 0 1,0-1 86,0 0-1135,0-6 861,6-2 570,-4-6 0,11-12 0,-6-4 0</inkml:trace>
  <inkml:trace contextRef="#ctx0" brushRef="#br0">16251 9170 8256,'0'14'0,"0"2"309,0 3 0,0-2 14,0 7 1,0-1 75,0 6 0,0 1-76,0 3 0,0 0 32,0 10 0,5-7-69,0 11 0,0-4-34,-5 9 0,0 0-353,0 5 0,0 0 110,0 0 1,0-2-669,0-3 1,0-4 384,0-10 1,0-5-461,0-9 1,1-5-279,4-10 529,-4-3 0,6-18-67,-7-7 0,1-7 550,4-2 0,-3-7 0,2-3 0,4-9 0,0-4 0</inkml:trace>
  <inkml:trace contextRef="#ctx0" brushRef="#br0">16450 9312 8189,'15'-8'-494,"-6"-3"346,1 6 0,-6 0 849,6 5 1,-6 0-167,6 0 0,-7 7-202,2 2 1,-4 4-141,-1 1 0,-6 7 30,-3 2 1,-4 4-329,-1 1 1,-2 2 120,-3 4 0,3-4-208,-3 3 1,3-5 113,2-4 1,6-3-261,4-7 89,2 0 102,2-6 1,2-2-1,2-6 1,4-1 17,6-4 1,1-3-267,-1-6 0,2-2 105,3-3 0,-4 3-325,4-3 0,-4 3-28,-6 2 643,4 0 0,-5 0 0,6 0 0</inkml:trace>
  <inkml:trace contextRef="#ctx0" brushRef="#br0">16593 9369 8189,'7'0'-501,"6"6"0,-11 2 772,2 6 0,3 7 457,-3 2 1,0-1-334,-9 2 1,2 0-168,-7 4 1,1 1-223,-5-1 0,-5 2 137,0 3 1,0-3-270,4 3 1,1-3 97,0-1 0,6-7-141,3-3 29,-3-3-83,7-8 1,-4-2-4,10-6 1,-2-6 114,7-4 0,-6 2 123,6-1 1,-1 6-120,5-2 121,1-3 1,-1 6-39,0-2 0,-6 4 124,-3 4 0,1 4-48,-1 7 0,0-1 116,-5 0 1,0-5-218,0 1 0,0-5 6,0 4 1,0-4-903,0 4 399,0-5-86,0 2 632,0-6 0,6-6 0,2-2 0</inkml:trace>
  <inkml:trace contextRef="#ctx0" brushRef="#br0">16678 9397 7913,'6'-13'124,"4"4"0,2-8 236,3 2 0,5-4-184,4 0 0,-2-4-98,2-10 1,-1 3-277,6-4 0,-7 9-53,-3 1 0,-3 2-78,-2-1 0,-5 4 1,1 9-216,-7-2 380,3 10 0,-7-4-19,-4 6 0,2 1 247,-7 4 1,7-2-118,-2 7 0,2-7 611,-2 1-230,4 4 285,-5-6-113,6 4-28,6-6 28,-5 0-186,12 0-282,-11 0 221,10 0-395,-10 0-233,4 0-457,-6 0 710,0 0 0,0 0 1</inkml:trace>
  <inkml:trace contextRef="#ctx0" brushRef="#br0">16905 9042 8218,'0'15'228,"0"4"1,0 4 151,0 5 0,-4 2-35,-1 3 0,-1 3-148,1 7 1,-3 0 18,-6-1 1,-1-1-174,1-3 1,2 3 89,2-3 0,-3-4-74,4-6 0,3-1 109,1-8-346,-3 0 292,6-11 0,-2-2-27,8-6 1,4-8-138,7-6 0,0-2 134,4-8 1,-1 5-380,5-4 0,-4-1 120,5-4 0,-5-1-72,5 1 1,-7 4-177,2 0 0,-3 5-173,-2-4 0,-6 10-37,-3-1 0,-4 7 147,-1-2 0,-1 6 486,-4-2 0,-9 10 0,-8 9 0,-7 8 0</inkml:trace>
  <inkml:trace contextRef="#ctx0" brushRef="#br0">16735 9511 7233,'6'-14'-439,"2"-1"648,6 1 0,5 0-61,0 0 0,0-1-203,-5 1 0,2 0 88,3 0 0,-3 0-18,3-1 0,-5 6 37,-5-1 8,4 7 1,-7-1 81,4 8 0,-4 6-84,-6 9 0,0 3 158,0 6 1,0 2-8,0 3 0,0-1 131,0 6 1,0 0-233,0 5 1,-1-1-29,-4 1 0,3 4-175,-2 1 1,0-1 148,0-4 0,2-7-157,-3-3 0,-1-4 92,1-6 1,-1-7-628,1-6 302,4-7 0,-10-3-9,6-10 1,-1-4 151,1-5 0,-2-3-102,-2-7 0,-4-1 77,4-3 0,-2-3 66,1-7 0,-1 2 84,7 3 0,-1 4 68,5 5 0,0 7 277,0 3 73,0 3 71,0 8 1,5 4-97,-1 8 1,1 9 73,-5 6 0,5 2-72,0-3 0,-1 0-111,-4 6 1,-1-1-350,-4 6 0,-1 1 118,-4 3 1,-1-8-1113,6 4 1127,-6-4 0,10-3 0,-6-2 0</inkml:trace>
  <inkml:trace contextRef="#ctx0" brushRef="#br0">16991 9696 8162,'14'0'428,"0"0"160,0 0 0,5 1 144,0 4 0,6 3-279,-1 6 0,1 0-1425,-1 0 972,9 7 0,-9-5 0,11 4 0</inkml:trace>
  <inkml:trace contextRef="#ctx0" brushRef="#br0">11531 11330 8269,'-6'8'185,"4"-1"-24,-4-7 416,12 0 1,2 0-154,6 0 1,2-5-390,3 0 1,-2-6 53,7 2 1,0-4-330,4-1 0,1 0-160,-1-1 1,-4 3-747,-1 2 454,-5 4 0,1 8 259,-10 2 1,-9 6 432,-9 9 0,-10 9 0,-5 10 0,-9-2 0,-5 2 0,2 0 0,-2 5 0,8 0 0,1-1 0,3-1 84,7-3 1,0-8 216,4-6 0,7-12 835,4 3-455,2-11-320,2 3 1,11-14 27,3-2 1,15-8-363,-1-2 1,15-7 92,0 3 0,2 1-511,-2-2 0,-2 6-70,-3 0 1,-5 6-281,-9 3 1,-4 6 740,-5-2 0,-1-3 0,0 0 0</inkml:trace>
  <inkml:trace contextRef="#ctx0" brushRef="#br0">11801 11373 8269,'0'14'-267,"-1"7"222,-4 3 0,0 4 811,-9 5 1,3 5-210,-8 9 1,-2 2-469,2 4 0,-4-4-126,4-7 1,0 1-83,5-1 1,1-5-33,3-4 0,3-8 192,2-1 0,3-11-1145,-3 1 835,4-9 0,2-2-351,4-13 0,-2-1 203,7-13 1,-1-1 130,6-8 0,-1 3 286,0-3 0,0 8 0,0 1 0,-1 7 0,-3-2 0,2 9 424,-4 4 1,5 7-174,-4 4 1,-1 3 476,-3 6 1,-4 5-160,4 0 1,-3 6-7,-2-1 1,1-2-169,4 2 0,-2-7-129,7 2 1,-6 0-52,6-5 0,-1 2-16,6-11 0,0 0-76,4-5 0,-1-4 44,5-5 0,1-7-467,5-12 0,-1-2 232,0-3 1,-5 3-676,-4-4 0,1 4 225,-1 2 0,-5 0-32,-4-1 0,-1 5-453,5 1 1,-4 5 1002,-1-1 0,-5 4 0,2 0 0</inkml:trace>
  <inkml:trace contextRef="#ctx0" brushRef="#br0">12242 11330 8237,'14'0'-240,"-4"-4"200,-1-1 0,5-4 40,5 4 0,7-6 145,-3 1 0,3 2 276,-3-1 0,2 6-958,-6-2 0,0-1 8,-4 1 529,-1 0 0,0 5 0,0 0 0</inkml:trace>
  <inkml:trace contextRef="#ctx0" brushRef="#br0">12441 11330 8212,'-6'15'-122,"-4"-1"0,2 2 127,-1 3 1,4-2 792,-4 7 0,-1 6-240,-4 8 1,0 4-82,-1 6 1,1-4-232,0 3 1,6-4 1,3-5 0,4-3-197,1-7 1,1-6 120,4-3 0,3-5-132,6-4 0,7-4-173,2-6 0,6-6-312,4-4 0,-3-9-24,3-4 1,-4-3-428,-6 3 1,3-3-97,-7 8 0,0 3 992,-5 6 0,0 6 0,0-4 0</inkml:trace>
  <inkml:trace contextRef="#ctx0" brushRef="#br0">12569 11942 9477,'5'-16'432,"-1"-3"1,7-1-414,-1-4 1,3-8-172,1 4 0,0-5 79,0-1 1,0-3-194,1-11 1,-1 2 11,0-6 0,0 6 108,1-1 1,2 0-360,-3 4 0,4 0 240,-9 15 1,-3 3 46,-1 10 234,-3 1 1,-2 8 246,0 6 0,0 8 232,0 11 0,-2 9-258,-3 10 1,2-2 55,-6 2 1,6 0 19,-2 5 1,2 0-88,-2-1 0,3-4-10,-2 0 1,2-11-265,2 1 0,0-9-99,0 0-85,0-3-89,6-8 295,-4-2 1,9-17-136,-6-3 1,4-10 26,-4 1 0,6-11-268,-2-4 0,4 2 94,1-2 1,0-4-173,1-6 0,4 2 140,0 8 1,4 4 179,-4 5 0,0 7 179,-5 3 1,1 10-121,-1 4 0,-6 5 683,-3 5 1,-4 9-302,-1 10 0,0 7 273,0 2 1,-5 7-198,1-2 1,-6-2-187,5 2 1,1-5-529,4 5 0,0-6 206,0 1 1,1-8-239,4-1 0,3-8 389,6-2 0,7 0 0,1-6 0</inkml:trace>
  <inkml:trace contextRef="#ctx0" brushRef="#br0">13337 11188 8143,'0'15'-392,"-2"-1"541,-3 0 0,2 2 408,-6 3 1,-1 4-192,-4 11 0,0-4-120,0 3 1,-5 3-212,0 2 1,-2 3 76,2 2 0,5-1-237,0 1 1,0-5-218,4 0 0,4-8-252,1-2 0,3-6 9,2-7 140,0-7 0,0-5-387,0-13 832,7-12 0,1-14 0,6-7 0</inkml:trace>
  <inkml:trace contextRef="#ctx0" brushRef="#br0">13294 11217 8130,'10'1'325,"-1"4"0,-6 9-7,2 10 0,-2 3 120,2 1 1,-4 7-134,4 3 1,-3-2-345,-2 2 0,0-1 7,0 0 1,0 3 70,0-7 0,0 0-249,0-4 0,0-1-565,0 1 0,0-7 775,0-3 0,-7-4 0,-1 0 0</inkml:trace>
  <inkml:trace contextRef="#ctx0" brushRef="#br0">13237 11615 8130,'0'-14'-183,"0"6"244,0 1 0,2 9 200,2 3 1,4-4-76,7 4 1,-6 1-453,1-1 1,-1 0 265,5-5 0,7 0 0,1 0 0</inkml:trace>
  <inkml:trace contextRef="#ctx0" brushRef="#br0">13678 11345 8130,'-10'-8'543,"1"3"0,-1-1-75,-4 1 1,5 0-143,-1 5 0,1 0-316,-5 0 1,-1 0 106,1 0 1,0 2-53,0 3 0,4-2-60,1 6 0,6 1-311,-2 4 215,3 0 1,4 0-194,3 1 1,3-3-32,6-2 0,2 1 94,2-7 0,-2 1 164,3-5 0,-1 0-22,1 0 0,-8 0 253,3 0-64,-3 0 0,-3 2 131,-3 3 0,-4 2-61,-1 8 1,0-1 169,0 0 1,-11 7-91,-3 2 1,-5 4-129,0 2 0,3-1-137,-3 0 1,3-1 164,2-3 1,0 1-1214,0-6 49,0-6 301,-1-7 1,7-14 173,4-6 0,2-8 529,2-11 0,0-16 0,0-10 0</inkml:trace>
  <inkml:trace contextRef="#ctx0" brushRef="#br0">13777 11089 8130,'0'35'0,"0"-5"-172,0 3 0,0 1 81,0 0 1,0 5 1090,0-1 1,-4 2-379,-1-3 0,-5 8-303,6-7 1,-6 6-290,6-6 0,-3-4-284,2 0 1,4-11-482,-4-4 623,4-3 0,5-10-718,1-6 0,11-17 343,-2-11 1,3-10 486,-2 0 0,-1-3 0,0-2 0</inkml:trace>
  <inkml:trace contextRef="#ctx0" brushRef="#br0">13905 11359 8125,'7'-8'-732,"1"-5"1,1 13 1439,1 0 0,-7 7-150,1 7 0,-4 0-209,-4 0 0,-4 2-180,-6 3 0,-1-2-110,1 7 1,0-6 102,0 1 1,0-4-161,-1 0 0,3-1-321,2 0 139,-2-6-302,10-2 342,-4-6 0,12 0-77,3 0 1,4-6 89,1-4 0,2 2 32,3-1 1,-3 1 4,3-1 1,-2-2-15,2 6 0,-3-5-242,3 6 0,-3-7 99,-2 1 1,0 2-461,0-1 707,-6 6 0,5-10 0,-5 5 0</inkml:trace>
  <inkml:trace contextRef="#ctx0" brushRef="#br0">14019 11245 8125,'0'-19'0,"0"0"0,6 0-45,4 5 1,-2 0 140,1 0 1,1 4 133,4 1 1,5 6-98,0-2 1,0 3-169,-5 2 0,2 7 83,3 2 0,-8 4 113,3 1 1,-3 0 63,3 0 0,-1 5-55,-3 0 1,2 7 67,-2-3 0,-2 6-124,1 4 1,-6-2-1,2 7 0,-4 0 49,-1 5 1,-1-2-10,-4-3 1,-1 1-35,-4-5 1,-2-1 18,2-5 0,2-6-254,-1-3 0,-1-3 72,-4-2 1,3-6-122,-3-3 0,3-4-206,-8-1 1,2-1-228,-2-4 1,3 2 183,-3-7 413,-3 7 0,0-9 0,-7 4 0</inkml:trace>
  <inkml:trace contextRef="#ctx0" brushRef="#br0">14687 11458 8052,'21'-1'292,"3"-4"0,6 2-229,8-7 1,1 3-103,13-3 0,-6-3-136,1 4 1,-4-2-408,-5 1 1,-8 3-146,-6 2 727,-7 3 0,4-10 0,-7 4 0</inkml:trace>
  <inkml:trace contextRef="#ctx0" brushRef="#br0">15043 11245 8052,'14'-12'-253,"0"2"0,5 4 282,0 6 0,6 0 493,-1 0 1,3 0-261,1 0 1,6 6-28,-1 4 0,0 2 48,-5 2 0,-6 1-71,-3-1 1,-4 0-81,-6 0 0,-3 2 74,-6 3 1,-6-2-283,-3 7 0,-10-5-116,-5 5 1,-4-1-205,-6 6 1,4 2-54,-3-2 0,8 2 226,1-7 0,8-3-1037,2-2 1260,0-4 0,12-7 0,-4-1 0</inkml:trace>
  <inkml:trace contextRef="#ctx0" brushRef="#br0">16194 11203 7986,'-7'0'-66,"-1"-1"44</inkml:trace>
  <inkml:trace contextRef="#ctx0" brushRef="#br0">16179 11158 7978,'12'-12'58,"12"-9"147,0-3 1,3-2-205,1-3 0,-1 5-14,-3 1 0,1 1-547,-6-2 371,0 3 1,-5 9-592,0 2 293,0-2 324,1 4 1,-8-2 162,-2 1 0,-3 6 0,-2-4 0</inkml:trace>
  <inkml:trace contextRef="#ctx0" brushRef="#br0">16450 10833 8005,'-8'0'-133,"2"1"52,6 4 1,0 5 297,0 9 0,0 9 10,0 10 0,0 5 17,0 4 0,0 2-48,0 3 0,0 3-29,0-2 0,0-4-27,0-2 1,0-4-114,0-6 0,-5 3-73,1-7 0,-6-1 112,5-9-74,-6-2 79,3-13-73,-6-2 1,2-12 62,2-4 0,-1-9-146,6-4 1,1 1 14,4-2 1,0 0 39,0-4 1,0-1-121,0 1 1,0-1 98,0 1 1,6 0-474,3-1 1,4 1 216,1-1 0,5 6-449,0-1 756,6 0 0,-9-11 0,5-1 0</inkml:trace>
  <inkml:trace contextRef="#ctx0" brushRef="#br0">16735 10762 8081,'8'14'447,"-4"0"1,-2 0-209,-2 1 0,-6 4-205,-4 0 1,-2 6 142,-3-1 0,-4 7-110,0 2 1,-6 5 101,1-5 1,-2 1-545,-3-6 0,7-4 34,3-1 1,5-10-749,4 1 728,-2-9 1,5 0-116,-2-10 1,3-4 475,6-10 0,1-4 0,4-5 0,-2 4 0,7 1 0,4 1 0,5-2 0,4 3 0,-4 7 0,2 6 72,-2 3 1,-3 4 213,3 1 1,-4 12 113,0 7 0,-6 7 190,1 2 0,-7 2-157,1 3 1,0-3-19,0 4 1,-2 0-196,3-1 1,-4 1 6,-1-6 0,0 0-172,0 1 1,0-2-91,0-4 1,0 3-142,0-7 1,0 4-62,0-4 1,0 5-293,0-5 1,0-5-400,0-4 648,-6-7 0,4 2-187,-2-10 0,2-9 45,2-10 0,0-9 422,0-5 0,5-10 0,0-4 0,12-3 0,-1-2 0</inkml:trace>
  <inkml:trace contextRef="#ctx0" brushRef="#br0">16863 10691 7524,'8'1'422,"-4"4"0,-2 5-35,-2 8 0,-6 0-125,-4 6 1,-3-1-489,-1 6 1,-2-1 179,-3 1 1,2-1-237,-7 0 1,1 4 147,-6-4 0,2 4-100,4-8 0,1-4-186,3-1 200,3-3 112,-5-2 61,13-6 1,10-3 319,12-10 1,2-3-138,8-6 1,6-2 43,8-3 1,-2 2-75,2-7 1,-7 5-265,3-4 1,-4 5 95,-2-1 0,-6 3-71,-3 2 0,-8 6 37,-1 4 6,-7-4 0,2 11 99,-10-3 1,-5 14-82,-9 0 1,2 10 246,-7 0 1,5 3-62,-4 1 0,1 0 148,-2 1 1,2-5-4,3-1 0,5-1-124,-1 2 0,3-3-12,7-7-82,0 0 1,10-5-112,0 1 1,7-7 104,3 2 0,-1-5-271,5-5 0,1-3 73,-1-6 1,5 0-258,-5 0 0,0-1 83,-5 1 1,-1-2-43,-4-3 0,2 4 379,-6-4 0,6-4 0,-3 1 0</inkml:trace>
  <inkml:trace contextRef="#ctx0" brushRef="#br0">16891 11004 8005,'-6'14'0,"-1"2"-67,-2 2 0,1 0-53,3 6 0,4 1 310,-4 8 0,-1-1 258,1 5 1,-1-3-521,1 4 1,3-5 45,-2 5 1,-3-7-197,3 2 0,-3 1 112,2-6 0,4 2-140,-4-11-10,-3 0 82,7-11 0,-6-3 85,7-10 0,0-5 81,0-9 0,0 2 173,0-7 1,2 2-65,3-1 0,1-3 104,3 7 0,4 0 143,-3 5-19,-4 0-13,7 0-78,-6 6-183,1 1 1,-1 14-28,-7 2 0,0 5 50,0 5 0,0-3 3,0 3 0,-5 3 23,0 2 1,-4-2-31,4 2 1,0-5 54,5 4 1,0-5-121,0 1-119,0-3 0,2-9-33,3-2 1,4-5-249,10-5 1,-2-4-332,7-10 1,-5-3 293,5-6 0,-5-1 432,4 1 0,1-1 0,5 1 0</inkml:trace>
  <inkml:trace contextRef="#ctx0" brushRef="#br0">17019 11117 8005,'8'-6'-312,"5"3"307,-4-7 1,4 6 109,1-6 1,0 1 30,0-6 1,-4 1 155,-1 0 0,1 4 9,4 1-52,0 6 1,0-8-140,1 6 0,-3-1 194,-2 1-593,2 3 197,-4-4-1261,7 0 233,-8 4 1120,6-4 0,-18 18 0,4 4 0</inkml:trace>
  <inkml:trace contextRef="#ctx0" brushRef="#br0">17062 11245 8005,'-7'14'7,"-2"1"1,3-6 404,1 1-106,3-7 1,4 3 118,3-6 1,3-6-302,6-4 1,8-2 45,6-3 0,1-4-477,4 0 1,2-4 236,-2 4 0,0 0-697,-5 5 0,-5-1 229,-4 1 0,-5 0 538,-5 0 0,4 0 0,-5-1 0</inkml:trace>
  <inkml:trace contextRef="#ctx0" brushRef="#br0">17218 11146 8005,'0'9'0,"0"1"0,0-1 264,0 5 0,0 2-37,0 3 0,0-2-64,0 7 0,0-2-17,0 2 1,0 1-173,0-6 1,0 5 101,0-5 0,2 0-158,2-5-10,-2 0 0,11-6-810,-4-3 283,4-4 0,1-8 271,0-8 1,0-7 70,1-11 0,-3 1 277,-2-5 0,1-1 0,-6-5 0,4 0 0,-4 1 0,0-3 0,-5-2 0,4 3 0,1-4 0,1 6 0,-1 4 0,1 3 189,4 7 0,1 6 230,-6 3 599,6 3-679,-3 8 1,4 8-37,-2 9 0,-4 6-82,-6 4 1,0 1-60,0 4 0,0 7-168,0-2 0,-6 2 127,-4-2 0,-1-1-204,2 1 1,-4-2 33,4-4 0,1-2-508,-2-7 247,7-6 189,-3-2 1,6-12-25,0-4 1,6-9-162,4-4 1,2-4 94,2-1 1,5 1-48,0 3 1,0-1 251,-5 6 0,5 0-79,0 5 0,0 1 168,-4 3 0,-1 3-55,0 2 0,-5 3 130,1-3 0,-7 5 127,2 5 1,-4 3 77,-1 6 0,0 5-77,0 0 1,-6 2-86,-3-2 0,-4-3-288,-1 2 1,0 3 147,-1-2 0,3-5-145,2-4 0,-2-7 27,2 2 1,4-5-388,1-5 1,3-3 30,2-6 1,0-7-53,0-3 0,0 2 248,0-1 1,2 1 216,3-2 0,1 3 0,4 7 0,-3 1 0,-2 4 0,-2 3-182,7 6 0,-5 1 334,4 4 1,-6 4 211,2 10 0,1 10-87,-1 9 1,0 0 144,-5 4 1,0-2-185,0 7 1,0-7-60,0-2 1,-5 0-434,0 4 0,-1-5 176,1-4 0,2-3-187,-6-2 1,5-4 98,0 0 0,-3-12-766,3 2 323,-7-9 609,3 1 0,0-13 0,3-8 0,3 0 0,2-9 0,0 0 0,0-4 0,0 4 0,0 0 0,7 7 172,2-2 0,-1 3-3,2 2 1,-1 0 343,5 0 0,1 6-95,-1 3 1,0 3 0,0 2 1,0 0-107,1 0 0,-6 0-46,1 0 0,-2 2-250,1 3 1,-1 1 108,-3 3 0,-4 9-84,4-4 0,-10 5 26,-4 0 1,-5 3 31,-5 6 0,1 2 27,-6 4 1,7-1-30,-2 9 0,3-2 6,2 7 0,5-7 44,-1-2 1,7-11 23,-2 1 0,10-14 16,4 0 0,6-9-2,4 0 0,9-16-94,10-8 0,9-11-408,6-3 0,0-2-1137,-1 2 1125,10 3 0,-10-11 0,11 4 0</inkml:trace>
  <inkml:trace contextRef="#ctx0" brushRef="#br0">19962 1194 7709,'6'16'420,"4"3"0,3-2 289,1 7-316,6 0 1,2 10-91,7 4 0,1-3-260,3-2 0,3 0 46,7-4 1,1 1-240,4-11 1,-6 5 139,1-5 1,-2-5-127,-8-5 1,0-1-119,-4 2 0,-7 1-986,-3-7 253,-3 7-232,-8-3 1219,-2 7 0,-19-8 0,-2 0 0</inkml:trace>
  <inkml:trace contextRef="#ctx0" brushRef="#br0">20318 1223 8055,'6'-15'-1184,"-3"7"743,7 4 1,-7 8 922,1 6 0,-2 4-202,-2 5 0,0 3 123,0 7 1,-6-1-105,-4 1 1,-2 5-207,-3 4 0,-4 2-219,0-2 0,-4 1 86,4-6 0,0 2-98,5-2 1,-1-4 78,1-1 0,5-6-1120,-1-8 1179,7 1 0,-10-7 0,6-2 0</inkml:trace>
  <inkml:trace contextRef="#ctx0" brushRef="#br0">20531 1038 8079,'14'0'0,"-4"6"-24,-1 4 0,-6 7-33,2 2 1,-3 8 516,-2 1 1,0 2-67,0 8 0,-2-2-261,-3 2 1,-1 3 78,-4-3 0,-1 8 13,7 2 1,-1-6-1,5-4 0,0-11-13,0 1 0,0-9 51,0 0 1,6-4-51,4-6 1,2-3-131,3-6 1,3 0-12,1 0 1,7-8-383,-3-6 1,6-2-757,4-7 1,-3 5 979,3-1 0,-3 0-1006,-1 5 0,-7-3 619,-3 7 1,-3-1-296,-2 2 768,-6 3 0,4-1 0,-4-1 0</inkml:trace>
  <inkml:trace contextRef="#ctx0" brushRef="#br0">21071 1038 8079,'2'-10'0,"2"1"-195,-2 6 148,4-4 0,-6 9 483,0 3 1,0 4-181,0 10 0,0 5 84,0 9 0,-4-1-145,-1 5 0,-6 1-19,1 5 1,-2-5-37,-3 0 1,6 0-249,0 4 1,-1 1-98,-4 0 0,0-4-12,-1-6 1,6-3-697,-1-15 193,7 2 284,-3-15 0,6-4 49,0-12 0,2-15 68,2-13 1,4-7 318,6-8 0,7-13 0,1-2 0</inkml:trace>
  <inkml:trace contextRef="#ctx0" brushRef="#br0">21100 910 8079,'14'-14'-492,"-5"6"344,1 3 1,-7 11 413,2 9 0,-4 7 151,-1 11 1,0 3 221,0 7 1,0-1-225,0 1 0,0 0-181,0-1 1,2 1-175,3 0 1,-4-1 51,4 1 1,-4-7-227,-1-3 0,5-9 135,0-5 1,1-8 4,-1-1 0,-2-9-20,7-1 0,-1-12-16,5-12 0,1-9-312,-1-5 1,5-3 166,0-2 1,0 7-353,-5 3 0,0 3 222,0 1 1,0 2-442,1 4 1,-6 4-58,1 9 783,-7 4 0,3 6 0,-6 0 0</inkml:trace>
  <inkml:trace contextRef="#ctx0" brushRef="#br0">21427 1407 8079,'14'7'0,"0"-6"-199,0 4 0,0-5 316,1-5 0,-1 2 499,0-6 0,5-1-407,0-4 1,6 0-16,-1 0 0,-2-5-124,2 0 1,-2 0 132,2 4 0,-4 1-323,-6 0 1,-4 1 75,-1 4-206,-6-4-104,4 5 0,-7-1 173,0-1 1,-2 6-82,-3-6 1,-2 7 140,-8-2 1,1 4 86,0 1 0,0 0-66,-1 0 1,1 1 322,0 4 1,-5 5 61,0 8 0,0 5 59,5 5 0,-2 2 58,-3 3 0,8-1-95,-3 6 1,9-2-180,0 2 1,5-3 65,5-7 1,3-3-327,6-6 0,7-1 91,3-13 1,4-1-304,5-4 0,-1-6 179,6-4 0,-7-7-440,2-2 0,-7-6-261,-3 1 1,-5-1 375,1 1 0,-8-1 490,-2 6 0,1-6 0,4 3 0</inkml:trace>
  <inkml:trace contextRef="#ctx0" brushRef="#br0">21839 1208 8079,'8'0'132,"0"0"109,-4 0 1,4 0-54,7 0 0,-1 0-64,0 0 1,7 0 1,2 0 1,6-1-168,4-4 1,2-3 99,2-6 1,3 0-302,-7 0-234,0 6 293,-4-5 0,-7 5 44,-2 0 0,-5 2-848,-1 6 650,-6 0 0,-8 0 337,-10 0 0,-2 6 0,-3 2 0</inkml:trace>
  <inkml:trace contextRef="#ctx0" brushRef="#br0">22095 1038 8079,'0'-8'10,"0"2"387,0 25 0,0-5 266,0 19 1,-2 0-54,-3 10 1,-2 4-175,-8 1 1,1 7 5,0 2 0,4 6-259,1 8 1,6-11-481,-2-3 1,5-10 250,5 1 1,4-12-1095,10-8 0,5-12 257,9-11 883,3-4 0,13-13 0,2-4 0</inkml:trace>
  <inkml:trace contextRef="#ctx0" brushRef="#br0">22635 1422 9170,'8'-7'322,"5"6"0,-5-7-642,6 3 0,0 4-47,0-4-177,-6 3 544,-2 9 0,-6 0 0,0 8 0</inkml:trace>
  <inkml:trace contextRef="#ctx0" brushRef="#br0">22592 1678 8231,'10'0'-66,"-1"0"1,1 0 31,4 0 0,0 0 20,1 0-25,5 0 1,-3-2 38,7-3 0,-6 4 0,2-6 0</inkml:trace>
  <inkml:trace contextRef="#ctx0" brushRef="#br0">23374 995 8102,'15'0'401,"-1"0"1,0-1-539,0-4 119,7 3 1,1-6-89,6 4 115,1-4 1,-2-5-185,-4 4 0,-1-4 91,-3 3 0,-3 4-21,3 1 1,-8 4 111,-1 1 0,-7 11 63,2 3 0,-4 10-110,-1 0 1,-1 9 68,-4 5 0,-3 1-81,-6-1 0,1-2 8,4-3 1,-4-2-332,4 2 0,-4-8 161,-1-1 0,-1-7 214,1 2 0,0-3 0,0-2 0</inkml:trace>
  <inkml:trace contextRef="#ctx0" brushRef="#br0">23374 1265 8102,'10'-1'0,"-1"-4"0,2 3-260,8-2 1,-1 0 129,5 0 1,-4 2 331,5-3 0,-7 2-233,2-1 1,-3 2-340,-2-3-3,-6 4 316,-1 1 1,-9 1-15,-3 4 0,-4 3 51,-10 6 1,-3 7 10,-7 2 0,1 4-41,-1 2 0,7 1 182,3 3 0,-1-3 44,1 3 0,6-5 169,9-4 0,2-3-84,2-7 0,2-6-109,2-4 0,11-4-108,8-4 0,6-7 88,4-13 0,-3-1-217,3-13 1,2 5-121,-2-5 1,-6 6-203,-8-1 1,-5 9 117,-5 5 0,-2 3-595,-7 2 884,0 0 0,-13 0 0,-3 0 0</inkml:trace>
  <inkml:trace contextRef="#ctx0" brushRef="#br0">23445 1208 8102,'-14'0'-630,"0"0"903,6 7 0,2 1 5,6 6 0,6 2 207,4 3 0,-2 9-186,1 10 1,-6 5-57,2 4 0,-4-1 22,-1 6 1,0-6-234,0 1 0,0-3-12,0-1 0,0-8-133,0-7 1,5-1-709,0-8 502,0 0 67,-5-5 1,1-6 83,4-3 1,-3-10-209,2-4 0,-2-6-73,-2-4 1,5-3-60,-1-6 1,1-1 207,-5 1 1,0 0 299,0-1 0,2 2 122,2 4 0,-2 2-265,3 7 237,3 6 1,0 3-69,6 10 1,-5 3 398,1 6 0,-6 5-161,6 0 1,-2 5 1,1-5 1,4 0-292,-4-5 0,-1-6-243,2-4 0,-5-2-126,4-2 1,-1-2-38,1-2 431,4-4 0,-5-13 0,6-1 0</inkml:trace>
  <inkml:trace contextRef="#ctx0" brushRef="#br0">23716 1066 8102,'14'-22'0,"0"3"337,0 10 0,2-2-37,3 6 0,-2 0-173,7 5 0,-7 0-128,2 0 0,-3 0 202,-2 0-128,-6 6 0,3 2 105,-6 7 0,-2-1-292,-7 0 1,-4 2 88,-7 3 1,-5 3-162,-4 6 0,-3 1-26,-1-1 1,0 1-81,-1-1 0,2-1 238,4-3 1,7-9 51,6-5 39,7-1 1,-3 1-85,6-1 1,1-6 226,4 2 1,9-5-110,10-5 1,3 2-32,1-6 1,5-1 14,1-4 0,4-2-310,-5-3 1,5 4 2,-5-4 0,-2 3 10,-7 2 0,-3 1-212,-7 3 1,-6 3-172,-4 2 625,-2 3 0,-8-4 0,-4 6 0,-2 0 0,-3 0 0,0 0 0,-4 0 0,3 0-135,-3 0 1,8 5 203,1-1 182,1 7 1,-1-3 358,1 7 0,6 5-212,-2 4 0,-1-2 58,1 2 1,-6 6-105,1 8 0,-2 3-280,-2 1 0,-5-4 50,0 0 0,0-2-374,5 2 0,1-3 85,3-6 0,-1-7-366,7-3-801,-1-4 947,5 0 0,1-14-80,4-6 0,3-12 467,6-7 0,-3-2 0,4-3 0,-4 1 0,8-1 0,-4 2 0,0 4 0,2 2-30,-3 7 0,4 6 50,-9 3 0,-1 5 647,1 5 0,-5 9-293,0 10 0,-2 3 376,-2 1 1,0 1-243,0-1 1,5 1-10,-1-1 1,3-6-197,-3-3 1,4-3-71,7-2 1,-1-6-34,0-3 0,2-5 37,3-5 0,3-5-536,6-8 1,1-5 244,-1-5 1,-4-7-763,0-3 0,-2 2 427,1-2 0,-2 2-287,-7-2 0,-4 3 676,-1 7 0,-6-7 0,4-1 0</inkml:trace>
  <inkml:trace contextRef="#ctx0" brushRef="#br0">24711 739 8085,'-10'2'0,"1"3"0,4 4 104,-4 10 0,-6 5 267,-3 9 0,-8 3-179,3 7 1,0-4-181,0 4 0,-1-10 123,-4 5 0,5-8-36,5-6 1,6-4-149,3-5 299,6-8-261,-3 6 1,7-11 77,4 2 1,4-8-230,10-6 1,5-4 64,9-5 1,-1 2-386,6-7 0,-5 2 211,5-2 1,-7-1-263,3 6 1,-6-5 170,-4 5 0,-4 0-184,-6 5 449,1 0 97,-7 6 132,-2 2 0,-6 12-184,0 3 0,-6 6 440,-4 4 0,-3 3-175,-1 6 0,-6 1-50,-4-1 1,-1 0-333,1 1 0,-8-1 169,4 1 0,-10-1 0,2 1 0</inkml:trace>
  <inkml:trace contextRef="#ctx0" brushRef="#br0">24498 1194 8085,'8'10'0,"-4"-1"19,4 1 0,-6 9 119,2 0 0,-2 7 367,-2 3 1,-6 1-148,-4 8 0,-1-5-64,2 5-118,-4-7 1,7 9-209,-4-7 0,4-1 73,6-9 0,0-2-1285,0-7 1011,0 0 1,6-6-408,4-3 1,2-10 165,3-4 1,-1-10 79,0-5 0,-1-3 394,-4-1 0,9-7 0,-4-3 0,-2 2 0,-2-2 0,-1 6 0,6-1 0,-1 3 0,0 2 0,0 1 0,0 3 0,1 4 359,-1 5 296,0 7-181,0 2 0,-4 12-179,-1 4 1,-6 9 73,2 5 1,-3 7 19,-2 2 0,0 7-129,0-2 1,-5 3-285,0 2 0,1-6 125,4 1 0,-2 0-477,-3 5 0,4-7 118,-4-3 0,2-3-281,-2-1-38,3-7 55,-10-2 0,9-12 25,-7-3 0,1-5 497,-6-5 0,1-3 0,0-6 0,0-5 0,0 0 0,-1-7 0,1-3 0,0-1 0,0-8 0,6 0 0,3-4 0,3 1 0,2 3 0,0-2 0,0 7 0,7 6-63,2 8 0,2 3 233,-1 2 1,2 5 135,-2-1 0,-2 7 54,1-2-280,-6 4 67,10 7 0,-11 2-173,2 6 0,-2 0 53,-2 1 1,-6-1-68,-4 0 1,2 0 231,-1 0 0,-1 5-150,-4 0 0,0 2 162,0-2 0,4-5-69,1 0 1,6 0-96,-2-4-80,3-4 0,10 1-242,6-7 0,7-8 117,7-7 165,1-5 0,6-15 0,1-1 0</inkml:trace>
  <inkml:trace contextRef="#ctx0" brushRef="#br0">24967 1123 8085,'12'-6'11,"-2"-4"1,4-2 80,0-3 0,1 1 224,4 0 1,1 0-68,-1 0 1,2-1 264,-2 1 0,-4 0-1379,4 0 537,-3-1 1,-6 1-42,-1 0 1,-6 5-518,2-1-31,-4 1 643,-1 1 0,-6 1 274,-3 7 0,-4 0 0,-1 0 0,-2 2 0,-3 3 0,2 3-1,-7 6 0,7 0 1,-2 0 0,-2 0 189,2 1 1,0 1 272,5 2 1,5 0 65,-1 6 1,2-7-207,-1 2 0,2 1 274,7-1-339,0 0 0,7-6-310,2-4 0,9-2-90,0-7 1,8 0-146,-3 0 0,4-5-364,2 0 0,-6-6 329,1 2 0,-11 2-51,1 3 0,-9 1-166,-1-2 540,-2 3 0,-10 2 0,-6 10 0,-5 4 0,-5 5 0,-7 3 56,2 6 1,2-2 57,4 2 0,1-3 81,-2 9 1,5-6 1003,9-4-706,-2 3 0,10-12-151,-2 4 1,4-9-7,4-6 1,4-2-65,6-2 0,5-8-397,0-6 0,11-2-117,-1-8 1,1 6-199,-7-6 1,3 2 54,-7-2 0,0 3-199,-5 7 1,-5 2 167,1 2 1,-7 2 415,2 4 0,-10 2 0,-5-3 0,-8 4 0,-6 1 0,2 6 0,-2 3 0,5-1 0,-5 2 0,5-1 0,-4 5 0,5 1-113,-1-1 1,4 0 59,0 0 1,6 1 516,-1-1 0,7 0-155,-1 0 0,2 2 383,2 3 0,0-3-261,0 3 0,0 1 107,0-1 0,6-5-156,4-4 0,4-2-300,5 1 0,3-2 86,6-7 1,7 0-105,3 0 1,5-11-938,4-4 1,-1-8 172,6-1 474,-6 3 1,3-12 0,-6 3 0</inkml:trace>
  <inkml:trace contextRef="#ctx0" brushRef="#br0">25436 1166 8024,'14'-5'138,"0"0"0,1-1 249,-1 1-158,6-3-58,3-6 1,0 0-473,1 0 229,0-1 1,4 0-474,0-4 1,-10 3 66,-4-3-372,-3 3 524,-3 2 326,-8 6 0,-8-5 0,-6 5 0</inkml:trace>
  <inkml:trace contextRef="#ctx0" brushRef="#br0">25550 967 8024,'0'9'-224,"0"1"0,0-6 255,0 6 0,1 4 188,4 5 1,-2 6 61,7-1 1,-7 3-15,2 1 0,1 7-83,-1 3 0,-1-2 59,-4 2 1,0 0-283,0 5 0,-4 1 118,-1 3 1,-1-7-89,1 3 0,2-6 72,-7 1 0,2-3-317,-1-6 1,-4-9 48,4-6 0,1-1-137,-2-8 380,1-1 0,-4-7-52,4-6 1,-2-1 121,6-9 1,0-3-55,5-1 1,0-4-37,0-2 1,2 1 30,3-1 1,4-4-288,10 0 0,-3-2-125,3 2 0,1 8-494,-1-4 857,6 4 0,-2-3 0,5-1 0</inkml:trace>
  <inkml:trace contextRef="#ctx0" brushRef="#br0">25692 1052 8024,'14'0'0,"0"-2"42,1-2 1,4 1 171,-1-7 1,8 1-16,-3-6 0,3 6-321,-3-1 0,1 6-227,-10-6 1,4 7 109,-9-2-36,-2 4 196,-1 1 1,-13 6-237,-2 4 0,-4 2 55,-1 2 1,0 1 259,0-1 0,0 0 0,-1 0 0,1 0 0,0 1 0,4-1-240,1 0 185,6-6 0,-4 5 235,7-4 0,0 8 265,0 2 0,0 2-91,0-2 1,-1 3-46,-4 6 0,2 6 4,-7-1 1,6 6-1,-6-1 0,1-1-272,-5 0 0,-1-5-93,1 1 0,5-3-190,-1-1 1,5-7-391,-4-3 329,6-3-262,-4-9 0,7-7 209,0-9 1,5-10 120,0-5 1,1-3 234,-1-1 0,-2-5 0,7 0 0,-2-10 0,1 5 0,4-1 0,-4 5 0,9 4 0,0-3 0,3 8 0,-2 1 0,-2 7 237,7-2 0,-7 3 16,2 2 0,2 0 129,-2 0 0,5 4-36,-5 1 0,-1 4-52,-3-5 1,-1 7-35,0-2-207,0-2 1,-1 7-26,-4 0 0,-2 6 76,-7 8 0,0 2-141,0 3 0,0 1 14,0 4 0,0 8-62,0-4 0,0 4 55,0-4 0,0 5-585,0 0 403,-7 1 1,6-1-351,-4 0 349,-3 0 0,5-9-257,-6 0 0,-1-7 470,-4 2 0,0-5 0,-1-4 0,0-4 0,-4-6 0,3 0 0,-17 0 0,3 0 0</inkml:trace>
  <inkml:trace contextRef="#ctx0" brushRef="#br0">25692 1550 8024,'-14'-23'-197,"1"-2"75,4 6 1,2-4 179,7 4 1,3 0 135,7 4 1,6 1-104,12 0 1,2-5-217,3 0 0,4 0-289,5 5 295,-5 0 1,-3-5 91,-5 0 0,-2 1-44,-4 9 1,-2-2-287,-7 6 183,-6 0 1,-3 7 145,-10 3 1,-3 3-50,-6 6 1,-7 2 249,-2 3 0,-6 3-135,-4 6 0,3 1 86,-3-1 1,8 0 54,1 1 0,8-2 404,2-4-392,0-2 1,14-8-79,0-4 1,6-3-126,8-6 0,7-3 117,2-6 0,9-2-424,1-13 0,-1 5 169,-8-5 1,2 1-121,-2-6 1,-3 2-28,-2 4 1,-8-3-361,-2 7 657,-6 0 0,4-1 0,-7-2 0</inkml:trace>
  <inkml:trace contextRef="#ctx0" brushRef="#br0">25891 910 8024,'8'0'-961,"3"8"927,-6 6 1,-1 8 292,-4 11 0,0 4 95,0 5 1,-1 6 388,-4-1 1,-3 7-28,-6-2-516,6 3 1,-3 4-323,6 2 0,-1-7 135,1 3 1,4-5-715,-4 0 1,3-3 422,2-6 0,0-12-282,0-2 0,2-12-233,3-3 461,-4-6 1,10-16 331,-6-6 0,1-7 0,-1-7 0,-3-13 0,4-3 0</inkml:trace>
  <inkml:trace contextRef="#ctx0" brushRef="#br0">26076 739 7831,'12'13'-210,"-2"6"1,-4 8 264,-6 6 1,-1 8 204,-4 6 1,3-4-261,-2-5 0,-4 0 0,0 4 0</inkml:trace>
  <inkml:trace contextRef="#ctx0" brushRef="#br0">26303 1208 8157,'14'-6'0,"1"0"-591,-1-4 1,6-2 370,4 2 0,3-2 457,1-3 0,1 0-324,-1-4 64,1 3 1,-7-5-110,-3 7 0,0 0-456,-5 0 381,3-7 207,-15 5 0,4-4 0,-6 5 0</inkml:trace>
  <inkml:trace contextRef="#ctx0" brushRef="#br0">26488 981 8157,'-8'14'0,"2"0"26,6 1 0,1 4 81,4-1 0,3 8 272,6-3 1,-4 6-123,-1 4 1,-6-3-154,2 3 138,3-3-60,-6-1 0,2-1-135,-8 1 0,0-3-26,-5-2 1,0 3-62,-6-3 0,1 1 51,0-1 0,0-4-377,-1-6 286,1 1-178,0-8 136,0 0 1,6-20 53,3-6-307,10-6 214,3-10 1,8-1-43,3-7 0,-4-4-158,4-1 0,2-1 24,-2 2 1,1-2-107,-1-3 0,-3-3 443,3 3 0,-3 3 0,-2 1 0,-4 6 0,-1 4 0,-1 8 0,1 6 0,2 7 0,-6-2 0,5 8 1,-6 1 0,3 7 213,-3-2 61,-2 4 4,11 1 1,-10 1 65,6 4 0,-6 3 64,2 6 1,-3 5-263,-2 0 1,0 8-63,0 1 0,-2 1-145,-3 4 1,-1-3 68,-3-2 1,-4-4-135,4 0 0,2-7 96,3 2 0,0-5-250,0-4 132,2-4 1,-4-8 75,6-2 0,1-4-84,4-6 1,1-5 61,4 0 0,4-7-128,0 3 1,0-4 168,5-2 0,2 3-9,-2 2 1,1 3 17,-1 7 0,-3 1 11,3 4 1,-8 3 52,-1 6 1,-7 1 161,2 4 1,-4 3-19,-1 6 1,-6 7-120,-4 2 0,-4 4-13,-5 2 1,3-6-63,-3 1 1,4 0-127,0 4 1,1-4 154,0 0 0,0-1 0,0 6 0</inkml:trace>
  <inkml:trace contextRef="#ctx0" brushRef="#br0">26829 1251 8127,'15'-14'-583,"-6"0"347,0-1 1,-1 0 404,2-4 1,-2 8-90,-3-4 1,-4 4-68,4-3 1,-4 0-186,-1 0 1,0 4-327,0 1 0,0 4 498,0-5 0,-6 7 0,-2-9 0,-6 4 0</inkml:trace>
  <inkml:trace contextRef="#ctx0" brushRef="#br0">26815 995 7771,'0'14'-800,"0"2"946,0 3 0,0 3 618,0 7 0,0 4-351,0 0 0,-1 5-174,-4-5 1,2 7-141,-7-3 0,5-2-146,-4-2 0,6-3-261,-2-1 0,-1-2-140,1-4-343,0-2 227,5-7 1,0-8 184,0-6 1,0-12 111,0-12 1,0-3 266,0-1 0,0-1 0,0 1 0,0-2 0,0-3 0,-5 3 0,1-3 0,-1 7 0,5 3 0,0 10 0,0-1 0,0 7 150,0-2 0,0 7 32,0 2 1,-2 11 53,-2 8 0,-4 8 71,-6 2 1,3 1-115,-4 8 0,4-5-150,-8 5 1,3-7-221,2 2 1,0-2 99,0-3 1,0-1-216,-1-4 0,3-2 292,2-7 0,-2-6 0,4-2 0</inkml:trace>
  <inkml:trace contextRef="#ctx0" brushRef="#br0">26673 1450 8094,'14'14'-318,"2"1"359,3-1 0,-2 5-3,7 0 0,0-5-206,4-5 0,1-1-717,-1 2 885,7-4 0,1-6 0,7 0 0</inkml:trace>
  <inkml:trace contextRef="#ctx0" brushRef="#br0">27299 725 8148,'0'22'-43,"0"7"-16,0-1 1,4 2 410,1 8 0,0 0 463,-5 5 0,0-1-452,0 1-260,0-1 1,-5-4-88,0 0 1,1-1-300,4 1 0,0-2 77,0-3 0,0-3-134,0 3 1,-5-8 339,0-1 0,0-6 0,5 2 0</inkml:trace>
  <inkml:trace contextRef="#ctx0" brushRef="#br0">27370 1180 8145,'14'-6'0,"2"4"-269,3-3 0,-4 4 105,4 1 453,-9 0 0,1 6-341,-6 4 1,-2 2-206,-8 2 0,-4 1 77,-10-1 1,-2 2-170,-3 3 0,-3-4 95,4 4 0,-4 3 254,-1 2 0,-1-2-20,1 2 0,4 0 132,0 4 0,8-6 137,2-3 1,0 2-108,5-2 0,2-5 154,2-5 0,5-1 13,5 2 1,3-4 110,6-6 0,2-2-322,3-2 0,3-6 104,7-9 0,1 2-795,3-7 0,-3 1 181,3-6 412,3 1 0,-6-1 0,5 1 0</inkml:trace>
  <inkml:trace contextRef="#ctx0" brushRef="#br0">27597 1137 8094,'22'-20'-138,"5"4"-69,-3-3 1,3-2 835,1 3 0,-1-1-167,-3 4 0,1 6-751,-6-1 0,5 6 63,-6-6 0,-3 7-367,-6-2 86,1 4-516,-2 1 756,-2 0 0,-12 4 267,-4 1 0,-3 13 0,-1-3 0</inkml:trace>
  <inkml:trace contextRef="#ctx0" brushRef="#br0">27810 1095 8076,'0'14'0,"0"0"7,0 0 0,0 7 157,0 3 0,5 2 346,0 3 1,0 1-113,-5 3 1,0-1-293,0 6 0,0-7-107,0 2 1,0 2-256,0-2 1,0 0-47,0-4 1,0-5-316,0-1 0,0-5 235,0 1 382,0-10 0,0 4 0,0-5 0</inkml:trace>
  <inkml:trace contextRef="#ctx0" brushRef="#br0">27938 1322 7731,'13'6'-612,"-4"4"0,2 3 612,-6 1 0,6 6 0,-3 2 0</inkml:trace>
  <inkml:trace contextRef="#ctx0" brushRef="#br0">28379 768 8083,'8'1'-89,"-3"4"0,3 3-213,1 6 0,-3 5 388,-1 0 0,-3 6 369,-2-1 0,-2 8-210,-3 1 0,-3-5-165,-6-4 0,0-2-177,0 2 1,0-4 45,-1-6 1,-4-1-44,0-3 1,1 1 37,3-7 1,6 1-359,-1-5 280,7 0 1,-3-6-128,6-4 0,6-4 16,4-5 1,9 2-65,4-7 0,4 2 309,2-2 0,4 4-34,0 5 0,-5 8-70,-4 2 0,-2 3 139,2 2 0,-4 3 80,-5 7 1,-7 1 56,-4 13 0,-2 4 349,-2 5 1,-6 0 18,-4-4 1,-3 1-175,-1 3 0,0-3-264,0 3 1,-7-3-127,-2-1 1,0-1-197,0 1 1,1-3 81,-2-2 0,2-3-109,3-7 1,8-6-449,-3-4 119,3-2 0,3-13 35,3-3 541,3-10 0,2 2 0,0-6 0</inkml:trace>
  <inkml:trace contextRef="#ctx0" brushRef="#br0">28336 1265 8083,'23'-8'-483,"-1"2"-60,-3 6 0,-2 6 541,7 4 1,-7 2 491,2 3 1,2-1-569,-3 0 0,1 0-192,-4 1 1,0-1 269,4 0 0,-3-6 0,5-2 0</inkml:trace>
  <inkml:trace contextRef="#ctx0" brushRef="#br0">28919 768 8083,'7'-8'-75,"-1"3"151,3 10 0,-2 7 442,-7 7 0,-7 8-321,-2 2 1,-10 1-53,-5 8 1,-3-7-88,-1 2 1,0-3-221,-1-1 0,1-6 86,-1 1 1,7-6-170,3 1 1,8-5-671,2-5 366,6-2 171,-4-7 1,9-2 38,3-3 0,2-3 339,8-6 0,-1 0 0,0 0 0,0-1 0,5 6 0,0-1 0,0 7 10,-5-1 1,1 2 121,-1 2 1,-2 6 867,-2 4-674,3 9 0,-12 3 150,4 6 1,-4 5 26,-1 1-224,0 5 0,-1-7 51,-4 6 1,4-7-204,-4 2 0,3-3-204,2-1 1,0-2-322,0-4 319,0 4 0,0-11-452,0 3-539,0-10 709,0-2 1,0-9 59,0-3 1,0-7-236,0-7 0,0-6 536,0 1 0,0-9 0,0-5 0,7-3 0,0-2 0</inkml:trace>
  <inkml:trace contextRef="#ctx0" brushRef="#br0">29090 668 8057,'0'10'98,"0"-1"1,0 1-44,0 4 1,0 5 148,0 0 1,-6 6-138,-4-1-40,-9 3 1,2-1-287,-7-2 0,5 3 176,-5-3 1,6 1-178,-6-1 0,8-4 91,2-6 1,1-4 149,8-1-294,1-6 246,4 4 0,6-9 86,3-3 0,10-1-57,5-3 1,-2-7 24,2 6 0,-7-5-10,2 5 0,2-1 66,-2 2 0,0-2-63,-5 6 96,0 0 1,-4 5-30,-1 0 0,-6 2 100,2 2 1,-3 4 4,-2 6 1,-7 1-63,-2-1 0,-5 0 14,-5 0 0,3 1-33,-3-1 0,1 0-143,0 0 0,2 0 94,-3 1 0,9-6-269,6 1-28,-4-7 32,6 3 1,2-6 17,10 0 0,4-6 146,5-4 0,-3-1 134,2 2 0,-2-2-136,-1 6 0,-6-5 211,0 6 0,-4-1 143,5 5 11,-7 0 1,3 2-99,-6 2 1,0 6 73,0 9 1,-1-3-253,-4 3 1,-1 1 102,-4-1 0,-3 0-373,4-5 0,-2 0 140,1 1 1,-1-1-122,7 0 1,-6-4-412,5-1 244,1-6 1,2 3 409,-3-6 0,4 0 0,-6 0 0,7-1 0,0-4 83,0 4 1,0-4 107,0 10 45,0 2 1,0 12 54,0 0 0,2 0 127,3-4 1,-2-1 60,6 0-573,-5 0 137,2 0 0,-1-4-127,-1-1 0,1-4 70,-5 5-213,0-7 199,0 3 0,-2-6-306,-2 0 1,1 0-173,-7 0 223,1 0 0,-6-6 194,1-4 1,6 2 163,4-1 1,2-1 53,2-4 0,2 0-60,2 0 1,4 4-6,6 1 1,5-1-49,0-4 0,5 5 85,-5-1 0,5 5-40,-5-4 0,4 6 83,-4-2 0,7-1 40,-3 1 0,-1 0 218,2 5 0,-2 0 428,2 0-531,-4 7 0,-12 0-155,-3 8 0,-5-1 138,-5 0-143,-9 0 0,-8 2-85,-6 3 0,-1-2-526,1 7 348,-1-6 1,2 2-294,4-6 1,2 1 416,7-1 0,0-6 0,0-2 0</inkml:trace>
  <inkml:trace contextRef="#ctx0" brushRef="#br0">29929 583 8138,'-7'14'22,"0"2"118,-8 3 0,-5 8 481,-4 6-547,-3 6 0,-1-2-337,-1 5 1,1-1 100,0-3 0,1-3-192,3-6 0,-1-6 161,6 1 1,0-11-400,5 1 73,-1-10 519,7 3 0,-4-7 0,4 0 0</inkml:trace>
  <inkml:trace contextRef="#ctx0" brushRef="#br0">29772 810 8089,'8'21'0,"3"1"144,-6 6 1,0 1 68,-5-1 1,0 5-33,0 1 1,0-1-85,0-5 0,-5-4-212,0 0 0,1-7 53,4 2 0,-5-3 233,0-2-693,0 0 254,5-6 114,0-2-878,0-6 555,0 0 477,0-6 0,0-2 0,0-6 0</inkml:trace>
  <inkml:trace contextRef="#ctx0" brushRef="#br0">30170 626 8089,'-6'15'-408,"-3"4"1,1-1 574,-2 5 1,1 6-44,-5 4 0,4 6-19,1-1 1,6 3-15,-2 2 1,-2 0-10,3-1 1,-1-5-243,5-4 0,0 0 103,0-5 1,0 2-273,0-11 0,-2 0 38,-2-4 1,0-1-71,-5 0 0,-2-6 361,-8-3 0,3 3 0,-4-1 0</inkml:trace>
  <inkml:trace contextRef="#ctx0" brushRef="#br0">29730 1024 8089,'6'-15'0,"2"1"-5,6 0 0,0 1 31,1 4 1,4-2 133,0 6 1,4 0 30,-4 5 1,5 2-343,-5 3 1,0-2 29,-5 6 2,-6 1 0,-2 4 86,-6 0 0,-1-1 59,-4-4 0,-3 4 4,-6-4 1,-2 4-50,-3 1 0,-3 0-150,-7 1 0,7-1 102,3 0 1,2-6-142,-2-3 0,8 1-94,-3-1 187,9 0-19,-1-5 0,7-2-84,4-3 0,3-1 144,6-4 0,2-2 174,3 2 0,3 4 321,6 1-210,-5-3-128,3 7 0,-8-6 299,6 7 1,-9 7-110,0 2 0,-6-1 36,-4 2 0,-5 4-17,0 5 1,-7 0 48,-7-5 1,-6 5-126,-4 0 1,2 1-238,-2-1 0,7-3-152,-2 3 0,-2-5 114,2-4 1,5-2-279,5-4 1,4-2 86,-5 3 1,7-5-51,-1-5 0,2-3-27,2-6 0,0 0-132,0-1 1,2-3 192,2-1 0,-1 4 114,7 6 133,-7-1 559,3-4-174,1 6 1,-6 8-137,4 10 1,-8 2 41,-2 3 0,-6 5 2,2 4 1,-4-2 36,-1 2 0,4-1-147,1 6 0,4-1-247,-4 1 0,5-6-130,0 1 117,2-7 27,2 4 0,6-8-50,4-4 0,3-3 28,1-6 1,0-4 46,0-1 1,5-1 23,0 1 0,6 3-6,-1-2 1,1-3 8,-1 2 0,1-4-204,-6 4 0,0-1 70,-5 1 1,-1 2-247,-3-6 26,-4 5 133,-6-8 0,-6 5 159,-4-2 0,-3-2 14,-1 6 0,-5-4 268,0 4-103,-6 0-69,9 5 1,0 0 362,7 0-103,-1 0 414,3 0-224,0 7-517,14 0 135,7 1 1,8-1-95,6-7 0,6-7-134,-1-2 0,6-9 58,-1 0 1,3-1-174,2 4 0,-2-4 210,-3 0 0,0 0 165,-10 5 0,7 5 246,-11-1 0,4 7-1,-9-2 1,-2 5 232,-7 5 0,1 5-355,-6 9 1,-7 4-232,-7 10 1,-10 4-375,-5 5 0,-3 1 351,-1 0 0,-1-1 0,1 1 0</inkml:trace>
  <inkml:trace contextRef="#ctx0" brushRef="#br0">23005 2573 7986,'0'-14'0,"0"0"0,1 1-206,4 4 1,3-2-19,6 6 710,7-6-294,1 9 1,3-6-142,4 4 0,-4 2-19,8-3 0,-3 4-73,-2 1 0,-4 0 65,0 0 0,-7 1 59,2 4 0,-5-2-17,-4 7 1,-4 1 87,-6 8 0,-3 0-106,-6 9 0,-9 4 3,-15 10 0,1 2-134,-6 4 1,5-4 129,-5 3 1,8-4-124,2-5 1,1-8 60,8-6 0,0-7-299,5 2 0,0-9-83,0-6 1,4-2-144,1-2 1,5-8 539,0-6 0,-4-13 0,0-9 0</inkml:trace>
  <inkml:trace contextRef="#ctx0" brushRef="#br0">22991 2715 7988,'14'0'0,"0"8"2,0 6 1,0 7 168,1 7 1,7-4 100,6 0 1,2-2-20,8 2 1,5-4-515,4-6 1,5-4 210,-4-1 1,-1-6-272,-4 2 1,-5-3 320,0-2 0,-13-7 0,2 0 0</inkml:trace>
  <inkml:trace contextRef="#ctx0" brushRef="#br0">23588 2502 8000,'14'0'0,"0"0"0,0 0-861,7-6 501,1 4 0,6-9 835,1 6 0,6-6-164,3 2 0,1-2-76,-1 1 0,-3-1-110,-7 7 1,-7-3 59,-7 2-111,0 4 14,-12-5 0,4 12 68,-6 3 0,-6 4-51,-4 1 0,-9 5 87,-4 0 0,-4 11-101,-2-1 0,-4 8-106,0 1 0,0 2 5,4-2 0,-2 3-102,2-3 0,-2 1-14,7-1 0,3-5 94,2-9 1,4 0-973,0-10 387,8 3-504,0-15 1121,7-2 0,13-21 0,3-9 0</inkml:trace>
  <inkml:trace contextRef="#ctx0" brushRef="#br0">23886 2673 8000,'13'17'0,"-4"7"110,4-1 1,-11 12 198,2-6 0,-2 1 204,-2 3-343,0-3 0,-5 5-116,0-7 1,-1 0 51,1 1 0,4-2-377,-4-4 0,3-2 220,2-7 1,0-4-1224,0-1 989,0-6 0,0 2-721,0-10 1006,0-9 0,-6-8 0,-2-6 0</inkml:trace>
  <inkml:trace contextRef="#ctx0" brushRef="#br0">23915 2744 8000,'6'-8'0,"3"3"24,4 4 1,1 1 94,1 0 0,-1 6 270,0 3-185,0 4 0,0 1-422,1 0 0,-1-4 105,0-1 0,-4-5-495,-1 0 0,1-2 608,4-2 0,0 0 0,0 0 0</inkml:trace>
  <inkml:trace contextRef="#ctx0" brushRef="#br0">24270 2388 8000,'16'-4'0,"3"-1"0,0-1-248,9 1 248,-2 3 0,15-9 532,-3 6 0,4-4-128,6 4 0,-9-6-367,4 2 1,-5 1 62,0-2 0,-8 6-280,-7-6-105,-5 7 0,1-2-234,-10 10 1,-6 4-159,-12 10 1,-2 2 676,-13 3 0,0 2 0,-4-3 0</inkml:trace>
  <inkml:trace contextRef="#ctx0" brushRef="#br0">24370 2445 8000,'0'-8'-227,"0"-4"589,0 10 0,1-1 129,4 12-238,-3 1 0,5 18-100,-2 1 0,-3 1-169,3 8 0,-4-5 4,-1 5 47,0-7 1,0-1-172,0-6 0,0-7 42,0 2-246,0-3 1,6-8 148,4-3 1,-2-10-29,1-4 0,2-10 28,8-5 1,-3 0-181,3-4 1,2 3 57,-2-9 1,6 1 189,-2 5 0,4-4 127,2 9 0,-1 2-62,1 2 0,-1 3 69,1 2 0,-3 5-11,-2-1 0,1 7 339,-6-2 1,0 4-149,-5 1 1,-1 6 295,-3 3 1,-4 4-179,-6 1 1,0 0-25,0 1 1,0 4-237,0 0 0,-6 6 130,-4-1 0,-7-2-254,-2 1 0,0-5 40,5 1 1,-5 0-196,0-5 1,0 2 53,5-12 0,-1 1-177,1-5 0,5-6-1,-1-4 0,5-9-134,-4-4 0,6-4 488,-2-2 0,3-5 0,2-3 0</inkml:trace>
  <inkml:trace contextRef="#ctx0" brushRef="#br0">24725 2388 8000,'8'0'-190,"-2"8"-12,-6 6 0,0 2 527,0 8-68,-6 0 1,0 4-211,-4 1 0,-2 1 99,2 3 1,-3-3-160,-1 3 1,-5-3 82,0-2 0,-6-4-243,1 0 0,2-7 104,-1 2 1,0-5-145,0-4 0,-3 1 4,7-6 1,1-1 30,3-4 314,1 0-255,0 0 385,6 0 1,3-1-69,10-4 1,4 3 38,10-2 0,-1-4-13,5-2 0,7-2-241,8-3 0,-1 1 12,1 0 0,-5-2-69,5-3 1,-11 8-78,1-3 1,-14 9-72,0 0 63,-9 4 1,2 4 22,-7 7 1,-13 5 97,-6 14 0,-13-1-101,-6 1 0,2-1 15,-2 1 0,2-3 33,-2-2 0,-2-2-7,7-3 1,5-8-93,4 3 1,7-9 69,-2 0 0,3-4-201,2-1 321,0 0 0,6-1 0,3-4 0,3 4 164,2-6 1,7 7 42,2 0 0,4 2 14,1 3 0,0 2 94,0 8 1,1 4-58,-1 0 0,-1 0-252,-4-5 1,4 0 146,-4 0 0,-1 0-349,1 1 0,-4-6 110,5 1 1,-6-7-260,6 1 115,-1-2 1,4-8-122,-3-4 1,1-2 85,-7-3 0,11 0 265,-6-4 0,12-2-54,-7-3 1,5-1 53,0 6 0,3-6 144,6 1 0,5-1-59,1 1 0,-1-1 104,-5 6 0,2-2 71,3 3 1,2 2 127,3-3 0,2 3 66,-7 2 1,5 6-124,-5 3 0,-2 4-156,-7 1 1,-5 1 30,-9 4 0,-4 9-187,-6 10 0,-13 3 111,-6 1 1,-12 5-190,-7 0 0,1 5-99,-1-5 0,7 4-85,-2-9 1,7 4-100,3-8 1,4-4 134,-5-1 1,7-9-240,-2-6 0,8-2 151,1-2 1,1-2-118,-5-2 0,1-11 412,3-8 0,4-4 0,6-2 0,2 1 0,2-1 0,4 6 0,7-1 0,-6 11 0,0-1 0,-4 9 0,5 1 0,-7 5 100,2 9 1,-4 4 106,-1 10 0,0 7 118,0-2 1,-1 2 11,-4-2 1,3-6 18,-2 1 0,2-2-247,2 2 0,0-2-153,0-3 0,0-3-737,0 3 450,0-3-775,0-2 1106,0-6 0,0-2 0,0-6 0</inkml:trace>
  <inkml:trace contextRef="#ctx0" brushRef="#br0">24910 2943 8000,'9'0'63,"1"0"1,-7 11 161,2 3 0,-2 11 143,2 4 1,-4 10 457,4 9 1,-3 10-300,-2-1 0,-2 0-457,-3 0 1,4-8-304,-4 8 1,3-5 38,2 0 0,5-8-238,0-6 1,6-2 431,-2 2 0,4-3 0,1-7 0</inkml:trace>
  <inkml:trace contextRef="#ctx0" brushRef="#br0">25393 2346 7991,'-8'-8'-128,"-4"1"128,10 7 0,-4 0 135,6 7 1,0-4 229,0 6 1,8-4-182,6 5 0,2-7-23,8 2 0,-1-5-120,6-5-79,-1-3-59,7-6 1,-5-1-218,3 1 1,-9 5-14,-5-1 0,-4 7-259,0-2 1,-9 4 99,-6 1 486,-6 6 0,-21 8 0,-3 8 0</inkml:trace>
  <inkml:trace contextRef="#ctx0" brushRef="#br0">25308 2516 7991,'6'-8'0,"-1"1"-48,9 2 0,-3 3 245,10-4 1,-7 7-64,0 4-113,1 3 19,-8 13 1,1-4-143,-3 7 1,-3-1 102,2 6 0,-2-5-114,-2-1 1,-2-5 72,-2 1 0,2-4-161,-3 0 0,4-6-77,1 1 113,0-7-37,0 3-3,0-6 1,0-8-44,0-6 0,6-2 248,4-8 0,4 1 0,5-6 0,3 2 0,6 4 0,2-3 0,3 7 0,4 5 0,5 5 0,6 4 0,-1-4 0,1 5 0,-6-2 0,-5 1 54,-4 1 172,-3-1 26,-8 5 0,-2 0 112,-5 0 0,-7 1-165,-4 4 0,-2-2-81,-2 7 1,0 1-123,0 8 179,-6 3-58,-9 0 1,-5 5-318,-4-3 96,-3 2-51,5 3 1,-6-2-101,-1-4 0,2-2-3,4-7 0,-3-6-124,8-3 1,-6-4 200,5-1 0,0-3 181,5-6 0,-1-7 0,1-12 0</inkml:trace>
  <inkml:trace contextRef="#ctx0" brushRef="#br0">25663 2431 7991,'8'14'-122,"-1"7"68,-7 2 1,-7 6 262,-2 4 0,-4 3 44,-1 7 1,5-2-292,-1-3 104,1-3-9,-6-7 0,6-4-111,-1 0 53,1-13-92,1 8-73,2-18 119,6 6 1,1-15-179,4-7 1,3-5-57,6-9 1,0-4-202,1 0 0,4 0 8,0 4 474,-1 1 0,-3 0 0,4 5 0,0 5 0,0 3-72,-5 6 72,-6 3 0,-2 7 26,-6 4 0,0 9 98,0 10 0,-11 4 134,-3 5 1,-8-3 145,3 4 1,-5 0 10,5-1-89,0 1-191,5-12 1,-5 3-135,0-6 0,5 5 234,4-5-231,7 0 0,-3-5 78,6 0 1,0-5-18,0 1 0,3-1 28,6 6 1,1-1 11,9 0 0,3 5-93,2 0 1,2 0 0,3-5 1,-1 0-376,1 1 186,-1-1 88,1 0 0,-1-6-135,1-3-27,-7-4 105,4-7 0,-10-2-184,3-6 1,-5-5 47,-4 0 0,1-5-35,-6 5 0,-1-4-128,-4 4 444,0-7 0,0 11 0,-6-11 0,-3 7 0,-4 0 0,-1 5 0,4 2 0,1 2 0,-1 4 101,-4 6 0,0 1 140,0 4 0,4 5-12,1 8 1,-1 5 131,-4 5 1,-5 0 34,0 1-300,0 6 27,5-5 0,-5 4-252,0-5 90,-6-1 13,9 1 1,-9-6-42,6 1 1,-5-7-23,5 2 0,0-9-179,5-5 0,0-4 140,0-1 0,4-11 66,1-3 0,5-10 409,0 1-172,2-11-90,2 4 0,8-4-5,6 5-86,7 1-49,7-1 1,7 2-146,3 4 0,8-3 200,1 8 0,13-8 0,-1 4 0</inkml:trace>
  <inkml:trace contextRef="#ctx0" brushRef="#br0">26147 2417 8000,'9'0'-140,"1"0"1,1-5 112,8 0 1,3-4 100,6 4 0,1-6 180,-1 2 0,5 1-254,1-2 0,-8 7-6,-7-2 0,-3 4-549,-2 1 380,-6 0 0,-3 8 141,-10 6 0,-9 2-39,-10 7 0,-2 1-26,-3 4 1,2 1 78,4-1 0,-3-1 7,7-3 0,0-4 0,5-5 1,2-1 27,2 0 305,4-6-264,6-2 1,1-4 128,4 3 1,3-2-66,6 6 1,-4-4-89,-1 4 0,-6 2 48,2 8 0,-3 4 4,-2 5 1,-2 0 28,-3 1 1,-1-5 5,-4-1 1,-2-4 119,2 5-169,4-13-95,0 8 36,-1-18-12,6 6 0,-4-10-159,10-7 0,3-1 109,6-13 1,6 1-153,4-6 1,3 6 70,1-1 0,-1 7-61,-3-2 0,3 4 212,-3 6 0,1-2-108,-1 6 1,-4 2 244,-6 8 0,-4 3-17,-1 6 1,-6 5 21,2 0 0,-5 6-20,-5-1 1,2-2 131,-6 1 1,-1-5-96,-4 1 1,0 1-56,0-1 0,-1 0-146,1-5 1,-5 1 81,0-1 1,0-1-192,5-4 1,0-3-13,0-6 1,4 0-5,1 0 0,6-6-42,-2-3 0,3-6-225,2-4 1,2-9 26,3-10 0,7-11 388,7-8 0,6-6 0,-2-8 0</inkml:trace>
  <inkml:trace contextRef="#ctx0" brushRef="#br0">26616 2147 8000,'8'20'-248,"0"2"-62,-3 7 1,-4 7 851,4 7 0,-4-1-98,-1 6 0,5 1-89,0-2 0,1 7-177,-1-2 0,-3 2 0,2-2 0,0 2-86,0-7 0,-2 0-253,3-4 0,-2-7-81,1-3 1,-2-4-306,3-5 0,-4-4-213,-1-6 0,0-4 324,0-1 1,0-7 435,0-2 0,7-6 0,1-9 0</inkml:trace>
  <inkml:trace contextRef="#ctx0" brushRef="#br0">27085 2488 7872,'0'14'-386,"0"0"543,0 1 0,-6 3 312,-4 1 1,-4 8-148,-5 2 1,2-1-142,-7 5 1,0 2-312,-4-2 0,0 5-25,-1-5 1,1 1-6,-1-6 1,6-1 14,-1-4 1,7-2-550,-2-7 30,3-6 0,3-3 58,4-10 606,2-9 0,1-15 0,-2-7 0</inkml:trace>
  <inkml:trace contextRef="#ctx0" brushRef="#br0">26929 2204 8000,'28'0'0,"1"12"0,-1 7 0,-4 6 646,0 4 1,-7 6-110,2 3 1,1 3 2,-1 1 1,0 2-318,-4 4 0,-3-2-191,-2 6 0,2-6-61,-2 1 1,2-3-538,3-1 566,-1-7 0,6 5 0,3-4 0</inkml:trace>
  <inkml:trace contextRef="#ctx0" brushRef="#br0">27626 2360 7984,'0'-8'354,"0"-5"657,0 12-802,0-6 1,0 9-40,0 3 1,6-4-406,3 4 0,6-3 181,3-2 0,5-2-466,5-3 0,-1-3 189,-3-6 0,1 5-4,-6-1 0,-5 7 335,-4-2 0,-7 4 0,3 1 0</inkml:trace>
  <inkml:trace contextRef="#ctx0" brushRef="#br0">27597 2488 8625,'2'9'443,"2"1"1,3-5-344,2 4 0,2 2 125,-6 8 0,0-2-90,-5 7 1,0 5 61,0 4 0,-2 0-104,-3-5 0,4 1 76,-4-1 0,-1-1-120,1-3 0,0-4-59,5-5 0,2-3-201,3-2 0,3-4-176,6-6 1,2 0 191,2 0 1,5-11-733,5-3 1,-1-4 78,-3 4 848,2 0 0,-3-7 0,5-1 0</inkml:trace>
  <inkml:trace contextRef="#ctx0" brushRef="#br0">27881 2957 7984,'0'-11'-260,"0"-3"1,0 3 401,0-8 0,0-3 277,0-2 0,7-5-388,2-4 1,4-3 24,1-7 1,0-1-204,1-3 1,0 1-7,4-6 1,-1 6 111,5-1 1,-5 7 91,1 2 1,0 8-18,-5 2 1,3 2 56,-7 12 8,-4-3 27,0 15 0,-6 4-79,0 12 0,-1 7 263,-4 7 0,2 2-71,-7 3 1,7 4 71,-2 5 0,4 6-162,1-1 1,-5 2-192,0-2 1,1-7 124,4 2 0,0-15-86,0-3 1,0-7-169,0-2 40,0-7 29,0-2 0,4-8 45,1-2 0,5-9-243,-6-6 1,7-6-49,-1 1 0,3-8-50,1-1 1,0-6 117,0 1 0,5-3-86,0-2 0,2 7 89,-2 3 0,-4 4 3,4 5 1,-3 6 415,-2 8 0,1-1 37,-1 6 0,-5 7 245,1 7 0,-7 10-286,2 5 1,-4 4 109,-1 6 1,0-3-38,0 7 1,-4-2-58,-1 2 1,-5 2-478,6-7 1,-1 0 200,5-4 0,0-7-1036,0-3 1158,0-10 0,12-3 0,4-6 0</inkml:trace>
  <inkml:trace contextRef="#ctx0" brushRef="#br0">28550 2303 7905,'0'21'23,"0"2"1,-7 4 369,-2 2 1,1 1-225,-2 3 0,3-3-38,-3 3 0,-3 2-21,4-2 0,1 0 14,-1-5 0,1-4-1,-2 0 1,-1-7-135,6 2 1,-4-8-471,4-1 487,0-7 1,5-3 11,0-10 1,0-9-543,0-4 0,5-10 524,0-5 0,6-3 0,-3-2 0</inkml:trace>
  <inkml:trace contextRef="#ctx0" brushRef="#br0">28535 2303 7984,'13'2'0,"-3"2"0,1 6 133,-7 9 0,6 3 298,-5 6 0,4 1-274,-4-1 1,1 5 67,-1 1 0,-4 0-201,4-1 0,-3-2-150,-2 2 1,0-3-210,0-2 0,-2-1 11,-3-3 1,2 1-687,-6-6 1010,-1 0 0,-4-5 0,0 0 0</inkml:trace>
  <inkml:trace contextRef="#ctx0" brushRef="#br0">28450 2701 7983,'0'-14'262,"0"4"579,0 1-634,0 6 0,2-4 32,2 7 0,0 0-178,5 0 0,2 0-254,8 0 0,-2 0-935,7 0 1128,-6 0 0,15 0 0,-3 0 0</inkml:trace>
  <inkml:trace contextRef="#ctx0" brushRef="#br0">28976 2403 7992,'-16'-15'0,"-3"1"0,8 0 175,-3 0 1,5 4 95,-1 1 0,2 6 294,4-2 1,0 3-392,-5 2 1,6 2-246,-2 3 0,-1 2 165,1 8 0,-1-1-115,1 0 1,3 5-161,-2 0 157,2 0 1,2-5 0,0 0-92,0 1 0,6-3-9,4-2 0,-2 1-126,1-6 0,1 4 17,4-4 0,-5 0-9,1-5 0,-5 0 75,4 0-30,-6 6 233,4 2 0,-9 11-92,-3 0 1,-7 1 246,-7-1 0,-5 3-60,5 7 1,-6-6 21,1 1 1,3-5-155,3 5 0,3-12-364,6 3 294,-4-11 0,12-1-182,-4-12 1,10-4-773,4-15 1025,4-4 0,7-10 0,2-1 0</inkml:trace>
  <inkml:trace contextRef="#ctx0" brushRef="#br0">29104 2132 7992,'0'29'0,"0"-1"-190,0 1 1,0 1 269,0 3 1,-5 0 446,1 10 1,-3-5-217,3 4 0,2 6-59,-3-6 1,2 9-279,-2-4 0,4 1 81,-4-6 1,4-5-472,1-4 0,0-5-407,0-4-399,0-3 870,6-14 352,-5-7 0,12-14 0,-5-8 0</inkml:trace>
  <inkml:trace contextRef="#ctx0" brushRef="#br0">29204 2346 7992,'0'14'376,"0"0"1,0 0-269,0 1 0,-2-1 132,-3 0 0,2 5-174,-6 0 0,-1 1 76,-4-1 1,1-3-37,4 3 1,-4-3 95,4-2-286,2 0 1,1 1 71,6-1 0,0-5-224,0 1 1,2-7 12,2 2 0,4-2 73,7 2 0,-1-4-66,0 4 1,5-4 37,0-1 1,0 0-21,-5 0 0,5 0-54,0 0 0,0 0-110,-5 0 1,-1-1 11,-4-4 350,4-3 0,-5-12 0,6-2 0</inkml:trace>
  <inkml:trace contextRef="#ctx0" brushRef="#br0">29346 2204 7992,'6'-8'-192,"4"3"1,7 3 83,2 2 1,2 0 117,-3 0 0,-2 5 43,3 0 0,2 4 22,-2-4 1,4 4-7,-4-4 1,0 5 82,-4-6 1,-1 8 25,0-3 0,-5 4-121,1 1 1,-7 0 176,2 0 1,1 2-71,-1 3 1,0 3-41,-5 7 1,0-1 15,0 0 0,0 2 70,0 4 0,0-4 22,0 3 1,0 2-31,0-2 1,0-5 156,0-4-286,0-7 1,0 4-420,0-7 1,-8-5-401,-6 1 1,-9-7 741,-10 2 1,-5 3-794,-9 1 0,-4 4-68,-5 1 573,5 0 0,4 1-132,9-1 215,3-6 209,13 4 0,-5-10 0,5 4 0</inkml:trace>
  <inkml:trace contextRef="#ctx0" brushRef="#br0">21043 5431 8146,'0'-15'-114,"0"1"-226,0 0 486,0 0 0,0 4 447,0 1-300,0 6 0,0-5 393,0 3-157,0 3-302,0-4-55,0 6 1,4 2 109,1 2 1,5 4-45,-6 7 0,6 5 115,-5 4 1,-1 4-112,-4 5 1,0 8 170,0 7 1,0 4-243,0-5 1,-4 1 69,-1-6 0,-5 0-183,6-5 1,-1-2 59,5-6 1,0-7-635,0-3 373,0-4-552,0-7 166,0-1 0,1-18-418,4-4 1,3-8-1558,6-1 2504,-6-3 0,5-1 0,-5-1 0</inkml:trace>
  <inkml:trace contextRef="#ctx0" brushRef="#br0">21768 5758 8615,'9'4'689,"1"1"-341,-7 0 1,3-4-146,-6 4-131,0-3 1,0 6-287,0-4 1,0 0 203,0 5 1,-1 1-577,-4 4 586,-3 6 0,-13-4 0,-1 5 0</inkml:trace>
  <inkml:trace contextRef="#ctx0" brushRef="#br0">22877 5416 8246,'14'8'113,"-6"5"-99,-3-4 1,1 4 8,-1 1-14,6 1 0,-8-1 3,6 0 13,-5 0 1,2 2 25,-6 3 154,0-3-173,0 4 1,0-1 163,0 0-161,0 6 0,-6-4-38,-4 3 0,-3 1-121,-1-6 1,0 5 71,0-5 1,0 0 2,-1-5 1,1-6-49,0-4 82,6-2 560,-5-2-386,12 0 0,-6-6 187,7-4 1,7 2-78,2-1 0,4 4-36,1-4 1,0 5-64,1 0 1,4-3-196,-1 3 165,8-1 1,-9 0-871,7 0 485,-7 1 1,4 2-735,-7-3 1,0 4 451,0-4 1,-1 5 526,-3 5 0,2 3 0,-4 6 0</inkml:trace>
  <inkml:trace contextRef="#ctx0" brushRef="#br0">23246 5800 8094,'7'-8'91,"-6"2"145,6 6 118,-7 0-199,0 0-107,0 6 1,4 2-970,1 7 438,0-1 483,-11 6 0,-2 2 0,-7 7 0</inkml:trace>
  <inkml:trace contextRef="#ctx0" brushRef="#br0">24341 5374 8187,'10'-5'0,"-1"0"0,-4 1-353,4 4 220,1 0 1,9 0 762,0 0-189,0 0-231,-5 6 1,5 2-224,0 6 1,-2 0 103,-7 0-225,2 1 0,-10-1 208,3 0 1,-5 0-16,-5 1 1,-3 3 18,-6 1 0,-5 5-33,0-5 0,0 0-235,5-5 231,0 0 24,-1-6-16,7 5 0,2-10-54,6 7 1,2-7-2,2 2 0,4-4-9,7-1 0,5 2-2,4 2 1,1-2 17,-1 3 1,-2-2-6,-3 2 1,-3-4 48,3 4-44,-4 3-4,-7-7 1,3 7 15,-6-3-15,0-3 31,-5 4 1,-2 0 7,-3 4 0,-7 2-121,-7 3 1,-8-1-154,-1 0 0,-1 0-400,-4 1 0,3-3 268,2-2 0,5 1 369,4-7 0,4 7 0,0-3 0</inkml:trace>
  <inkml:trace contextRef="#ctx0" brushRef="#br0">24839 5758 8106,'8'0'115,"4"0"1,-8 0 178,5 0 0,-6 1-81,2 4 0,-4-2-178,-1 7-35,0-1 0,7 5 0,1 1 0</inkml:trace>
  <inkml:trace contextRef="#ctx0" brushRef="#br0">25564 5274 8028,'-5'15'-222,"0"-1"1,-6 5 1017,2 0 1,-4 4-595,-1-4 0,0 7-155,0-3 1,4 3-14,1-3 0,6-2 12,-2-7 16,3 0 14,9-6-20,0-2 1,14-6-95,3 0 118,3-6-132,7-2 0,3-6-187,5 0 0,1 0 54,0-1 1,-2 6-170,-3-1 0,-5 7 63,-10-2 0,-2 4-484,-7 1 775,-6 0 0,-8 6 0,-8 2 0</inkml:trace>
  <inkml:trace contextRef="#ctx0" brushRef="#br0">25706 5388 8243,'8'0'1199,"3"2"-980,-6 2 1,0 11 168,-5 8 0,-7 10 212,-2 5 1,-4 3-387,-1 2-223,0 6 181,-1-5 0,1 10-1838,0-7 1582,0 1 1,0-6 0,-1 1 0</inkml:trace>
  <inkml:trace contextRef="#ctx0" brushRef="#br1">19393 4464 12411,'15'0'-517,"0"6"-275,4 4 0,10 2 748,9 3 0,11-6 661,8 1 0,9-7-1140,-26-1 1,1 0 594,33 0 1,-29-2 0,1 0 89,-3 1 1,0-2 0,8-4 0,2-3-111,6 0 1,0-3 0,2 0 0,-1-1-29,-4 0 0,1 0 0,3-1 1,-1-1 75,-4 2 1,-1 1 0,-1-3 0,0 1-54,2-2 1,-1 1 0,-9 3 0,0 0 72,-4 1 1,-2 1 0,28-5-333,-11 4 0,-5-1-640,-8 7 1,-7-1 493,-3 5 0,-4 0-431,-6 0 1,3 2 292,-8 2 1,1-2 468,-4 3 0,5 2 0,2 1 0</inkml:trace>
  <inkml:trace contextRef="#ctx0" brushRef="#br1">21597 4080 8534,'2'10'-581,"3"-1"0,2 1 1175,8 4 0,5-5-119,4 1 0,3-2-293,1 1 0,2 2 133,3-6 0,2 0 185,3-5 0,9 0-77,1 0 0,1 0-137,3 0 1,-8-5 128,-1 0 1,-4 0-138,-10 5 1,-4 0-168,-11 0 31,0 0 0,-7 2-826,-7 3 496,-19 3 1,-27 18-1109,-25 8-39,33-15 1,-2 1 1108,-5 4 0,-1 1 1,-3 5-1,0 2 226,-3 3 0,0 1 0,-1 2 0,0 0 0,-2-1 0,1 1 0,-1 2 0</inkml:trace>
  <inkml:trace contextRef="#ctx0" brushRef="#br0">21057 7208 8112,'0'-14'0,"0"-1"-114,0 1-223,0 0 508,0 6 0,1 2 313,4 6 1,-3 8-215,3 6 1,1 13 70,-1 11 0,4 4 205,-4 6-291,0 2 1,-1 12-326,1-1 0,5 6 282,-6-6 0,3 1-298,-3-5 1,-2 0 89,3-1 1,1-3-404,-1-1 1,-1-13 81,-4-1 0,5-13-542,0-6 501,0-3 0,-5-10 81,0-6 0,-2-14-146,-3-14 0,2-7 45,-6-8 0,1-6 378,-2-3 0,-5-3 0,5-2 0,1 0 0</inkml:trace>
  <inkml:trace contextRef="#ctx0" brushRef="#br0">21085 7151 8112,'15'0'0,"-1"0"0,0 0 0,2-2-273,3-2 0,-2 2 91,7-3 0,-7 4 678,2 1 0,-1-5 253,1 0 24,-4 0-587,6 5 1,-9 2-25,-2 3 0,-4-2 11,-6 6 1,-4 6 43,-1 4 1,-11 6-215,2-1 0,-8 4 43,3 5 0,-7-1-421,3 6 0,2-7-72,2 2 0,3-3-240,2-1 1,5-7-115,-1-3-149,7-3 950,-3-8 0,12-2 0,2-6 0</inkml:trace>
  <inkml:trace contextRef="#ctx0" brushRef="#br0">21313 7435 8112,'14'-8'0,"5"-3"-155,0 6 0,6-4 130,-1 4 1,3-4 545,1 4 1,-1-4-94,-3 4 0,1-1-459,-6 1 1,0 3-17,-5-3 1,0 2-79,1-1-171,-7 2 0,3-6 171,-7 3 1,-1 2-76,-7-6 1,1 4 53,-7-5 0,-4 3 30,-5-3 1,-2-3 29,2 4 1,4 1 153,-4-1 0,-2 4 21,2-5 53,0 7 1,5-3 175,0 6 0,6 8-112,3 6 1,4 7 205,1 7 1,0 2-117,0 3 0,0-1-243,0 6 0,3-7 131,6 2 0,1-10-257,9-9 0,3-2-144,1-7 0,0 0-209,0-5 0,1-2 69,4-2 1,-1-9-264,-3-6 1,1-6-443,-6 1 1062,0 4 0,-5-7 0,1 5 0</inkml:trace>
  <inkml:trace contextRef="#ctx0" brushRef="#br0">21782 7122 8112,'8'0'-414,"-2"0"1,-1 7 1085,0 2 1,-1 5-184,-4 5 1,0 5-233,0 9 0,0-3-43,0 3 0,0-3-101,0-1 0,0-1 93,0 1 1,0-7-199,0-3 126,0-3-86,0-8 1,0-4 21,0-8 1,2-6 51,3-9 1,-4 2-363,4-7 1,1 2 141,-1-2 1,1-1-81,-1 6 0,-3-5 71,3 5 1,-2 0-532,1 5 1,-2 0 50,3 0 0,-4 0-1033,-1-1 1620,7 1 0,-6 0 0,12-7 0,-5-1 0</inkml:trace>
  <inkml:trace contextRef="#ctx0" brushRef="#br0">21938 7080 8112,'15'0'-134,"-6"1"264,1 4 1,-6 1 257,6 4 0,-7 3-8,2-4 1,-4 5-96,-1 5 1,0-3 19,0 3 1,0-2-68,0 2 0,0-3-125,0 3 0,0 2 113,0-3 0,-1 1-280,-4-4 1,2-1-247,-7 0-206,7 0 8,-3 1 117,6-8 135,0 0 0,0-9 26,0-3 1,0-7-160,0-7 0,6-2 52,4 2 1,2 4 156,3-4 0,-6-2 95,0 2 1,-1 0 146,2 5 1,1 4-19,-6 1 1,4 4-143,-4-4 749,0 6-300,1-10 358,-5 11-108,6-4-479,-7 6-947,0 0 920,6 0-16,-4 0-34,4 0 1,-4 0 46,2 0-69,-2 0 239,4 0-187,-6 0 65,0 0-96,7 0 1,-6 2 91,4 2-98,-4-2 0,4 6 9,0-3 0,0-2 39,-5 6 1,4-4 9,1 4-56,0 1 0,-5 4 4,0 0 1,0 1-167,0-1 162,0 0 0,0 0-195,0 0 0,0-4-27,0-1-100,0-5-24,0 2 243,0-6 0,0-6-263,0-4 0,5-7 66,-1-2 0,7-7-2,-1 3 1,1 1 55,-2-2 0,4 7 230,-3-2 1,-3 3-45,3 2 1,-5 4-89,4 1 545,-6 6-318,10-4 1,-10 7 157,7 0 1,-7 7 128,1 2-107,-2 4 1,-2 6-123,0 0 0,0 0-92,0-5 0,0 2-70,0 2 0,0-2-225,0 3 1,0-3-1186,0-2 1056,0 0 0,2-4-1137,2-1 528,-2-5 938,11-4 0,-5-15 0,6-7 0</inkml:trace>
  <inkml:trace contextRef="#ctx0" brushRef="#br0">22422 7037 7871,'8'6'0,"-4"4"0,-2 3 801,-2 1 0,0 2-245,0 3 0,0-2-228,0 7-226,0-1 1,0 1 70,0 0 1,0-7-184,0 2 1,0-3 196,0-2-165,0 0-326,6-6 1,-2-2 168,5-6 1,-4-6-463,4-3 390,-6-4 1,10-3-305,-4-3 0,-1-1 169,2-4 1,-2 2 220,1 3 1,2 3-218,-6-3 340,6 3-195,-3 2 467,6 6 1,-4 8-62,-1 10 0,-6 2 86,2 3 0,-2 4-267,2 0 0,-3 0 54,2-5 1,-1 0-505,2 0 1,-2 0 195,7 1 0,-5-8-480,4-2 197,-6 3 505,4-6 0,-7 10 0,0-4 0</inkml:trace>
  <inkml:trace contextRef="#ctx0" brushRef="#br0">22678 7151 8112,'9'-2'-179,"1"-2"0,-1 2 203,5-3 1,1-1 10,-1 1 1,5-4 27,0 4-254,0-6 94,1 9 1,-4-9-130,3 7 0,-8-6 37,-1 5-81,-1 1-359,-1-3 406,-2 6 223,-12-12 0,-2 5 0,-6-6 0</inkml:trace>
  <inkml:trace contextRef="#ctx0" brushRef="#br0">22806 6895 8263,'0'28'417,"-2"1"435,-3-1-482,4 7 0,-10 0 115,6 3-389,-6 3 112,9-5 0,-4 2-350,6 0 0,2-8 133,2-2 0,4-1-758,6-8 1,1-1 245,-1-9 0,2-3-20,3-6 1,1-1 160,4-4 1,-2-4 55,-3-10 1,-3 1 323,3-5 0,-3-1 0,-2 2 0,0-5 0,-5 5 0,1-7 0,-5 1 0,4-1 0,-4 6 0,4-1 0,-5 7 150,0-2 1,-1 3 664,2 2 66,-3 6-457,4 1-140,-6 7 1,-2 2 55,-2 3 1,-4 4 124,-6 10 0,4 3 60,1 7 1,-1-2-297,-4-4 1,6 3-230,3-7 0,4 0-78,1-5-563,0 0-7,0 0 384,6-6 184,2-8 0,1-5-842,1-9 476,-1 3 68,12-9 0,-5-1-115,3-3 1,-4 4 176,0 1 1,-3-2 255,-2 2 1,2 5-20,-2 5 1,-2 5 203,1 0 0,-4 4 190,5 4-171,-7 4 44,9 7 0,-10 5 69,3 4 1,1-4-245,-1-1 1,4 2-279,-4-2 1,6-2 215,-2-7 49,-2 2 0,5-4 0,-4 6 0</inkml:trace>
  <inkml:trace contextRef="#ctx0" brushRef="#br0">23303 7080 8112,'0'-8'0,"7"-5"-94,2 4 1,5 1-202,5-2 1,-3 2 102,3-1 0,-2-4-169,2 4 1,-4 1 241,-1-1 1,0 4 118,-4-5 0,-4 6 0,-1-6 0,-4 7 0,-1-10 0,0 5 0</inkml:trace>
  <inkml:trace contextRef="#ctx0" brushRef="#br0">23417 6867 8089,'-8'-8'-549,"2"1"0,6 9 1449,0 3-344,0 9-219,0 2 0,0 10 469,0-2-630,0 3 1,0 1 182,0 1-168,0-1 0,0 1 19,0-1 0,0 4-97,0-4 1,0 4-109,0-8 1,0-4-336,0-1 1,1-3-1017,4-2 900,-3-6 0,6-2-637,-4-6 736,4-6 0,2-4-65,-1-9 0,-1-4 412,2-10 0,1 3 0,-7-4 0,3-2 0,-3-2 0,-2-3 0,3-2 0,-4-2 0,-1 2 0,5-3-207,0 8 272,0 4 0,1 4 1063,3 6-368,-2 13-111,5-8-226,-4 17 1,5 2-63,-4 10 1,-2 4-85,-7 5 1,0 1-269,0 4 79,0 3 1,0-6-25,0 2 0,0 2-185,0-6 1,0 0-153,0-4 0,0-1 130,0 0 0,0-4-194,0-1 99,0-6-174,0 3 35,0-6 222,6 0 84,2 0 0,1 0 179,1 0-178,-7 0 75,3 0 150,1 0 0,-4 2-109,6 3 0,-6-2 131,2 6 0,-3 2 62,-2 8 0,0-1 183,0 6 1,-5-1-144,0 6 1,-6-1-77,2 1 0,1-3-1059,-2-2 372,7 3-434,-3-11 356,6 4 235,0-12 327,0-8 0,13-20 0,2-10 0</inkml:trace>
  <inkml:trace contextRef="#ctx0" brushRef="#br0">23744 7009 8089,'0'14'234,"0"0"81,0 0 0,0 1 916,0-1-803,0 6 1,0-4-144,0 3 0,0-3-295,0-2 0,2-4-48,2-1 1,0-6 184,5 2-107,-6-3 1,10-2-132,-4 0 1,4-7 94,1-2 1,0-6-139,1-3 1,-6 0-168,1-6 61,-1 7 241,-1-10 0,-2 11-21,-6-3 27,0-3 0,-6 8 19,-4 0 0,-4 1-28,-5 9 1,2-1 41,-7 5 1,7 6-37,-2 4 1,-2 2-155,2 2 1,5 2-130,5 3 0,6-3-827,-2 3 737,3-3 1,4-4-376,3-2 764,2-4 0,8-12 0,-1-2 0</inkml:trace>
  <inkml:trace contextRef="#ctx0" brushRef="#br0">24043 6909 8089,'8'6'330,"3"2"170,-7 7 0,6 0-64,-5 4 1,-1 3 150,-4 7 1,0 4-346,0 0 1,-1 0-53,-4-4 0,2-1-181,-7 1 27,7-7 0,-3-2-32,6-5-337,-6-8-95,4 0-111,-4-7 0,7-8 129,4-6 1,-2-2-163,7-8 0,-3 1 148,3-6 0,3-4 19,-4 0 0,4 0 177,1 4 196,0 1 43,0 6 1,-1 1 368,-3 7-388,2 0 0,-4 1 500,6 3 0,0 4-95,1 6-47,-1 0 1,-1 2 244,-4 2 0,4 11-157,-4 8 0,2 4 11,-1 2 1,1 1-152,-7 3-190,1 3 66,2 1 0,-6 2-174,4-6 0,3 7 0,0-4 0</inkml:trace>
  <inkml:trace contextRef="#ctx0" brushRef="#br0">25223 6554 8120,'0'-14'-43,"0"4"-61,0 1 256,0 5 407,0-2-210,0 6-195,0 6 1,1 4-52,4 9 0,-3 5 118,2 9 1,-2 5 132,-2 9 1,-6 8-93,-4 7 0,-3 4-184,-1-4 0,0-1 187,0-4-60,6-6-133,-5-2 1,12-13-138,-4-3 1,8-9 50,2-5 0,8-10-233,1-4 1,2-3-19,7-2 1,-1-2-244,2-3 1,3-7 297,-3-7 0,1 0-349,-1 5 0,-2 0-427,-3-1 518,-10 1 128,16 0 0,-20 1 340,9 4 0,-3-10 0,4 3 0</inkml:trace>
  <inkml:trace contextRef="#ctx0" brushRef="#br0">25578 6824 8120,'0'-8'0,"0"0"163,0 3 1,-6 4 335,-4-4 0,-2 15-207,-2 4 0,-1 9-22,1 1 0,0 3-80,0 1 1,-1 1-1,1-1 1,5 1-179,-1-1 21,7-6 41,-3-1 1,6-7-281,0 0 0,0-4 65,0-1 0,6-6-136,4 2 0,-3-3 77,3-2 0,-1-7-82,6-2 1,4-4-153,0-1 221,6 0 68,-9-7 1,9 5-377,-6-3 223,0 4 154,-5 0 1,0 3 90,0 2 101,1 4 263,-1 6 1,-6 8-166,-3 6 1,-4 2 57,-1 8 0,0-1-202,0 6 0,0-6-3,0 1 0,0-6-900,0 0 404,6-2 241,2-8 256,0-1 0,5-7 0,-5 0 0</inkml:trace>
  <inkml:trace contextRef="#ctx0" brushRef="#br0">25948 6724 8103,'0'15'170,"0"-1"1,0 5 321,0 0 0,0 6-225,0-1 0,-5 3-33,0 1 0,-1-4-137,1-1 1,2-4 15,-6 5 0,4-7-80,-5 2 0,7-8 115,-1-1-527,2-7 363,2 3 1,0-7-127,0-4 1,6-4-124,4-10 0,4-4-307,5-5 1,-3-2-393,3-3 500,3 9 179,-6-9 0,4 17 231,-6-3 1,-4 5-16,-1 5 1,-4 2 126,5 7 1,-7 2 27,1 3 1,-2 9 282,-2 9 1,0 4-173,0 2 1,-2 4 83,-2 0 0,2-4-418,-3-6 25,4-5-74,1 8 0,0-14-531,0 2 253,0-3 201,6-3 1,2-8 262,6-10 0,7-2 0,1-3 0</inkml:trace>
  <inkml:trace contextRef="#ctx0" brushRef="#br0">26289 6824 8090,'8'-22'0,"3"-4"21,-6 8 0,-1 3 375,-4 6-59,0-1 0,-1-2 130,-4 2 0,2 4-227,-6 6 1,-1 0-106,-4 0 0,0 0-238,-1 0 0,1 2-86,0 2 102,6-2-87,2 4-220,6-6 1,1 0 180,4 0 0,8 0-27,6 0 0,4 0 155,-4 0 20,7 0-19,-11 0 1,6 2 307,-7 2-121,0 11 22,1 7 1,-8 8 43,-2 3 0,-5-1 97,-5 5 1,-2 6 208,-8 5 0,1 2-150,0 2 0,-5-4-134,0 8 0,-5-7-28,5 4 1,-4-8 61,4 3 1,0-6-52,5-4 0,-1-9-122,1-10 0,6-4-341,3 0 56,-2-7 0,5-8-247,-3-10 0,4-10 4,1-9 1,0-2-302,0-12 1,1 3-46,4-7 1,3-2 381,6 2 1,-3-2 439,3 1 0,4 4 0,10-5 0</inkml:trace>
  <inkml:trace contextRef="#ctx0" brushRef="#br0">26573 6611 8082,'8'1'-22,"-3"4"0,-3 4 37,-2 10 0,-5 5 298,0 9 0,-6-1 423,2 6 1,1 0-366,-2 4 1,2-4-317,-1 0 1,-2-6-63,6 1 1,0-9 317,5-5-477,0-4 0,2-7 9,3-3 0,-2-5 17,6-5 0,2-4-12,8-10 0,-3 0-198,3-10 1,-3 3 24,-2-12 0,2 1-101,3-1 1,-8-1 104,3 6 0,-3 1 88,3 8 1,-4 4 404,-1 6 30,-6 0 0,4 7 162,-7 7 0,0 8-89,0 11 1,-2 3 144,-3 7 1,2 5-252,-6 4 1,4-1-241,-4 0 0,5-5 68,0 1 1,2-4-226,2-6 0,2 1-1302,2-10 1530,-2 4 0,11-10 0,-5 6 0</inkml:trace>
  <inkml:trace contextRef="#ctx0" brushRef="#br0">27000 6682 8052,'8'-8'60,"-2"-5"116,-12 12 521,-2-6-349,-13 7 1,6 13 102,-4 6-161,-3 6-116,6 4 0,-10 1 7,7 3 1,5-3-62,5 3 1,6-9-200,-2-5 0,3-4 54,2 0 1,7-7-357,2-4 365,4-2 0,3-8-228,3-4 170,-4-3-120,12-7 1,-5-2-507,7-7 496,-7 7 8,5-5 0,-12 12-225,4-4 172,-3 3 1,-6 3-275,-1 4 382,-6-4 1,4 18-21,-7 0 0,-7 12 80,-2 7 1,-2 4 178,1 5 1,-1-3-161,7 3 0,-1-7-15,5-3 0,0-4 24,0 5 0,1-13 6,4-1 1,3-7 104,6-3 1,2-3 132,3-7 1,-2-1 58,7-13 1,-7 1-118,2-6 0,0 1-133,-4-1 0,2 1 0,-8-1 0,2 7-581,-1 3 0,1-1 508,-6 1 232,6 6 69,-10 1 1,6 4 604,-7-6-408,0 6 140,0-5-309,0 11 1,-7-4-24,-2 6 0,-4 0-147,-1 0 1,0 0-141,0 0 0,-1 6 98,1 4 1,2-2-256,2 1 127,-3-6 33,12 10 1,-5-10-209,6 7 65,0-7 1,6 5-59,3-4 1,4-2 115,1 3 1,0 1 55,1-1 0,-1 6 169,0-2 0,-4 6-95,-1 4 1,-1 3 341,1 6 1,-2 7-95,-7 3 0,0 0 38,0 4 1,-2-1-50,-3 12 1,-2-3-23,-8 2 1,1 3-71,0-2 1,0 0-139,-1-1 1,0-7-33,-4-7 0,4-13 67,1-1 0,0-9-275,5-5 143,2-4 0,-4-14 38,6-6 1,1-8-125,4-11 0,1-8-524,4-7 504,9 7-26,2-6 1,9 10 79,-6-5 1,7 1 157,-3 8 69,-2-1-755,12 0 661,-9 4 1,12-4-9,-3 11-100,3-4 423,7 5-146,-7-7 0,6 1-42,-6 0 152,7-1-79,-7 1-68,-1 6 0,-9-4 111,-2 7 44,-3-6-128,-7 9 0,-6-4 119,-3 6-145,-4-1-26,-1 1 201,0 0 0,-11 1-234,-3 4 0,-10 2 29,0 7 1,-4 2-50,-5 3 1,-2 4-24,-3 10 1,0 2 150,10 2 1,-2 11 142,11-1 0,1 1 97,9 4-123,-4 0-196,12 5 0,-4-7-243,10-3 151,3-3-416,12-1 0,-1-12-488,10-2 0,-3-11 315,12 1 0,-6-3-352,1-2 1,-4-7 220,-6-2 724,-2-4 0,-7-1 0,0 0 0</inkml:trace>
  <inkml:trace contextRef="#ctx0" brushRef="#br0">26417 6767 8062,'0'-14'-547,"0"6"1,-2-3 105,-2 6 451,-4 0 0,-2 1 342,1-1 0,-1 0 206,-4 5-145,-6 0-295,4 0 1,-5 0 325,7 0-274,0 0-29,0 0 0,-1 0 48,1 0 0,0 0-11,0 0 0,4 0-10,1 0 1,4 2-4,-4 2 1,4 9 1,-5 6 1,2 6-185,-1-1 171,3 9-39,-1-3 1,6 10-70,-4-7-133,10 0-197,3-11 1,14-1-1102,6-7 1385,13-6 0,16-8 0,8-8 0</inkml:trace>
  <inkml:trace contextRef="#ctx0" brushRef="#br0">25621 4933 8453,'-14'-6'-291,"-1"-4"0,1-2 945,0-3-360,0 1 0,0 5-151,-1-1 1,-4-4-68,0-5 1,-6 2-610,1 7 0,-10-7 246,-9 3 0,-6-4 22,-8 4 1,-6-5-26,-3 0 1,-2-1 470,1 1 1,3 3-158,2-3 1,-3-2 67,-6 2 1,30 9 0,-2 0-76,-1 0 0,-2 1 1,2 1-1,0 0 119,1-1 1,1-1 0,-2 2 0,1 0-84,0 1 1,0 0 0,-7 0-1,-2 0-271,-5 0 1,0 0 0,1 0-1,0 1 171,1 1 0,1 1 0,-1-2 1,1 1 29,-2 2 1,-2 1-1,-6-1 1,-2 1-33,0 1 1,0 2 0,1 2 0,2 0 52,1 2 1,1 0 0,-2 1 0,-1 2-8,-7 1 0,0 1 1,4 0-1,1 1-337,5 0 0,-1 1 0,-4 4 1,-1 0 338,3-2 0,0 0 0,-2 2 0,0 0-115,2-2 1,0 0 110,-2 1 1,1-1 1,4 0 1,0 0 0,-4 1-1,-1-1 1,-3-1 1,0 2 0,9 1-1,0 1-1,1 0 1,0-1-1,-3 2 1,-1-1-3,-3 0 0,-1-1 0,5 2 0,1 1 18,4 1 1,0 2 0,1 2 0,0 1-151,6 1 1,1 0 0,-2 0 0,1-1 163,2 1 0,1 0 0,4-3 0,2 1 121,5 2 1,1 1-1,-27 20-203,15 5 1,3 0 106,15 5 1,4 6-363,11 4 381,6 2-222,2-4 0,9 8 66,6-7 0,4 5 383,15-9 1,6 6-368,-12-35 0,3 0 1,3-1-1,2-1 55,5 1 0,2-2 1,3-3-1,3-2 56,4-1 0,1-1 1,0-2-1,2-2 65,4 0 0,1 0 0,3-3 0,2-1-316,11 2 0,1-1 0,1-2 0,1-2 274,-1 0 0,0-1 0,-19-4 0,-1-2 0,2 1-27,0 0 0,0 0 0,0 1 0,25 1 0,-2-1-5,-24-2 0,-1 0 1,2 0-1,1-1 1,1 0-1,0 0 24,1 0 0,1-1 0,0 0 0,0 1 0,0 0 1,-1-1-3,1-1 1,-1-1 0,1 1-1,0-1 1,-1 1 0,2-1-198,1 0 1,0-1 0,2-1 0,2 1 0,0-1 0,1-1 187,-3 0 1,0-2-1,0 1 1,-2 0 0,-1-1-1,1 0 25,2-3 1,0-2 0,0 1-1,-1 0 1,-1 0 0,1 0-26,3-1 1,0-1-1,-1 1 1,-2-1-1,0 1 1,-1-1 32,1 1 1,0 0-1,-1-1 1,-5 0 0,-1 0-1,0 0-196,3-1 1,1 0 0,-1 0 0,1 0 0,-1 1 0,1-1 187,-1-1 1,1-1 0,-1 0 0,-3 2 0,-1 0 0,0 0-88,24-8 1,0 0-1,-3 3 1,-1-1 60,-1-2 1,1 0 0,-4 1-1,-1-2-11,-3-1 1,0-1 0,-2 1 0,-1 0-80,-8 0 0,-1-1 1,-2 1-1,0 0 42,-1 0 1,-3-1 0,-6-2 0,-5-1-84,-4 0 0,-4-2 0,15-30 538,-15-5 0,-18-2-562,-21-8 0,-29 6-160,4 32 0,-6 2 0,-4 1 0,-3 2 110,-10-3 0,-3 2 0,3 3 0,-2 0-237,-8 1 1,-2 0 0,2 3-1,-3 2 397,19 7 0,-3-1 0,1 1 0,0 0 0,0 0 0,1 0 0,-19-4 0,0-1 0</inkml:trace>
  <inkml:trace contextRef="#ctx0" brushRef="#br0">21754 8743 8137,'0'-14'-788,"0"4"-512,0 1 2142,6 6-177,-5-4-141,6 7-308,-7 7-94,0 1 1,0 12 465,0 4-249,0 3 11,0 7 0,0 3 128,0 5 1,-5 3-151,0 2 1,1-1 154,4 6 0,-5 0-258,0 5 0,0-6-193,5-4 1,0-8-164,0-1 133,0-6 1,0-2 181,0-6-2091,0-7 894,0 4 1013,0-14 0,7 6 0,1-5 0</inkml:trace>
  <inkml:trace contextRef="#ctx0" brushRef="#br0">22991 8743 8132,'0'-14'977,"1"6"-928,4 3 0,3 4-719,6 1 439,7 6 0,-6-3 1154,4 7-366,3-1-457,-6-1 0,9 5-113,-6-4 1,0 4-13,-4 1 0,-1 0 0,-6 0 77,-4 1 1,-4-1-6,-4 0 0,-6 2 229,-9 3-18,-3-3-229,0 4 1,0-6 105,3 1-98,9-1 39,-8 0 1,11 0 27,-2 0 0,2 1 20,7-1 1,0 0-29,0 0 1,7 1 14,2-1 1,4 2-2,1 2 0,0-2-130,0 3 100,1-3-16,5-2 0,-9-4-102,4-1-58,-4 1 106,-4 4 1,6 0 0,-11 0-23,2 1 1,-10-1-25,-8 0 1,-2 0-92,-8 0 1,1 1-200,-6-1 0,7-5-680,3 1 529,-3-7 232,6 3 0,0-6-713,7 0 499,6-6 459,-3-8 0,-1-21 0,-1-9 0</inkml:trace>
  <inkml:trace contextRef="#ctx0" brushRef="#br0">23915 8644 8132,'50'0'244,"1"0"61,-4 0 1,-4 6 176,-1 3 1,-7 4 599,-11 1 0,1 5-559,-6 0-283,-6 6-61,-1-2 1,-10 10-131,3 0 1,-5 2-123,-5-2 0,-3 3-126,-6 7 0,-2-5 130,-3 0 1,3-8-126,-3-2 1,4-6 405,0-8 207,7 1-305,2-1 0,14-6-57,6-4 1,8-2 178,12-2-149,2-6-357,7-2 1,10-6-550,4-1 0,8 1-90,-3 0 1,-1-5-1217,-4 0 2125,-13 0 0,7 3 0,-13 0 0,-4 2 0,-2 3 0</inkml:trace>
  <inkml:trace contextRef="#ctx0" brushRef="#br0">25408 8473 8134,'0'-8'643,"0"2"0,-5 12-244,0 4 0,-4 2-263,4 2 1,-6 5-154,1 0 1,2 7 50,-1-3 0,6-1-10,-2 2 1,5-7 226,5 2-171,3-9-74,12 3 0,2-12 21,7 4 0,-1-5-126,1-5 0,5-3-254,4-6 1,3-2 105,2-3 1,-7 5-66,-2 0 0,-11 0-856,-4 4 495,-9 4 349,-4-7 0,-8 12 324,-2-4 0,-17-3 0,-9 0 0</inkml:trace>
  <inkml:trace contextRef="#ctx0" brushRef="#br0">25507 8530 7713,'-8'0'1756,"2"0"-1283,6 0 1,0 6-113,0 4 0,5 10 0,-1 9 0,1 7-106,-5 11 0,-2 10-611,-2 10-1495,-4 2 1911,1-25 1,0 2-61,0 0 0,-1 3 0,-4 16 0,-2 3 0,-1 0 0,0 1 0</inkml:trace>
  <inkml:trace contextRef="#ctx0" brushRef="#br0">21839 10108 8301,'-13'6'69,"4"4"0,-2 4-200,6 5 0,-6 0-248,1 9 0,3-1 995,-3 11-195,1 6-224,1 0 0,1-1-65,7-10 0,0-3-136,0-1 0,11-7-10,4-3 1,8-10 74,1-4 0,11-7 0,7-7 0,7-2-276,8-13-1893,0 1 1489,-6 0 619,-2 3 0,-13-1 0,-1-1 0</inkml:trace>
  <inkml:trace contextRef="#ctx0" brushRef="#br0">21924 10179 8404,'0'8'25,"0"4"-13,0-2 1,0 9 273,0 5 0,0 10 491,0 9 0,0 9-323,0 5-187,0 3-274,-6-3 1,4 0 19,-2 0 1,-3-2-141,3-8 1,-1 5-533,5-4 0,5-2 659,-1-8 0,14 3 0,-3-5 0</inkml:trace>
  <inkml:trace contextRef="#ctx0" brushRef="#br0">23332 10008 8201,'0'-8'-146,"0"2"0,0 8 404,0 2 1,-2 11 447,-3 8 0,2 6-270,-6 4 1,4 3-119,-4 7 1,1 1 62,-2 4-134,-2 2-274,10 7 0,-9-5-204,6 0 1,0-6-213,5 1 0,0-7-532,0-2 1,2-2 974,3 2 0,-4-3 0,6-7 0</inkml:trace>
  <inkml:trace contextRef="#ctx0" brushRef="#br0">24299 10094 8068,'14'4'409,"0"1"-219,0 6 0,-1-3 3,-4 6 1,2 2-124,-6 3 0,0-2 26,-5 7-302,0 0 182,0 4 1,-11-1-279,-3-3 219,-4 3 87,-2-5 1,4 5 123,-3-4 1,3-2 253,2-7 166,0 0-256,6 1-137,1-8 1,14 0-237,2-7-28,10 0 225,3 0 0,19-7-901,7-2 395,6-4 113,2-7 1,0 4-515,-4-3 533,3-3 1,-4 0 0,6-7-1</inkml:trace>
  <inkml:trace contextRef="#ctx0" brushRef="#br0">25237 9909 8406,'9'0'-128,"1"0"1,4 0-58,5 0 520,6 0 1,-3 0-101,7 0 0,-1 0-185,1 0 0,-1 0-27,1 0 1,-1 5-128,1-1 1,-7 6 102,-3-5 0,-5 6-107,-5-2 1,-4 5 121,-10 5 1,-4-1-26,-10 5 0,-3 1 71,-7 4 1,2-4-76,4 0 0,-3-2 460,8 2-194,-1 2-16,11-10 0,1 0 76,7-6 1,2-1-125,3 5 1,3-4-5,6-1 1,6-6-82,4 2 0,3 1-105,1-1 0,5 6 72,1-1-124,-1 2 126,-5 3 1,-7 7-627,-7 6 247,-12 7-480,-29 14 788,-11 8 0,10-28 0,-1 0 0,1 3 0,-1-1 0</inkml:trace>
  <inkml:trace contextRef="#ctx0" brushRef="#br0">21739 11856 8048,'15'0'0,"-1"5"0,0 0 0,2 1 0,3-1 0,-3-2 0,3 7 0,-4-1 0,-2 5 125,-4 1 0,3-1 168,-8 0 1,1 2-228,-5 3 0,-2 3-31,-2 6 6,-11 1-7,0-1 0,-11 2 270,7 3-247,-6-3 71,9 5 0,1-13 165,5-3 0,7-3-145,-2-2 0,5-1-18,5-4 0,8-2-35,5-7 0,14 0 8,1 0 1,15-7-601,9-2-974,-1-4 1066,14-7 1,-7 4-440,3-3 1,-4-2 843,-10 2 0,0-1 0,-9 1 0,-4-3 0</inkml:trace>
  <inkml:trace contextRef="#ctx0" brushRef="#br0">22991 11643 8042,'0'14'412,"0"1"1,4 5 35,1 4 1,0 8 60,-5 1 0,0 8-333,0 1 0,-5-1-218,0 2 0,1 0 295,4-5-253,0 3 0,0 1 0,0 1 0</inkml:trace>
  <inkml:trace contextRef="#ctx0" brushRef="#br0">24441 11373 8129,'28'0'0,"1"0"0,-1 2 424,0 2 1,1-2-407,-1 11 0,-1-5-191,-3 6 1,-10-5 18,-9 1 0,-4 4-179,-1 5 1,-7 1 205,-8-1 0,-12 4 14,-10 5 1,-5-4 114,0-1 1,1-5 0,3 1 1,8-5 86,6-5 0,8-1 93,2-3 35,0-3 1,14 4-51,0-6 0,3 1 74,11 4 1,-1-3 134,11 3-43,6 2-231,0-5 1,9 9-111,-6-6 162,0 6-49,-10-3 0,2 1-91,-6 1 99,0-1-51,-11 5 1,-2 1 13,-6-1 0,-6 5-62,-4 0 1,-7 4-132,-2-4 1,-6 5 89,1-5-1100,-3 0 741,-1-5 0,10-1 385,4-4 0,3 4 0,-3-5 0</inkml:trace>
  <inkml:trace contextRef="#ctx0" brushRef="#br0">25621 11188 8016,'-7'15'636,"0"0"194,-8 4 1,6-1-68,-1 5-802,1-5 76,-5 9 1,1-7 64,4 4-58,-4-4 127,11 1 1,-4-5-242,6 3 1,2-4 49,2 0 1,11-3 25,8-2 1,6-4-85,4-6 1,8-1-344,6-4 0,6-3-201,-6-6 1,0-1 94,-4 1 468,-13 0 0,3 0 0,-11 0 0</inkml:trace>
  <inkml:trace contextRef="#ctx0" brushRef="#br0">25820 11146 8183,'-6'14'424,"2"8"-62,-5 6 1,4 15 476,-4 14 0,-1 9-668,3-26 0,0 1 0,0 2 0,1 1-1453,2 5 1,-1 1 1281,-4 3 0,-1 0 0,3 1 0,-2-1 0,-5 4 0,0 0 0</inkml:trace>
  <inkml:trace contextRef="#ctx0" brushRef="#br0">21711 8757 8139,'-6'-22'1,"4"2"-442,-3 5 309,-3 8 1,5-1 283,-6 3 0,-1 3 260,-4-2 1,-2 2-279,-3 2 0,-4 6-202,-11 4 0,3 2 6,-7 3 184,0-1-10,-5 6 1,2 3 29,3 5 1,-1 5-49,6 0 1,-2 12 0,2-3 1,3 12-291,-3 3 1,-2 1 249,2 9 1,1-1-134,8 5 1,4-6 97,6-4 1,6-9-164,3-4-65,3-4 188,15-1 0,-2-1-42,13 1 0,1-5 109,8 0 1,-3 0 1,3 4 0,-3 1-11,-1 0 0,-1 1 10,1 3 1,-7-2 45,-3 2-565,3 3 498,-6 1 1,3 12-100,-10 4 114,-3 8-53,-6-2 1,0 6 0,0-3 1,-1-2 7,-1-34 0,-1 1 0,-5 31-22,-6-1 0,5-7 77,-1-12 0,5 0 8,-4-10 0,6 3-49,-2-12 0,-1-2 250,1-7 1,0 1 38,5-6 28,0 7-260,0-4 1,0 1 269,0 1 1,0 1-306,0 9 0,2 2-4,3 7 0,-4-1-45,4 1 1,1 0-143,-1-1 0,0 6-142,-5-1-388,0 0 644,0 2 1,0 8-105,0 10 107,0 2 82,-7 2 1,6-1 153,-4-4 1,-1 3-97,1-2 1,0 2 94,5 2 1,0 10-34,0 0 0,-2-36 0,-1 1-142,1-3 0,0-1 0,-1 3 1,1 0 211,2 0 1,0 1-823,0 6 0,0 1 661,0-2 1,0 1 0,0 7 0,0 0 31,0-4 1,0-1 0,0 3 0,0 0-268,0 2 0,0 1 1,0-1-1,0 0 42,0 0 1,0 1 0,-2-1-1,-1-1 138,1-6 0,-1 0 0,0 0 0,0 0 23,1-2 0,-1 0 0,3-2 1,-1 0 13,-2-3 0,1 0 0,1 0 0,1-2 165,0 33 0,0 5-286,0-5-37,0-35 0,0 0 190,0 38 0,1 0-1191,4-3 545,3-4 67,6-1 0,2 3 494,-7-33 0,1-1 0,-2 0 0,1 1 0,3 3 0,0 2 0,0-1 0,1 0 0,0 2 0,1 0 0</inkml:trace>
  <inkml:trace contextRef="#ctx0" brushRef="#br2">24384 8530 8511,'0'-14'-514,"0"-1"1,-5 1 102,0 0 578,-6 0 1,8 0 550,-6-1 1,4-4-473,-5 0 1,6 0-25,-6 5 0,2 0-178,-1 0 159,-4 0-113,5-1 0,-1 6 6,-1-1 1,1 7 96,-5-1 0,4-3 6,1 2 1,-1 1-79,-4 4 1,-2 0 11,-3 0 0,2 6-73,-7 4-109,7 2 160,-10 2 1,5 5-87,-7 0 115,1 13-117,0-8 0,-1 12-9,1-3 0,4 3 90,0 7 0,7 6 17,-2 3 0,2 5-73,-2 5 0,8 2-296,-4 7 1,6 2 208,-1 3-1707,4 3 1783,6-36 1,0-1 0,0 34-65,0-10 1,11-4 67,3-15 1,12-1-12,2-8 1,2 0 60,8-10 1,0 2-7,5-11 1,1-1 20,3-9 0,-3-2 139,4-7 1,-9-8-8,-1-7 1,0-7-133,5-11 0,-1-5-805,1-9 882,0 3-139,-1-12 1,1 0-132,0-11 1,-7-1 129,-3 2 0,-11-2-148,-7 6 1,-3-9-36,-7 5 0,-3-5-274,-12 9 0,-3-2 29,-15 7 175,-4-3 59,-10 22 1,-3-2 227,-2 17-228,3 2-6,-5 7 0,13 6 544,2 3 1,6 4-974,4 1 1,4 0-1257,5 0 1842,1 0 0,6 0 0,2 0 0</inkml:trace>
  <inkml:trace contextRef="#ctx0" brushRef="#br2">23261 8487 8442,'-24'-19'0,"0"0"0,5 2 4,-4 7 1,-1 4 23,-5 6 134,1 0 1,0 8-446,-1 6 130,1 0 118,-7 20 0,5-9 156,-3 13 1,3 0 49,1 4 1,1 3-10,-1 2 1,7 8-191,3 7 1,5 6 424,5-2 1,2 12-339,7-36 0,0 1 0,0 2 1,0 0-181,0 2 0,0 1 0,3-5 0,2-1 69,10 34 0,2-11 152,11-9 0,4-8-164,11-15 1,-1-8 233,1-15 1,-4-7-10,4-13 0,-3-7-64,7-16 1,-1-3 174,1-7 1,-3-8-1820,4-6 1479,-26 24 1,0-3 72,0-3 1,-1-1 0,-3-2 0,-2 0-68,-1 2 0,-1 0 1,-1-1-1,-1 0 59,2-35 1,-7 35 0,-3 1 3,-4-36 0,-3 34 0,-2 1-57,-9-35 0,0 36 0,-5 2-176,-28-23 0,-13 12-119,-7 11 104,-2 13 189,4 10 0,-6 17-1072,0 12 1130,32-1 0,0 1 0,-2 2 0,0 1 0,3 4 0,0 1 0,4 1 0,-1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</inkml:context>
    <inkml:brush xml:id="br0">
      <inkml:brushProperty name="width" value="0.08819" units="cm"/>
      <inkml:brushProperty name="height" value="0.35278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24085 5985,'-36'-20,"8"4,7-5,7 13,6-4,25 5,16-2,10 3,0 6,-5 0,0 0,-1 0,6 0,0 0,-1 0,7 0,4 0,-4 0,-2 0,-3-7,5 6,-17-12,-5 11,-27-4,-34 19,1-4,-28 12,8-2,-8 0,7 1,-3-1,4-1,-4 5,5-7,-1-2,3-1,-2-8,9-1,-4-4,21 0,0 0,13-6,49 0,7-4,19 2,-10 4,3 1,2-7,-5 5,0-4,-1 4,1-4,-3 5,-7-2,1 0,-13 4,-3-4,-13 6,-6 0,-40 1,-15 4,-11-2,10 7,4-1,-24 6,21-8,-15 6,10-11,0 2,6-2,-1-2,15-6,4-2,24 0,23 3,11 4,18 1,2-7,1 6,4-6,-3 7,-1-1,1-4,3 3,2-2,3 2,-3-4,1 4,-13-10,-18 10,-27-4,-30 10,-13 1,-14 6,0-1,5-2,-5 1,3 1,-2-3,-1 6,0-3,0-4,0-1,-3-4,3-1,-1-1,10-4,7-3,7 0,5-11,13 10,4-12,42 4,12 3,20-2,4 11,10 0,5 5,-4-6,0 4,-4-4,3 6,-3 0,4 0,-7 5,-4 0,-9 6,-8-4,-13 1,5 11,-17-9,-4 10,-13-5,-20-1,-22 0,-4-6,-28 3,11-6,-12-1,-3-4,6 0,-2 0,9 0,6 0,3 0,0-6,11 5,10-6,15 7,57 13,-12-5,34 6,-4-6,-1-8,7 0,-1 0,-4 0,-2 0,-13-2,-6-2,-8 2,0-4,-11 6,-3-7,-12 6,-2-6,-34 18,-10 4,-17 7,-2-3,-6 4,-9-4,3 7,3-3,2-1,8 2,0-6,4 1,-3-4,17 0,-3-8,12 0,7-7,8 0,52-13,-2 8,35-9,-9 8,-5-4,11 6,3-6,3 7,-3-3,-8 6,-6 0,-6-5,-8 0,-13 0,9 5,-22 0,4 0,-65 7,6 1,-2-4,-2 0,-23 2,-6-6,0 5,-5-1,10 1,4-5,10 0,4 0,4-6,2-2,11 0,11 2,71 6,-12 4,-1-1,5-1,-2 0,0-1,-1-3,0 0,4-1,-1-1,0 0,-1-1,36-8,-7 4,-6-10,-2-3,-5-1,-13 3,-12 6,-25-1,-8 8,-21-1,-12 3,-7 3,-2-2,-7 2,-3 2,-8-5,-2 1,0-7,-1 3,17-13,12 5,21-4,32 12,9 3,18-1,11 1,2-4,7 4,-6-5,2 6,-9-6,-1 5,-6-1,2 1,-4 4,-8-6,-1 7,-13 0,-8 0,-7 0,-45 13,8-3,-32 9,8-4,2 0,-9-1,-1 0,-6-1,-3-4,6 4,2-12,8 6,3-7,9 0,15-7,7 6,7-12,6 12,39 1,4 7,32 8,-6-6,1 1,-10-7,10 3,-12 0,13-4,-11 4,-9-6,-3 0,-23 0,3 0,-13 7,-32 7,12 8,-27 0,14 0,-8-3,-5 3,3 0,-7 0,0-3,7-9,-5 9,17-18,4 6,13-20,26-9,-8-8,22 2,2 1,9 11,7-5,-8 13,-9 2,-5 6,-7 0,-2 0,-12 0,-1-6,-26 0,-10-4,-10 4,-9 6,-10 0,-13 0,-5 6,36-2,-1 2,1-1,0 2,-31 7,3 1,11-1,0 0,7-6,7 5,2-6,24 1,-9 5,25-11,67 4,-3-12,-14-2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25550 5942,'12'-30,"4"4,25 11,3 1,20 6,-7-3,-1 6,-11-6,2 10,-15-12,9 12,-26-6,-2 7,-38 13,0-4,-24 12,0-7,-4 0,-2-1,-2-4,12 3,2-8,10 7,-8-9,11 4,7-6,11 7,50 0,-8 1,31-3,-2-3,7-2,-6 0,7 0,-7 0,-4 0,-10-2,-3-3,-10 4,15-12,-11 5,-7 0,-4-4,-37 10,-11-4,-26 7,-9 4,4-2,10 7,-4-5,-1 4,-4-4,5 4,4-6,5 2,13-3,-8-2,23 0,-3 6,53-4,12 2,8-2,-8-2,0 0,5 0,-6 0,-4 0,-3-5,-1 0,0 1,-1-3,1 6,-13-6,-9 7,-66 0,9 7,-35 2,3 1,6 4,-7-6,-7 11,3-7,-4 9,7-12,4 1,16-7,2 3,18 1,2-6,7 6,58-14,15-2,23-4,-3-1,-1 1,4 4,-10-4,-8 4,-2 1,-7-2,-6 6,-4-6,-12 7,7-3,-17 6,-2 0,-46 6,4 2,-34 6,13 0,-3 1,-16-1,2 0,25-6,0 0,-35 11,3-3,12 2,-1 5,11-8,7 6,16-7,28-6,33-2,19-6,19-6,2-2,-32 3,2 1,-3-1,0 0,1 3,-1-1,31-6,-5 6,-14-2,-3-3,0 7,-5-6,-7 7,-17 0,-13 0,-45 13,14-4,-28 10,3-3,-3-2,-10 2,-4 3,-4-3,-1 3,8-5,6-4,13 2,3-10,17 4,4-6,20 0,33 0,19 0,10-5,9 1,-5-6,5 5,-6-1,-8 1,-7 2,-2-6,-4 6,5-4,-11 1,-3 4,-9-4,-16 6,2 0,-43 6,4 2,-25 6,5 5,-1 0,-9 0,-9-4,-5 3,-5 1,6 0,4-4,9-7,15-4,12 4,3-6,13 4,-1-6,45-6,0 3,41-7,-3 5,3-4,-1 1,-4-2,-3-2,-6 2,-1-2,-4-2,-3-1,-7 1,-5 0,4-7,-18 6,-2-12,-45 11,-18-3,-9 8,-1 1,-2 6,-7-6,-4 5,-6-4,-7 4,38 1,0-1,-34-5,7-4,10 0,15 0,12-1,-3 1,23-6,27 1,26 0,12 0,15 11,1-2,-31 5,1 1,-1 2,0-1,31-6,-3 1,-11-2,0-1,0 7,-7-8,12 5,-23-1,2 1,-39 1,-34 4,-24-2,-8 2,8 8,0-4,4 3,2-4,2-1,9 0,-4 0,16-6,0-2,19-12,27 4,0 2,33 7,-9 7,3 0,3 0,-3 0,6 0,0 5,5 0,-7 4,-2-4,-4 0,-1 1,-13 2,-10 12,-39 1,-19 3,-14 1,-9-6,2 5,-2-5,7 0,2-5,6 0,-16 0,16 0,4 1,21-1,15-6,12 4,15-4,3 6,4 1,11-1,-1 0,19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26971 5928,'-14'-30,"6"-3,2 17,6-4,6 6,9 6,18 1,9 7,4 0,-3 0,0-1,-1-4,1 2,0-7,4 6,0-6,-6 7,7-10,-17 12,4-6,-27 14,-27 7,-19 10,-11 1,2-1,-7 7,2-2,-8-2,-2-4,-4-1,4 2,7-3,8-7,15 0,-1-6,17 5,14-12,34-1,25-9,17-4,-3-1,4 4,-4 1,-7 1,-2-2,0-1,-6 7,-2-6,-11 5,-13-6,3 10,-23-6,-48 20,0 3,-2-5,-2 0,-15 8,5-2,-1 2,6-3,-5 3,6-9,-9 2,17-4,3 0,27-2,48-6,-4 0,26 0,-12 2,-2 3,2-2,7 6,0-6,0 10,-7-5,-13 6,-10 0,-26-6,-15 5,-21-12,-12 4,-1-3,1 3,0-1,5 1,-3 1,2 4,-3 2,-3 3,-1 5,5-4,17 5,22-14,36-7,12-9,7-4,-6-1,0 0,-1-7,1-1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</inkml:context>
    <inkml:brush xml:id="br0">
      <inkml:brushProperty name="width" value="0.08819" units="cm"/>
      <inkml:brushProperty name="height" value="0.35278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28180 5985,'-28'-28,"12"6,3 1,26 7,9 0,21 6,13 1,-3 7,2-1,-13-4,1 3,16-9,2 7,-1-3,-8 3,-12 2,14-4,-29-1,2 6,-27-5,-27 7,-16 4,-3-2,-1 6,-2-1,2 2,-7 2,2-2,3 1,1-2,4 4,-5-5,11 6,4-6,19-2,60-6,-14-4,36-1,-22-1,-7 1,-5 2,5-7,-6 7,3-10,-1 6,-4-8,-7 7,-4 2,-18 6,-26 0,4 6,-42 2,16 7,-9-3,9-2,-5 1,4-6,7 6,0-10,18 5,2-6,59 0,-6 0,34 0,-15-4,-4-1,-3-6,18 3,-2 0,11-5,-21 12,-15-5,-14 6,-56 11,-12 3,-10-1,14-4,2 0,-11 6,0-1,-5 0,-2 0,-2 1,4-6,0 1,13-7,3 3,17-6,3 6,66-4,-7 6,37-3,-7-2,-6 6,0-6,-6 2,1 1,0-1,0 0,0-5,-6 1,-4 4,-3-3,-8 4,-7 0,-15-4,-50 4,-16-6,-15-4,20-1,4-5,5 6,0-7,-4 1,-2 4,-4 1,4 2,-3-2,2 4,3-4,-1 3,-6 9,17-6,-1 18,32-9,16 4,23-10,5-2,9-2,0-2,5-2,-2-6,-2-9,-4 4,-7-4,-5 1,-4-1,-3 3,11-10,-3 3,-2 1,-15 8,-29 8,-16 6,-9 0,-10 0,1 6,-1 4,-1-2,-4 1,-2-4,-7 4,6-6,4 2,9-3,-3-2,11-13,8-9,23-18,23-2,4 4,10 14,0-3,19 2,0-3,-6 9,-4 6,-9 11,-2 9,-18 13,-23 13,-9 5,-15-4,-12-1,-6-5,-7-1,-3-3,2-4,3-6,3-6,6-1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</inkml:context>
    <inkml:brush xml:id="br0">
      <inkml:brushProperty name="width" value="0.08819" units="cm"/>
      <inkml:brushProperty name="height" value="0.35278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24128 6881,'-14'-30,"6"3,2 19,6 2,18 6,11 0,18 0,9 0,0 0,12-2,8-3,-35 2,0-2,0-1,-1-2,31-6,-1 0,-20 6,5-5,-17 5,-3 0,-14 2,-14 6,-32 13,-17 1,-30 11,8-1,-3-7,3 9,-8-7,1 0,7-5,0 0,1 0,11-6,3-2,27-6,22 0,28-6,17 4,19-5,8 2,-31 5,1-2,2-4,-1 0,0 2,-1 1,34-6,-11-4,-8 4,0-4,0-1,-5 0,-3 6,-27 1,-9 7,-45 0,-1 7,-24 1,-3 7,3 4,-11 2,-3 3,31-11,-2 0,-3-1,0 0,2 1,2-1,-35 12,10-3,4-7,10 0,-3 0,23-6,5-1,21-7,50 0,-11 0,39 0,-4-2,-29 0,2-1,1 2,0 1,3-3,0 1,-3 0,-2 1,26-4,-9 3,-9-2,-10 2,-10 2,-1 0,-11 0,-2 0,-8 6,-18 9,-11 0,-15 4,-10-1,-9 1,-14-2,28-5,0 0,1-3,1 1,-2 2,0-1,3-2,1 0,-26 11,-2-5,5-1,7-2,7-2,17-4,-3-6,25 0,53 0,-3-1,0-2,4 1,30-1,-34-2,-1 0,0 4,1-1,4-4,1-1,32 4,-7-6,-7 6,-19-4,2 7,-11 0,-6 0,-9 7,-15 1,-36 11,-12-1,-14 1,-7 2,-3 0,-10 2,3 4,2-11,8 4,0-5,11-7,3-2,27-6,22 0,34 0,6-6,23 4,-6-3,6-3,8 7,-6-6,-3 7,-10-4,-5-1,-9 0,-3 5,-13 0,-8 7,-8 0,-29 8,-10-1,-16 0,-2-6,-11 3,1-6,-1-1,5-4,11-1,4-4,15-9,-6-14,23-15,2-9,13 0,0 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25863 6724,'-46'0,"3"0,10 0,-3 0,2 0,4 0,-11 0,5 0,0 0,7 0,15-6,8 4,29-4,11 6,10 2,3 2,8-2,7 3,0-4,-5-1,-2 0,-3 0,-9 0,4 0,-15 0,2 0,-19 0,-9 0,-38 7,-1 1,-29 6,2 0,-1 0,-4 5,-6 0,6 0,4-5,15 1,5-1,19-6,-5-2,17 0,4-4,33 4,15-6,18-6,12-4,0-1,-31 7,-1-1,32-8,0 4,-14-4,-3-1,-17 6,16-5,-29 5,2 1,-14 0,-18 7,-19 16,-18 3,-7 5,6-5,-11 3,-3 6,-11-4,-3 0,2-2,-2 1,8-2,10-7,11 0,7 1,13-8,8 0,64-14,2 0,-3-1,2 1,-8 2,-1 1,-1-1,-1 0,26 1,-4-6,-4 7,-14-3,-1 6,5 0,-23 0,8 0,-31 12,-21 4,-19 13,-3-6,-2 1,-4-5,-15 5,-3-2,-6 1,2 3,2-7,4 0,6 1,13-4,15-2,31-8,22-6,17-4,16-1,6-1,8 1,-2 3,-2-2,-6-3,-8 3,-4-1,-7 5,-5 0,4 0,-18 0,4 6,-25 2,-10 6,-14 2,-7 3,-7-2,-7 7,-6-5,-8 5,-6-7,-3 2,4-5,5-4,7-4,7-6,7 0,14-6,60-8,1-1,0 8,3 0,29-6,0 9,-11-3,-3 3,-5 2,0-3,-8-1,-6 1,-12 1,7 4,-17 0,-2 0,-59 0,8 1,-39 4,8 3,-3 6,-4 0,31-7,-2 0,1 0,0-1,2-1,1 0,-27 1,16-6,8 0,2-6,13-2,16-7,15 1,21 5,7-1,12 1,11-5,16-1,8 1,-35 7,0 0,3-2,0 1,3 0,1 1,3 2,-1-1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13:38:16.385"/>
    </inkml:context>
    <inkml:brush xml:id="br0">
      <inkml:brushProperty name="width" value="0.08819" units="cm"/>
      <inkml:brushProperty name="height" value="0.35278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19948 15311,'-14'-36,"6"7,-5 2,5 5,0-12,-4 4,4-11,-6 11,-7-5,5 6,-11 1,5 6,-6 1,-7 7,-1 6,-13 2,5 12,-12-4,12 10,1-4,2 13,11-12,-4 10,-1-11,5 0,-5 11,0-10,-1 12,-7 0,1 1,5 12,3-4,5 11,1-11,-1 12,7-12,2 4,12-12,-5-1,5 6,-6 3,-7 12,6 7,-12-4,11 10,-11-5,11 7,-11 0,12-6,-6-2,7-7,0 1,6 0,-5-7,12-1,-6 0,7-5,7 11,-6-5,12 7,-12-1,6 7,-7 2,0 6,0-7,0-7,0-2,0-11,0 5,6-7,-4 1,10 5,-4-4,6 5,1-7,-1 7,0-5,0 5,7-7,-5 1,4-7,-6-2,1-5,5-1,-4 6,11-4,-5 5,6-7,7-6,-5-2,11-6,-5 0,7 0,0 0,-7 0,5-6,-11-2,11-6,-11 0,5-7,0-1,1 0,13-5,-5 11,12-4,-12 5,5-5,-7 4,-5-11,-2 5,-13-6,-2-1,1-6,-5-1,4-13,-6 5,0-11,-4 6,-1-3,-4 7,5 7,-7 7,9-23,-10 15,11-23,-12 12,12-1,-12-4,12 4,-11-6,9-3,-6 3,-1 8,-4 11,7 7,-6-23,5 15,-6-17,-6 14,-2-1,-12 0,-2-6,-7 5,7-11,1-2,7 5,0-3,0 18,0 3,-7 12,-1 7,-6 3,-1 10,-6-4,12 6,2 0,15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26929 6767,'-16'-16,"3"4,13 12,26 0,-1 0,22 0,-2 0,-3 0,7 0,10-5,2 0,-1-4,-12 4,-4-6,11 9,-11-4,-7 6,-17 0,-13 0,-39 6,-9 12,-25 5,-1 7,15-6,-8-2,-1 2,-4-2,-2 2,9 1,-4-6,10 0,10-5,12 0,-4 0,25 1,15-3,23-2,21-4,12-6,7 0,7 0,-10 0,1 0,-2-5,-4 1,-1-3,-8 3,-3 2,-6-3,-7-3,-1 7,-13-6,-27 19,-18 2,-20 8,-9-3,1 5,-1-6,0 6,-5-5,0 6,1-1,-1-3,0-2,6 3,-4 0,17 0,10-8,39-8,22-6,17-4,7-1,0-6,5 1,-9-2,0-2,-8 4,3 1,-4 4,-1-5,-7 7,11-3,-15 6,-4 0,-21 6,-33 7,-11 6,-8 5,3-6,-1 1,0 2,-4-4,0 7,-1-7,6 2,-1-3,7-8,1-2,19-6,16-19,25 2,13-16,0 9,0-3,0 4,-6 8,1-10,-10 22,0-16,-11 17,-43 15,-11 1,-24 10,11-5,17-14,6-1,-15-16,3-4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</inkml:context>
    <inkml:brush xml:id="br0">
      <inkml:brushProperty name="width" value="0.08819" units="cm"/>
      <inkml:brushProperty name="height" value="0.35278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27967 6881,'-16'-30,"3"3,13 19,7-5,23 10,12-6,15 4,0-5,5 7,4-1,-3-3,-6 3,-13-1,10 5,-22 0,-4 0,-18 8,-20 6,-6 0,-34 18,-7-4,-10-1,1-3,6-7,-6 2,7-3,7-2,9-6,2 5,18-12,2 5,15-6,44 0,-7 0,36 0,-7-4,11-1,-5-4,5 4,-8 0,-10 5,-4 0,-7-6,-12 4,-9 2,-28 14,-24 7,-17 3,-13-2,4-3,-8-4,4 4,-4-3,8-2,10 1,-1-1,17 0,2 7,23-6,26 0,14-11,7-2,6-2,4-2,5-2,0 0,-4-5,-3 0,0-6,-18 7,3-4,-33 10,-40 8,2 4,-2 0,-2 1,-5 3,3-6,23-2,21-19,14-6,11-6,12-3,3-1,2 1,-7-1,15-2,-4 2,-1-1,-8 11,-6 7,2-7,-11 16,-9-10,-52 13,8 5,-32-1,13 7,-12-9,7 4,-16-12,32-14,12-4,32-17,16 17,16 0,-3 13,12-1,-9 10,5-4,-15 6,-7 0,-13 0,-2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</inkml:context>
    <inkml:brush xml:id="br0">
      <inkml:brushProperty name="width" value="0.08819" units="cm"/>
      <inkml:brushProperty name="height" value="0.35278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22863 15666,'36'0,"-1"0,-1-6,3 5,5-12,14 5,1-1,9-1,-8 5,-6-4,-4 4,4-4,-6 4,1-5,-3 7,10-8,3 7,-2-6,-3 5,-4 1,4 4,0-5,5 0,-6 0,-4 5,-3 0,11 0,1 0,5 0,-5 0,-14 0,6-4,-1-1,5 0,-4 5,-1-1,-4-4,6 3,4-9,4 6,-1-4,-9 4,5-4,10 4,-4-1,4 1,-5 3,-5-2,1 0,-5 0,-1 2,-4-3,1 4,3 1,6 0,8 0,-2 0,2 0,-2-5,-2 0,-7-1,-2 1,1 2,-2-6,11 1,-1-2,8-1,-3 6,-1-1,-4 1,-2 4,-2-4,-5 4,-5 1,5 0,-1 0,7 0,-2 0,8 0,1 0,4 0,-8 0,2 0,-12 0,7 0,-2 0,3 0,2 0,0 0,0 0,4 0,1 0,-2 0,-8 0,-3 0,-6 0,1 0,3 0,-1 4,6 1,-1 6,1-1,-3-3,-6 3,-1-7,13 10,-9-5,10-1,-20 0,-8-7,-7 0,-13 0,-33 6,4-4,-42 6,15-4,-8-2,3 3,-3-2,-6 2,7-4,-7 4,11 1,-5-1,2 4,-3-4,-6 5,-4-6,-4 3,-4-3,2 3,-3 2,7-1,-3-3,1-2,29 2,-1 0,2-4,0 1,-4 0,0 0,4 2,0-1,0-1,1 0,-34 3,-2-5,35 1,-2 0,1 1,-1 1,-1-3,0 1,1 1,0 1,1-2,1 1,0 0,1 1,-41-2,41 2,0-1,-1 0,0-1,-7 2,1-1,3-1,1 0,0 1,1 0,1 0,1-1,-36 4,-3-2,37 2,-1 0,-2-1,0 0,0 0,0 1,0 1,1 1,4-3,0 1,-38 8,7 1,31-7,-2 0,0 0,-1 1,-1-1,1 0,2 0,1 0,-37 7,6 0,1-1,4-3,-5 1,0-7,0 1,-5-5,11 5,8 0,7-1,7-4,1 0,-1 0,7-6,-12 4,4-10,-7 10,9-10,13 4,15 0,8 1,25-5,4 2,33-10,2-1,10 5,-6-2,-10 3,-10 6,4-2,11 6,0-4,0 4,6-5,3 6,-7-1,-2 5,-4-5,4 0,7 1,2 4,13 0,1 0,-37 0,-2 0,30 0,-31-2,1-1,35-2,-33 2,2 0,2 0,1 1,0 1,0 1,0-3,-1 1,2-1,0-1,-2 2,1 0,6-1,1-1,1 2,2 0,-1 1,-1 0,-4-1,1-1,2 0,0 0,-3 1,0-1,6 0,1 0,3 0,-1 1,-4 1,-1 1,-4-2,0-1,4 0,2 0,-2 0,1 1,2-3,-1 0,2 3,-1 0,-5-2,-1 1,-3 1,0 0,3 1,0 0,-1-1,0-1,2 0,1 0,0 0,-1 1,-7 0,-1-1,35 3,-38 0,1 0,0 0,2 0,-2 0,0 0,-1 0,-1 0,0 0,-2 0,32 0,-5 0,-10 0,-6 0,-4 0,-2 0,4 0,-5 7,-8-6,-15 6,-25-7,-15 0,-6 0,-17 0,-1 0,-14 0,-12 0,25 0,-3 0,-7 0,-2 0,-7-1,-2 2,-8 1,-3 2,23-1,0 0,-2 0,-2 1,-2 1,0-1,-5 1,0 0,-2-1,-6 1,-1 0,0 0,0-1,1 1,-1 0,-5 0,-1 0,0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3165BB"/>
    </inkml:brush>
    <inkml:brush xml:id="br2">
      <inkml:brushProperty name="width" value="0.05292" units="cm"/>
      <inkml:brushProperty name="height" value="0.05292" units="cm"/>
      <inkml:brushProperty name="color" value="#57D200"/>
    </inkml:brush>
    <inkml:brush xml:id="br3">
      <inkml:brushProperty name="width" value="0.05292" units="cm"/>
      <inkml:brushProperty name="height" value="0.05292" units="cm"/>
      <inkml:brushProperty name="color" value="#FF8000"/>
    </inkml:brush>
  </inkml:definitions>
  <inkml:trace contextRef="#ctx0" brushRef="#br0">2346 1479 8100,'0'-8'-134,"2"3"1,1 10-513,2 4 846,0 4 1,-1 3 491,1 2 1,5 0-285,-6 6-345,7-7 1,-8 8-212,7-6 1,-5 5-129,4-5 1,-6 1-904,2-1 1179,-3-3 0,-9 11 0,-1-5 0</inkml:trace>
  <inkml:trace contextRef="#ctx0" brushRef="#br0">2133 1678 8100,'-6'22'0,"4"5"0,-3-4 0,4 9 356,1 1 0,0 11 75,0-1 1,0 7-136,0-2 1,-5 4-314,0-5 0,1-1 71,4-8 1,0-5-859,0-9 640,6-4 1,2-12-67,6-3 0,0-7-60,1-7 1,3-13-178,1-16 0,0-5 128,-4-4 1,-1 3 35,0-4 0,0 3 276,0-3 1,1 5 26,-1 1 0,0 5 0,0 9 0,2 1 0,3 4 0,-3 2 264,3 7 1,3 4 68,2 1 0,-2 6 221,1-2 0,1 5-188,5 5 1,-3 3 16,-2 6 0,-3 5-368,-7 0 1,-1 6 120,-4-1 1,-3 2-92,-6 3 1,-6-1 53,-3 1 1,-10 1-441,-5 3 0,2-8 191,-2 4 0,0-4-564,-4 3 0,0-6 714,-1-3 0,1-9 0,-1-4 0</inkml:trace>
  <inkml:trace contextRef="#ctx0" brushRef="#br0">2261 1862 8100,'0'15'-298,"0"-1"1,5 0 119,0 0 0,-1 7 657,-4 2 0,2 4-113,3 2 1,-4-1-689,4 1 1,-4-6 178,-1 1 1,0-7-114,0 2 0,0-8 58,0-1 0,0-5 47,0 4 108,0-6-81,0 4 163,0-7-95,0 0 0,7 0 148,2 0 0,-1 0-35,2 0 30,-1 0-80,5 0 0,-6 1 19,-3 4-38,-3 3 0,-2 6 17,0 0 0,-7 0-11,-2 1 0,-5-1 7,-5 0 0,-4 2-4,-5 3 1,-2-2-9,-3 7 1,-2-2 0,-3 2 0,-1-4-1,6-6 1,6-4 3,8-1 0,3-5-1,2 0 47,6-2 1,9-2-40,14 0 0,13-2 0,15-2 0,1-4 762,8-7 0,-5-4-304,6 1 0,-6-8-793,5 3 1,0-4 57,5-2 0,-2 7 105,-2 3 1,-11 3-219,-9 2 0,-4 6-151,-6 4 207,-2 2 0,-15 2 334,-12 6 0,-8 2 0</inkml:trace>
  <inkml:trace contextRef="#ctx0" brushRef="#br0">2432 1962 8100,'14'6'-754,"0"4"565,0 9 1,-4 3 857,-1 6 1,-6 2-154,2 3 1,-3 4-251,-2 5 0,-11 1-30,-4 0 1,-8-1-130,-1 1 1,-3 0 143,-1-1 1,-1 2-213,1 4 1,-1-6-415,1 1 1,0-2 288,-1-8 1,7-6-590,3-8 1,3-9-11,2-6 685,6-2 0,-4-15 0,4-2 0</inkml:trace>
  <inkml:trace contextRef="#ctx0" brushRef="#br0">2432 2474 8100,'20'14'0,"-2"2"-264,5 3 1,-5-2 104,1 7 1,-4-7 249,0 2 0,-1-3-378,0-2 1,0-4-86,1-1 372,-1-6 0,6 3 0,2-6 0</inkml:trace>
  <inkml:trace contextRef="#ctx0" brushRef="#br0">2830 1919 8196,'6'-9'0,"4"-1"0,2 6-150,2-6 0,1 2 614,-1-1 1,0-2-112,0 6 1,1-5-432,-1 6 1,-5-6 139,1 5 1,-6 1-275,6 4 175,-7 0 0,2 6-298,-10 3 1,-3 10 18,-6 5 1,-5 5 13,0 4 0,-6 3 273,1 7 0,2-5-45,-2 0 1,8-7 398,2 2 1,2-4-177,7-6 1,0-2 258,5-7-294,0-6 0,6-2 95,4-6 0,9 0-317,5 0 1,-2-7 134,1-8 1,-5 1-464,1-5 0,-3-1 189,-2 1 0,0-2-79,0 2 1,-6 3-118,-3-3 443,-4-3 0,-1 6 0,0-4 0</inkml:trace>
  <inkml:trace contextRef="#ctx0" brushRef="#br0">2958 2033 8182,'-5'16'-386,"0"3"0,1 3 193,4 6 0,-2 5 923,-3 1 1,4-1-178,-4-5 0,3 1-143,2-1 0,-4 5-119,-1 0 1,0-4 107,5-5 1,-5-2-356,1 1 0,-1-2 302,5-7-334,0 0 1,1-1 83,4-4 1,-2-2-632,7-7 1,-5-8 294,4-6 1,1-7-737,4-7 0,0-6 207,0 1 1,-4-6-493,-1 1 1261,-6-3 0,10-2 0,-5 1 0</inkml:trace>
  <inkml:trace contextRef="#ctx0" brushRef="#br0">3071 1919 8182,'8'0'-659,"-1"8"883,-7 6 1,0 1-36,0 4 1,-5 1-127,0-1 1,-1 5 68,1-5 0,4 4-180,-4-4 0,2 5 152,-2-5-405,3 6-352,-4-9 473,6-2 1,5-9-3,0-10 1,6-11 51,-2-12 0,4-7-125,1-7 0,2 1 98,3 3 1,1-7 169,4 7 1,3-4-114,-4 9 1,4-5 309,2 5 0,-1-1 15,1 6 0,-1 4 35,0 1 0,-5 10 604,-4-1 0,-4 9-382,0 0 1,-1 5 173,0 5 1,-6 9-198,-3 10 0,-4 7-326,-1 3 1,-1 5-76,-4-1 0,2 3-180,-7 2 1,-1 7 72,-8 7 1,3-2-139,-3 2 0,4-6-759,0-8 1,6-9 425,0-5 0,4-7-815,-5-8 1335,7-6 0,-9-8 0,4-8 0</inkml:trace>
  <inkml:trace contextRef="#ctx0" brushRef="#br0">3384 1891 8122,'0'27'93,"0"-2"-93,0 13 0,-6 1 339,-4 9 0,-2-4 81,-2 3 1,-5-2 139,0-3 1,-2 1-418,2-1 1,3-4 30,-3 0 0,-1-6-484,1 1 0,5-4 103,4-6-1712,7-2 1170,-3-13 749,6-2 0,12-25 0,4-5 0</inkml:trace>
  <inkml:trace contextRef="#ctx0" brushRef="#br0">3370 2175 8122,'0'22'0,"0"5"534,0-3 1,0 7 803,0 3 0,0-1-296,0-5 1,0-1-462,0-3 0,6 1-162,4-6 1,2-2-181,3-7 0,5-4-175,4-6 0,3 0 76,1 0 0,2-8-840,3-6 1,4-2-249,5-8 1,6-4-2274,-1-5 2931,7 0 0,-4-2 0,7-1 0</inkml:trace>
  <inkml:trace contextRef="#ctx0" brushRef="#br0">4152 1706 7986,'0'14'0,"0"0"184,0 1 0,0 5 340,0 4 0,0 4-62,0 5 0,0 9-163,0 5 1,0 7-145,0-2 1,0 1 69,0 0 0,5 0-433,-1-5 0,6-3 208,-5-7 0,4 2-850,-4-7 0,4-1-529,-4-9-434,6-2 1813,-9-13 0,4-15 0,-12-21 0,-2-16 0</inkml:trace>
  <inkml:trace contextRef="#ctx0" brushRef="#br0">4081 1805 7986,'0'-45'-617,"0"2"1,2 16 847,2 3 1,4 4-9,6 6 1,5-2 91,0 11 1,5-4-130,-5 4 1,6-4-71,-1 4 0,-2 0 55,2 5 1,-2 0-48,2 0 0,-4 0-70,-6 0 48,1 0 0,-8 6 49,-2 4 0,-5 4-17,-5 5 1,-4 3-211,-10 7 0,-3 4 70,-7 0 0,1 6-333,0-1 0,4-1 139,0 1 0,7 4-576,-2 6 0,5-3 776,4-7 0,-3-3 0,6-7 0</inkml:trace>
  <inkml:trace contextRef="#ctx0" brushRef="#br0">4323 2189 7986,'14'0'0,"0"0"0,7-1 291,2-4 0,-1-3-25,2-6 0,0 4 103,4 1 1,-1-5-106,-3-5 0,1-2-231,-6 2 0,0 2 45,-5-7 1,0 7-32,1-2 0,-7 3-407,-4 2 1,-2 0 264,-2-1 0,-2 1-394,-2 0 1,-4 5 197,-7-1 1,0 5 144,-4-4 0,3 6 23,-3-2 0,3 3 213,2 2 0,0 7 112,-1 2 1,1 5 210,0 5 1,1 10 219,4 9 1,3 1-210,6-1 0,0 6-107,0-6 1,1 5-62,4-10 0,3 0-534,6-4 1,2-7 215,3-3 0,1-10-240,4-4 0,3-4-341,-3-1 0,2-11 49,3-3 1,-5-9-183,-1-1 1,-7-8 348,-2-1 0,-1-6 427,-8 1 0,4 1 0,-4-1 0,0 1 0,-5 0 0,0 2 0</inkml:trace>
  <inkml:trace contextRef="#ctx0" brushRef="#br0">4778 1834 7986,'0'-8'-1170,"0"3"1792,0 10 0,0 9-141,0 10 0,1 4-286,4 6 1,-2-3 43,7 7 0,-7-6-102,1 1 1,3-5 87,-2-4 0,6 1-133,-2-6 0,-1-5 91,1-4 0,-4-7 219,5 2-323,-7-4 0,8-7 41,-6-3 1,4-6-385,-4-4 0,6-3 193,-2-6 1,-1-1-242,2 1 0,-2 0 151,1-1 0,4 5-699,-4 1 0,4 5 104,1-1 0,-4 4-316,-1 0 1072,-6 7 0,10-4 0,-5 4 0</inkml:trace>
  <inkml:trace contextRef="#ctx0" brushRef="#br0">5147 1862 7986,'8'7'0,"-2"1"74,-6 6 1,5 0 150,0 0 1,0 7 161,-5 2 1,0 4-81,0 2 1,-5-1 23,0 1 0,-4-6-71,4 1 1,0-7-192,5 2 0,-1-4-614,-4-6 521,3 4-390,-4-12 0,6 4 235,0-10 0,2-4-168,2-10 1,0-3 108,5-7 0,-4-1-267,4-3 1,-1 3 148,2-3 0,2 3 129,-2 1 0,2 3 333,3 2 1,-1 3-95,0 7 0,0 1 311,0 4-199,1 3 0,-3 12 455,-2 3 0,1 6-234,-6 4 1,-1-2 275,-4 7 1,0-1-201,0 6 1,0-1 2,0 1 0,-4-6-257,-1 1 1,0-7-90,5 2-57,-6-3 70,4-2-496,-4-6 0,6-9 228,0-13 1,5-7-593,-1-7 1,7-2 329,-1-4 1,-2 3-258,1-7 0,1 11 400,4-1 0,-5 4 64,1 0 0,-1 4 84,6 5 30,-1 8 0,0 0 705,0 7 1,-4 7-354,-1 2 0,-6 5 734,2 5 1,-3-1-346,-2 5 1,0-4-105,0 5 1,0-5-398,0 5 0,0-7-437,0 2 0,0-3-689,0-2 636,0-6 368,0-2 0,0-6 0</inkml:trace>
  <inkml:trace contextRef="#ctx0" brushRef="#br0">5631 1777 7986,'0'16'0,"0"3"0,0 3 650,0 6 1,0-4-168,0 0 0,0-1-48,0 6 1,0-2-174,0-4-73,0 4 0,1-11-376,4 3 1,-2-10 175,7-4 0,-1-5-528,5-5 0,1-4 95,-1-10 1,0 2-143,0-7 0,-1 0 282,-4-4 1,2 1-83,-6 3 0,5-3 173,-6 4 0,3 1-49,-3-2 1,0 5 371,5-5 0,-6 7-200,2-2 627,3 10 1,-5-3-128,6 8 0,-5 1 51,0 7 1,3 9 25,-3 6 0,6 8 312,-5 1 1,-1 1-695,-4 4 1,5-3 6,0-2 0,6 5-2073,-2 1 1961,4-8 0,8 1 0,1-5 0</inkml:trace>
  <inkml:trace contextRef="#ctx0" brushRef="#br0">5943 1749 7967,'15'4'160,"-1"1"1,0 0-59,0-5 1,5 0-8,0 0 0,11 0-168,-1 0 1,7-6 86,-3-4 0,2-3 54,-2-1 1,-9 0-1024,0 0 0,-12 0 955,-2-1 0,-7 1 0,3 0 0</inkml:trace>
  <inkml:trace contextRef="#ctx0" brushRef="#br0">6157 1521 7967,'0'22'0,"0"5"0,0-3 0,0 4 296,0 5 0,0-3 47,0 4 1,-2-3 27,-3 2 0,4-1-351,-4 6 0,4-11 163,1 1 1,0-4-718,0 0 0,6-4 364,3-6 1,9-6-245,1-3 1,11-3 144,-2-2 269,4-13 0,2-3 0,3-12 0</inkml:trace>
  <inkml:trace contextRef="#ctx0" brushRef="#br0">6512 1692 7967,'0'-14'166,"-6"6"265,-2 1 0,-6 14-148,0 2 1,-1 10 142,1 5 1,0 3-76,0 1 0,4 2-179,1 3 0,6-3 65,-2 3 1,3-4-250,2-5 0,0 1 85,0-6 1,7-2-404,2-7 1,4-4 38,1-6 0,0-2-156,0-2 0,1-9-138,-1-6 0,0-6 254,0 1 1,0-3-38,1-1 0,-1-1 14,0 1 0,-1 6-69,-4 3 250,4 3 0,-10 8 581,6 3-153,-5 4 0,2 9 160,-6 6 1,0 5-3,0 5 0,1 1-158,4-6 1,-3 0-196,3-5 0,-4 0 308,-1 0-1402,6-6 551,-4-1 483,11-7 0,-12-13 0,6-3 0</inkml:trace>
  <inkml:trace contextRef="#ctx0" brushRef="#br0">6654 1706 7688,'15'-8'-629,"-1"-3"493,0 6 1,5-6 90,0 2 0,5 1 312,-5-2 0,1 2-59,-1-1 0,-3-4-328,3 4 1,-3-2 101,-2 1 0,-6 2-498,-4 4 246,-2 2 0,-4-4 270,-2 6 0,-10 0 0,-9 0 0</inkml:trace>
  <inkml:trace contextRef="#ctx0" brushRef="#br0">6711 1436 7967,'13'6'108,"-4"4"1,2 9 142,-6 4 0,0 6 194,-5 4 0,1 2 156,4 3-371,-3 3 0,4-11 153,-6 3 0,0 2-295,0-2 79,6-6 1,-2-2-281,5-6 0,-6 0 195,2-5-1239,3-6 713,0 5-250,0-12 0,3-1 281,-7-9 1,1-4-285,-5-1 1,0 0 696,0-1 0,-1-4 0,-4 0 0,-3-6 0,-6 3 0,0-6 0</inkml:trace>
  <inkml:trace contextRef="#ctx0" brushRef="#br0">6924 1379 7967,'21'-14'-241,"-4"6"-62,7 3 1,-5 4 1151,5 1-281,-7 0 26,4 0-119,-7 0 0,0 0-155,0 0 1,-6 1-95,-3 4 1,-3 3-4,-2 6 1,-7 2-99,-2 3 0,-5-2-106,-5 7 1,3-2-167,-3 2 1,3-5-724,2-10 463,6 4 117,2-12-570,6 6 556,0-7 1,1 0 109,4 0 56,3 0 0,6 0 137,0 0 0,0 1 149,1 4 0,-3 3 261,-2 6 0,1 5 142,-6 0 0,-1 6-270,-4-1 0,0 3 156,0 1 0,0 1-78,0-1 1,-4-6-111,-1-3 268,0-3-1567,5-2 459,0-6 0,2-3-345,2-10 1,4-3 935,7-6 0,-1-7 0,0-1 0</inkml:trace>
  <inkml:trace contextRef="#ctx0" brushRef="#br0">7209 1678 7699,'0'14'-89,"0"0"536,0 0 0,1 0-67,4 1 1,-3-1 791,2 0-751,4 0 1,0-1-76,6-4 0,-4-2-169,-1-7 0,6 0-79,4 0 0,4 0-232,-4 0 1,5-7 167,-5-2 0,5-5-109,-5-5 0,0 1 16,-5-5 1,0-1-33,0-4 1,-6-1-1,-3 1 0,-5-1-149,-5 1 1,-4-1 19,-10 1 1,1 1 15,-5 3 0,4 4 363,-5 6 1,10 6-132,-5 3 1,11 3 58,-6 2 1,4 7-128,1 2 1,1 10 208,3 5 1,2-2-80,-7 2 1,7-2-301,-1 1 1,-3 3-223,2-7 0,1 0-324,4-5 0,0-5-860,0 1 1616,0-1 0,6-1 0,2-1 0</inkml:trace>
  <inkml:trace contextRef="#ctx0" brushRef="#br0">7735 1450 7967,'8'2'215,"-3"2"0,-4 4 67,-1 7 1,0-1 146,0 0 0,0 6-67,0 4 0,-5 3-92,1 1 0,-1 1-8,5-1 1,-5-2-40,0 2 1,1-3-566,4 8 0,0-7 309,0-3 1,0-10-345,0 1 107,0-3 108,0-3 0,0-8-5,0-9 0,0-5 37,0-5 0,6-5-122,3-9 0,-1 1 58,2-6 0,-1 5 7,6-5 1,-1 5 81,0-5 1,0 6 178,0-1 0,1 5-2,-1 4 1,0 5 121,0 10 1,1-2 550,-1 6 1,0 0-363,0 5 1,-1 7 450,-4 2 0,2 10-290,-6 5 0,0 3-152,-5 1 0,0 5-142,0 0 0,0 7-853,0-2 0,0-4 320,0 0 1,0-4 59,0-2 1,5 0 222,-1 1 0,7-1 0,-3 1 0</inkml:trace>
  <inkml:trace contextRef="#ctx0" brushRef="#br0">3171 3284 11200,'0'-14'-461,"0"0"0,0 4 2021,0 1-957,0 5 0,5 0-145,-1 8 0,8 12-16,-3 13 0,-3 5-55,-1 9 0,-3 6 42,-2 3 1,0-1-133,0 1 0,-5-5 38,0 5 1,-6-6-62,2 2 0,2-9-33,3-1 0,-3-13-432,3-1 1,-1-7 414,5-2-891,0-8 511,0 0 1,0-9-1113,0-3 1,0-4 70,0-10 1199,6 3 1,2-11 0,6 5-1</inkml:trace>
  <inkml:trace contextRef="#ctx0" brushRef="#br0">4195 3767 8504,'8'0'-1059,"3"2"1555,-7 3 0,1-2-59,-5 6 0,5 1-506,0 4 1,-1 5-104,-4 0 0,-1 0-283,-4-5 0,2 5 455,-7 0 0,1 0 0,-5-5 0</inkml:trace>
  <inkml:trace contextRef="#ctx0" brushRef="#br0">5375 3042 8485,'14'0'0,"0"0"0,0 0-202,1 0 1,-1 0 164,0 0 0,-1 2 353,-4 3 0,2 7-171,-6 7 1,0 2-14,-5-2 1,0 3 18,0 6 0,-7 1 5,-2-1 1,-4 5-87,-1 0 0,-2 1 84,-3-6 1,3-1-220,-2-3 0,2-4 108,2-6 1,1 1 97,3-1-88,-2-6 0,10 0-15,-3-4 0,5-2-7,5 3 1,3-4 1,6-1 0,7 0-197,3 0 1,4-6 141,5-4 1,-1-1-796,6 2 0,-5-2 75,5 6 742,-7-6 0,10 3 0,-4-6 0</inkml:trace>
  <inkml:trace contextRef="#ctx0" brushRef="#br0">6086 3227 8345,'14'-14'-94,"0"6"50,0 3 1,-4 4 181,-1 1 1,-1 1 80,2 4 1,-4 3-332,-6 6 83,0 7 1,0 1-96,0 6 0,-2-6 155,-2-3 0,-3 2-1001,-2-2 970,-4 0 0,5-5 0,-6 0 0</inkml:trace>
  <inkml:trace contextRef="#ctx0" brushRef="#br0">7209 2929 8300,'9'-8'99,"1"3"45,6 3 0,-1 9-186,4 2 0,-8 4 0,-1 1 0,-7-5-80,2 1 1,-4 4-108,-1 5 1,-1 0 181,-4-5 0,-3 1 56,-6-1 0,6 0 10,3 0 0,-1-4-9,1-1 28,0-6-48,5 10 83,0-11 0,2 9 294,3-7-347,3 1 1,6-5 67,0 0 0,0 5 143,1 0 0,4 1-45,-1-1 0,1-4-8,-4 4 32,-1 3-95,0 0 1,-6 6-129,-3 0 0,-5 0 38,-5 1 1,-3-1-167,-6 0 0,-7 5-327,-2 0 0,-4 5 200,-2-5 1,7 1-384,3-1 1,-1-8 650,1 3 0,0-3 0,5 4 0</inkml:trace>
  <inkml:trace contextRef="#ctx0" brushRef="#br0">7536 3327 8300,'14'0'-168,"0"0"0,-1 1-210,-4 4 0,-2-2-253,-7 7 434,0-1 1,0 5 196,0 1 0,0-1 0,0 0 0</inkml:trace>
  <inkml:trace contextRef="#ctx0" brushRef="#br0">8147 2730 8532,'-5'15'704,"1"4"0,-7-3-156,1 3 0,-2 2-735,-3-2 1,1 1 128,0-1 1,6-3-30,3 3 0,-1-8-10,1-2 1,5-4-18,5 5 1,11-7 94,-2 1 1,10-2 58,-1-2 1,9 0-225,1 0 1,7-5 43,-2 1 1,-2-8-73,2 3 1,-7 1-54,3-1 0,0 4-176,-1-5 1,-6 7 71,-8-1 0,-3-3-381,-2 2 750,-6 1 0,-1-3 0,-7 0 0</inkml:trace>
  <inkml:trace contextRef="#ctx0" brushRef="#br0">8332 2744 7504,'6'14'-427,"-2"0"1142,5 0 1,-6 7-157,2 3 1,-4 1-351,-1-1 0,5 7-40,0-2 1,0 1-140,-5-7 0,0 4-454,0-3 0,0-2 273,0 2 0,0-1-534,0 6 0,-2-1 685,-3 1 0,4-1 0,-6 1 0</inkml:trace>
  <inkml:trace contextRef="#ctx0" brushRef="#br0">8872 3113 8443,'15'0'-391,"-6"0"253,0 0-114,-5 0 1,2 7-8,-6 2 259,0 4 0,-13 1 0,-2 0 0</inkml:trace>
  <inkml:trace contextRef="#ctx0" brushRef="#br0">12114 2388 8284,'14'7'-319,"0"1"617,1 6 1,-6 0-1,1 2-227,1 3 1,0-3-24,-2 3 1,2 1-134,-6-1 1,0 6 10,-5-1 0,-7 3 133,-2 1 0,-4 1-75,-1-1 0,0-1 45,0-3 1,-1 1-24,1-6 0,2 0 88,2-5 9,-3 0 37,12 1-99,-5-1 0,12-2 204,3-2 1,4 1-113,1-6 0,5 4-87,0-4 0,0 1-13,-5-1 1,0-4 23,1 4 121,-7-3-99,4-2 1,-12 5 133,0-1 0,-6 3-131,-8-3 0,-5-2-352,0 3 0,-5 3 110,5 1 1,0-1-446,5 1 0,0-5-111,0 0 716,6-2 0,1-2 0,7 0 0</inkml:trace>
  <inkml:trace contextRef="#ctx0" brushRef="#br0">13109 2474 8534,'14'0'1049,"1"0"0,-1 6-668,0 3 1,-4 4-104,-1 1 1,-6 2-2,2 3 1,1-3-243,-1 3 0,0 1-58,-5-1 1,0 5-61,0-5 1,0 5-49,0-5 1,-7 1 63,-2-1 0,-5-2-12,-5 7 0,-3-2 38,-7 2 1,2-3-78,4-7 1,-1 0 57,10 0 341,-4-6-316,17-2 1,-4-6-3,10 0 1,4 0-341,10 0 0,8-6 136,6-3 0,5-4-171,-5-1 1,7 4 97,-2 1 1,-4 1 313,0-2 0,2-2 0,0 4 0</inkml:trace>
  <inkml:trace contextRef="#ctx0" brushRef="#br0">14005 2403 8344,'-8'1'364,"3"4"1,4 3-84,1 6 0,-5 0 0,0 0 237,2 1-633,1-1 0,2 0 74,0 0-74,0 1 1,8-6 140,7 0 1,0-5-85,9 0 1,0-2-14,4-2 1,1 0-136,-1 0 0,1 0-2,-1 0 1,-1-2 130,-3-2 0,1 2-572,-6-3 129,0-3-250,-5 7 422,-6-12 0,-8 12 348,-10-4 0,-2 3 0,-9-4 0,-1-2 0</inkml:trace>
  <inkml:trace contextRef="#ctx0" brushRef="#br0">14147 2417 8344,'6'-8'0,"4"3"0,-2-1 55,1 1 141,1 0 0,4 7 52,0 3 0,-6-2 19,-3 6 0,1 6-133,-1 3 1,0 8 121,-5-3 1,0 0-360,0 0 0,-5 1 11,0 4 1,0 1 46,5-1 1,0 1-533,0-1 1,0-4 278,0 0 0,0-6-937,0 6 1235,0-6 0,0 8 0,0-3 0</inkml:trace>
  <inkml:trace contextRef="#ctx0" brushRef="#br0">14687 2232 8018,'0'14'374,"0"0"0,0 1 131,0-1-290,0 0 1,2 0 84,3 0 1,-4 7-55,4 3 1,1 3-117,-1 1 0,5 2 116,-6 3 1,6 10-254,-6 9 0,1-1 136,-5 1 1,0-5-1429,0 5 1299,0-6 0,-12 9 0,-4-4 0</inkml:trace>
  <inkml:trace contextRef="#ctx0" brushRef="#br0">2645 4905 8405,'-14'-5'1290,"0"0"-263,-1 0-326,7 5-400,2 0 0,6 4-330,0 5 0,-2 8 119,-2 17 0,1 2 68,-7 7 1,5 1-21,-4 3 1,4-1 46,-4 6 0,1-6-264,-2 1 1,-1-4-41,6-5 0,1 0-341,4-10 1,0 2 258,0-11 0,0-5-579,0-4 0,0-8 367,0-2 1,6-15-4,4-13 1,2-10-103,2-14 1,5-2-20,0-12 1,-1 1 423,-9-1 1,2 2 112,-6 8 0,0 5-123,-5 4 0,1 14 123,4 4 622,-3 10 1,6 5-344,-4 9 1,-1 5 133,7 5 0,4 9 154,5 10 1,0 9 231,-5 5 0,5 5-272,0 4 0,0-1-260,-5 6 0,-1-6-433,-4 1 0,4 0 191,-3-4 0,1-2-588,-2-8 1,2-4 259,-6-1 0,0-1-223,-5-8 0,0 2-420,0-2 1,-2-8 374,-3 3 0,-4-9 571,-10-1 0,-3-4 0,-7-4 0,-1-4 0,-3-7 0,3 0 0,-3-4 0,-2 1 0,2-5 0,6 5 101,8-1 1,8 8 837,2 2-515,6 6 0,4-4 156,13 7 1,8 0-331,12 0 1,0 0 32,4 0 0,2 0-1015,-7 0 1,5 0 211,-5 0 520,0 0 0,-4-6 0,-1-2 0</inkml:trace>
  <inkml:trace contextRef="#ctx0" brushRef="#br0">2929 5189 8149,'7'-14'-159,"2"0"1,4 4 510,1 1 1,5 4-61,0-5 1,1 2-361,-1-1 0,-1-2 116,5 6 1,-5 0-794,1 5-16,-3-6-308,-2 5 1069,-6-6 0,-8 7 0,-8 0 0</inkml:trace>
  <inkml:trace contextRef="#ctx0" brushRef="#br0">3043 5061 8149,'-14'0'-1457,"4"0"1402,1 0 1388,6 0-1011,-4 0 1,7 6-67,0 4 1,2 4 39,3 5 0,-2 3-55,6 7 1,1 4-127,4 0 0,-4 0 92,-1-4 1,0-1-386,6 0 0,-1-4 166,0 0 0,0-5-573,1 4 0,-3-10-179,-2 1 0,2-9 402,-2 0 1,-2-4-6,1-1 1,-6-12 366,2-7 0,3-7 0,0-2 0</inkml:trace>
  <inkml:trace contextRef="#ctx0" brushRef="#br0">3214 5161 8149,'8'-15'82,"4"6"143,-2-1 0,2 7-71,3-2 0,5 2 87,4-1 1,-2 0-63,2-5 0,-1 4 62,6-4 1,-2 1-393,-4-2 1,-2-2 162,-7 2 1,0 2-1036,0-1-518,-6 6 858,-1-10 368,-7 11 0,-7-9 315,-2 7 0,-4-6 0,-1 5 0,5-4 0,-1 4 0,1-6 0,-6 2 0,6 2 140,-1 3 375,7 2-256,-3 2 0,6 2 73,0 2 1,0 11 301,0 8 0,0 4-197,0 2 0,0 1-103,0 3 0,0-2-81,0 7 1,0-6-418,0 1 1,1-8-87,4-1 0,-3-7-364,3 2 0,1-3-512,-1-2 502,6 1 624,-3-8 0,6 0 0,0-7 0</inkml:trace>
  <inkml:trace contextRef="#ctx0" brushRef="#br0">3541 5317 8149,'14'-14'-131,"-1"4"6,-4 1 1,4-1 465,-4-4 0,5 5-48,5-1 0,-3 1-155,3-6 1,-2 1 70,2 0 0,-3-5-221,3 0 0,-3 0 55,-2 5 1,0-5-265,1 0 1,-8 0-148,-2 5 240,-3 0 1,-4 1-238,-3 3 1,-2-1 127,-8 7 0,1-1 68,0 5 1,-5 0-91,0 0 653,0 6-210,5 2 227,0 6 1,6 1-85,3-1 1,3 0 71,2 0 1,2 7-23,3 2 0,-2 0 82,6 0 0,-4-4-420,5 5 0,-3-5 72,3 5 1,4-7-596,0 2 0,1-8 260,4-2 1,-4-5-510,0 0 0,4-2 239,-1-2 1,1 0 15,-4 0 0,-6-8 478,1-6 0,-1-7 0,5-7 0</inkml:trace>
  <inkml:trace contextRef="#ctx0" brushRef="#br0">3910 4947 8149,'8'15'-108,"5"-1"173,-4 0 0,-1 6 596,2 4 1,-6 3-179,6 1 1,-7-4-198,2 0 0,1-7-45,-1 2 1,0-3 69,-5-2-172,6 0 1,-4-4-257,2-1-384,-2-5 401,-2 2-336,0-6 0,0-2 205,0-2 1,0-11-536,0-8 1,1-4 326,4-2 0,-2-1 30,7-3 1,-2 3 173,1-3 0,4 9 250,-4 5 548,4 4 1,1 7-341,0 3 0,-4 5 606,-1 5 1,-4 4-377,5 10 1,-6 3 75,6 7 0,-7-1-61,2 0 1,1-4-313,-1 0 1,-1-2-285,-4 2 1,5-2-376,0-3 1,1-8-1968,-1 3 1206,-3-3 1264,4-3 0,0-2 0,2-6 0</inkml:trace>
  <inkml:trace contextRef="#ctx0" brushRef="#br0">4180 4947 8149,'10'-4'420,"-1"-1"1,-4 0-235,5 5 1,1 0 54,8 0 1,-2 0-102,7 0 0,-1-6-69,6-4 0,-1 2-155,1-1 1,-1 1-524,1-1 0,-7 1 113,-3 3-266,-4 3 760,0-4 0,-14 19 0,-2 2 0</inkml:trace>
  <inkml:trace contextRef="#ctx0" brushRef="#br0">4323 4777 8149,'8'1'425,"-4"4"1,-2 9 5,-2 10 0,0 9-81,0 5 1,0 2-110,0-3 1,1 4-119,4-3 1,-3-4 147,2-6 1,4-1-623,2-8 1,-2 0 285,1-5 1,-4-6-1389,4-3 875,1-4 0,3-7-120,-4-4 1,-3-9 278,-6-4 0,0-4 419,0-2 0,0-5 0,0-3 0</inkml:trace>
  <inkml:trace contextRef="#ctx0" brushRef="#br0">4394 4791 8149,'9'-13'-462,"1"4"1,-1-2 828,5 6 1,1 0 4,-1 5 0,0 0 77,0 0 1,0 2-126,1 3 0,-1-2-69,0 6 0,-1-4 1,-4 4 1,-1-4-119,-3 5-95,-4-1 0,6 5-144,-7 1 1,-2 4-67,-3-1 0,-1 1-1,-3-4-824,-4-1 454,5 0-167,0-6 386,2-2 0,7-6 10,4 0 190,3-6 1,6 0 62,1-4 1,-1 2 141,0 4 0,0 2-46,0-3 0,-4 4 330,-1 1-125,1 0 317,4 0-315,-6 6 0,3 2-32,-6 6 0,0 0-161,-5 1 1,0-1-86,0 0 0,-5 5-541,0 0 0,-6 6 274,1-1 0,3-2 298,-3 2 0,1-1 0,-6 6 0</inkml:trace>
  <inkml:trace contextRef="#ctx0" brushRef="#br0">4778 4890 8140,'0'15'126,"0"0"62,0 4 0,0-1 144,0 5 1,0 0 520,0 0 1,1 3-399,4-7 1,-4-1-177,4-3 1,-2-3-250,2-2 1,-2-2 259,7-4-343,-1-2 1,5-4-125,1-12 1,-1-2-139,0-7 1,5-6-217,0-4 0,-2 0 188,-7 5 1,1-1 169,-6 1 0,-1 4 31,-4 0 1,0 7 195,0-2 0,-3 5-123,-6 4 0,-1 4 122,-9 6 0,2 0-30,-2 0 0,3 2 35,-3 2 1,3 4-213,2 6 0,6 1 96,4-1 0,2 0-431,2 0 1,0 0-127,0 1 243,0-7 0,6-2-133,4-6 505,2 0 0,3-6 0,-1-2 0</inkml:trace>
  <inkml:trace contextRef="#ctx0" brushRef="#br0">5105 4734 8140,'14'2'231,"0"2"0,-4 6 395,-1 9 0,-4-2 160,4 7 0,-6 0-264,2 4 1,-3-4-233,-2-1 1,0-4-50,0 5 0,0-5-578,0 5 1,0-7 210,0 2-115,0-9 332,0-4-963,0-19 1,1-3 97,4-12 0,-3 0-96,2-1 1,3 1 580,-3-1 0,6 2 31,-5 4 1,4 1 201,-4 3 1,6 8-119,-2-4 0,-1 6 500,2-1 1,-6 4-225,6 6 1,-1 0 639,6 0 0,-6 11-100,1 3 0,-2 5 136,1 0 1,2 2-349,-6 2 0,1 4-34,-1-3 0,-4 3-773,4 1 0,-3 1 208,-2-1 169,0 1 0,6-1 0,2 0 0</inkml:trace>
  <inkml:trace contextRef="#ctx0" brushRef="#br0">6384 4635 7906,'0'14'-5,"0"0"1,2 0 327,3 0-284,-4 7 1,5 1 346,-6 6 0,0 1-65,0-1 0,-1 1-173,-4-1 0,-1 1-169,-4-1 1,-1-4 220,7-1-582,-1-5 221,-2 2-32,6-12 0,-5-9 65,6-14 1,4-5-351,1-8 0,8-2 144,1-4 1,2 3 12,7-7 0,-4 5 50,5-5 1,-2 6 103,2-1 1,1 9 373,-6 5 1,0 5-167,-5 5 1,-4 2 622,-1 7 0,-6 2-333,2 3 1,1 4 166,-1 10 0,0-2-11,-5 7 1,0-5 49,0 5 1,-5-5-263,0 4 1,-4-5 240,4 1-599,-6-3 218,10-2-576,-6-6 0,7-4 240,0-8 0,2-11-298,3-8 0,2-6-40,8-4 0,0 2-224,4-7 0,-3 6 382,3-1 1,-1 9 102,1 5 0,-4 3 426,4 2 1,-3 6-159,-2 4 1,-1 8 524,-4 6 0,-2 7-269,-7 2 0,0 6 167,0-1 1,0 3-61,0 1 1,0-4-5,0 0 0,0-7-790,0 2 1,1-3 253,4-2 0,3 0-1368,6 1 1555,0-8 0,1 6 0,-1-5 0</inkml:trace>
  <inkml:trace contextRef="#ctx0" brushRef="#br0">7081 4620 8028,'0'-28'0,"0"4"-3,0 1 100,0 5 470,0-2-109,-6 12 0,-2 8-90,-7 9 0,1 12-125,0 7 1,1 2 44,4 8 0,-4-6-45,4 1 1,2 0-127,3-5 1,2 4 341,2-8-764,0-4-118,6 1 1,2-13 270,7-4 1,-6-4-196,1-4 1,-1-4 156,5-6 0,-1-7-109,-4-3 1,4-2 30,-4-3 0,3 2-54,-3 4 0,2-4 101,-6 3 0,4 3 258,-4 2 0,0 8 427,-5 2-387,6 6 0,-4 4 417,2 14 0,-2 5-242,-2 9 1,-2-1-21,-2 0 0,2-4 23,-3 0 0,4-5-571,1 4 1,1-10-154,4 1 0,-2-9-377,7 0 0,-1-4 846,5-1 0,7-6 0,1-2 0</inkml:trace>
  <inkml:trace contextRef="#ctx0" brushRef="#br0">7465 4350 8028,'0'-14'606,"0"6"-394,0 2 1,-11 6 433,-4 0 1,-3 11-159,-1 3 0,1 8-426,-6-3 0,6 6 22,-6-1 0,11 1-197,-1-1 1,9 1-253,1-6 1,2 0 247,2-5 0,6-4-11,4-1 1,2-5 43,3 0 1,0-1-17,4 2 0,-1-3 37,5 3 1,-4-4 177,5-1 0,-2 0-25,2 0 1,1 0 102,-6 0 1,0 5 77,-5 0 370,0 6-340,-6-3 0,-1 6-116,-7 0 1,-3 0-112,-7 0 1,-1 1 95,-13-1 0,1 2-323,-6 3 0,1-4-87,-1 4 0,2-4-85,4-6 1,-3 2 60,8-6 1,-1 0-107,4-5 0,6 0-482,-1 0 1,7-7 318,-1-2 0,2-10-98,2-5 0,0-4 631,0-5 0,6-4 0,2-5 0</inkml:trace>
  <inkml:trace contextRef="#ctx0" brushRef="#br0">7564 4165 8028,'14'0'-96,"-4"0"96,-1 0 0,-1 4 764,2 5 1,1 2-175,-6 13 0,-1 1-74,-4 8 0,0 5-163,0 10 1,0-3-41,0 7 1,0-1-119,0 1 1,0 2 33,0-7 0,0-1-419,0-8 0,0-5 243,0-9-566,0 3 0,0-16 178,0 3 0,2-9-6,3-1 0,-4-10 43,4-8 1,-2-7-122,2-7 0,-2-7 81,7-3 1,-6-3 139,6-1 0,-6-1 198,6 0 0,-5 2-99,4 3 0,-1 5 352,2 9 1,2 4 130,-2 6-131,2-1 1,3 8 301,-1 2 0,-6 11-188,-4 8 1,3 2 109,-3 8 0,1 0-121,-5 4 0,0-4-208,0-1 1,-1 1 115,-4 4 0,2-4-239,-7 0 0,2-7-86,-1 2 0,-2-8-228,6-1 1,-1-6 46,1 6-184,3-7 730,-4 3-216,6-6-102,0 0 1,6 2 91,4 3 0,7-4 93,2 4 0,7 1 138,-3-1 1,6 6 74,4-1 1,5-4 71,9-1 1,-3-4-413,4-1 0,1-11-956,-2-3 0,-6-10 733,-8 1 0,-3-11 1324,-1-3 0,-7-9-1035,-3-2 1,-8-5-933,-2 1 1,-5 3 821,0 1 0,-2-9 0,-2-1 0</inkml:trace>
  <inkml:trace contextRef="#ctx0" brushRef="#br0">18811 1848 8220,'-2'-41'0,"-3"3"0,2 10 297,-6 9 1,4 3 24,-5 2 0,1 1 158,-5 4 0,-2 2-431,-3 7 1,-5 0 2,-9 0 0,1 8-15,-5 6 1,3 2 93,-4 8 0,8-5-38,2 5 0,3-1-10,10 6 0,0-2-152,10-4 1,2 4 109,8-3 1,7-2-154,7 2 0,6-5-139,-1 4 1,3-5 83,1 1 0,1-5-65,-1-5 0,-1 4 84,-3-4 1,-4-1 49,-5 2 0,-8-1-12,-2 5 0,-3-4 104,-2-1 1,-2 1 25,-3 4 0,-4 5 201,-10 0 0,-3 0-195,-7-5 1,1 0-16,0 1 0,-6-6-591,1 1 1,2-7 250,7 1 0,-1-2 329,6-2 0,0-6 0,5-2 0</inkml:trace>
  <inkml:trace contextRef="#ctx0" brushRef="#br0">18711 2161 8220,'21'-6'-475,"1"2"332,6-5 1,1-1 313,-1-4 0,7 0-22,3 0 1,-2 0 191,2-1 1,-8 6-759,-2-1 120,1 7-86,-13-9 245,-2 4 17,-8-6 1,-17-1 42,-3 1 1,-10 5-141,0-1 1,-2 2 155,-3-1 1,5-2 51,1 6 1,5-5 300,-1 6 0,4-1-101,0 5 1,1 0 200,0 0 1,6 11-124,3 3 0,4 10 74,1 0 1,0 9-112,0 5 1,0 3 162,0 1 1,1-4-187,4 0 0,3-6-236,6 1 1,7-9-480,2-5 0,11-10 342,3-4 1,5-5-527,0-5 1,1-9 316,0-10 0,-2-7-303,-3-3 467,-4-5 0,-5-4 0,-1-7 0</inkml:trace>
  <inkml:trace contextRef="#ctx0" brushRef="#br0">19337 1422 8220,'-7'14'-998,"6"2"679,-4 3 1,-1-2 971,1 7 0,-5 4-209,6 5 0,-1 2 40,5-2 1,0-1-61,0 6 1,0 0 63,0 4 1,0-2-488,0 2 1,0-2 85,0 7 0,0-2-103,0-3 0,1-6 82,4-2 1,-2-6-690,7-4 0,-1-1 328,6-8 0,-1 0-434,0-10 1,5 0-210,0-5 0,0-6 938,-5-4 0,7-9 0,1-3 0</inkml:trace>
  <inkml:trace contextRef="#ctx0" brushRef="#br0">19763 1535 8220,'0'-14'0,"-5"0"128,1 0 0,-7 6 400,1 3-273,-3 4 1,-1 2-47,0 4 1,1 9-109,4 10 0,-2 4 11,6 5 0,0 5 152,5 10 0,2-3-255,3 8 0,-2-4 63,6 7 1,-4 0-209,5 10 1,-7-6 24,1 2 1,3-10-246,-3-5 0,6-4 126,-5-5 1,-1-8-23,-4-7 1,-1-7-57,-4-2 1,-3-6 66,-6-8 0,-2-6-763,-3-3 1004,3-4 0,-17-14 0,3-3 0</inkml:trace>
  <inkml:trace contextRef="#ctx0" brushRef="#br0">19393 1919 8220,'7'-8'0,"1"2"-227,6 6 1,2 0 134,3 0 0,3 2 465,6 2 0,2-1-307,3 7 1,4-7-513,5 2 1,6-4 445,-1-1 0,7 0 0,-4 0 0</inkml:trace>
  <inkml:trace contextRef="#ctx0" brushRef="#br0">20104 2033 8322,'-14'-6'716,"6"4"644,2-4-995,6 6 0,8 0-141,6 0 1,11 0-32,8 0-103,13 0 0,-8 0-127,10 0 0,-4 0-445,-2 0 0,0 0 482,-5 0 0,5 0 0,-6 0 0</inkml:trace>
  <inkml:trace contextRef="#ctx0" brushRef="#br0">21043 1550 8094,'-7'-23'-1447,"6"3"721,-6 6 966,7 6 0,0 5-15,0 12 0,-1 7 58,-4 12 0,-3 6 99,-6-1 0,0 6-174,0-1 1,-5 3-79,0 2 0,0-5 53,5 0 0,-1 0-125,1 4 1,0-4 91,0 0 0,1-8-427,4-2 0,-3-1-313,8-8-298,-1-6 448,5-7 0,0-15 159,0-10 0,8-6 281,6-18 0,7-3 0,7-11 0,2-4 0,3-1 0,-3-6 0,5 3 0</inkml:trace>
  <inkml:trace contextRef="#ctx0" brushRef="#br0">21142 1422 8094,'14'0'-1475,"-1"19"1180,-3 9 0,-4 10 649,-6 5 0,0-1 47,0 1 0,0 4-3,0 1 1,0-1-90,0-4 0,0-2-357,0-3 1,0 1-153,0-6 1,0 1-161,0-6 0,0-6-175,0-3-360,-6-10 715,-2-2 0,-7-9 180,1-3 0,-5-4 0,0-10 0,-4-3 0,4-6 0,-13-1 0,2 1 0</inkml:trace>
  <inkml:trace contextRef="#ctx0" brushRef="#br0">20957 1877 8094,'-14'-23'-738,"6"-3"1,2 10 442,6-3 0,2 5 295,2 4 0,6 4 0,9 6 0,3-2 0,6-2 0,-4 2 0,0-3 0,-5 4 0,4 1 0,-5 0 0,9 0 0,-5 0 0</inkml:trace>
  <inkml:trace contextRef="#ctx0" brushRef="#br0">21256 1749 6562,'14'0'-635,"2"-5"981,3 0 0,-3 0-21,3 5 0,3-4-608,2-1 0,-2-5 29,1 6 1,-4-7 253,5 1 0,-7 2 0,2-1 0,-8 1 0,-1-2 0,-7-9 0,3 4 0</inkml:trace>
  <inkml:trace contextRef="#ctx0" brushRef="#br0">21370 1550 8178,'-8'6'0,"1"2"-373,7 6 0,-4 2 268,-1 3 1,-1 3 668,1 6 0,3 5-92,-2 1 1,-3 4-222,3-5 0,-6 1-7,5 0 1,1-4-122,4 3 1,0-8-484,0-1 0,0-7 236,0 2-620,0-3 1,6-8 375,3-3 0,9-10-223,1-5 1,0-7 590,-5-2 0,0-6 0,0 1 0,-6-3 0,-1-1 0</inkml:trace>
  <inkml:trace contextRef="#ctx0" brushRef="#br0">21455 1763 8178,'14'0'-1527,"2"-2"1221,3-2 0,3 0 306,7-5 0,-3 4-49,-2-4 1,3 1 11,-3-2 0,1-2-24,-1 2 1,-4 2 60,-6-1 0,-1 4 0,-4-4 0,-2 5 0,-7-8 0,-7 4 0,0-6 0</inkml:trace>
  <inkml:trace contextRef="#ctx0" brushRef="#br0">21640 1550 8178,'-8'-7'-1070,"3"7"1,2 13 919,-2 11 1,4 4 150,-4 5 0,-3-1 579,-1 6 1,1-5-223,-2 5 0,2-7-185,-1 3 0,-2-4-390,6-2 1,-4 0 127,4 1 1,0-7-371,5-3 0,0-3-37,0-2 496,6-6 0,2-3 0,7-10 0,3-8 0,1-6 0,0-4 0,-4 4 0,4-5 0,0 5 0,1 0 0,-1 5 0,-3 0 0,3-1 0,-3 6 96,-2-1-26,0 1 1,0-4 161,0 4 0,-4-4-61,-1 4 0,-4 1 15,5-2 1,-6 6-193,6-6-147,-7 1 1,3-1-139,-6 1 1,0 4-15,0-5 107,0 7 198,-6-9 0,-2 10 0,-6-3 0,4 4 0,1 1 0,4 1 0,-4 4 0,6 3 85,-2 6 0,2 0 182,-2 1 0,3-1-1,-2 0 1,2 5-27,2 0 0,0 5-145,0-5 1,2 0 59,2-5 0,-1 0-546,7 0 1,-1-1 79,6-4 0,-1-2-82,0-7 0,0-2 393,1-3 0,-1-3 0,6-12 0,2-2 0</inkml:trace>
  <inkml:trace contextRef="#ctx0" brushRef="#br0">21981 1621 8178,'10'14'0,"-1"0"0,-1 5-764,1 0 1,-2 5 457,-7-5 0,0 4 788,0-4 0,0 5-60,0-5 1,-2 5-105,-3-5 0,-1 4-192,-3-4 0,-2 0-193,6-5 0,-5 1-134,6-1 0,-1-5 145,5 1-499,0-7 0,0 0 256,0-12 0,6-7 74,4-13 1,7-1 224,2-3 0,13-3 0,-2-7 0</inkml:trace>
  <inkml:trace contextRef="#ctx0" brushRef="#br0">22180 1663 8178,'22'-8'0,"-1"2"0,-7 6 0,-5 0-507,1 0 1,-7 8 311,2 6 1,1 5 938,-1 5 1,0 3-218,-5-4 0,0 0-489,0 0 1,0-1-97,0 2 0,0-3-116,0-7 0,0 0-755,0 0 1,0-4 928,0-1 0,0-6 0,0 4 0</inkml:trace>
  <inkml:trace contextRef="#ctx0" brushRef="#br0">22308 1692 8175,'14'0'-802,"1"0"0,-1 0 592,0 0 0,2 0 440,3 0 0,-3-2-185,2-3 0,0 4-117,1-4 0,-3-1-182,3 1 0,-8-4 254,-2 4 0,-6 0 0,4-1 0,-14 4 0,-1-4 0</inkml:trace>
  <inkml:trace contextRef="#ctx0" brushRef="#br0">22422 1535 8171,'0'16'-762,"0"3"1,0 3 456,0 7 0,0 1 645,0 3 0,0-2 144,0 7 1,0-4-49,0 3 0,0-5-428,0 1 0,0-4 46,0-6 1,0 3-1171,0-7 873,6 0 0,-3-12-189,7-2 1,-2-5 264,1-5 1,2-7 166,-6-7 0,6-13 0,-3 2 0</inkml:trace>
  <inkml:trace contextRef="#ctx0" brushRef="#br0">22550 1464 8171,'22'0'-609,"-6"2"-77,-7 3 1,1 3 927,4 6 0,-6 5 22,-3 0 0,-4 1 33,-1-1 0,0-1-118,0 5 1,-5-5-82,1 1 0,-7-1-33,1-3-415,4 2 133,-1-9-106,7 0 1,0-3-112,0-10 0,2 2 229,3-7 1,3 2 204,6-1 0,0-2 0,0 6 0,1 0 0,-1 5 0,0 0 37,0 0 1,0 2 102,1 3 1,-7 3 151,-4 6 1,-2 5 221,-2 0 0,0 6 35,0-1 0,-6-2-169,-4 1 0,-3 1-261,-1 5 0,5-7 213,-1-3 0,2-4-767,-1 0 1,1-6-708,3 1-922,4-7 2064,-6 3 0,14-19 0,1-2 0</inkml:trace>
  <inkml:trace contextRef="#ctx0" brushRef="#br0">22891 1720 7042,'6'14'-426,"-4"1"942,3-1 0,-4 5-21,-1 0 1,0 4-98,0-4 0,5 0-187,0-4 1,4 4-146,-4-1 0,6-3-605,-2-6 516,4-6 1,1-3-52,1-9 1,-3-5 52,-2-5 0,1 1-474,-7-5 1,3-1 183,-2-5 1,-4 1 19,4 0 1,-5-1 246,-5 1 0,-3 4 153,-6 0 0,0 7 34,0-2 0,-1 8-116,1 2 1,0 5 94,0 0 0,-5 10-47,0 8 0,0 7 11,5 7 0,1 1-21,3-1 0,4-4-574,6-1 0,0-5 151,0 1 1,6-5 82,4-5 0,7-2 275,2-7 0,7 0 0,-4 0 0</inkml:trace>
  <inkml:trace contextRef="#ctx0" brushRef="#br0">23275 1550 8150,'14'6'-278,"0"3"0,-4 4-347,-1 1 1,-4 7 1458,4 2 1,-5 9-225,0 1 1,-2 0-189,-2-4 1,0-1-167,0 1 1,0-2-336,0-4 1,0-2-75,0-7 58,0 0-719,0-6 678,0-2 1,5-12-493,-1-3 1,6-10 255,-5-5 0,4-3-36,-4-1 1,6-1 407,-2 1 0,4-2 0,1-3 0,5 3 0,0-4 0,0 6 0,-5 4 0,1 4 0,-1 6 0,0-1 0,0 1 116,0 6 0,-4 2 337,-1 6 111,-5 0 1,7 8-178,-7 6 0,1 5-24,-5 5 1,-6 3-202,-4-4 0,2 6-323,-1 4 0,-1-3 161,-4 3 0,-6 3 0,-2 1 0</inkml:trace>
  <inkml:trace contextRef="#ctx0" brushRef="#br0">22450 2545 8057,'-8'0'-73,"-4"0"1,4 8 447,-6 6 0,1 2-134,3 7 0,-2 3-56,2 7 0,-1 2 86,2 2-154,-4 5 0,7-6 100,-4 7 0,4-2-65,6-4 1,0-2-159,0-6 0,5-2 102,0-4 0,7-4-20,2-9 0,2-4 43,8-6 1,-5-8-9,5-6 0,-1-8-74,6-11 1,-1 1-17,1-6 1,-1 2-211,0-2 1,1-8 87,-1 3 0,-6-2-42,-3 2 1,-4 2 74,-6 3 0,-3-2 48,-6 7 1,0 2-13,0 7 0,-11 3 25,-3 7 1,-10 0 14,1 0 0,-4 6 16,-2 3 0,6 5-60,-1 5 1,2 3 43,-2 6 0,4 0-315,5 0 1,6 5 94,0 0 0,5 0-301,0-4 1,2-1-215,2 0-47,0 0 431,0 0 1,2-4 342,2-1-209,-2-5 1,9 3 208,-6-2 238,-1-3-215,-4 10 0,2-5 510,3 2 1,-4 4-132,4-4 0,-3-1 8,-2 2 1,4 4 20,1 5 0,6 5 225,-1-6 0,1 8-115,-2-3 0,4 4-150,-4 2 0,4-1-259,1 1 0,0-3 57,1-2 1,4 1-363,0-6 0,0 0 93,-5-4 0,0-6-159,0 0 1,-4-5-544,-1 0-961,-6-2-312,4-2 2055,-7 0 0,0-6 0,0-2 0</inkml:trace>
  <inkml:trace contextRef="#ctx0" brushRef="#br0">22934 2872 10174,'0'14'-1129,"0"0"1129,0 0 0,6 1 0,2-1 0</inkml:trace>
  <inkml:trace contextRef="#ctx0" brushRef="#br0">23303 2388 8036,'0'-9'0,"0"-1"-169,0 7 1,0 0 380,0 13 0,0 5 463,0 14 0,0 10-322,0 4 1,-1 14-95,-4 0 0,2 3-100,-7-3 1,6-2 70,-6-3 1,5-3-292,-4-6 1,6-9-181,-2-5 1,-1-2-629,1-8 376,0-7 151,5-5 1,7-15-396,2-7 1,8-7-13,2-11 749,0-3 0,2-13 0,1-2 0</inkml:trace>
  <inkml:trace contextRef="#ctx0" brushRef="#br0">23531 2459 8036,'0'15'-385,"0"0"321,0 4 0,-3 4 536,-7 5 1,-1 7-95,-13 3 0,1-2-261,-6 2 0,6-7 55,-1 3 0,2-4-95,-2-2 0,4-6 51,5-3 0,7-3-137,4-2-48,2 0 1,13-1 117,3-4 0,10-1-141,0-3 0,7-3 37,3 2 1,3-2-448,-3-2 1,-1-6 119,-5-4 0,-4-2-33,0-3 1,-7 1 402,2 0 0,-3-7 0,-2-1 0</inkml:trace>
  <inkml:trace contextRef="#ctx0" brushRef="#br0">23602 2488 8036,'14'0'-572,"2"-5"400,3 0 0,-2-6-62,7 2 0,-2 1 96,2-2 0,1 6 142,-6-6 0,3 6-87,-8-6 1,4 7-104,-9-2 95,-3 4 91,1 1 0,-14 6 0,0 2 0</inkml:trace>
  <inkml:trace contextRef="#ctx0" brushRef="#br0">23730 2502 8036,'9'2'-547,"1"2"0,-2 4 1151,1 7 1,-2-1-152,-7 0 1,4 6-436,1 4 1,-2 5 45,-8 4 1,2-3-288,-6 3 0,4-3 223,-4-2 0,-1 1 0,-4-1 0</inkml:trace>
  <inkml:trace contextRef="#ctx0" brushRef="#br0">22280 2417 8354,'-38'0'-6,"0"0"0,8 0 53,1 0 1,1 6 266,4 4 0,2 10-33,-2 9 0,7 7 230,-2 11-299,10 10 1,2 2 1,7 2 1,3 4-142,7 1 1,1-4 68,13-5 1,3 0 68,10-5 0,1-3-611,10-2 1,-4-9 216,-1-5 0,1-9-820,3-5 0,4-10 1003,6-4 0,4-3 0,1-6 0,-2-5 0,-2-7 0</inkml:trace>
  <inkml:trace contextRef="#ctx0" brushRef="#br0">23844 2189 8107,'14'0'0,"0"2"-78,0 3 1,2 3-118,3 6 0,-2 5 1071,7 0-493,-7 6 0,6-8-193,-4 7 1,1 0-10,4 4 1,1-1-33,-6-3 1,0 3 45,-5-4 0,-1 4-174,-4 2 0,-2 4 72,-7 0 0,-4 2 11,-5-2 0,-4-2-112,-15 7 1,-4-1 69,-10 1 0,-6 1-308,1-6 0,1 0 71,8-4 0,3-7-481,7-3 0,6-8 40,3-2 616,9-5 0,-2-4 0,4-8 0</inkml:trace>
  <inkml:trace contextRef="#ctx0" brushRef="#br0">24242 2730 8028,'0'-8'828,"0"1"-332,0 7-508,0-6-644,0 4 656,0-4 0,0 6 0,0 0 0</inkml:trace>
  <inkml:trace contextRef="#ctx0" brushRef="#br0">25464 2260 8009,'0'-14'174,"2"8"83,3 6 1,-4 8 12,4 11 0,-3 4 100,-2 11 0,0 4-88,0 9 0,0 3-15,0 7 1,-5 2 10,0 2 1,0-7 73,5 3 0,0-5 137,0 0-245,0-9 1,0-5-65,0-10 1,2-3 274,3-10-21,-4-1 0,12-8-109,-4-6 0,1-8-200,4-11 1,-3-9-86,8-10 1,2-6-239,-2-8 0,6-2-240,-1-12 0,-2-1-755,1-4 1,-5 2-461,1 2 1,-3 6 125,-2 9 1527,-6 3 0,1 8 0,-6 3 0,-3 4 0,-6 4 0</inkml:trace>
  <inkml:trace contextRef="#ctx0" brushRef="#br0">25436 1905 8227,'-14'0'0,"-5"0"157,0 0 0,-2 2 217,2 2-471,-3 4 1,-11 13 153,0 2 0,-7 12-281,2 8 38,-3-1 1,0 14 340,3-4 1,4 10-308,5 4 1,9 3 345,5 2 0,8-30 0,2 1-119,2 0 0,1 1 1,-1 0-1,1 1 94,2 36 0,0-2-51,0-7 1,11-11-100,4-3 1,10-8 134,3 3 0,9-13-13,10-1 1,5-8-115,10-6 0,1-10 81,3-9 0,2-10-73,-6-4 1,6-10 72,-2-5 0,4-11-384,-34 15 0,-1-2 1,30-23 318,-34 20 1,-1-2 0,25-25 71,-7-5 1,-7-1 0,-13-4 0,-1 2-24,-3-6 0,-4 1-117,-5-1 0,-3-4 106,-2 4 0,-4-5-508,-6-5 0,-1-1 274,-1 36 0,-1 1 0,-11-37-210,-10 6 0,-9 7 70,-5 7 0,-10 13 407,-4 11 1,-16 16-97,-8 7 0,36 8 0,0 1 34,-41 1 1,12 6-366,12 4 0,8 2-94,11 3 407,10 5 0,7-4 0,7 5 0</inkml:trace>
  <inkml:trace contextRef="#ctx0" brushRef="#br1">23858 2260 8119,'-14'-4'-221,"-1"-1"1,1 0-326,0 5 0,0 0 413,0 0 0,-1 0 334,1 0 1,0-1 238,0-4-292,-1 3 1,1-9 83,0 7 1,-5-8-115,0 3 0,-1-4 119,1-1 0,-4 0-91,-5 0 0,0 4 25,-1 1 1,-10 1-5,-4-2 1,-6 4-220,-3 6 0,5 0 8,-10 0 0,9 2-4,1 2 1,-2 0-97,1 5 1,1-4 98,4 4 1,6-6-3,-1 2 0,1-3 34,-1-2 0,-3 4 66,3 1 0,-1 5-52,1-6 1,-3 12 3,3-2 1,-3 10 3,-2 0 0,-1 9 4,-3 5 0,-6 3-423,-8 2 0,1 1 409,26-21 1,2 1 0,-25 25-12,5 3 0,4 7 8,15-7 1,1 6 37,9-6 0,4-3-38,9-1 1,-1-4 155,6-1 1,1-5-34,4-1 0,8 1 48,6 5 1,3 0 75,12-1 1,-1 1-87,15 0 0,1-7-191,8-3 0,10-4-93,-1-6 0,2 3 61,4-7 0,-7-1 98,1-3 0,11-1-66,3 0 0,-32-9 0,0 0 21,-1 0 0,1-1 0,1-2 0,-1 1-31,33 6 0,-5-1 10,-5 2 0,-4-4 16,4-6 1,-4-2 279,4-2 1,-6-11-80,2-8 0,-5-10 31,-5-5 0,-3-5-77,-7-4 0,-4-9-68,0-5 0,-5-1 84,5 5 1,-6 0-18,1 1 0,-5-1 49,-4 0 0,-3 3-56,-7-3 0,-5 2 27,1-11 1,-7 10-107,2-1 1,-5 5-178,-5 0 0,-3 3 87,-6 7 1,0-1-36,-1 0 1,1 7-18,0 3 1,-5 7-105,0 3 0,0 7-48,5 2 1,0 6-85,0 8 1,-5 1-546,0 4 1,-5 5 872,5 9 0,0 3 0,5 6 0</inkml:trace>
  <inkml:trace contextRef="#ctx0" brushRef="#br1">22692 3867 8063,'0'-14'1315,"0"6"-1197,0 1 1,-2 11-104,-2 5 0,-4 2 78,-6 13 1,-5 0-364,0 4 0,0 2 206,4 3 0,1-1 147,0 6 1,1 0 189,4 4 1,3-4-153,6 0 0,0 5 8,0 4 1,0 5 5,0-4 1,0-4 73,0-11 0,6 0-29,3-9 0,9-5 14,1-5 0,6-6 38,-1-8 1,9-13-78,5-6 0,8-14-41,1-10 0,-1-1-267,-8-8 0,-4 5-47,-5-5 0,-2 1 104,-4-1 0,-2 3 44,-7 6 1,-6-2 32,-3 2 0,-4-1-35,-1 10 1,-6 1 3,-3 5 1,-6 1-114,-4 3 1,2 5 102,-7 10 1,-1 3 229,-8 6 1,1 12-243,-6 7 1,7 8 37,-2 6 0,9 2-140,5 3 0,3 8 127,2-4 1,6 4-3,3-3 1,4-5 43,1 0 0,6-7 14,4 2 1,7-9-53,2-5 0,6-8 3,-1-1 0,4-7-215,5 1 0,-4-2 73,-1-2 0,-1 0-939,-8 0 597,6 0 0,-9 0-149,3 0 0,-9 2 673,-6 2 0,4-2 0,-6 11 0,4-6 0</inkml:trace>
  <inkml:trace contextRef="#ctx0" brushRef="#br1">23104 4236 8063,'8'0'0,"5"0"0,-12 0 0,6 2 0,-7 3 0,4-2 0,1 6 0,0-5 0,1 8 0,2-4 0</inkml:trace>
  <inkml:trace contextRef="#ctx0" brushRef="#br1">23474 3725 8086,'8'0'547,"-2"6"-312,-6 3 0,0 6 45,0 4 0,0 8-16,0 6 1,-1 6-130,-4-1 1,2-2 43,-7 2 0,5 0 29,-4 5 0,4 0-470,-4-1 1,4 1 230,-4-1 1,4 1-691,-5 0 0,2-2 333,-1-3 1,-2-3-340,6-7 0,0-11-49,5-2 776,0-11 0,0-4 0,0-8 0</inkml:trace>
  <inkml:trace contextRef="#ctx0" brushRef="#br1">23673 3824 8086,'9'5'0,"1"0"0,-7 6 318,2-2 1,-4 4-28,-1 1 0,0 5 63,0 0 0,-6 5-81,-3-5 0,-6 4-352,-4-4 1,4 3 27,-4-7 0,-2 2 14,2-8 0,0 3 63,5-3-431,0-3 42,0-6 256,6 0 37,1 0 1,7 2 41,0 3 0,7 3 181,2 6 1,4 0-106,1 0 1,0 5 256,0 0 0,1 5-112,-1-5 0,0 4-221,0-4 0,1-1-352,-1-9 1,5 2 197,0-6 0,-5 0-421,-5-5 0,1-7 291,4-2 0,0-8 312,1-2 0,-1-7 0,0 4 0</inkml:trace>
  <inkml:trace contextRef="#ctx0" brushRef="#br1">23744 3767 8086,'14'0'268,"1"0"43,-1 0 0,6-1-159,4-4 1,3 2-96,1-7 1,1 6-50,-1-6 0,5 5 165,0-4 0,-4 6-378,-5-2 0,-12-1 109,2 1-558,-2 0 0,-6 5 654,-6 0 0,-13 7 0,-9 0 0</inkml:trace>
  <inkml:trace contextRef="#ctx0" brushRef="#br1">23986 3782 8086,'8'6'0,"-2"3"0,-6 10 0,0 5 521,0 9 0,-6 5-79,-4 9 0,-2-1-536,-3 6-197,1-6 1,-6 10 0,-3-6 0</inkml:trace>
  <inkml:trace contextRef="#ctx0" brushRef="#br0">23616 5829 8087,'0'-14'-9,"0"-1"25,0 1 270,0 6 30,0 2 0,5 17-162,0 3 0,-1 8-23,-4-3 0,0 0 0,0 0-32,0 0 1,0 2 45,0-2 1,2-4 1,3 4 0,-4 3-10,4 2 0,-2-2-37,2 2 1,-2 1 53,7 8 1,-7-1-70,1 6 0,-2 0-28,-2 4 0,5 0 5,-1-5 0,1 4-71,-5-3 0,0 2 108,0-2 0,0 3 70,0-3 1,2-2-84,3 2 1,-4 2 95,4 7 1,-4-1-62,-1 6 1,0-2 9,0 3 0,0-5 6,0-5 1,0 5 4,0-1 1,0 7-135,0-2 0,0 0 110,0 5 1,0-4-247,0 9 1,0-8 56,0-2 0,0 0 65,0 5 1,0-7 6,0-2 1,0 1-5,0-2 1,0 5 181,0-4 0,0 5-96,0 0 0,0-3 108,0 2 0,0-6-80,0 1 1,0-2-22,0-3 1,0 1-1,0 0 0,0 1 58,0 3 0,0-1-60,0 6 0,0-5-22,0 6 0,0-6-89,0 5 0,-1-6 104,-4 1 1,4 2 14,-4-1 1,3 4-23,2-5 1,-5 5 51,1-4 1,-1-1-56,5-4 0,0-5-89,0 0 0,0-8 96,0-2 0,0-1-177,0-8 0,0 0-17,0-5 1,0 0-146,0 0 1,0-4-1423,0-1 797,0-5 251,0 2 0,-2-8 185,-2-2 0,2-4 450,-3-7 0,4-11 0,1-4 0</inkml:trace>
  <inkml:trace contextRef="#ctx0" brushRef="#br0">23645 5729 8202,'0'-14'18,"0"0"294,0 0 85,0 6-92,0-5-120,6 11 0,-3-4 125,7 6 1,-1 0-31,5 0 0,0 0-86,1 0 0,0 0 84,4 0 0,0 2-244,10 2 1,-4 0 37,8 5 1,-1-6-115,1 2 0,0-3-29,10-2 0,-8 0 24,7 0 1,-4 0 155,0 0 1,3 0-34,-3 0 0,3 0 87,2 0 0,1 4-83,3 1 0,-1 1 23,6-1 1,0-2 4,5 7 1,0-7-14,0 2 0,-2-4 10,-2-1 0,8 0-180,1 0 1,7-5 221,7 1-1719,-3-7 1535,4 9 1,-7-6 109,-4 3 1,-3 4-148,-6-4 1,2 4 280,2 1 0,4 0-77,6 0 1,-2 0-19,-2 0 0,-4 0-66,-6 0 0,6 0 11,3 0 0,10 0-7,5 0 1,-38-3 0,1-1-202,-2 0 0,1-1 1,1-1-1,-1 1 41,33-5 1,1-2 94,-1 2 0,-35 6 0,2 0 41,2-1 0,0 1 0,-3 2 0,-1 1-17,35-4 0,-9 3 204,-6 2 0,2 0-113,-1 0 0,4 0-45,-4 0 0,4 0-41,-4 0 0,8 5-5,-9 0 0,9-1-157,-14-4 0,16-4 134,-1-1 1,-30 0 0,1-1-69,-1 1 0,-1 0 1,3 2-1,-1-1-6,34-6 0,-6 7-3,-9-2 1,-2 2-4,-2-2 0,-1 4 8,1-4 0,-6 3 628,-4 2 0,-9 5-670,-5 0 0,-4 1 285,-6-1 1,3-2-303,-7 7 670,0-7 0,-5 3-397,0-6 0,-4 0 459,-1 0-501,1 0 1,-1 0 40,0 0-58,-5 0-40,8 0-170,-10 0 188,4 0-161,-6 0 83,0 0 29,0 6 1,0 2-60,0 6 0,0 1-6,0-1 0,0 0-56,0 0 1,0 5 96,0 0 0,0 2-24,0-2 0,0-2-5,0 7 1,0 0 83,0 4 1,-5 0-28,1 1 1,-1 1 10,5 3 0,-2 3-52,-2 7 0,2 0 7,-3-1 0,-1 7-262,1 3 1,-6 4 86,2 1 0,1-5-12,-2 0 1,1-6 59,-5 1 0,4-3 185,1-1 1,4 0-48,-5-1 1,7 6 137,-1-1 0,-3 0-64,3-4 0,-3 0 151,2-1 1,2 1-108,-6 0 1,4-1-34,-4 1 1,1 0-140,-2-1 0,-1 1 73,6-1 1,-1 1-30,1 0 1,4-1-22,-4 1 0,3 0-110,2-1 1,0 1 82,0 0 1,5-5-111,0-1 1,0 1 133,-5 5 1,0-3-5,0 2 0,0-1-12,0 11 0,-5-6-15,0 2 0,-4-4 144,4-2 1,-4-4-21,4 0 1,0-5 91,5 5 1,0-6-129,0 1 0,0 3 15,0 2 0,-2 3-55,-2 2 0,2 0 45,-3-1 0,4 1-37,1 0 1,-2 4 19,-3 0 0,4 2 63,-4-1 0,-1-4-13,1 3 1,0 2 103,5-1 0,0 4-132,0-5 0,0 2 11,0-1 0,0-9-64,0 4 1,0-10-12,0 0 0,-1-1-3,-4 1 0,3-3 54,-2 3 0,-3-3-42,3-1 1,-3-1-87,3 0 1,-3 1-189,-2-1 0,-2-4 34,6 0 1,-1-7 282,1 2 0,-3-3 0,-6-2 0</inkml:trace>
  <inkml:trace contextRef="#ctx0" brushRef="#br0">23630 9454 8062,'-6'-8'0,"3"2"144,-7 6 102,7 0 0,-5 6 12,4 3 0,2 9 0,-3 1 0,4 1-73,1-1 1,0-1-86,0 5 1,0-4 12,0 5-77,0-7 0,1 9 109,4-7 1,-3 1 10,2-1 1,3-3-60,-3 3 1,1 1 56,-5-1 0,2 0-116,2-4 1,-2-1 99,3 0 1,-4 0-185,-1 0 1,0 1 55,0-1 0,0-5-130,0 1 147,0-7 0,5 5-39,0-3 168,0-4-64,-5 5 170,6-6-207,2 0 0,6 0 126,0 0 0,0 0-37,1 0 1,-1 0-35,0 0 1,7 0-142,2 0 1,4 5 87,2 0 1,4 0-92,0-5 1,5 1 100,-5 4 0,5-3-154,-5 2 1,7-2 59,-2-2 0,-4 0 236,-1 0 0,2 0-47,-2 0 1,2 0 75,-2 0 0,8 0-51,7 0 1,5 0-79,0 0 0,-3 0-63,2 0 0,-1 0 94,1 0 0,-3 0-153,-6 0 0,-1 0 55,1 0 0,0 0 3,-1 0 0,6 2 66,-1 2 0,5-2-3,-4 3 1,4-4-40,-5-1 0,0 0 9,-4 0 0,0 0-64,-1 0 0,4 0 80,6 0 0,7 0-92,12 0 1,0-5-191,0 1 1,-1-6 116,-4 5 0,-1-4 15,-4 4 0,-1-4 23,7 4 1,-1 0 76,5 5 1,-3-4-5,-6-1 0,-1 0 100,-9 5 1,-3 0-70,-1 0 1,2 0 11,2 0 1,8 0-65,2 0 0,6 0-136,-2 0 1,2 0 125,-1 0 0,-6 0-107,-9 0 0,8-5 71,-3 1 1,8-6-26,-3 5 1,-2-1-38,-8 1 0,0 4 63,-9-4 1,-4 3 150,-10 2 0,-3 2 157,-2 3 1,-3-4-73,-7 4 0,0 1-102,0-1 0,5 5-47,0-6 1,6 1 121,-1-5 1,8 0-144,1 0 0,6-2-248,-1-2 0,3 1 66,2-7 0,-7 5-142,-2-4 1,-6 4 77,-4-4 0,-4 6-395,-6-2-159,-6 3 329,-1 2 0,-9 2-87,-3 3 1,-3-4-190,-6 4 1,5 1 706,-1-1 0,1 0 0,-5-5 0</inkml:trace>
  <inkml:trace contextRef="#ctx0" brushRef="#br0">23161 5971 8236,'6'-22'-799,"-2"8"1152,5 9-240,-6 3 1,4 9 151,-7 2 1,-2 5-53,-3 5 0,-1-1-26,-4 5 0,-1 1 117,7 4 1,-3 1-99,3-1 1,2 1-193,-3-1 0,4 2 84,1 3 0,4-4-782,1-1 1,5 1 157,-6-6 526,1 4 0,1 2 0,2-1 0</inkml:trace>
  <inkml:trace contextRef="#ctx0" brushRef="#br0">23204 6938 8102,'14'14'-388,"-5"-5"1061,1 1 0,-1 4-188,6 5 0,-3 0-320,-2-5 1,1 5 90,-6 0 0,-1 5-379,-4-5 1,0 1 3,0-1 0,-6-3-2,-3 3 1,-4-2 26,-1 2 0,-5-3 179,0 3 1,-5-5-201,5-4 0,0 2-9,5-2 0,0 2 184,-1 3-62,1-1 0,2-5 445,2 1-249,4-7 1,7 8 1,4-6 0,5 0-146,9-5 0,4-2 23,10-3 0,9-3-452,5-6 0,5 1 186,-5 4 0,-4-2-786,-5 6 0,-6 0 979,1 5 0,-3-6 0,-2-2 0</inkml:trace>
  <inkml:trace contextRef="#ctx0" brushRef="#br0">23161 7805 8206,'-8'14'0,"-3"0"-126,6 0 0,1-4-433,4-1 367,0 1 0,0 6 1490,0 3-806,0-4 1,0 6-444,0-7 0,0 2 46,0 3 1,-2-2-218,-3 7 1,-1-7 61,-3 2 1,1-3-45,3-2 1,3 1 120,-2-1 1,-3 0-13,3 0 0,-1-4-120,5-1 87,0 1 1,1 4 118,4 0 1,3-6-89,6-3 1,0 1 121,1-1 0,1 4-95,2-4 0,-2 4 298,3-4-172,-3 6 1,-3-3-36,-4 6 0,-3 1 39,-6-1 0,-1-2 144,-4-2 0,-3 4-106,-6 0 1,-7 1-64,-2 4 0,-4 1-279,-2-1 1,6 2 94,-1-2 0,7-4-668,-2 4 413,3-9 304,8-4 0,2-6 0,6 0 0</inkml:trace>
  <inkml:trace contextRef="#ctx0" brushRef="#br0">23246 9369 8061,'-14'8'0,"5"-1"-220,-1-2 0,1-3 204,-5 2 115,6-2 0,-5 3 114,4 0 1,1-1 363,-2-4-293,1 0 1,-1 5-84,1 0 1,4 4 45,-4-4 0,4 1-204,-5-1 183,7 3-159,-3 6 50,6 0 1,6-1-213,4-4 0,9-2-11,4-7 1,6 0-89,4 0 0,5-2-223,9-3 1,-3-2 201,4-8 1,-4 1-408,-1 0 1,-9 0 248,-5-1 0,-7 8-348,-8 2 721,-6-3 0,-2 0 0,-6-6 0</inkml:trace>
  <inkml:trace contextRef="#ctx0" brushRef="#br0">23403 9340 8061,'0'-14'364,"-6"0"241,4 0-317,-4 6 0,6 8 40,0 9 1,0 10-53,0 5 1,-5 9-86,0 5 0,-6 3 56,2 2 1,-4 2-571,-1-2 1,0 8 322,-1-9 0,1-2 0,0-6 0</inkml:trace>
  <inkml:trace contextRef="#ctx0" brushRef="#br0">24867 5075 8188,'-8'2'58,"4"3"0,2 2 176,2 8 0,0 0 134,0 4 1,0 4-100,0 5 0,0 5-11,0 0 1,0 7-115,0-2 0,0 3-138,0 1 1,-5 0-663,1-5 1,-6 8 236,5-7 419,1-1 0,-3-2 0,-1 2 0</inkml:trace>
  <inkml:trace contextRef="#ctx0" brushRef="#br0">26090 5118 8224,'6'14'-709,"1"0"496,2 1 0,4 4 938,-4-1 0,4 6-301,1-5 1,0 2-267,1-2 1,-3-4-43,-2 4 0,1 2-205,-7-2-32,1 0 1,-11-7 174,-4-2 0,-2 1-76,-2-6 0,-5 4 105,0-4 0,-5 0-217,5-5 1,-5 0 28,5 0 1,0 1 113,5 4-65,6-3 16,2 10 1,12-5-97,4 2 1,15 2 127,8-6 0,15 0-851,8-5 859,8 0 0,-23-6 0,1-1 0,2-1 0,-1 0 0</inkml:trace>
  <inkml:trace contextRef="#ctx0" brushRef="#br0">27270 4962 8232,'0'14'-71,"0"0"0,0 2 3,0 3 0,0-2 76,0 7 7,0-1 0,0 4-65,0-3 1,0 1-347,0-6 307,0 0 25,0-5 260,0-6-165,0-1 308,6-7-239,2 6 1,5-3 56,-4 7 0,2-1-75,-6 5 0,0 1 15,-5-1 1,0 0 20,0 0 1,0 5 95,0 0 0,-2 0-72,-2-5 1,0 0-51,-5 1 0,0-1-230,-6 0 0,-1 0 5,-2 1 0,0-3-159,-6-2 1,2 1 146,-1-7 0,2 6-350,7-5 0,0-1 1,6-10 494,3-3 0,16-17 0,5-4 0</inkml:trace>
  <inkml:trace contextRef="#ctx0" brushRef="#br0">27981 4777 8232,'0'9'-168,"0"1"0,-2 1 311,-2 8 1,-4-2 250,-6 7 1,-1-1-361,1 6 0,0-2 34,0-4 1,6 4 166,3-3 1,3-3-7,2-3-117,0-2 0,11-3-55,4-4 0,8-2-12,1-7 1,3 0-92,1 0 1,6 0-274,-1 0 1,5 0-35,-5 0 0,-2 0-692,-7 0 1045,-3 0 0,-1 0 0,2 0 0</inkml:trace>
  <inkml:trace contextRef="#ctx0" brushRef="#br0">28024 4933 8210,'-2'16'237,"-3"3"0,2 9 404,-6 10 0,-1 5-521,-4 4 0,0 4 87,0 6 1,-1 0-208,1-1 0,0 1 0,0 0 0</inkml:trace>
  <inkml:trace contextRef="#ctx0" brushRef="#br0">23701 6454 7970,'7'-8'-931,"-4"2"1119,6 6 1,-4 0-27,5 0 1,-1 0 20,5 0 0,1 2-1,-1 2 0,5 0 11,0 5 0,6-6-55,-1 2 0,2-4 17,3-1 1,1 0 151,3 0 1,2 0-153,3 0 1,3 0 21,-3 0 0,-3 0-11,-2 0 0,-2-1-110,2-4 0,-1 4 125,6-4 0,0 3-181,5 2 0,5 0 16,5 0 1,-3 0 44,2 0 1,-1 0-91,1 0 0,-3 0 105,-6 0 0,4 0-56,0 0 1,7 0 39,-2 0 0,4 0-138,0 0 0,1 0 133,0 0 0,-5 0-48,0 0 1,-4 0 77,4 0 1,-3 0 8,8 0 0,-2-4 26,11-1 1,-1-2-263,2 3 1,-1 2 129,-9-3 0,1 4 65,-10 1 0,4 0-102,-5 0 1,7 0 110,-2 0 0,3 0-87,2 0 1,-5 0-12,0 0 1,-6 1-7,2 4 0,-6-3-4,-4 2 1,3 3 1,-3-2 1,3-1 6,2-4 0,4 0 28,1 0 1,5 0 96,0 0 0,2 0 78,2 0 1,-7 0-157,-2 0 0,-4-4 17,-1-1 0,-1 0 82,1 5 0,1-2-56,3-2 0,4 2 1,6-3 1,0 4-51,0 1 1,-7-5 18,-2 0 1,-4-1-38,-2 1 1,6 4 37,-1-4 1,1-1-69,-6 1 0,1-1 32,0 1 1,-1 3-10,1-2 1,-7 2 121,-3 2 1,-3-5-97,-1 0 0,-1 1 21,1 4 1,-2 0-10,-4 0 1,4 0-82,-3 0 0,3 0 88,1 0 1,7 0-152,3 0 1,3 0 69,1 0 1,-4 0 33,0 0 1,-8 0 102,-1 0 0,-2 0 30,-8 0 0,0 0 8,-5 0 0,-5 0-105,1 0 1,-6 1 31,6 4 96,-7-3-920,3 4-170,1-6-557,-6 0 1506,6 0 0,-20 6 0,-3 2 0</inkml:trace>
  <inkml:trace contextRef="#ctx0" brushRef="#br0">23673 7620 8375,'9'0'-7,"1"0"0,-5 0 194,4 0 1,-4 0-34,4 0 1,1 5 142,4-1 0,0 6-286,1-5 1,-1 4 73,0-4 0,2 4-33,3-4 1,3 1 89,6-1 1,2-3-10,3 3 0,-1-4-42,6-1 1,0 0 6,5 0 0,-6 0-62,1 0 1,-3-1 109,8-4 1,-4 3-1,9-3 1,7 4-24,2 1 0,9-2-184,0-2 0,-1 2 174,2-3 0,-6 2 159,6-2 1,1 2-358,7-6 0,-35 6 1,1 1 168,4-3 1,0 0-1,-4 3 1,0 0-126,2-3 0,-1 0 1,34 1 114,0-6 0,-2 7-168,2-2 0,-2 2 103,-33 1 1,-1-1 0,33 2-78,-2-4 0,-7 3 28,-7 2 1,2 0-55,2 0 1,-2 0 99,2 0 1,4 0 33,2 0 0,-4 0 18,-2 0 1,-7 0-32,-2 0 0,-1-1-69,1-4 0,6 3 72,-6-2 1,7-3-98,-7 3 1,2-3 76,-2 3 1,-3 0-7,-6-5 1,-1 6 62,1-2 0,0-1 151,-1 1 0,1-1-22,-1 1 0,7 3-144,4-2 0,-3-3 18,2 3 1,-4-6-4,4 5 1,-6-1 231,1 1 0,-4 2-284,-5-6 1,3 4-28,-3-5 1,3 6 30,1-6 1,-4 5 1,0-4 1,-6 6 188,1-2 0,0 4-111,-5 1 1,7-2-29,-11-3 1,6 4-10,-6-4 1,-2 3-45,1 2 0,-5 0 72,1 0 1,-3 0-152,-2 0 1,0 0-103,0 0-253,0 0-217,1 0-549,-1 0-1424,-6 0 1432,-2 0 1174,-6 0 0,-13 0 0,-2 0 0</inkml:trace>
  <inkml:trace contextRef="#ctx0" brushRef="#br0">23886 8715 8223,'-8'0'-1084,"-4"0"1095,10 0 0,-4 1-3,6 4 52,0-3-32,0 4 1,6-1 174,4-1 0,4 1-96,5-5 1,-2 0 122,7 0 0,4 5-31,5 0 1,7 1 98,-2-1 1,3-4-179,2 4 1,4-2 53,0 2 0,13-4-150,2 4 1,12-3-251,7-2 0,-2 0 162,1 0 0,-12 4 48,-1 1 0,5 0 19,4-5 0,5 0 35,-1 0 0,-2 0-239,-7 0 1,-5 0 232,1 0 1,-6 0 9,5 0 0,2 0-42,8 0 0,-3 0 46,3 0 1,-10 0 30,-4 0 0,-4-5-141,-1 0 1,0-4 113,0 4 0,3-4-20,-3 4 0,3 0 3,-8 5 0,2-4 47,-2-1 0,-8 0 6,-6 5 0,-2-5-58,2 1 1,5-1 24,-1 5 0,3-5-6,7 0 1,-5 1 3,5 4 0,0-5 51,5 0 0,-5-1-18,1 1 1,-9 4 342,-2-4 1,6-2-341,-6 3 0,6-1 15,-1 5 0,2-2-135,3-2 1,4 2 103,-4-3 1,-3 4-133,-2 1 0,-3 0 322,-1 0 1,0 5-300,-1-1 0,1 1 134,0-5 0,6 0-144,3 0 0,1 0 24,0 0 0,0 0 12,-5 0 1,-1 0 49,-4 0 0,-1 0-45,1 0 0,-2 0 115,-3 0 1,3 0-100,-3 0 0,3 0 3,2 0 1,-2 0-165,-3 0 1,-8 0-254,-7 0 1,-5 0-780,1 0 1184,-10 0 0,4-6 0,-5-2 0</inkml:trace>
  <inkml:trace contextRef="#ctx0" brushRef="#br0">28223 7464 8167,'-7'-8'-1600,"6"1"1440,1 7 1,3-4 281,6-1 0,-4 0 263,5 5 1,-1-1-3,5-4 1,2 3-194,3-2 0,3-3 176,7 2 1,4 1-85,0 4 0,2 0-294,-2 0 0,0 0-92,10 0 1,-7 1-271,11 4 1,-10-2 373,5 7 0,-8-1 0,0 5 0</inkml:trace>
  <inkml:trace contextRef="#ctx0" brushRef="#br0">25251 5758 8142,'0'-8'-317,"0"1"708,0 7-135,0 0 0,0 7-16,0 2 1,0 9 15,0 1 0,0 4 0,0-4 0,0 6-15,0-1 0,0 3 14,0 1 1,2 2-368,2 4 0,-2-4-862,3 3 0,-4 3 201,-1 2 1,0 5 987,0 4 1,0-1 528,0 6-584,-6-6 0,-2 4-85,-6-2-988,6-4 936,-11 5-19,16 0 0,-16-3-3,9 6 0,3 3-99,-3 2 1,7 3 105,-2-8 0,-1 3 60,1 2 1,-1-5 9,1 1 0,2-1 268,-7 5-292,1-1 4,1 8 1,-5-11 25,4 4 0,1-3 13,-1 3 1,4-7 10,-5-2 1,7-4-11,-2-1 1,4-5-4,1-1 0,0 1-58,0 5 1,0 0-21,0-1 1,0-4-105,0 0 150,0 0 300,6 5 0,-4-1-327,3 1 0,-4-5 137,-1 0 0,-1 0-124,-4 4 0,3 1 5,-3 0 1,4-1-2,1 1 1,0 3 4,0-4 0,0 3-4,0-12 0,0 0 73,0-5-76,0 1-4,6-1 1,-4-1 28,3-3-23,2 3-40,-5-5 0,6 1 15,-3 1 0,-4 5-43,4 4 1,-3 0-11,-2-5 0,0 6 10,0-1 0,0 5-23,0-5 1,4 0-21,1-5 0,1 1 42,-1-1 0,-3 1 136,2-1 1,0-4-95,0 0 1,-2-2 16,3 1 1,-2 4-11,2-3 0,-4 3 5,4 1 0,1 2 34,-1 3 0,1-1-9,-1 6 0,-3-2-18,2 2-19,-2 3 1,3-9 28,-1 6-140,1-7-102,-5 10 162,0-11 1,0 5 13,0-6 0,5-6 18,0 1 0,-1-5-8,-4 5 0,0-7 21,0 2 0,0-8 25,0-2-745,0-5 550,0 2-8,0-6 0,0-3-796,0-7 954,0-6 0,7-25 0,0-3 0</inkml:trace>
  <inkml:trace contextRef="#ctx0" brushRef="#br0">26673 5914 8049,'0'-14'-30,"0"0"1,0 4 272,0 1 133,0 5 40,0-2-299,0 6 0,0 2-97,0 2 0,0 6 106,0 9 1,0 1-143,0 4 1,0 8 39,0-4 1,0 10-29,0 0 1,-2 9 68,-2 6 0,2 3 2,-3 6 0,-1-4-152,1 4 0,-1 1-66,1-1 0,2-1 84,-6-4 1,4 6 66,-5 4 0,7-4-39,-2-1 0,-1-4 34,1-1 1,1-2-77,4-3 1,-5 2 47,0-7 0,-1 6-7,1-6 0,4 5-31,-4-5 0,-2 6 58,3-6 0,-1-1 61,5-8 1,0 3-65,0-3 1,-2 3 199,-2 1 1,2 1-62,-3 0 1,2 1 123,-2 3 0,4-4-210,-4 0 0,4-1 87,1-4 0,0-2-102,0 2 0,0-6-98,0 1 1,4 2-33,1-2 0,0 2 98,-5-2 0,0 3-14,0 7 1,0-4 51,0 4 1,0-8 11,0 8 0,0-6 3,0 1 1,0-3 11,0-6 1,0-1 33,0 0 0,0-1 16,0-3 0,0 3-105,0-4 1,0 0 46,0 0 1,0 1-101,0 4 0,0 1 70,0-1 1,0 5-17,0 1 0,0 4-3,0-5 0,0 5-7,0-5 0,0-5 106,0-4 0,0-2-41,0 2 0,0 1 29,0-6 0,0 0 4,0-5 0,-2 0 11,-3 1 0,4-1-43,-4 0 1,4 2 1,1 3 0,0-3-3,0 3 0,0-2-11,0 2 0,0-2-64,0 7 1,0-2-8,0 2 0,1 1-261,4-6 0,-4 5 90,4-5 1,1 0-425,-1-5 72,0-6 1,-3-2 548,2-6 0,4-13 0,6-2 0</inkml:trace>
  <inkml:trace contextRef="#ctx0" brushRef="#br0">27867 5630 6948,'0'-8'262,"-6"14"1,4 4-121,-2 9 0,-3 3-8,3 1 0,-3-1-37,2 2 1,4 5 24,-4 4 1,4 6-45,1-1 1,0 3-1,0 2 0,-5 1 9,0 4 0,0 4-16,5 9 0,-1-7-101,-4 3 0,3-3 123,-2 2 1,-3 0-122,3-4 0,-7 2 66,1-7 1,2 5-3,-1-5 0,1 6 13,-2-6 0,2 2-3,4-2 0,2-2 0,-3 2 0,4-8-15,1-1 1,0 0-107,0 5 1,0-5 112,0 0 1,-2 0-149,-2 4 0,2 1 142,-3 0 1,-1-6-198,1 1 1,-1-4 199,1 3 1,2-3-9,-7 4 1,7-7-20,-1 2 0,2-1 90,2 1 1,0-3 51,0 3 0,0-1-70,0 1 1,0 3-71,0 7 1,0-2 49,0-3 1,0 3-107,0-3 1,0-2 47,0 2 1,0-1-100,0 0 1,0 3 84,0-7 1,0 5-15,0-5 0,-2 5 87,-2-5 0,0 5-68,-5-5 0,6 5 143,-2-5 0,-1 10-79,1-5 1,-1 6 99,1-6 0,3-2-134,-2 2 0,0-4 30,0 3 0,2-5-42,-3 1 0,4-3-15,1-1 0,0-3-145,0-2 1,0 1 108,0-6 1,-5 2-80,0-2 1,1-3 131,4 3 0,0-4 0,0 0 0,0 4 14,0 0 0,-5 1 9,0-1 0,0 2-1,5 2 0,-4 3 115,-1-7 0,0 6-2,5-2 1,-5 0-48,1 0 0,-1 1 67,5 4 1,0 1-50,0-1 1,0 1-71,0-1 1,0 1 17,0-1 1,0 0 2,0 1 0,0-2-39,0-4 0,0 3-4,0-7-89,0 0-309,0-5-141,0-6 0,0-8 225,0-10 0,0-7-300,0-2 0,0-2 587,0 2 0,0 4 0,0-6 0</inkml:trace>
  <inkml:trace contextRef="#ctx0" brushRef="#br0">24881 10108 8151,'2'-10'-591,"3"1"1,9 6 1045,10-2-204,3 3 1,15 1-102,10-4 0,16 4-151,-28-2 0,1 1 1,2 1-1,1 0-322,-2 1 0,1 0 1,7 3-1,1 1 1,-3-1-1,-1 1 1</inkml:trace>
  <inkml:trace contextRef="#ctx0" brushRef="#br0">28251 10023 7963,'19'-5'-430,"0"0"0,6-4 215,-1 4 0,3 0-139,1 5 354,1 0 0,5 0 0,3 0 0</inkml:trace>
  <inkml:trace contextRef="#ctx0" brushRef="#br0">23005 10079 8144,'0'-14'0,"0"0"233,0 6 145,6 2 1,2 7-254,6 4 116,-6-3-114,5 10 1,-10-4-78,6 6 0,-5 1-15,0-1 1,-2 5-280,-2 0 1,-6 6 42,-4-1 0,-4 3-187,-5 1 1,-3 7 13,-7 3 0,-4-2-122,0 2 0,-3-3-7,7-2-45,-2 0 533,8-11 0,1 0 15,3-3 0,8-3 18,2-2-10,6-6 1,3-2 29,9-6 1,10 0 189,5 0 1,4-11-98,5-3 1,-3-8 134,4 3 0,-4-5-398,-2 5 153,-6 1 162,5 3 11,-11 1-118,4 6 0,-7 10 124,-3 12 1,-4 2-78,-6 7 0,0 7 166,0 8 0,-2 2-109,-2-2 1,2 3 126,-3-3 1,4-2 9,1 2-175,-7 0 46,6 5 0,-6-6 192,7 1 1,2-6-222,3 1 0,-4-8 29,4-1 0,1-11-34,-1 1 0,6-9-166,-1-1 0,2-4 46,2-4 1,1-7-251,-1-13 1,6-8-535,4-15 399,3 3-680,1-12 1031,-5 12 0,3-13 0,-2 7 0,3 1 0,1 0 0</inkml:trace>
  <inkml:trace contextRef="#ctx0" brushRef="#br0">29431 4535 8215,'0'-14'-118,"2"4"48,2 1 0,0 6 360,5-2-4,-6 10 0,8 4-333,-6 10 1,0-1 108,-5 5 1,-2 1-177,-2 4 1,-6-4-52,-9 0 0,2-1-193,-7 6 0,0-1 166,-4 1 1,1-6-148,3 1 1,-1-5 250,6 5 1,5-7-70,4 2 1,6-8 298,-6-1-195,7-1 1,-2-1 112,10-3 1,3-4-8,6-1 0,-3 0 135,3 0 0,-3-1-53,8-4 1,-3 2 30,-2-7 1,1 6 33,-1-6 0,0 7-82,0-2 0,-4 4-56,-1 1 1,-4 0 77,4 0 1,-4 8 0,5 6 1,-7 2 0,2 7 0,-4 6-7,-1 4 1,0 6 40,0-1 1,0-1 21,0 1 1,0-7-201,0 2 1,0-3 120,0-1 0,0-7 28,0-3 0,0-3 225,0-2-196,0 0 0,-3-4 33,-6-1 0,-3-4 0,-11 4 1,-1-6-324,-4 2 1,-6-3-335,1-2 1,0 0 447,5 0 0,-7-7 0,-1-1 0</inkml:trace>
  <inkml:trace contextRef="#ctx0" brushRef="#br2">25919 6625 8361,'-9'-2'0,"-1"-2"0,6 2-143,-6-3 116,1 4 0,-2 2 214,-4 4 1,-4 6-51,-14 13 0,-9 3-197,-10 15 0,1 2-240,-1 9 0,6 2 326,-1-3 1,4-3-4,5-2 0,3-4-24,7-5 0,6-5 15,3-9 1,8-5-119,1-10 0,9-2-98,1-7 0,8-4 54,11-5 1,6-10-177,13-19 1,-3-1 10,12-14 0,5 0 98,-22 22 0,2 0 0,1 2 0,0 1 215,-2 0 0,0-1 0,30-21 0,-4 7 0,-6 7-12,-4 3 0,-11 4 12,-7 6 0,-7 8 255,-8 11-144,-6 2 1,-5 10 68,-12 6 0,-9 10 41,-15 14 0,-5 0 66,-9 9 1,-4 2 79,-6-2 0,1 2-285,-1-1 1,6-6 24,4 1 1,10-8-15,9-12 0,1-2-160,8-7 142,7-6 1,5-8-186,7-9 182,0-17-238,7-4 0,2-14-273,10-3 0,3-4 124,7-6 0,-1 5-68,0 0 1,2 6 214,4-1 0,-9 9 168,3 5 0,-14 9 685,1 5-736,-11 10 1,1 2 68,-10 7 1,-9 8 104,-9 6 1,-9 2 93,-1 8 0,-7 0-50,2 4 1,2 2-30,-2 3 1,7-4-31,-3-1 0,4-1 434,2-8-180,6 0-264,1-11 1,15-2-60,6-6 0,3-6-16,11-4 1,4-4-161,10-5 1,1 2 119,-1-7 0,7 5-189,3-5 1,-4 7 101,0-2 1,0 5 10,0 4 1,-3-1 63,-7 7-51,-10-1-2,-1 5 156,-12 0 1,-7 8-33,-13 6 0,-13 7 19,-6 7 1,-3 2-27,-1 3 1,-1 2 11,0 3 1,1 1 53,-1-6 1,7-1 7,3-8 1,9-1 23,5-8 1,8 0-30,1-10 12,7 0 1,10-11-120,12-4 1,14-10-125,9-9 1,1-4 44,4-5 1,9-6-558,1 6 0,9-5 518,0 10 1,-3 0 16,-1 4 0,-7 7 189,-7 3 1,-4 8-121,-16 2 1,-2 6 512,-12-2-203,-6 10-32,-2 3 1,-9 14 64,-7 6 0,-12 7-116,-16 8 0,-11 6-76,-7 3 0,25-25 0,0 1-14,-2 1 1,0-1-1,-1-3 1,1 0-17,-24 23 0,2-1-166,8-4 1,9-1 36,0-13 1,13-4 375,6-11-379,9-6 0,5-3-176,10-10 1,9-9 53,10-10 1,9-10-191,5-9 0,10 0 204,4-4 0,5 3-348,4 1 1,-2 2 367,2 3 1,-4 3-39,-5 7 0,-7 1 169,-8 3 115,-5 4 340,-4 12 20,-7 2-392,-13 6 1,-2 7 108,-6 8 1,-12 10-81,-7 8 1,-18 7 173,-5-2 0,-10 7-43,-1 3-691,23-21 1,-1-1 537,-28 19 1,1 5-28,6-2 1,12-6-1,2 1 1,13-8-1,6-12 0,10-2-73,4-7 0,6-8-142,9-6 0,14-14 27,18-14 0,15-10-22,-22 12 1,1 0 0,2-1 0,0 0-286,2-6 0,1 0 1,-3 3-1,-1 0 280,-3-1 0,-1 0 1,-1 2-1,-1 1-11,26-24 1,6 3 590,3 6 1,-4 9-347,-5 5 0,-7 7-89,-7 8 0,-13 6 114,-6 3 1,-13 7 6,-6 7 0,-15 9 163,-14 15 1,-13 6-194,7-13 1,-2 1-1,-1-4 1,0 1 110,-5 4 0,0 1 1,4-5-1,1 1 55,0 1 0,0 0-706,0 0 0,0 0 488,1 2 1,-1 1-1,-4-1 1,-2-1 14,1-1 0,0 0 0,2 1 0,1 0-36,1-3 0,2-1 0,-22 22 305,2-12 1,14-3-35,10-16-132,12-3 0,14-20-286,16-10 1,12-10 15,21-13 0,5-1-78,10 0 0,1 1 538,3-1 0,-4 11-554,-10 4 0,-3 4 132,-6 1 0,-1 4 216,1 9 0,-5-1-191,0 6 0,-13 1 74,-1 4 1,-7 0 153,-3 0 1,-6 1-90,-3 4 1,-11 3 247,-8 6 0,-13 0 144,-11 0 0,-3 7-411,-2 3 1,-3 3-55,-6 1 1,0 5-457,-10 0 0,-1 5 502,2-5 0,7-1-45,11-8 0,8 1-46,12-6 0,4-5 40,9-4 0,6-7-265,8 1 0,12-10-34,13-8 0,1-7 2,8-7 0,-5-7 91,5-3 1,-5 2 2,5-2 1,-11 2 99,1-2 1,-14 3 21,0 7 0,-9 6 360,0 3 1,-16 4-343,-8 6 0,-13 3 96,-6 6 1,-9 1 121,-5 4 1,-2 3 213,2 6 0,0 3-142,9-2 1,1 2 425,13-8-116,-2-2-203,15-1 1,3-19-383,13-6 1,10-12 72,13-7 1,9-3-171,15-2-1263,4 1 1283,12 5 1,0 4-52,4 9 0,0 9 18,-5 5 1,-5 9 187,-5 1 0,-12 11 211,-3 8 1,-6 7-161,-8 3 1,-9 1 116,-9 8 0,-3-5 89,-2 5 0,-13-5 788,-6 5 0,-6-6-855,-4 1 0,-5-3-8,-4-2 0,-18 5-203,-10 0 1,30-16 0,-2-2-155,-2-2 0,-1-2 0,-35 8 44,10-10 1,9-9-200,10-9 0,9-12 22,5-7 118,9-7 21,4-14 1,7 2-106,3-10 0,6 2-16,8-12 0,11 9-147,8 1 0,11 2 289,3 7 1,16 9 56,3 10 0,16 9 16,-1 10 1,3-1 149,-3 6 1,-6 7 41,-4 8-534,-9 2 333,-3 9 1,-6 6 441,0 6 0,-7 6-47,-3-1 0,-9 3 70,-5 2 1,-11 4-92,-8 1 0,-16-1 57,-17-4 0,-4-1-143,-10 1 1,-11 1-368,25-20 1,-1 0 0,-6 1-1,-3 0 165,-6 4 1,-2-1 0,-1 0 0,0-1 3,-3 0 1,1-2 0,4-2-1,0-3-105,5-2 0,0-3 0,-29 3 98,8-9 0,20-14-232,13-9 0,11-21-20,12-17 1,18-16-29,2 28 0,4 0 1,2 0-1,2 1-14,5-2 0,2 1 0,0 1 0,2-1 70,3 0 1,2 0 0,2 1 0,3 2 3,2 2 1,2 3 0,3 3 0,2 3 70,2 4 1,-1 2 0,-4 1 0,-1 3 296,-1 3 0,-1 2-21,34-3 19,-3 8 1,-8 6 57,-6 0 0,-6 6 17,-9 3 0,-12 10 194,-6 5 1,-13 3 435,-6 1 0,-11 2-548,-9 3 1,-16 2-51,-12 3-77,-9 3-404,2-4 1,-9 0 124,-3 1 0,-1-6 76,-3 1 1,3-9-181,6-5 0,8-10 562,6-4 1,10-5-534,14-5 0,8-9-95,16-10 0,15-10-327,13-9 1,13-1-161,6-8 1,8 1 295,-29 25 1,0 0-1,31-21 255,-5 9 1,1 4 139,4 11 0,-2 9 483,6 9 1,-12 5-334,-2 5 1,-13 9 35,-5 9 1,-12 4 263,-8 2 0,-6 5 387,-8 4 1,-13-1 115,-6 1 1,-16 0-357,-12 4 1,-5 1-399,-14 0 1,1-1 70,-2 1 1,1-1-158,0 1 1,-2-2-110,28-21 0,-1-2 0,-27 15-480,2-9 1,14-5-68,9-10 0,15-4-809,13-10 1,19-15 1390,19-13 0,4-8 0,21-7 0,-1-2 0</inkml:trace>
  <inkml:trace contextRef="#ctx0" brushRef="#br2">25962 7108 8167,'-14'0'0,"0"0"0,-1 0-253,1 0 1,5 0 0,-1-1 163,-1-4 1,-1 2 128,-3-7 1,-1-4-3,-2-5 1,2-1 2,-3 1 0,1-4-1,-1-5 1,4-7-3,-4-3 1,-2-3 1,2-1 1,0-6 0,5 1 0,-2-8-296,-3-2 0,8-2 176,-3-7 0,8-10 298,1 36 1,0 0 0,3-7-1,1 0-379,-1 2 0,-1 0 0,2 0 1,1-1 63,0-2 0,0 1 0,0 3 0,0-1 24,0 1 1,0-2-1,0 1 1,0 0 41,0 3 0,0-1 1,-1-1-1,0 1 103,-4-33 0,4 5 136,-4 5 1,4 4 70,1-4 0,1 0-199,4-5 1,4 4-138,10 1 0,0 1-327,10-1 1,4-4 389,-10 37 1,1 0 0,1-2 0,1 0-26,2 0 0,1-1 1,1 1-1,1 1 22,0 0 0,0 2 0,0 0 0,1 2 46,-1 3 1,0 2 0,29-24-95,6 6 1,-3 8-7,-1 7 0,-8 6 59,-17 8 0,-8 6-883,-10 3 821,-3 3 0,-10 9 53,-6 2 0,-6-2 0,-9-1 0</inkml:trace>
  <inkml:trace contextRef="#ctx0" brushRef="#br2">26204 3853 8383,'14'-8'11,"-5"0"3,1 3 0,6 4 124,7-4 0,4 3 14,2 2 1,1 0-185,3 0 0,-2 0 139,7 0 1,-1-1-186,1-4 0,-4 3 197,-5-2 0,-7 2 223,-3 2-429,-3 0 1,-8 8 78,-4 6 0,-8 7-111,-6 7 0,-15 8-11,-8 7 0,-12 1-189,-2 8 1,-7-1-820,2 1 1138,3 3 0,0-4 0,7 6 0</inkml:trace>
  <inkml:trace contextRef="#ctx0" brushRef="#br2">27185 2858 8341,'0'-21'0,"1"7"872,4 0 0,-3 6-626,10 8 0,-5 1-150,2 4 1,2 3-128,-6 6 0,0 5 69,-5 0 1,0 0-164,0-5 1,-4 5-109,-5 0 0,-2 5 132,-13-5 0,-1 6-118,-8-1 0,-2 1-91,-3-1 1,2 1-156,3-6 1,4 0 114,1-5 1,6-1-138,7-4 185,1-3 318,6-6 1,4 0 144,8 0 1,4 0-74,6 0 1,7 0 60,3 0 0,2 0 132,3 0 1,-1-4 76,1-1 0,-7 0-89,-3 5 0,-3 2 62,-2 3 1,-5 2-55,1 8 1,-7-1 42,2 0 1,-4 7 23,-1 2 0,-6-1-145,-3 2 1,2-6-44,2 0 1,-1-2-49,1-1-576,1-1 99,4 0 0,6-6-458,3-3 1,10-5 826,5-5 0,9-9 0,4-8 0</inkml:trace>
  <inkml:trace contextRef="#ctx0" brushRef="#br2">27526 3170 8549,'8'-6'-746,"-2"4"860,1-4 1,-6 12 360,4 4 0,-4 4-404,-1 5 0,0-3-267,0 3 1,-1 1-365,-4-1 274,4 0 286,-6-5 0,7-6 0,0-1 0</inkml:trace>
  <inkml:trace contextRef="#ctx0" brushRef="#br2">27995 2502 8507,'2'-8'-385,"2"3"0,-2 5 68,3 5 0,-4 3 977,-1 6 0,-1 7-371,-4 3 0,-3-1-383,-6 6 0,-2-4 6,-3 8 0,2 2-240,-7-2 0,2 0 168,-2-4 0,-1-1-99,6 1 1,2-7-158,7-3 0,-1-8 416,6-2 0,1-6 0,10-9 0,2-10 0</inkml:trace>
  <inkml:trace contextRef="#ctx0" brushRef="#br2">27810 2886 8353,'15'-14'-238,"-1"0"1,2-1-294,3 1 1,-4 5 566,4-1 1,2 5 535,-2-4 0,1 6-308,-1-2 1,-1 2-148,5-2 0,-5 4 93,1-4 0,1 5-76,-1 5 1,-1 2-108,-9 8 1,2 0 96,-6 4 1,0 0-27,-5 10 0,0-4 17,0 8 0,-5 2-9,0-2 1,0 5-115,5-5 1,0 7 110,0-2 1,0-2-196,0 2 1,0-7 104,0 3 1,5-6-37,0-4 1,0-4 69,-5-5 0,0-6-29,0 0 0,-2-5-1,-3 0 0,-4 3 18,-10-3 1,-3 3-251,-7-3 1,-5 4 88,-4 7 0,-3 0-585,-2 4 1,-8-1 710,-6 5 0,-6 1 0,-8 5 0</inkml:trace>
  <inkml:trace contextRef="#ctx0" brushRef="#br0">25948 10776 8369,'8'14'748,"-2"7"-417,-6 2 0,0 11-88,0 4 0,0 11 113,0 7 1,0 1-103,0 5 1,-5-2-31,1 2 0,-6-2-305,5 6 1,-4-5 222,4 6 1,-1-7-457,1 1 1,2-2 220,-7-2 1,7-7-610,-1-2 0,-3-6 71,2-4 0,-4-9-942,4-10 605,-6-4 968,3-7 0,-6-14 0,0-10 0,0-12 0</inkml:trace>
  <inkml:trace contextRef="#ctx0" brushRef="#br0">25706 11757 8160,'-6'-8'-830,"4"3"915,-3 10 1,4 5 271,1 9 0,0-2 10,0 7 1,0 4 256,0 5 0,0 2-308,0-2 0,0-1-58,0 6 0,0-7 208,0 2 0,0-3-132,0-1 1,5-7-111,-1-3 0,7-10 23,-1-4 0,9-3-16,5-2 1,4-15-74,5-8 1,4-10-157,5-10 1,6-4-1010,-1-1 0,5-4 436,-5 5 0,-2 1 571,-3 8 0,-8 3 0,7 7 0</inkml:trace>
  <inkml:trace contextRef="#ctx0" brushRef="#br0">29915 6852 7786,'0'-9'-109,"0"-1"0,0 6 284,0-6 1,6 5 132,3-4 1,10 6-69,5-2 0,3 3 66,1 2 1,5-4-226,1-1 1,4 0-172,-5 5 1,2 0-70,-2 0 1,-5 0-311,1 0 1,-3 2 67,-7 3 1,0-4 188,-4 4 1,-8-2 211,-2 2 0,-10 3 0,-2 6 0</inkml:trace>
  <inkml:trace contextRef="#ctx0" brushRef="#br0">30128 6938 8086,'-36'14'0,"1"0"1,6 0 1,7 0 60,3 1 1,10-6 188,4 1-1,3-1 0,10 4-328,7-4 0,5 2-60,9-6 1,4 0-105,0-5 0,6-5 51,-1 0 1,-1-6 146,1 2 0,-13 1-543,-1-2 587,-7 7 0,-3-9 0,0 4 0</inkml:trace>
  <inkml:trace contextRef="#ctx0" brushRef="#br0">30128 6966 8005,'8'19'392,"-4"0"1,-4 8-208,-4 1 1,-9 2 14,-6 8 1,-5-2-412,5 2 0,-6 3 176,2-3 0,2-1-494,2 1 1,5-8 307,4-2 1,-1-1-633,7-8 543,-1-6 0,11-9 310,4-8 0,4-11 0,5-8 0,3-17 0,6-4 0</inkml:trace>
  <inkml:trace contextRef="#ctx0" brushRef="#br0">30085 7265 8086,'14'-29'0,"1"7"-308,-1 3 394,0 3 100,-6 8 1,3 8 126,-6 10 1,-1 4-1,-4 5 1,-1 3-42,-4 7 1,4 4 102,-4 0 1,3-5-273,2-4 0,0-7 132,0 2 0,7-4-175,2-6 1,10-3 6,5-6 1,4-12-94,5-7 0,-3-8 61,4-6 0,0-4-156,-1-5 0,5 4-559,-4 0 1,5 5 355,-1-5 1,-6 6 323,1-1 0,-6-3 0,7-1 0</inkml:trace>
  <inkml:trace contextRef="#ctx0" brushRef="#br0">31038 7321 8314,'0'-7'-273,"6"-6"152,4 3 0,2-7-270,2-2 324,1-6 1,4 3-22,0-7 1,4-1-3,-4-3 1,5 2 94,-5-7 0,1 4-87,-1-3 1,-3-1 184,3-5 0,-3 7-19,-2 2 0,0 6 80,1 4 0,-1 4-145,0 6 0,0 1 54,0 3 1,1 4-76,-1 6 0,0 0 23,0 0 0,-4 11 15,-1 3 0,-4 12 81,4 2 0,-5 7 165,0 8 1,-2-1-135,-2 1 0,0-1 57,0 1 1,-2-2-158,-2-3 1,2 0-109,-3-10-164,4 4 240,1-16 63,0-2 1,0-11-66,0-12 1,6-7-132,4-12 0,2-6 20,2 1 1,1-11-167,-1 1 1,0-4 178,0 0 1,-4-2 36,-1-4 0,-4 4 41,4 7 1,-1 10-66,2 4 1,1 14 273,-6-1 0,1 11-80,-1-1 0,-2 10 74,6 4 0,-6 12 38,2 7 1,-3 7-93,-2 7 1,0 6-120,0-1 0,0 1-142,0-6 0,0 1-42,0 0 1,1-6 115,4 1 0,-2-11-489,7 2 1,-1-10 50,5 0 1,1-10-499,-1-4 980,0-4 0,7-1 0,1 0 0</inkml:trace>
  <inkml:trace contextRef="#ctx0" brushRef="#br0">32033 6824 8154,'-8'-6'0,"-5"4"-404,4-3 1,-4 10 312,-1 4 0,-2 6 547,-3 4 1,-1 7-286,-4 8 0,-3-1-85,4-5 1,0 1 0,0-1 0,5-1 10,-1-3 0,8 1 76,2-6 0,6 0 346,-4-5-181,7-6 0,0-3-744,0-10 0,8-5-242,7-8 0,-1 0 483,5-6 1,1 1-30,-1-6 1,5 1 101,-5-1 0,5 1-84,-5 0 1,-1 1 66,-3 3 205,5 4 1,-4 12-50,3 3 0,-10 5 60,-4 5 0,2 4-29,-3 10 0,1 3 200,-5 7 0,0-1-424,0 0 0,0 1 133,0-1 0,0-1-1304,0-3 1317,0 3 0,6-11 0,2 4 0</inkml:trace>
  <inkml:trace contextRef="#ctx0" brushRef="#br0">32289 6781 8118,'8'-14'-362,"-2"0"-45,-6 0 1,0 4 1141,0 1-363,0 5 1,-6-2 87,-4 6-310,-2 0 0,-3 6-131,1 4 1,5 3-11,-1 1 1,7 0-266,-2 0 1,4 0 131,1 1 0,0-1-167,0 0 1,6-4 110,4-1 1,-2-1 56,1 1 0,0 2 289,6-6 1,-6 5-54,1-6 0,-7 7-2,2-1 1,-4-2-7,-1 1 0,-1 1 34,-4 4 1,-3-4-94,-6-1 0,-1 0-36,1 6 0,0-3-198,0-2 1,0 1 69,-1-6 1,1-1-666,0-4 452,6 0 1,-3-1 20,6-4 1,1-4 309,4-10 0,0 3 0,0-5 0</inkml:trace>
  <inkml:trace contextRef="#ctx0" brushRef="#br0">32502 6554 8116,'7'-8'0,"-4"2"-757,6 6 576,-6 0 1,4 6 609,-7 3 1,-2 12 5,-3 7 0,-4 2-87,-10 8 0,2 6-186,-7 9 1,6 0-83,-1-1 0,-1 4-50,1-4 0,2-3-256,7-2 1,-1-9-374,6-5 0,-4-4 6,4-6 143,0-2 379,5-13 0,0-3-62,0-10 0,0-5 5,0-9 0,7-3-27,2-6 1,4-5 61,1 0 1,5-7 121,0 2 1,6-1 31,-1 1 0,-2 1-113,2 4 0,-5 10 307,4-1 1,-5 6-108,1 4 1,1 6 132,-1 4 1,-5 2-6,-4 2 1,-5 0 6,4 0 1,-6 6-138,2 4 1,-5 7 8,-5 2 0,-3 5-66,-6-5 0,-5 1 37,0-1 1,-4-3-155,4 3 1,-5-3 57,5-2 0,0-1 59,5-4-42,6 4 1,2-10 4,6 6 1,1-4 45,4 5 0,8-6 3,5 6 0,8-5-104,-3 4 1,1-4 72,5 4 0,-4-4-454,8 5 1,-8-7-4,-1 1 1,-2-2-177,2-2 1,-4 0-389,-5 0 21,-8 0 930,0 0 0,-14 6 0,0 2 0</inkml:trace>
  <inkml:trace contextRef="#ctx0" brushRef="#br0">31919 6966 8146,'8'-9'-172,"-3"-1"1,-2 5 202,2-4 0,1-1 149,4-4-126,2 6 1,-10-4 33,3 2-493,-4-2 348,-1-3 1,-1 6 143,-4-1 1,-3 7 217,-6-2 0,-1 10-77,1 5 1,0 2-104,0 3 1,-5 5 27,0 4 1,-5-1 5,5 6 0,-1-4-52,1 8 1,3-3-172,-3-1 0,8-1-28,1 1 0,7-6 2,-1 1-26,2-7 1,5 2 106,7-9 1,1-4-5,12-6 0,1-8-34,5-6 0,4-6 19,0-9 1,5-1-113,-5-3 1,-6 3 68,-8-3 0,-3 3-338,-2 1 0,-2 2 409,-2 4 0,3-4 0,-6 5 0</inkml:trace>
  <inkml:trace contextRef="#ctx0" brushRef="#br0">23588 13036 8034,'0'-7'-518,"0"-6"674,0 11-54,0 2 0,0 8 4,0 6 1,0 5 137,0 0 1,0 7-26,0-3 0,4 4-124,1 2 1,0 5 146,-5 4 1,0 10-119,0 4 1,0 5 28,0 4 0,0-1-220,0 7 0,0-6 213,0 6 0,0-1 9,0 5 1,-2 5-21,-2 0 0,2-1 38,-3-3 1,-1-1-41,1 0 0,-4-5 127,4 0 0,-4 1-95,4 4 0,-6 0 95,1 0 1,-1-2-48,2-2 0,-2 2 31,6-2 1,-5 2-184,6 2 1,-1 0 109,5 0 1,0-1-192,0-4 0,0-1 92,0-3 0,0 2-251,0 7 0,2-4 78,2-1 1,-1-4 123,7 4 1,-5-6-35,4 2 1,-6-2 17,2 1 0,-2-1 74,2 7 0,-4-1 174,4 5 0,-3-6-31,-2-3 0,0-9-98,0-1 0,-2-12-102,-3-2 1,4-8 120,-4-7 1,4-2-532,1-7-325,0-6 138,0-2 1,0-7-24,0-4 0,0-3-245,0-6 0,1-8 841,4-7 0,3-5 0,6-9 0</inkml:trace>
  <inkml:trace contextRef="#ctx0" brushRef="#br0">23900 12852 8082,'-7'-8'0,"-4"0"-83,6 3 83,0 4 286,5-6 103,0 7 1,3 0-144,7 0 1,1 0-110,12 0 0,7-5 191,8 1 0,5-1-112,4 5 0,-2-5-42,2 1 0,2-1 3,-2 5 0,7 0-131,-2 0 1,10-5-173,4 0 0,4 1 34,1 4 0,-2 0 108,-2 0 0,2-5 13,-2 0 1,10-6-178,-35 6 0,1 1 0,3-3 1,0 1 174,4-1 1,-1 0 0,-3 0 0,-2-1 66,1 1 1,0 0 0,0 0 0,1 0-33,3 0 1,1 0 0,2 2 0,0 0-77,1 0 1,-1 1-1,-3 2 1,0-1 39,-4-2 0,0 1 0,-1 2 0,0 0-11,1 0 1,0 0 0,1-1 0,0-1 24,1 2 0,0 0 0,-1-1 0,-1 1-152,35 2 0,-1 0 234,-3 0 1,-35 0 0,2 0-95,1 0 0,2 0 1,0 0-1,1 0-36,-4 0 0,-1 0 0,0 0 1,-2 0 37,31 0 1,1 0-79,-1 0 0,4-5-661,1 0 498,-6 1 239,6-3 1,-18 6-37,4-4 1,-10 4 143,-10 1 0,-4 0-182,0 0 0,-6 0 475,1 0 0,2 0-360,-2 0 0,0-5 129,-4 0 1,1 0-180,3 5 0,-3 0 464,3 0 0,-6-4-495,1-1 0,-7-1-45,7 1 0,-7 2-154,2-7 1,-4 7-4,5-2 0,-7 2 93,2-2 1,-8 4-104,-1-4 83,-1 3 0,-1 2 50,5 0 49,-11 0 186,4 0-128,-6 7 143,0-6-178,0 6 1,1-7 12,4 0 3,-3 6-53,4-4 45,-6 10 0,0-4-2,0 6 1,0-4 6,0-1 1,0 1 1,0 4 0,-5 2 21,1 3 0,-6-2-26,5 7 0,-1 1-2,1 8 1,4-1 6,-4 6 1,-1 0-152,1 4 1,-1-4 68,1 0 0,2 0-22,-7 5 1,6-1 63,-6 1 1,5 0 4,-4-1 0,1 7-2,-2 3 1,-1 2-22,7-2 0,-6 2 42,5-7 1,-1 7-25,1-2 1,4-3 28,-4-2 0,-1 4 5,1 1 0,-4 8-6,4 2 0,-2 1 10,3-1 0,2-4 10,-3 4 1,-1-4-175,1-1 1,-1-5 139,1 0 0,4 5 90,-4 5 1,-1-1-84,1-4 1,-6 0 33,1 0 1,2-7 20,-1-2 0,1 1 92,-1-2 0,2 7 47,7-2 1,0 2-73,0-2 1,0 2-59,0-7 0,0 2 3,0-2 1,0-3-49,0 4 0,0-2 66,0 1 1,-4 4-67,-1 5 0,-5 6 32,6 0 0,-1 2-5,5-7 1,-5 3 28,0-8 0,1-1 19,4 1 1,0-6 6,0 1 0,0 2-25,0-1 1,0-1 104,0-4 0,0 4-33,0 1 1,-2-1 119,-3-4 1,4-1-133,-4 1 1,-1 4-32,1 1 0,-6-1-88,1-4 1,4-1-224,1 1 0,4-7-852,1-3 1,0-9-2,0-5 1082,0-3 0,-7-8 0,0-2 0</inkml:trace>
  <inkml:trace contextRef="#ctx0" brushRef="#br0">23588 17102 7828,'-15'8'9,"1"5"10,0-5 1,5 6 74,-1 0 1,7-4-217,-2-1 318,4-6-109,7 10 0,2-11 207,6 2 1,2-2-126,3-2 1,3-2 222,6-2 0,1 0-66,-1-5 0,9 6-99,5-2 1,7 3-81,8 2 1,1 0 22,4 0 1,-3 0-23,2 0 0,-4 0-135,-5 0 0,10 0 32,-1 0 1,14 0-578,5 0 0,-1-1 413,-38-1 1,-1-1-1,34 0 48,2-7 0,-35 6 0,2-1 84,-1-2 0,1 0 0,4 0 1,1 1 18,-1 1 1,0 1 0,1-3 0,-1 1 0,-2 1 1,0 1-1,-1 0 1,-1 1-8,-2 1 1,-1-1 0,0 2 0,2 1 11,5 0 1,1 0 0,-6 0-1,-1 0 48,2-1 1,0 2 0,33 5-18,-1 4 1,-7 2-53,-1 3 1,4-3 28,5-2 1,-36-4-1,2-1-72,-2-3 0,0 0 0,38 3 20,-3-5 1,-2 0-15,-2 0 1,7 0 45,2 0 1,-39-2-1,0-1-4,0 1 1,-1 0-1,36-8 68,-10 6 1,-1-6-230,-4 5 0,-2-4 202,3 4 1,-6 0-55,-3 5 0,-4 0-164,-7 0 1,-10 0-79,-4 0 0,-9 2-101,0 3 1,-9-2-97,-6 6 430,-2-6 0,4 4 0,2-7 0</inkml:trace>
  <inkml:trace contextRef="#ctx0" brushRef="#br0">23659 14103 8432,'9'0'165,"1"0"0,-1 0-118,5 0 1,1 0 15,-1 0 1,6 0 58,4 0 0,9 0 111,5 0 1,5 0-115,4 0 1,-1 0-34,6 0 0,0-5-20,5 0 1,0-6-118,0 2 1,8-4-202,6-1 0,8 0 329,-34 6 1,0 1 0,34-2-113,-3-1 1,1 1 57,-6-5 0,5 4-119,0 1 1,-35 6 0,0 1 118,1-3 1,1 1 0,1 1 0,-1 1 83,33-8 1,0 7-257,-5-2 1,6-1 196,-37 4 0,1-1 0,3 0 0,0 0 0,1 0 1,0 1 0,-2 2-1,-2-1 21,35-4 0,1-1-64,-1 1 1,-33 0 0,1 0 39,-1 3 1,-1 0 0,0-1 0,0 1-49,39 2 1,-9-5 104,-1 1 0,-1-1-20,-9 5 0,7 0 10,-1 0 1,1-5-42,-2 0 1,-4 1 201,-10 4 1,-3 0-79,-7 0 0,-4 1-171,0 4 1,-5-4 480,5 4 0,0 2-573,5-3 1,1 1 22,4-5 0,0 0-113,5 0 1,-4 0 103,-7 0 0,-1-5 260,-3 1 1,-3-3-228,-7 2 1,-1 4 153,-3-4 1,-3 4-59,-7 1-95,0 0-316,0 0 1,-4 1-391,-1 4-18,-6-4 350,4 12 414,-7-11 0,6 10 0,2-4 0</inkml:trace>
  <inkml:trace contextRef="#ctx0" brushRef="#br0">23616 15155 8089,'-14'0'-1044,"4"0"1034,1 0 497,6 0-456,-4 0 10,7 0 0,7 0 89,2 0 1,5 0 14,5 0 1,4 0 73,5 0 0,7 0-88,3 0 1,15-2 114,9-3 1,7-1-379,7-3 1,-3-4 216,3 3 1,-2 3 23,2-3 1,-35 6-1,2 0-96,1-1 1,2 1 0,0 0-1,1 1-5,-4 3 1,-1 0 0,2 0 0,-1-1 29,33-4 0,1 4-23,-1-4 31,-34 4 1,1 0-22,1 1 0,-1 0 0,3 0 0,0 0-32,-3 0 0,-1 0 0,37 0 50,-3 0 0,-34 0 0,0-1-38,0-2 0,1 1 1,4 1-1,-1 0 45,0-1 1,-2 0 0,-1-2-1,-2 1 49,35-2 1,-3 1-17,-2 4 0,9-2-36,-40 0 0,1-1 1,1 3-1,0-1 27,29-4 0,6 4 0,-11 1 0,1 1-17,-10 4 1,-1-4-149,1 4 1,7 1 137,2-1 0,-1 0 35,1-5 0,-8 0-3,-1 0 0,0 0-56,-5 0 1,8 0-82,2 0 0,6-5 28,-2 0 1,2 1-142,-1 4 0,-11 0 135,-8 0 0,-4 0 28,-1 0 1,-5 0-90,-1 0 0,-3 0 58,4 0 0,-7 0-138,2 0 1,-3 1 604,-1 4-524,-7-3-609,-2 4-1781,-5-6 2486,-7 0 0,-8 6 0,-8 2 0</inkml:trace>
  <inkml:trace contextRef="#ctx0" brushRef="#br0">23701 16107 8050,'-14'0'0,"0"0"34,0 0 1,4 0 208,1 0 0,4 0-146,-4 0 54,5 7 1,0-6-347,8 4 0,0-4 131,5-1 0,5 0 24,5 0 1,8 0 170,2 0 0,7 0 11,11 0 0,5-1-122,10-4 1,3 2-4,6-7 0,-5 6 41,1-6 1,-4 7 56,8-2 1,8-1-137,-35 4 1,2-1 0,1 0 0,-1 0-127,-3 0 0,-1 1 1,3 1-1,-1 1 175,-4-2 1,0-1-1,6 0 1,0 0-33,4 0 1,0 1-1,-1-1 1,1 1-7,2 2 1,0 0-1,-3 0 1,-1-1-206,-1-2 0,1 1 1,-1 1-1,2 0 220,3-1 1,0-1 0,-1 2 0,-1-1 53,2 0 1,0 0 0,-1 1 0,-2 0-44,-2-1 0,1-1 1,4 2-1,0 1 19,0 0 1,0 0 0,-2 0 0,0 0 16,0 0 0,-1 0 1,-3 0-1,-2 0 63,1 0 1,0 0-1,2 0 1,0 0-110,0 0 0,0 0 0,4 0 1,0 0-3,-2 0 1,1 0-1,1 0 1,-1 0 9,-4 0 1,-2 0 0,1 0-1,0 0-113,-2 0 1,0 0 0,1 0-1,0 0 46,-1 0 1,-1 0 0,2 0-1,-1 0 28,33 0 1,-6 0 166,-9 0 0,-9-2 119,-4-3 0,-6 4-253,-4-4 1,-5 3 426,-9 2-1084,-3 0 769,-7 7 1,-8-6-1384,-6 4 1390,-12-3 1,-11 4 0,-5 2 0</inkml:trace>
  <inkml:trace contextRef="#ctx0" brushRef="#br0">25152 12795 7972,'0'-14'-636,"0"-1"0,0 6 489,0-1 377,0 7 401,0-3-106,0 6-498,-7 0 1,6 6 76,-4 4 0,-1 2 3,1 3 1,0 5 7,5 4 1,0 3-9,0 1 1,0 7-1,0 3 0,0 3 1,0 1 0,0 7-47,0 4 1,0 8-217,0 5 1,-1 9 177,-4 1 0,2-36 0,0 2-194,-2-2 1,0 0 0,-8 39 187,8-38 0,1-1 1,-4 36 36,3-36 0,1 0 1,0 34 12,0 2 0,1-5 24,-2-4 1,3-4-186,-3-6 0,4 4 101,1 1 1,0 4 61,0-4 1,-2 4-139,-2-4 0,2-1 66,-3-4 1,-1 0-18,1 0 1,0 0 30,5 0 0,0 4-22,0 1 1,0 0 50,0-6 1,0 1-30,0 0 0,0-5-29,0 0 0,0 1 29,0 3 1,0 1 29,0 0 1,0 0-17,0 0 0,0-2 2,0-3 0,0 0 53,0-9 0,-4 8 130,-1-9 1,-5 4 272,6-3 1,-6-1-266,6 1 1,-6-2 64,5-3 0,-4 3-219,4-3 1,0-3 42,5-2 0,-4 2-69,-1-2 1,-1 0-4,1-5 1,3 6-49,-2-1 0,2 2-23,2-2 0,0-3-17,0 3 1,0-3 53,0-2 0,0 4 117,0-4 0,0 2-95,0-11 0,0 7 11,0-3 1,0-1 4,0 2 1,-2-5 3,-2 5 1,2-7-57,-3 2 0,4 2 74,1-2-595,0 0 187,0-5-473,0-6 0,0-8 333,0-10 1,1-17-754,4-11 1240,-3-15 0,6 12 0,3-2 0,-4-4 0,1-1 0</inkml:trace>
  <inkml:trace contextRef="#ctx0" brushRef="#br0">26389 12724 8081,'4'-15'3,"1"1"130,6 6-141,-9-4 0,4 12 84,-6 0 0,0 8-124,0 11 0,0 0 121,0 9 1,0 2 60,0 8 0,0 8 21,0-4 0,5 6 10,-1-1 1,1-1-41,-5 6 0,2 5-3,3 5 0,-4 10-352,4-1 0,-4 10 332,-1-1 1,-6-1-353,2-38 0,-1-1 0,-1 1 0,-1 0 241,0 4 1,0 0 0,0-2 0,0-1 19,-1 1 1,1 0 0,0-1 0,0-1-133,-7 35 1,0 0 300,-1-5 0,3 0 6,2 0 1,2 0-108,4 0 0,2-4 155,-3-1 1,-1-6-100,1 2 1,-1 3-123,1 1 0,4 3 37,-4 2 1,2-1-142,-2-4 0,3 4 77,-2-4 1,-3-7-115,3-3 0,-1-2-121,5 3 1,0 0 117,0 0 0,0-2 142,0-3 0,-2 2-56,-2-7 0,2 2 173,-3-1 0,-3-6 196,-1 1 0,1 3-126,-1-8 0,4 11 262,-5-7 1,6 4-378,-6-3 0,7-1 118,-2 1 1,-1-2-143,1-3 1,0 3-14,5-3 1,0-2-59,0 2 1,0 0-11,0 5 0,0 1 65,0 3 0,-1-2 8,-4 2 0,4 2-36,-4-2 0,3-4 13,2-5 0,0-8-331,0-2 218,0 1-491,0-13 0,0-4 233,0-12 1,0-14 342,0-14 0,0-20 0,0-10 0</inkml:trace>
  <inkml:trace contextRef="#ctx0" brushRef="#br0">27341 12653 8032,'0'14'-110,"0"0"0,0 0 0,0 8 278,0 7 0,-1 6 257,-4 7 0,-1 7 47,-4 3-317,-3-3 0,6 8-6,-8 0 0,3 1-482,2 9 0,-1 1 479,6 8 1,-4-4-10,4 4 1,-4-3-74,4-2 0,-5 1 94,6 4 1,-6 2-151,8-38 1,0 0 0,-4 1 0,0 0 35,-3 35 1,5-36-1,0 1-53,-5 35 1,-1 1 78,-4-1 1,4 1-34,6-37 1,-1 1-1,-3 36-21,-1-6 1,-2-6-6,6-3 0,-2-2-63,3 1 0,1-1 64,-7 7 1,5-3 31,-4 3 0,4 7-28,-4-3 1,1 3-3,-2-3 1,-1 2-35,6 3 1,-1-4 4,1 4 1,4-9-3,-4-6 1,3-4 84,2-5 1,0-3 51,0-6 1,0 0-100,0-1 0,-4 1 25,-1-1 0,0 1 18,5 0 0,-1-1 96,-4 1 0,2-5 217,-7 0 0,7-7-255,-2 3 1,4 0-177,1 0 0,-5 0 67,0-1 1,1-1-90,4 6 0,0-3 73,0 7 1,0-4-165,0 5 0,1 3 54,4-8 0,-3 4 31,2-9 1,-2 1-26,-2-6 1,0-4-350,0-1-601,0-5 719,-6 2 0,2-12-215,-5-3 0,4-16 553,-4-8 0,-1-13 0,-4-4 0</inkml:trace>
  <inkml:trace contextRef="#ctx0" brushRef="#br0">24284 11970 8293,'0'21'-188,"0"2"0,0 6 371,0 4 1,0 14 330,0 10 0,0-1-822,0-4 142,0 0 1,0-2 10,0-2 1,0-9-170,0-1 0,0-13 324,0-1 0,7 0 0,1-2 0</inkml:trace>
  <inkml:trace contextRef="#ctx0" brushRef="#br0">25493 12141 7490,'8'6'-421,"6"-3"976,0 7 1,2-1 0,6 5-310,-1 1 1,2-1-96,-4 0 0,0 0-171,-5 1 1,-1-1 67,-3 0 0,-3-5-101,-2 1 0,-3-1 94,3 6 1,-10-6 39,-5 1 1,-7-1-156,-2 5 1,-6 1 53,1-1 1,-3 0 33,-1 0 0,6-1 41,3-4 1,0 4 115,4-4 0,0-1-58,10 2 246,0-7-336,5 10 0,7-12-87,2 4 0,16-4-179,8-1 1,15-4 98,9-1 0,6-8-1378,8-1 1150,-6 0 0,11-7 0,-4 7 0</inkml:trace>
  <inkml:trace contextRef="#ctx0" brushRef="#br0">27014 11913 8080,'8'7'-1122,"-2"-4"795,-6 6 319,7 1 1,-6 4 48,4 0 0,-3 0 116,-2 1 0,-2-1-108,-3 0 1,4-4-16,-4-1 1,3-4-45,2 4 0,0-4 42,0 4 1,0-4 89,0 5 1,0-6-74,0 6 0,0-1 62,0 6 0,5-6-115,0 1 0,0-1 7,-5 5 15,6 0 1,-5 1 13,4-1-33,-10 0 0,-1 0 22,-3 1 0,-4-6 164,4 1 1,1-6-99,-2 6 0,5-2 127,-4 1 0,1 4-82,-1-4 1,1-1-36,3 2 0,2-6-16,-7 6-35,7-1 1,-8 1-436,6-1 0,-1-6-61,1 2-678,4-3 1128,-12-2 0,12-7 0,-6 0 0</inkml:trace>
  <inkml:trace contextRef="#ctx0" brushRef="#br0">27810 11828 8077,'-9'2'513,"-1"2"0,-1 4-394,-8 6 1,-1 2 3,-4 3 1,-1-3-141,6 3 0,-3 2-100,8-3 0,-2 1 93,11-4 1,0-1-50,5 0 1,8-1 101,6-4 0,2 2-49,8-6 1,4 0 1,6-5 0,3 0 9,-3 0 0,4 0-77,-5 0 0,0-2-143,-5-3 1,1 2-43,-1-6 1,-6 4-255,-3-4 0,-5 4 525,-4-5 0,-4 1 0,-6-5 0</inkml:trace>
  <inkml:trace contextRef="#ctx0" brushRef="#br0">27881 11942 8073,'0'14'106,"0"7"-36,0 2 0,-1 6 103,-4 4 0,-1 9-480,-4 11 1,-2-3 306,2 2 0,-2 0 0,-3 5 0</inkml:trace>
  <inkml:trace contextRef="#ctx0" brushRef="#br0">23204 12980 8195,'-8'6'470,"3"3"0,4 10-285,1 3 0,-5 8-56,0 4 1,-1-3-125,1 7 0,3-5-269,-2 5 0,1-6-23,-2 1 0,3 2 180,-2-2 1,2 0 106,2-4 0,-6-1 0,-2 0 0</inkml:trace>
  <inkml:trace contextRef="#ctx0" brushRef="#br0">23005 14060 8136,'0'14'0,"0"2"0,0 3 0,6-2-30,4 7 1,1-2 149,-2 2 0,4 1 33,-4-6 1,4 2-124,1-2 1,-6-4 0,-3 4 87,3-3 1,-7-2-50,4 1 1,-10-1 94,-4 0 0,-4 0-80,-1 0 1,-5 2-135,0 3 1,-5-1 26,5 5 0,-6-1-50,1 2 0,4 1 81,1-6 1,8 5 20,1-5 0,7 0-71,-2-5 0,5-4 39,5-1 0,5-6-97,9 2 0,4-3 91,10-2 0,-1-2-214,6-3 1,5-1-164,4-4 1,7-1 385,-2 7 0,-3-7 0,0 3 0</inkml:trace>
  <inkml:trace contextRef="#ctx0" brushRef="#br0">22919 15340 8005,'0'-8'257,"0"3"1,0 10-753,0 4 1,7 4 462,2 1 0,-2 0-80,-3 0 0,-2 1 13,-2-1 1,0 5 11,0 0 1,0 0 91,0-5 0,0 0 72,0 0 439,-6 1 1,4-1-348,-4 0 0,6 0-95,0 0 0,6-4 13,3-1 0,-1 1-38,2 4 0,-1 0 13,6 0 1,-6 1-17,0-1 1,-1 6-11,2 4 1,1-2 11,-6 2 0,-1 0 115,-4 4 1,-1-4-67,-4-1 0,-3-4-220,-6 5 0,0-6 129,0 0 1,-2-2-273,-3-2 0,1 1-227,-5-1 1,4 0 492,-5 0 0,0 1 0,-4-1 0</inkml:trace>
  <inkml:trace contextRef="#ctx0" brushRef="#br0">22877 16164 8005,'0'8'685,"0"5"-401,0-4 1,-7 10-186,-2 5 1,-4 3 90,-1 1 0,-5 12-318,0 2 0,-4 2 12,4-6 1,-5-3 22,5-7 1,6-1 139,9-3 1,2-3 35,2-7 0,3-5-113,7 1 0,7-7 77,16 2 0,5-4-55,9-1 0,-2 0 51,2 0 0,2-1-176,-2-4 1,7 2-125,-2-7 1,2 7-277,-2-2 0,-3 4 108,-6 1 0,-12 0 425,-2 0 0,-10 12 0,1 4 0</inkml:trace>
  <inkml:trace contextRef="#ctx0" brushRef="#br0">22919 16420 8005,'0'-5'62,"0"10"1,0 9 50,0 15 0,0 10 294,0 4 0,0 15-150,0 4 1,0 3-263,0 6 0,-4 6-35,2-35 1,-1 1 0,-2 2 0,0-1 31,3-4 1,0 0-1,-8 38 8,6-2 0,-14-4 0,2-1 0</inkml:trace>
  <inkml:trace contextRef="#ctx0" brushRef="#br0">30611 10691 8217,'-30'14'0,"-3"0"0,3 2-127,-3 3 1,3 3-60,1 6 1,3 2 64,2 4 239,3 2 0,7 11 43,0 1 1,4 4-5,1-5 1,6 5 101,-2-4 1,5-2-87,5-8 0,4 1-171,10-6 1,0-6 44,10-8 0,-3-5-174,12-4 0,2-4 101,7-6 1,-3-8-129,4-6 1,-7-5 1,-8-5 0,-1-3-299,-13 4 1,-7-4-157,-7-2 1,-5 3 606,-5 2 0,-3-3 0,-18 11 0,-4-4 0</inkml:trace>
  <inkml:trace contextRef="#ctx0" brushRef="#br0">30611 11117 8217,'-28'0'-426,"6"7"-54,3 2 1,8 5 417,1 5 1,7-3 376,-2 3 0,12-8-238,7-2 0,2-5 22,7 0 1,3-2-151,7-2 1,-2-2 116,7-2 1,-6-4 5,1-6 0,2 4 15,-2 1 1,-6 1-1,-8-2 1,-3 4-85,-2 6 1,-2 1-25,-2 4 1,-4 5-61,-6 9 0,0-2 125,0 7 1,-4-2-281,-1 2 0,-5 1-7,6-6 1,-3 4-1,2-4 1,4-4 242,-4-6 0,-3-6 0,0 4 0</inkml:trace>
  <inkml:trace contextRef="#ctx0" brushRef="#br0">31066 10563 8189,'14'1'0,"1"4"0,-6 9 46,1 10 0,-7 4 184,2 6 1,-4 7-20,-1 6 1,-2 8-160,-2 2 0,1 3-430,-7 2 1,5-1 333,-4-8 1,6-4 27,-2-2 1,3-9-37,2-5 0,0-9-264,0-5-40,-6-4 302,-2 0 0,-4-9-75,2-6 0,-1-6 20,6-9 0,-4-5-278,4-4 1,0-7 386,5-3 0,-6-18 0,-2 0 0</inkml:trace>
  <inkml:trace contextRef="#ctx0" brushRef="#br0">31137 10620 8189,'29'-13'-365,"-1"4"1,1-3 145,-1 8 1,-1-1 868,-3 5 1,-2 2-316,-3 2 0,-4 4-229,4 6 0,-8 1-10,-1-1 0,-7 0-153,2 0 1,-4 1 47,-1-1 0,-1 2 121,-4 2 0,-3-2-11,-6 3 1,-7-3-8,-2-2 1,-4 0-153,-2 1 1,1 2 32,0-3 1,-1 4-152,1-9 0,4 4-54,0 1 1,5-5-277,-4 1 0,7-5-757,2 4 679,-1-6 584,14 4 0,-5-7 0,6 0 0</inkml:trace>
  <inkml:trace contextRef="#ctx0" brushRef="#br0">31450 10748 8189,'14'0'-298,"1"0"0,-1-2 119,0-3 0,0 4 812,0-4 0,2 3-164,3 2 1,-3 0-631,3 0 1,1 0-580,-1 0-351,0 0 511,-4 7 132,-1-6 448,-6 6 0,-8-1 0,-8 2 0</inkml:trace>
  <inkml:trace contextRef="#ctx0" brushRef="#br0">31592 10833 8189,'8'6'-438,"-2"-4"0,-6 10 909,0-2 0,0 3-207,0 1 0,0 6-32,0 4 1,0 3-91,0 1 0,-6 5 1,-3 1 1,1 5-134,-2-1 0,1-2 84,-5 2 1,4-1-290,1 1 0,1 3-76,-2-4 0,-1 0-116,6 1 0,-1-7 387,1 3 0,-2-4 0,-8-2 0</inkml:trace>
  <inkml:trace contextRef="#ctx0" brushRef="#br1">25521 13278 8339,'0'-14'144,"0"6"156,0 2 1,2 6 505,3 0 1,3 8-453,6 6 0,11 2-95,3 7 1,10 1-642,0 4 1,3-5 252,2-4 1,-2 1-351,-3-1 1,0 0-61,-10-5 0,1 0-1025,-15 1 1564,3-8 0,-9 6 0,6-5 0</inkml:trace>
  <inkml:trace contextRef="#ctx0" brushRef="#br1">25891 13207 8396,'-6'16'1118,"-4"3"1,-4 3-756,-5 6 0,-9 4-285,-10 6 0,-3-5-386,-2 10 0,0-5 211,1-1 1,4 3-234,0-7 1,12 3 231,3-7 1,7 1 97,7-11 0,-4 0 0,5-5 0</inkml:trace>
  <inkml:trace contextRef="#ctx0" brushRef="#br1">26716 13179 8336,'7'0'-441,"6"0"527,-3 0 1,2 4 369,2 1 0,7 6-347,3-1 0,3-2-252,1 1 1,0-4 23,1 4 0,-1 1-214,1 4 1,-6-5-749,1 1 568,-7-1 513,4 6 0,-7-1 0,0 0 0</inkml:trace>
  <inkml:trace contextRef="#ctx0" brushRef="#br1">27142 13036 8280,'-14'15'-425,"3"-1"561,-3 0 1,1 2 565,-11 3 1,1 5-342,-6 9 0,1-3-204,-1 3 1,1-2-571,-1 3 1,3-4 247,2 3 0,5-3-1214,9-2 1379,-2-6 0,10-1 0,-4-7 0</inkml:trace>
  <inkml:trace contextRef="#ctx0" brushRef="#br1">27825 13136 9408,'15'5'837,"4"-1"0,-1 6-691,5-5 0,6 9-160,4-5 0,6 7-707,-1-6 1,8 1 477,2-2 1,-7 2 242,-8-6 0,-3 12 0,-2-1 0</inkml:trace>
  <inkml:trace contextRef="#ctx0" brushRef="#br1">28137 13122 8168,'-14'0'1012,"-5"0"-574,0 0 0,-8 11-180,-1 3 1,-5 16 41,-5 3 1,-14 21-159,26-22 1,0 2 0,-9 4 0,-2 2-618,0 4 0,-1 2 0,-6 3 0,-1 1 0,-1 4 0,-1 0 0</inkml:trace>
  <inkml:trace contextRef="#ctx0" brushRef="#br1">26545 14515 8041,'14'14'844,"0"0"0,2 7-583,3 3 0,-1-4-174,5-1 1,1-3-246,4-2 165,1 0 1,4-4-704,0-1 1,5-4 120,-5 5 575,0-7 0,-4 9 0,-1-4 0</inkml:trace>
  <inkml:trace contextRef="#ctx0" brushRef="#br1">26815 14202 8041,'8'3'171,"-3"7"0,-4 6 459,-1 12 1,-1 7-143,-4 3 1,-4 4-298,-10 6 1,-2 2-97,-3 7 0,-1-2-207,6-2 0,0-9 154,5-6 1,0-7-75,-1 2 0,8-9-1225,2-5 952,3-9 0,4-4 305,3-6 0,2-13 0,8-2 0</inkml:trace>
  <inkml:trace contextRef="#ctx0" brushRef="#br1">27284 14330 8027,'15'2'346,"-1"2"1,2 4 533,2 7 0,-2-1-369,3 0 1,3 0-204,2 0 1,9 1-439,5-1 0,3 5 92,2 0 1,-2 0-63,-3-5 0,1 2-201,-5 3 0,-3-3-573,-7 2 0,-4-2 874,-5-2 0,-1 1 0,0-1 0</inkml:trace>
  <inkml:trace contextRef="#ctx0" brushRef="#br1">27825 14202 8027,'0'-14'218,"0"0"96,0 6 0,-2 2 475,-3 6 1,-3 14-226,-6 9 1,-13 7 24,-6 13 1,-8 5-468,-6 13 1,21-25 0,1 1-272,-3 5 1,-1 1 0,1 0 0,-1 1 148,1 3 0,-1 1 0,1-1 0,0 1 0,-1 1 0,1 1 0</inkml:trace>
  <inkml:trace contextRef="#ctx0" brushRef="#br1">27398 15382 7937,'-14'-6'1453,"6"4"-944,2-4 0,12 12-64,3 4 1,7 2-175,8 3 0,1-1-23,13 0 1,5-4-489,4-1 1,7-4 176,-2 4 0,-3-6-591,-2 2 0,-6-2 355,-7 2 0,-3-2-1302,-12 7 1601,0-7 0,-5 9 0,1-4 0</inkml:trace>
  <inkml:trace contextRef="#ctx0" brushRef="#br1">27867 15183 7949,'-9'8'1086,"-1"6"0,1 8-451,-5 12 1,-2 8-4,-3 10 0,-11 13-554,9-28 1,-1 2-1,-5 8 1,-1 4-2280,-5 7 0,-1 2 2201,-3 2 0,-1 1 0,1 1 0,1 0 0,-3 0 0,1 0 0</inkml:trace>
  <inkml:trace contextRef="#ctx0" brushRef="#br1">15924 6042 8415,'-6'-14'87,"3"-5"-87,-7 0 0,1 5 375,-5 4 0,4 2 65,1-1 0,-1 2 33,-4 7 1,-2 0-463,-3 0 1,3 7 135,-3 2 1,-1 10-150,1 5 0,0 4 112,5 6 1,0 2 6,-1 6 1,1 3 40,0 2 0,6 4 40,3 6 0,4-1-75,1 1 0,0-5 24,0 1 0,1-8-154,4 3 1,3-10 160,6-5 0,2-10-212,3-4 0,-2-9 106,7-5 0,0-7-81,4-7 0,2-7 49,3-13 0,4-10-81,5-4 1,-1-9-187,-3 0 1,-3 0 28,-7-5 0,-4 3-34,0-7 0,-11 2 135,1 2 0,-10 2 23,1 3 1,-10 3 13,-4 6 0,-5 7 42,-5 3 1,1 9-43,-5 5 0,-6 10 107,-4 4 1,-5 7-192,5 7 0,-5 7 118,5 12 0,0 2-422,4 3 0,7-1 291,3 6 1,5-6-500,5 1 0,2-3 212,7-2 0,0-4 55,0 0 0,2-9 413,3 0 0,2-1 0,8-13 0,-1 6 0,0-7 20,0 0 0,-4 0 16,-1 0 0,-4 6 787,5 3 0,-1 4-328,5 1 1,-1 2 145,-4 3 0,9-2-93,-4 7 0,8-5-102,-3 5 0,2-1-448,-3 6 0,3 4-369,3 0 1,1 0-899,-6-4 0,5-2 1269,-5-4 0,0 4 0,-5-5 0</inkml:trace>
  <inkml:trace contextRef="#ctx0" brushRef="#br1">16209 6412 8257,'8'6'-233,"-1"-3"368,-2 7 0,-3-1 417,3 5 1,1 0-1565,-1 1 356,6-1-105,-3 0 761,6 0 0,-6-6 0,-2-1 0</inkml:trace>
  <inkml:trace contextRef="#ctx0" brushRef="#br1">16379 5786 8225,'8'0'62,"3"2"-62,-6 2 0,4 6 818,-4 9 1,5 9-223,-6 10 1,1 5-83,-5 4 0,0 5-185,0 10 0,0 4-433,0 10 1,0-2 9,0 7 0,0-13-332,0-2 0,0-9-50,0-10 1,0-7 156,0-16-398,0-4 1,5-15 220,0-10 1,4-9 29,-4-15 0,6-7 0,-2-6 1,-1-4 465,2-11 0,-1 2 0,5-12 0,5 2-177,0-1 0,2 8 177,-2 6 0,-3 12 230,3 2 1,3 13-299,1 6 1,-2 5 170,-2 4 0,-3 4 648,-2 6 1,-1 6-106,-4 4 1,-3 4 130,-6 5 0,0 0-135,0 9 1,-3-2-394,-6 7 0,-1 3-227,-9 2 0,-1 3 72,1 2 1,-5-5-309,5-1 0,-3-5 196,8 1 0,-2-9-456,11-5 0,-4-3-91,4-2 303,0-6 0,12 3 117,2-6 1,4-1 61,1-4 1,2 5-105,3 0 1,-2 0 97,7-5 1,0 0-436,4 0 1,0-7 523,1-2 0,-1-4 0,1-1 0</inkml:trace>
  <inkml:trace contextRef="#ctx0" brushRef="#br1">16863 5971 8244,'6'-14'10,"3"-1"1,4 6 180,1 0 1,2-1-140,3-4 1,-3 0 85,3-1 0,1 6-696,-1-1 1,0 7-152,-4-1 709,-1 2 0,0 2 0,0 0 0</inkml:trace>
  <inkml:trace contextRef="#ctx0" brushRef="#br1">16976 5985 8140,'10'10'449,"-1"-1"1,-4 5 3,5 5 1,-7 13-630,1 1 1,-2 13 175,-2 6 0,0 10 0,0 2 0</inkml:trace>
  <inkml:trace contextRef="#ctx0" brushRef="#br1">21043 6952 8543,'28'14'-10,"2"0"-254,3 0 0,-1 1 332,6-1 1,8-1-454,11-4 0,6 2 385,8-6 0,0 0 0,0-5 0</inkml:trace>
  <inkml:trace contextRef="#ctx0" brushRef="#br1">21697 6923 8378,'14'0'0,"6"7"-861,4 2 1,-2-1 860,2 2 0,1-3 18,8 3 1,-4 3 186,-1-4 0,-1 4 283,-8 1 1,5 0-107,-5 0 1,-7 2-75,-7 3 1,-5-2-282,-5 7 1,-9 0 94,-10 4 1,-13 5-364,-6 1 1,-11 7 37,-3 1-104,24-17 1,-3-1-1,-9 5 1,-2-1 0,-3 1-1,-1-1 1</inkml:trace>
  <inkml:trace contextRef="#ctx0" brushRef="#br1">13123 6341 8295,'-28'-15'0,"1"1"-157,3 0 0,-2 4-257,2 1 0,-3-1 1533,-1-4-600,-1 0 0,1 5-36,-1-1 0,1 7-180,-1-2 0,6 5-304,-1 5 1,7 3 62,-2 6 1,4 7-173,6 2 0,-2 9 122,6 1 1,0 2-86,5-2 1,2-3-98,3 3 1,3-8-147,6-1 0,5-7 76,0 2 0,1-4 119,-1-6 1,-1 2 148,5-6 1,-5 4-95,1-4 1,-4 6 133,0-1 1,-6-2-62,1 1 0,-7 1 150,2 4 0,-10 0-79,-5 0 1,-2 0 105,-3 1 0,-5 0-377,-4 4 0,2-3 150,-2 3 0,5-8-453,-4-1 1,5-7-80,-1 2 166,4-4 1,2-7 408,4-4 0,2-9 0,7-3 0</inkml:trace>
  <inkml:trace contextRef="#ctx0" brushRef="#br1">13095 6582 8332,'14'0'12,"-6"0"1,-2 2 76,-6 3 0,0 4 167,0 10 1,-1 3-25,-4 7 0,4-3 0,-4-2 1,3 1-199,2-6 0,2 0-7,3-5 0,2-1-157,8-3 0,-6-4 156,1-6 0,-1-3-138,5-7 0,1-1-82,-1-13 1,-6 1 69,-4-6 0,-2 1-31,-2-1 0,0 1 68,0 0 1,-2 1-65,-2 3 0,-4 0 91,-6 10 0,-5-3-94,0 7 0,-2 4 71,2 1 1,3 4-92,-3 1-129,10 0 228,3 0 1,9 0 74,6 0 0,7 0 0,12 0 0</inkml:trace>
  <inkml:trace contextRef="#ctx0" brushRef="#br1">13337 6042 8332,'0'-8'-171,"0"14"0,0 12 744,0 15 0,0 10-154,0 9 0,0 5-204,0 4 0,0-1-418,0 7 1,4-3 382,1 3 1,1-4-488,-1-6 1,-2-2 213,7-3 1,-7-9-260,2-10 0,-4-5-357,-1-4 223,0-3 0,-1-13 106,-4-4 0,-3-5 380,-6-9 0,-7-6 0,-1-12 0</inkml:trace>
  <inkml:trace contextRef="#ctx0" brushRef="#br1">13166 6483 8332,'22'-8'-340,"5"-3"-43,-3 6 1,3-4 407,1 4 0,0 0 20,1 5 1,-1 0-402,1 0 1,-6 0 355,1 0 0,-6 6 0,2 2 0</inkml:trace>
  <inkml:trace contextRef="#ctx0" brushRef="#br1">13436 6440 8332,'-9'0'20,"-1"0"167,7 0 1,-2 0-121,10 0 1,5 0 14,9 0 1,4-5-67,10 1 1,-1-1 16,6 5 0,-7-2-260,3-2 0,-1 2-371,-5-3 0,2 4 319,-11 1 0,-5 0 279,-4 0 0,-1-7 0,6-1 0</inkml:trace>
  <inkml:trace contextRef="#ctx0" brushRef="#br1">13649 6255 8332,'-7'0'0,"-4"11"80,6 3 1,-5 12 242,6 2 1,-8 2 16,3 8 0,-2 0 79,1 5 1,-2 4-113,2 0 1,4-4-267,1-5 1,4-6 156,1 1 0,6-3-561,4-2 0,8-7 301,6-7 1,-2-1-289,2-9 1,0-5-147,4-9 0,1-9-1000,-1-4 1496,-6-4 0,5-8 0,-5-1 0</inkml:trace>
  <inkml:trace contextRef="#ctx0" brushRef="#br1">13891 6298 8332,'0'14'0,"0"0"270,0 1 1,5-1 5,0 0 0,-1 5 117,-4 0 0,0 6-117,0-1 0,-4-2 4,-1 2 1,-6-5-67,1 4 1,2-1-75,-1 2 1,1-2-458,-1-3 286,-4-3 0,10 5-732,-7-7 569,7-6 0,-3-4 20,6-8 0,0-6 69,0-9 0,6-8-538,4-6 0,7-6 177,2 1 1,0-2-60,-5 2 1,2-1 503,3 6 1,-3 0-118,3 4 1,-4 7 494,0 3 0,-6 5-94,1 4 54,-1 4 1,4 8-85,-4 2 1,-2 6 527,-7 9 1,0 3-211,0 6 1,-2 1-22,-3-1 0,-1 5-501,-4 1 0,-1-3 151,7-7 1,-6-4-682,5-5 322,1-1-361,4-6 144,0-2-95,6-25 1,2 6 73,6-15 0,0 3-83,1-4 1,-1 7 414,0 3 0,0 3-69,0 2 1,-4 5 105,-1-1 1,1 7-62,4-2 1,-4 10 333,-1 5 0,-4 8-88,4 6 1,-6 3 15,2 1 1,-3 1-152,-2-1 1,1-4-299,4 0 0,-2-5-236,7 4 1,-2-5 69,1 1 462,4-3 0,1-2 0,8 0 0</inkml:trace>
  <inkml:trace contextRef="#ctx0" brushRef="#br1">14389 6369 8332,'-2'-24'0,"-3"1"0,4 5 181,-4-1 403,4 3-337,-6 2 1,-1 8-70,-6 6 1,0 8-148,0 11 0,-1 3 194,1 6 0,0 5-19,0 1 0,6 2-132,3-8 0,4 2 68,1-11 1,0 5-262,0-5 0,1-5 71,4-4 1,-2-7-171,7 2 1,-1-4-33,5-1 1,5-6-31,0-4 1,0-4-47,-5-5 0,1-3 54,-1-6 1,-2 1-50,-2 3 0,1-1-190,-6 6 538,6-6-149,-10 9 1,7-3 424,-3 9 1,-3 6-31,2 8 0,-2 6 101,-2 9 0,-2-2-180,-2 7 1,2-5 9,-3 5 1,-1-5-672,1 4 354,0-5 1,5 2-1056,0-6 503,0-6 187,0-1 0,0-9 478,0-3 0,0-3 0,7-12 0,1-2 0</inkml:trace>
  <inkml:trace contextRef="#ctx0" brushRef="#br1">14446 6454 8332,'6'-14'-2339,"-4"6"3068,10 2 0,-4 7-156,6 4 1,2 0-317,3 9 0,-2-4-42,7 4 1,0 0-122,4-5 0,2 4-401,3 1 1,-3 1 230,4-1 0,-4 0-494,-2 0 0,-1-4 73,-3-1 497,-4 1 0,-6 4 0,1 0 0</inkml:trace>
  <inkml:trace contextRef="#ctx0" brushRef="#br1">14730 6213 8332,'-9'7'290,"-1"8"1,4 7 455,-8 11 1,1 5-255,-11 9 1,5 2 9,-4 3 1,4 2-470,-5-7 1,8 6 80,2-6 1,1 5-846,8-5 1,1-4 499,4-5 1,8-6-864,6 1 1094,0-3 0,13-2 0,-5 1 0</inkml:trace>
  <inkml:trace contextRef="#ctx0" brushRef="#br1">15498 5800 8332,'-14'-8'0,"-1"2"0,1 6 0,-2 3 639,-3 7 1,2 1-81,-7 12 0,1 7-54,-6 8 0,-1 5-320,-3 4 1,9 6-64,1 8 0,5-1-150,4 7 1,6-1 95,3 5 0,4-6-122,1-4 0,6-4 76,4-5 0,9-4-998,4-10 0,10-4-2,5-5 1,5-6 977,4 1 0,4-3 0,6-2 0,0-10 0,0-6 0</inkml:trace>
  <inkml:trace contextRef="#ctx0" brushRef="#br1">16948 5786 8163,'28'0'337,"1"0"0,6 0 508,3 0 0,9 0-328,5 0 1,2 0-134,-2 0 0,-3 2 0,-6 2 1,-1 0-213,1 5 1,-7-4 14,-3 4 0,-4 1-29,-6 4 1,3 6-165,-7 4 0,0 3 96,-5 1 0,-6 12 108,-3 3 0,-12 10-509,-7 4 0,-14 11 48,7-30 1,-1 0-1,-2 3 1,-3 0 68,-2-1 0,-3 1 1,-6 3-1,-2 0-273,-4 1 1,-2 0 0,-1 3 0,-1 0-365,1 0 0,0-1 831,3-4 0,2 0 0,1 4 0,2 0 0,3-4 0,1 0 0,1 1 0,0 0 0</inkml:trace>
  <inkml:trace contextRef="#ctx0" brushRef="#br3">17972 6426 8518,'-10'-13'137,"1"4"418,6-4-437,-4 11 1,6-4 141,-4 6 0,3 3-403,-2 7 0,2-1 135,2 10 1,-2 3 54,-2 2 1,2 3 76,-3 1 1,4 2 55,1 4 0,0-3-39,0 7 1,1 0-315,4 5 1,-2 1 432,7 3 1,-6-3-38,6 4 1,-5-4-269,4-1 0,1-5 124,4 0 1,0-5-110,0 5 0,5-5 47,0 5 0,2-2-30,-2 2 1,-3-2-8,2-3 0,0-1 47,1 6 0,-3-6-22,3 1 1,3-5 34,1-4 1,4 3-43,2-4 0,1-1 49,3 2 1,2-6-35,3 1 1,3-2 72,-3 2 0,3-3 10,1 3 1,-1-4 76,-3 0 0,-1-1-118,-4 0 1,-2 5-23,7 0 0,0 5 42,5-5 0,6 6-42,3-1 1,3-2-89,2 1 0,0 1 96,0 4 0,-7 1 18,-2-1 1,1-4 4,-2 0 1,12-2-5,-3 2 0,16-4-9,-1-6 0,3 5-14,-3 0 0,-2 2 23,-2-2 0,9 1-290,-1 4 1,-32-13-1,1-2 259,1-1 0,0-1 1,-2 0-1,-2 0-109,35 7 0,1 2 133,-1 3 0,-35-11 1,0 0-10,-1 1 0,1 1 0,3-2 0,0 1-24,1 1 0,0-1 0,0-1 0,-1 0 11,-4 1 0,0 1 1,39 6-231,-3-2 0,-36-7 1,1 0 221,4 0 1,0 0 0,0-2 0,0-2-24,0 0 1,0-1 0,0-1-1,-2-1 31,33 0 1,-35 0 0,0 0 50,40 0 0,-36 0 0,0-1-74,3-1 0,-1-1 0,-4 2 0,-1-1 8,-1-3 1,-1 0 0,29-2-55,-2-3 1,-7-1-54,1 6 0,-2-4 70,-2 4 0,-9 0 140,-5 5 0,-3-4-1153,-12-1 835,4 0 0,-17 5-1617,4 0 1145,-9 0-91,-4 0 0,-4 0 135,3 0 627,-4-6 0,12-8 0,-5-9 0</inkml:trace>
  <inkml:trace contextRef="#ctx0" brushRef="#br3">22820 8359 8518,'-13'2'0,"4"3"0,2-2 159,7 6-1,0-6 1,8 5 90,7-3 0,2-3-38,11 2 1,-2-2-326,7-2 0,2 0 119,-2 0 1,5 0 87,-5 0 1,-5 0 88,-4 0 1,-7 5-72,2-1 0,-8 3-193,-1-3 1,-7 0 79,2 5 0,-12 1 84,-7 4 1,-11 6-129,-8 4 0,-8 4-235,-2 6 1,-4-4 77,-5 3 0,6-5-196,13-4 1,6 0-61,12-10 1,9 3 458,6-7 0,13-4 0,9 0 0</inkml:trace>
  <inkml:trace contextRef="#ctx0" brushRef="#br3">23517 8331 8400,'1'-8'-260,"4"3"186,-4 4-20,12 1 0,-10 0-59,7 0 0,-6 0 182,6 0 1,-5 0-8,4 0 0,-4 0 473,4 0-98,1-7-69,4 6 1,0-6 17,1 7-328,-1 0 0,5-1 117,0-4 0,0 3-90,-5-2 0,5 1 118,0-2 1,6 2-230,-1-7 0,-2 7-34,2-2 0,-1 4 151,6 1 1,-1-5 18,1 0 0,-6 1-19,1 4 0,-2 0 1,2 0 1,3-5 5,-4 0 1,-1 0-28,2 5 1,-5 0 14,5 0 1,-5 0-17,4 0 1,0 0 33,0 0 0,4 0-2,-3 0 0,3-4 44,1-1 0,2 0-53,3 5 1,-3 0 101,3 0 0,-3 0-88,-1 0 0,4-5 39,0 1 1,0-1 14,-4 5 1,-1 0 2,1 0 1,1 0-108,3 0 0,-1 0-7,5 0 1,3-5-75,7 0 0,4-4 86,6 4 0,0-4-52,-1 4 1,0-5 55,-4 6 0,2-6 38,-7 6 0,-3-6 20,-1 5 1,-4-4 8,9 4 0,2-4-17,2 4 1,2 0 14,-2 5 0,4 0-105,-4 0 0,-3-5 83,-2 1 1,-3-1-145,-1 5 1,3 0 122,6 0 1,2 0-346,12 0 0,-4-5 157,4 0 0,-11 1 60,2 4 0,-5-5 101,0 0 1,2-4 121,-7 4 1,7 0-108,-2 5 1,7-4-41,-2-1 1,3 0 52,-8 5 1,2 0-10,-2 0 0,-3-5-154,-7 1 0,-2-1 25,2 5 0,4 0 27,11 0 0,5 0 37,-1 0 1,1-5-13,-5 0 0,-2 1 31,-3 4 0,2 0-32,-7 0 1,2 0 129,-1 0 0,2 0-99,7 0 1,-5 0 122,0 0 0,-6 0-82,2 0 0,-6 0 5,-4 0 1,-3 0-55,-7 0 1,-4 0-5,0 0 0,-7 0-28,2 0 0,-3 0 56,-2 0 1,0 0 210,1 0-229,-1-7 1,0 6 9,0-4 0,-4 2-98,-1-2 0,-4 4-379,4-4 36,-5-3 19,8 6 0,-10-6-758,2 4 0,-4 2 23,-4-3 1156,-4-3 0,-6 1 0,-1-8 0</inkml:trace>
  <inkml:trace contextRef="#ctx0" brushRef="#br3">28578 7762 7997,'16'0'553,"3"0"0,-2 2-841,7 2 0,0 0 64,4 5 0,5-6 83,0 2 0,1 1 111,-6-1 1,0 0 395,1-5 0,-2 5-53,-4-1 0,-2 1 210,-7-5-227,-6 6-121,-2 2 0,-6 8-76,0 3 1,-11 2 75,-3 2 1,-10 3-367,1-8 1,-6 8 75,-4-3 1,-3-2 143,-7-2 0,-1 1-105,-3-1 0,1 7-150,-6-3 0,-1 4 43,-3 2-101,-14-1 0,31-13 0,-1-1 0,-7 0 1,1 0-1</inkml:trace>
  <inkml:trace contextRef="#ctx0" brushRef="#br3">24000 8089 8509,'0'-8'446,"0"4"-473,0 8 16,-6-2 0,-2 10-46,-6-2 0,-7 3 107,-3 1 0,-4 0 198,-5 0 0,3-1-137,-3-4 1,3 4 174,1-4 0,1 3-51,-1-3 1,6 4 141,-1-4 0,6-3-192,-1-1 1,4 1 9,0-1 1,6 5-269,0-6 1,5 7 166,0-1 0,2-2-77,2 1 1,6-4 49,4 5 0,6-3-208,7 3 1,7 3-343,13-4 1,15-1 482,14 1 0,-32-7 0,3 0 0,7 1 0,0 0 0</inkml:trace>
  <inkml:trace contextRef="#ctx0" brushRef="#br0">17630 7321 8030,'-7'0'44,"-6"0"0,7 2 58,-4 3 0,-1 3 68,6 6 1,-7 5-49,-3 0 1,1 11-172,-5-2 1,-3 9 113,-2-4 0,-2 6-295,-3-1 0,1-2 110,-1 2 0,-4-4 120,0 3 0,-7-5 0,4 3 0</inkml:trace>
  <inkml:trace contextRef="#ctx0" brushRef="#br0">17190 7492 8448,'-7'22'-217,"4"7"-54,-6-1 0,-1 0 937,-4 6 1,1 2-129,4 2 0,-4 1-507,4-1 1,-2-3 48,1-7 1,4-1-70,6-3 0,8-5-159,6-10 1,16-4 147,17-10 0,10-9 0,14-8 0</inkml:trace>
  <inkml:trace contextRef="#ctx0" brushRef="#br0">13152 9056 8419,'0'-14'0,"0"-1"-124,0 1 0,0 5-476,0-1 698,0 7 1,-2-3 313,-2 6 0,0 11-281,-5 3 1,-1 11-88,-4 4 1,0 10 519,0 9-299,6 5 1,2-7 0,6 6 1,0-11-105,0 2 1,6-11-160,3-4 1,4-6 100,1-8 0,0-6-79,1-3 1,4-11 91,0-9 0,4-7-188,-4-11 1,6-5-36,-1-9 0,-3-7-188,-2-3 0,-8-1 141,-2 10 1,-4 1 138,4 4 1,-5 7-160,0 3 0,-4 9 117,-4 5 1,-4 10-247,-7 4 0,1 10 125,0 4 1,-5 12-183,0 7 0,0 1-12,5 4 0,1-3-498,4-2 869,3 1 0,12-1 0,2 1 0</inkml:trace>
  <inkml:trace contextRef="#ctx0" brushRef="#br0">13394 9226 8419,'7'15'0,"5"-1"-70,-8 0 1,6 0 162,-6 1 1,6 3-259,-5 1 0,6 2 129,-2-2 1,-1-5-1086,2 0 1121,-1 1 0,12-8 0,1 8 0</inkml:trace>
  <inkml:trace contextRef="#ctx0" brushRef="#br0">13777 8843 8419,'19'1'-284,"0"4"1,-4 3 986,-6 6 1,-1 2-176,1 3 0,2-2-389,-6 7 0,0 0 20,-5 4 1,-2 5 41,-2 0 0,-4 7-232,-6-2 1,-1 3 171,1 1 0,-5-5-254,0-4 1,0-5 99,5-4 0,5-5-32,-1-9 135,7 2 53,-3-10 0,12 2-164,3-8 1,10-4-95,5-6 0,4 4-408,6 1 1,-4-1 241,3-4 0,2 4-1442,-2 1 1723,6 6 0,-9-10 0,5 5 0</inkml:trace>
  <inkml:trace contextRef="#ctx0" brushRef="#br0">14474 9283 8201,'8'-8'274,"-2"2"-1007,-6 6 733,0 6 0,-6 9 0,-2 7 0</inkml:trace>
  <inkml:trace contextRef="#ctx0" brushRef="#br0">15100 8743 8198,'6'-8'-256,"2"2"61,6 6 0,0 1 67,1 4 0,-3 0 314,-2 9 1,1-3-57,-7 8 0,1 3-326,-5 2 1,0 1 103,0-1 1,-5 1 169,1-6 0,-7 5-49,1-5 0,-2 0 11,-3-5 0,6-1-25,-1-4-58,1 4 277,-5-12-182,6 6 72,1-7 0,9 0-90,3 0 1,3 0 150,6 0 1,0 0-44,0 0 0,5 1-32,0 4 0,0-2-50,-5 7 1,-1-1 29,-3 5 1,1 1 1,-7-1 0,1 0-9,-5 0 1,0 0-12,0 1 1,-6 4-124,-4 0 0,-7-1-213,-2-3 1,0-1 118,5 0 0,-5 0-138,0 1 1,5-6-897,4 0 1179,7-5 0,-10 2 0,5-6 0</inkml:trace>
  <inkml:trace contextRef="#ctx0" brushRef="#br0">15569 9099 8243,'8'14'145,"-2"0"296,-6 0-441,0 7 0,-6 7 0,-2 8 0</inkml:trace>
  <inkml:trace contextRef="#ctx0" brushRef="#br0">14972 8800 8418,'-14'0'-444,"-1"0"-3,1 0 1,1 2 388,4 2 0,-4-1 183,4 7 1,-4-1 305,-1 6-322,0-1 1,0 2 80,-1 3 0,6 3-57,-1 6 0,1 2 113,-5 3 0,6-1-94,3 6 1,-1-2-145,1 2 0,0-3 165,5-7 1,5-6-249,0-3 0,1-4 4,-1-6 0,-2-3 106,6-6 1,1-8 88,4-6 0,0-11-57,1-8 1,-1-7-290,0 2 0,0-4 76,0-6 0,-6 4-118,-3-3 0,-3 7-13,-2 2 0,0 7-22,0-2 1,-7 9 173,-2 5 1,1 9-85,-2 6 1,-1 4-15,-8 4 1,5 11 62,0 8 0,1-1 160,9 2 0,-1 0 0,5 4 0,0 1 0</inkml:trace>
  <inkml:trace contextRef="#ctx0" brushRef="#br0">14986 9170 8418,'0'9'-523,"0"1"603,6-1 0,-4 5 561,3 0 1,1 5-491,-1 0 1,-1 5-330,-4-5 1,5 2 177,0-2 0,12-4 0,-1 6 0</inkml:trace>
  <inkml:trace contextRef="#ctx0" brushRef="#br0">16294 8743 8247,'-14'0'-899,"0"6"1022,-1 4 1,1 4 316,0 5 0,0 3-176,-1 7 1,6 1-69,-1 3 1,7-8-58,-1 4 1,2-6 33,2 1 0,2 0-217,2-10 1,6 2 53,9-12 1,-2 1-74,7-5 0,-7-6 116,2-4 0,2-9-189,-2-4 1,4-6 38,-4-4 1,-1 1 65,-9-5 0,2 5-30,-6-1 1,0 3 52,-5 1 0,0 2-9,0 4 1,-2 2-88,-3 7 1,-3 6-164,-6 3 1,-5 5 37,0 5 1,-6 9-188,1 10 1,4 3-139,1 1 554,3 1 0,2-1 0,0 1 0</inkml:trace>
  <inkml:trace contextRef="#ctx0" brushRef="#br0">16479 8971 8353,'1'9'561,"4"1"0,-3-1-339,2 5 1,-2 5-191,-2 0 1,2 0-1623,2-5 681,-2 1 317,11-1 0,-6-6 592,8-4 0,-1-15 0,0-4 0,0-14 0</inkml:trace>
  <inkml:trace contextRef="#ctx0" brushRef="#br0">16777 8587 8353,'-1'14'0,"-4"0"0,2 7 143,-7 2 1,6 4 352,-6 2 0,2-1-438,-1 1 1,-2-1 103,6 0 1,0-1-227,5-3 0,3-5 85,7-10 0,1 2-143,13-6 0,-1-2-21,6-7 0,-2-4-6,-4-7 1,3 1-220,-7 0 1,0 0-46,-5 0 0,-2 4-563,-2 1 976,3-1 0,-12 2 0,5 2 0</inkml:trace>
  <inkml:trace contextRef="#ctx0" brushRef="#br0">16920 8715 8337,'7'6'102,"-2"3"0,2 6-56,-3 4 0,1 3 9,-5 6 0,-2 7-131,-2 3 1,1 1-433,-7-1 1,5 3 285,-4-3 1,6-3 221,-2-2 0,3-3 0,2-1 0</inkml:trace>
  <inkml:trace contextRef="#ctx0" brushRef="#br0">17275 8942 8337,'9'13'-89,"1"-4"1,-7 4-25,2-4 0,-4 4-78,-1 1-36,-6 7 1,5-5-529,-4 2 242,3-8 513,2-4 0,7-12 0,0-2 0</inkml:trace>
  <inkml:trace contextRef="#ctx0" brushRef="#br0">17545 8786 8292,'0'9'107,"0"1"0,0-1 309,0 5 1,0 5-59,0 0 0,0 2-102,0-2 0,0-3-119,0 3 0,0-8 274,0-2-232,6-6 0,2 4 109,7-7 0,-1-7-184,0-2 1,0-10-29,0-5 0,1-3-236,-1-1 1,0-5 26,0-1 0,-1 1-117,-4 5 1,-2 1-273,-7 3 0,-7-1 231,-2 6 1,-1 2-78,-4 7 1,3 4 31,-8 6 1,3 13-243,2 6 0,5 6 116,-1 3 1,2 1 461,-1-1 0,3 1 0,6-1 0,0 0 0</inkml:trace>
  <inkml:trace contextRef="#ctx0" brushRef="#br0">17787 8899 8292,'9'-7'0,"1"2"453,-7 3 1,5 4-122,-3 3 1,-4-2-294,4 6 1,-4 1 175,-1 4 1,-1-5-1588,-4 1 250,4-1 1122,-6-1 0,7 5 0,0-5 0</inkml:trace>
  <inkml:trace contextRef="#ctx0" brushRef="#br0">18071 8487 7993,'8'14'512,"-3"1"0,-4 4-83,-1 0 0,5 11-156,0-2 0,0 10-59,-5 0 0,0 3 13,0 2 0,0-1-11,0 1 0,0 4-18,0 1 1,0 1 12,0-2 0,0 8-211,0 7 0,-7-1 0,-1-4 0</inkml:trace>
  <inkml:trace contextRef="#ctx0" brushRef="#br0">12569 8772 8152,'6'-16'-64,"4"6"0,4 2-146,5 4 0,1-1 350,4 5 0,1 0-107,-6 0 1,0 0-756,-4 0 221,5 0 259,-4 0 0,3 6 109,-10 4 0,-9 2 133,-9 3 0,-4 3 0,-1 1 0,-5 7 0,0-3 0,-6 6 0,1 4 0,-1-1 0,1 6 0,-1-5-104,6 5 0,-5 4 86,5 6 0,0 1 579,5-2 0,1-3-178,4 4 1,-2-6-121,6-4 1,0 2 312,5-7 1,2-5-109,3-4 1,-2-7-479,6 2 0,6-3 69,4-2 1,6-4-114,-1-1 1,4-6 40,5 2 0,5-5-1442,9-5 1455,4-2 0,18-14 0,4-1 0</inkml:trace>
  <inkml:trace contextRef="#ctx0" brushRef="#br0">14275 8530 7303,'6'14'-524,"-4"8"763,3 7 0,-4 7-69,-1 11 0,-6 4 9,-4 6 1,3 4-71,-3 1 0,7 4-330,-2-4 0,4 6 46,1-2 1,0 1-651,0-6 630,6 1 0,2-18 0,6 5 1</inkml:trace>
  <inkml:trace contextRef="#ctx0" brushRef="#br0">18370 8402 8343,'9'-5'-560,"1"0"0,4-1 89,5 1 409,0 4 0,0-10 255,0 6 1,1-4-170,-1 4 0,-3 0 17,3 5 1,-3 0-1,-2 0 0,-4 0 40,-1 0 1,-6 2 118,2 2 1,-4 6-96,-1 9 1,0 1 137,0 4 1,-1 8-134,-4-4 1,4 10-7,-4 0 1,3 9 181,2 5-209,0 10 1,0-10 191,0 0 0,2-3-158,3-6 1,-2 1 124,6-11 1,-6 5-98,2-5 0,-3-6 152,-2-8 0,-5-3-172,0-2 1,-12 0-218,-2 1 1,-13-6-208,-6 1 0,-9-1-1126,-5 5 1112,-3 0 1,-15 13 0,-3 3 0</inkml:trace>
  <inkml:trace contextRef="#ctx0" brushRef="#br0">13280 10023 8285,'0'-10'-919,"0"1"1251,0 5 313,0-2 0,0 9-347,0 7 0,0 6-51,0 12 0,0 7 84,0 3 0,0 4-89,0 6 0,5 4 150,-1 9 0,3-4-121,-3 0 0,0-3-236,5-11 0,-1-1 41,1-13 0,2-4 9,-6-11 1,6-6 237,-1-3 1,1-5-128,-2-5 1,4-9-114,-4-10 0,4-11 87,1-7 1,0-7-520,1-8 0,-1 2 223,0 2 1,0 0-525,1 5 1,-3 7 187,-2 8 0,1 5-586,-7 4-883,1 3 912,-5 14 1019,0 0 0,0 20 0,0 3 0</inkml:trace>
  <inkml:trace contextRef="#ctx0" brushRef="#br0">13735 10307 8246,'0'8'852,"0"4"-210,0-2 0,0 3-113,0 1 1,1 6-104,4 4 0,-3 0-330,2 4 1,-2-3 158,-2 9 0,0-9-751,0-1 0,0-2 337,0 1 1,2-1-822,2-3 980,-2-9 0,11 15 0,-6-9 0</inkml:trace>
  <inkml:trace contextRef="#ctx0" brushRef="#br0">14858 9809 7545,'0'21'190,"0"3"1,2 7 314,2 2 0,-2 12 113,3-3 1,1 4-160,-1-3 0,-1 2 20,-4-2 0,5 1-140,0-10 0,1-3 190,-1-7-186,-3 3-79,10-12 0,-9 0-96,7-11 1,-5-10-64,4-8 1,1-8-184,4-11 0,0-2-208,0-3 1,0-3-442,1 3 0,-1 3-301,0 2 0,-1 5 487,-4 4 0,-1 5-904,-3 9 635,-4 4 810,6 6 0,-7 6 0,0 2 0</inkml:trace>
  <inkml:trace contextRef="#ctx0" brushRef="#br0">15171 10179 8222,'12'9'-246,"-2"1"1,1-5 931,-6 4 0,-1-4-222,-4 4 0,0 1-157,0 4 1,0 5-70,0 0 0,0 5 26,0-5 1,-4 6-280,-1-1 0,-5-2 130,6 1 1,-6-5-281,6 1 1,-3-3-26,2-2 137,4-6 218,-5-2-89,6-6 1,6-2-91,3-2 0,6 0 80,4-5 0,4 0-514,10-6 1,4-2 228,5 3 0,6-7-1623,-1 12 1842,7-7 0,-4 2 0,7-8 0</inkml:trace>
  <inkml:trace contextRef="#ctx0" brushRef="#br0">16593 9696 8145,'-8'-7'-20,"1"6"1,7 2 458,0 13 0,2 7-98,3 7 0,-4 9-59,4 5 0,-2 1-43,2 4 0,-4-2 162,4-3 1,-2-1-103,2-3 0,1-3-24,4-6 0,3-7-85,-4-3 1,-1-10 36,1-4 36,1-4 1,4-4-38,0-6 1,1-2-396,-1-13 1,0-6 158,0-8 0,0-3-569,1-2 1,-1 1 197,0-1 0,-4 7-12,-1 3 0,-1 4-552,1 5-777,-2 4 726,-7 6 0,0 12 996,0 7 0,0 6 0,0 3 0</inkml:trace>
  <inkml:trace contextRef="#ctx0" brushRef="#br0">16948 10023 7646,'8'9'912,"-3"1"-519,-4-1 0,-1 10-183,0 0 0,0 0 14,0-5 0,-1-1 13,-4-4 1,2 2 238,-7-6-28,7 6 28,-3-9 0,6 4-547,0-6-2194,0 0 1123,6 0 1003,2 0 765,6 0 53,0 0-458,1 6 1,-6 2-25,1 6 1,-7 1-61,1-1 1,-2 0-63,-2 0 1,-6 0-124,-4 1 1,2 4-231,-1 0 0,4-5-608,-4-5 1,6-4-3,-2 5 888,3-7 0,15-10 0,3-8 0</inkml:trace>
  <inkml:trace contextRef="#ctx0" brushRef="#br0">17616 9610 8310,'8'0'658,"-2"2"-353,-6 3 0,5 9 27,0 10 1,1 2-48,-1 3 1,-3 6 96,2 2 1,-1 0-94,2 1 1,-3-5 102,3 5 1,1-7-116,-1 3 0,4-11-121,-4-4 213,6-3-163,-3-8 1,6-3-211,0-10 0,0-9 88,1-10 1,-1-4-255,0-6 1,0-2 69,0-7 1,1 2-531,-1 3 0,-1 4 307,-4 5 0,2 2-691,-6 4 1,4 2-773,-4 7 807,0 0 1,-4 6 978,4 3 0,-3 4 0,10 1 0,-4 0 0</inkml:trace>
  <inkml:trace contextRef="#ctx0" brushRef="#br0">18043 9809 8194,'-7'15'-16,"0"-1"345,-8 0 1,6-1-78,-1-4 1,2 4 53,-1-4 0,-2-1 169,6 2-251,0-1 1,5 5-52,0 0 1,2-4-179,3-1 1,7-4 143,7 5 1,5-7-144,-5 2 1,6-4-426,-1-1 0,-2-1 253,2-4 0,-7-3-396,2-6 0,-3 1 250,-2 4 1,-6-4-1036,-3 3 424,3-2 933,-7-2 0,-1 4 0,-9 1 0,-4-1 0,-1-4 0</inkml:trace>
  <inkml:trace contextRef="#ctx0" brushRef="#br0">18128 9838 7957,'-8'0'1054,"2"6"-672,6 4 0,-2 4-183,-2 5 0,2 9 40,-3 10 1,-3 5-513,-1 4 1,-4 8 207,-1 7-229,0 6 1,-7 3 0,10-32 0,0 1 0</inkml:trace>
  <inkml:trace contextRef="#ctx0" brushRef="#br0">13365 9824 8432,'10'4'-401,"-1"1"1,-6 6 0,4-3 0</inkml:trace>
  <inkml:trace contextRef="#ctx0" brushRef="#br0">13422 9838 8148,'9'0'-566,"1"0"0,-5-5 660,4 0-340,-6 1 283,10 4-19,-11 0 0,2 0 59,-8 0 0,0 0 123,-5 0 0,4 4-115,-4 1 1,4 0 95,-5-5-127,7 0 132,-3 0-186,25-7 0,-2-7 0,18-8 0</inkml:trace>
  <inkml:trace contextRef="#ctx0" brushRef="#br0">14929 9653 8397,'2'-8'-134,"2"3"1,0-1 61,5 1 258,-6 1-102,10 4 0,-7 6-7,4 3 0,1-1-77,-7 2 0,14-1 0,-2 5 0</inkml:trace>
  <inkml:trace contextRef="#ctx0" brushRef="#br0">16550 9482 8340,'6'-12'0,"4"2"0,1 2-11,-2 4 222,4 2 1,-10-4 547,7 6-238,-7 0-432,3 0 186,-6 0-519,0 0 0,0 6 244,0 3 0,0 4 0,0 1 0</inkml:trace>
  <inkml:trace contextRef="#ctx0" brushRef="#br0">17659 9354 8291,'-14'-6'-743,"6"5"1534,-5-6 0,12 14-363,-4 2 1,3-1-342,2 1 1,0 1-651,0 4 1,2-4 562,3-1 0,2 0 0,8 6 0</inkml:trace>
  <inkml:trace contextRef="#ctx0" brushRef="#br0">14048 11018 8561,'20'0'294,"-3"0"-137,7 0 1,0 1-301,4 4 0,5-3-42,1 2 0,-1-2-392,-5-2 0,1-2 577,-1-2 0,-6 2 0,-1-4 0</inkml:trace>
  <inkml:trace contextRef="#ctx0" brushRef="#br0">14232 10876 8420,'2'-8'0,"3"3"0,-2 5-130,6 5 1,-1 4 157,2 10 1,1 8 119,-6 6 1,4 7-28,-4-2-1,-1 3-258,-4 1 0,7-1-45,2-3 1,4-3-476,1-7 658,7-5 0,7-3 0,8-6 0</inkml:trace>
  <inkml:trace contextRef="#ctx0" brushRef="#br0">15640 10833 8289,'16'-6'-183,"3"-4"0,-2 4-371,7 1 0,-5-1 813,4 1 0,-5 0-121,1 5 0,-2 0-402,2 0 0,-3 0 82,3 0 1,-3 0-493,-2 0 674,0 0 0,0 0 0,1 0 0</inkml:trace>
  <inkml:trace contextRef="#ctx0" brushRef="#br0">15825 10691 7981,'-2'19'1114,"-3"0"0,4 11-867,-4-2 0,2 10 8,-2 0 1,4 3-458,-4 2 1,3-4-277,2 4 1,0-8 477,0 7 0,13-9 0,3 2 0</inkml:trace>
  <inkml:trace contextRef="#ctx0" brushRef="#br0">17318 10847 8233,'8'-1'0,"-4"-4"0,4 3-1084,2-3 655,2 4 1,3 1 730,-1 0 1,0-5-184,0 0 1,5-1 161,0 1 1,5 2-140,-5-6 1,4 4-253,-4-4 1,5 4 75,-5-5 34,0 7 0,-5-9 0,0 4 0</inkml:trace>
  <inkml:trace contextRef="#ctx0" brushRef="#br0">17517 10605 8074,'-10'12'0,"1"2"0,1-2 406,-2 12 0,-2 6-87,2 8 0,2 3-86,-1 2 0,6 7-233,-2 7 0,-3 0 0,0 6 0</inkml:trace>
  <inkml:trace contextRef="#ctx0" brushRef="#br0">15313 11686 8278,'-8'0'0,"2"6"480,6 4 1,6 7-69,4 2 1,8 0-301,6-5 1,3 0-709,1 1 0,7-7 357,3-4 1,-6-2-310,1-2 1,-13 0 25,4 0-165,-6-6 687,-11 4 0,0-4 0,-7 6 0</inkml:trace>
  <inkml:trace contextRef="#ctx0" brushRef="#br0">15228 12127 8221,'-5'14'249,"0"0"-41,0 0 1,13-6-80,7-3 0,5-4 70,9-1 0,5-6-156,4-3 0,2-4-527,-2-1 0,0 0 307,-10-1 0,-3 7-928,-11 4 586,1 2 519,-7 2 0,-8 6 0,-8 2 0</inkml:trace>
  <inkml:trace contextRef="#ctx0" brushRef="#br0">15213 12056 8221,'-9'-13'149,"-1"3"378,7 4-20,-9 6 0,10 6-47,-3 4 0,4 10-212,1 9 1,-2 7 1,-3 12 0,4-4 14,-4 3 1,-1 4 29,1 1 0,-4-3-30,4-2 1,0-4-69,5-5 0,0 1-17,0-6 0,0-4-117,0-5 0,6-9-142,4 0 0,9-8 88,5-7 1,4 0-127,5 0 0,10-9 55,9 0 1,10-12-883,4 7 0,-6 1-902,2 4 1847,-13 5 0,12-2 0,-9 6 0,4 0 0,0 0 0</inkml:trace>
  <inkml:trace contextRef="#ctx0" brushRef="#br1">25237 13093 7975,'14'0'386,"0"0"0,7-1-688,3-4 0,2 3-7,3-2 1,-5 2-588,-1 2 896,-5 0 0,9 0 0,-5 0 0</inkml:trace>
  <inkml:trace contextRef="#ctx0" brushRef="#br1">25564 12766 8009,'9'-8'352,"1"4"0,-5 1-7,4-2 0,-4 3-122,4-3 1,-4 5-385,5 5 70,-7 3 1,3 8-23,-6 3 0,-6-2 158,-4 7 0,-2-7-117,-3 2 0,1 2-97,0-2 0,4-5 13,1-5 0,6-4 4,-2 5 62,4-7 199,1 3-147,0-6 422,0 0-349,6 6 0,-3-2 96,6 5 0,-4-4 55,5 4 1,-7 1-66,2 4 1,1 0-78,-1 0 0,-1 2-4,-4 3 1,0-8-173,0 3 142,0-2-306,0 2-66,0 0-599,0-6 208,-6-2 206,4-6 0,-4-1 547,6-4 0,0 3 0,0-10 0,0 4 0</inkml:trace>
  <inkml:trace contextRef="#ctx0" brushRef="#br1">25678 12909 8009,'8'-7'63,"4"6"0,-10-4 409,3 10 0,-2-2-191,1 6 0,-2 2-50,3 8 1,-4-3-49,-1 3 1,-4-2-98,-1 2 1,0-3-37,5 3 0,-1-8 146,-4-1-95,3-1-86,-4-1-408,6-2 11,0-6 88,6-6 0,1-2 96,2-6 0,4 0-77,-4-1 0,-1 1 268,2 0 0,-3 5-212,3-1 265,3 7 1,-10-3 17,6 6 0,-4 0 327,4 0-271,-5 0 1,2 6 85,-6 3 1,0 4-177,0 1 0,0 0-161,0 1 0,0-1-387,0 0 1,0 0 217,0 1 1,5-1-469,-1 0 768,1-6 0,1 5 0,2-6 0</inkml:trace>
  <inkml:trace contextRef="#ctx0" brushRef="#br1">26033 12752 7972,'0'-14'-81,"0"0"-164,0 6 685,0 1-272,0 7 0,0 7-52,0 2 1,0 10 12,0 5 1,0 3 110,0 1 1,0 2-112,0 3 1,0-1 8,0 6 1,0-5-173,0 5 1,0-6 92,0 1 0,0-3-181,0-2 1,0-4-149,0 0 1,0-7-205,0 2 0,-5-3 89,1-2 1,-3-6-477,3-3 861,-4-4 0,-7-1 0,1 0 0</inkml:trace>
  <inkml:trace contextRef="#ctx0" brushRef="#br1">25834 12994 7972,'14'0'0,"1"0"161,-1 0 1,5 0 324,0 0 1,6-5-198,-1 0 0,-2-1-358,1 1 0,1 2-896,5-6 965,-7 5 0,5-8 0,-5 4 0</inkml:trace>
  <inkml:trace contextRef="#ctx0" brushRef="#br1">26460 13022 8162,'14'0'818,"0"0"-719,0 0 1,2 0-252,3 0 1,-2 0 0,6-1 151,-3-4 0,5-3 0,-3-6 0</inkml:trace>
  <inkml:trace contextRef="#ctx0" brushRef="#br1">26744 12695 9023,'0'16'-343,"0"3"0,-2-2 42,-2 7 221,-4-7 1,-2 9 27,1-7 1,6 0-5,-2-5-1,3 0 77,-4 0-163,4-6 122,-4-1 1,6-7 85,0 0 188,6 0-203,-4 6 0,6 0 115,-3 4 0,-4 2 3,4-2 1,1 2-112,-1 3 0,0-1 104,-5 0 1,0-4 52,0-1-3,0 0 0,0 6-145,0-1 1,0-5 50,0 1-161,0-7-1,-5 5-440,0-3-165,1-4 429,4 6 1,0-9-888,0-3 1108,0 4 0,-7-18 0,-1 3 0</inkml:trace>
  <inkml:trace contextRef="#ctx0" brushRef="#br1">26815 12852 7985,'8'0'-171,"-2"0"742,-6 0 0,0 1-297,0 4 1,0 3-129,0 6 0,0 5-80,0 0 0,-1 5 84,-4-5 0,3 0-104,-2-5 1,1 0-22,-2 0-225,3 0 57,-4 1-388,6-7 231,0-2 129,0-19 0,5 2-37,-1-12 1,6 5-260,-5-1 0,6-1 207,-2 1 0,-1 0 218,1 5 0,-4 6 313,5 3-218,-7-3 1,8 13 183,-6-1 0,-1 9-173,-4 6 1,0-2 93,0 7 1,0-5-283,0 5 0,0-7 122,0 2 0,0-8-905,0-1 907,0-7 0,7 3 0,1-6 0</inkml:trace>
  <inkml:trace contextRef="#ctx0" brushRef="#br1">27128 12653 7985,'0'14'69,"0"0"1,-5 7 164,0 2 1,-4 10 257,4 5 0,-1-1-61,1 1 1,4-7-688,-4 2 1,3-3-5,2-1 1,0-5-161,0-1 0,0-5 196,0 1 1,0-4-20,0 0 0,0-6-39,0 0 0,-1-4 282,-4 5 0,-3-7 0,-6 3 0</inkml:trace>
  <inkml:trace contextRef="#ctx0" brushRef="#br1">26929 12965 7985,'6'-14'-84,"2"2"41,6 2 1,2-1 734,3 6 1,-2 1-178,7 4 1,-5 0-530,5 0 0,1 0-160,8 0 0,-3 0-389,3 0 563,-3 0 0,5 0 0,2 0 0</inkml:trace>
  <inkml:trace contextRef="#ctx0" brushRef="#br1">27782 12909 7947,'0'-15'647,"1"3"-371,4 2 1,0 4-153,9 6 1,-3 0-34,8 0 1,2 0-227,-2 0 0,0 0 255,-5 0 0,0 0 77,0 0 1,-4 0 105,-1 0-303,1 0 0,-2 0 0,-2 0 0</inkml:trace>
  <inkml:trace contextRef="#ctx0" brushRef="#br1">27995 12653 7947,'0'8'-54,"0"4"0,0-9 298,0 7-326,0-1 1,0 5 97,0 1 0,0-6-156,0 1 0,-5-6-245,1 6 0,-3-2 200,3 1 1,0-1-92,-5-3 1,6-2 180,-2 7 1,2-7 71,-2 1 1,4 0 94,-4 0-101,3-2 56,2 4 1,7-6 175,2 0 18,4 0 0,1 0-67,0 0 0,-4 0 87,-1 0 1,-4 0 221,4 0-157,-5 0-149,2 0 0,-6 7 35,0 2 0,-2 5-27,-2 5 0,-4-3 6,-7 3 1,6 1-164,-1-1 0,6 0 125,-6-4 0,7-6-698,-2 1-64,4-7 116,1 3 1,4-12 232,1-4 1,5-7 279,-6-2 0,7-6 0,-3 3 0</inkml:trace>
  <inkml:trace contextRef="#ctx0" brushRef="#br1">28066 12781 7947,'0'7'-21,"2"0"69,3-7 91,-4 6 0,5 2 45,-6 6 1,0-3-159,0 3 0,0-2 15,0 6 0,-6-2-9,-3-1 1,1 3 80,-2 1 1,2 0-17,-1-4 0,-2-1-160,6 0 1,-1-4-28,1-1-106,3-6 1,-4 2 60,6-10 0,2-3-40,2-6 1,0 0 49,5 0 1,1-7 38,4-3 0,0 2-27,0-1 1,0 5 12,1-1 1,-1 5 81,0 5 1,-1 1 23,-4 3-90,4 3 39,-5 2 0,0 8 211,-4 6 1,-2 5-39,-2 0 0,-2 0-59,-2-4 1,2-1-153,-3 0 1,-1 0-488,1 0 154,-6 1 416,10-1 0,-12-6 0,5-2 0</inkml:trace>
  <inkml:trace contextRef="#ctx0" brushRef="#br1">28308 12638 7947,'8'7'-173,"-2"1"-44,-6 6 1,0 6 371,0 4 1,-5 3 342,1 1 1,-1 6-289,5-1 0,-5 1-106,0 0 0,1-4-104,4 3 1,-5 2 80,0-2 0,-4-2-423,4-7 0,-1 1-16,1-6 0,2 0-206,-7-5 1,6-6 563,-6-3 0,1 3 0,-6 0 0</inkml:trace>
  <inkml:trace contextRef="#ctx0" brushRef="#br1">28109 12951 7947,'19'-9'-163,"0"-1"1,6 7 269,-1-2 0,7 4 215,3 1 0,3 0-400,-3 0 1,5 0 42,-1 0 35,-3 6 0,0-4 0,-7 4 0</inkml:trace>
  <inkml:trace contextRef="#ctx0" brushRef="#br1">27384 14202 7900,'14'8'-27,"5"-2"68,0-6 0,5 0-170,-5 0 183,6 0 1,-8-1-221,7-4 1,-7 4-731,2-4 896,-9 3 0,9-4 0,-3-2 0</inkml:trace>
  <inkml:trace contextRef="#ctx0" brushRef="#br1">27640 13904 7975,'14'0'19,"0"0"1,-4 0 107,-1 0 1,-4 6 61,4 3 1,-5 9-112,0 1 0,-2 1-152,-2-1 1,0-1 95,0 5 0,-6-5-173,-4 1 0,-1-8 100,1-2 0,-2-6 26,2 2-17,-2-3 1,2-2-406,1 0 239,6 0 98,-4 0 137,7 0-49,7 0 0,-4 0 172,6 0 0,-4 4-48,4 1 1,-5 6-37,0-1 1,-2-2 33,-2 1 1,0 1 129,0 4 0,0-5 49,0 1-131,0-1 1,-2 5-81,-2 1 1,0-6-138,-5 1 0,4-6-236,-4 6 1,4-5 155,-4 4 0,4-6-416,-5 2 206,7-3 0,-8-4 359,6-3 0,1-9 0,4-8 0</inkml:trace>
  <inkml:trace contextRef="#ctx0" brushRef="#br1">27753 14074 7975,'8'7'585,"-1"0"-361,-7 8 0,0-1-53,0 0 1,0 2 80,0 3 0,-5-3-344,0 3 0,0-4-127,5 0-19,0-1 31,0 0-367,0-6 132,0-2 334,0-25 0,7 7-256,2-17 0,-1 9 59,2-4 0,-2 7 157,1-2 0,2 3 133,-6 2 206,6-1 1,-8 6-59,7 0 1,-7 7 197,1 2 0,0 2-67,0 7 1,-2 5-33,3 5 1,-4 2-99,-1-2 0,0-2-163,0 7 0,0-7-531,0 2-11,0-3-325,0-2 896,0-6 0,7 5 0,0-5 0</inkml:trace>
  <inkml:trace contextRef="#ctx0" brushRef="#br1">28052 13875 7975,'0'11'177,"0"3"0,-2 5 80,-2 15 1,2-3 185,-3 7 0,-1 0-267,1 5 0,1-5-87,4 0 1,0-2-376,0 2 0,0-3 185,0-7 1,0-1-563,0-4 1,-5 3 345,0-7 0,-4 0-628,4-5 945,-6-6 0,-3-2 0,-8-6 0</inkml:trace>
  <inkml:trace contextRef="#ctx0" brushRef="#br1">27881 14145 7975,'15'-14'-131,"-1"6"-66,0 3 0,7-1 149,2 1 1,4 1-21,2 4 1,5 0 67,4 0 0,3 6 0,2 2 0</inkml:trace>
  <inkml:trace contextRef="#ctx0" brushRef="#br1">26502 14231 7398,'16'0'328,"3"0"0,-3 0 1,4 0-438,1 0 1,-5 0-51,3 0 0,-8-5-333,-2 0 0,-1-1 492,2 1 0,-4-3 0,-6-6 0</inkml:trace>
  <inkml:trace contextRef="#ctx0" brushRef="#br1">26644 13975 7866,'15'0'-8,"-6"6"157,1 4 0,-7 2-40,2 2 1,-4 2-184,-1 3 0,0-3 94,0 3 0,-1-3-61,-4-2-16,3 0-214,-10 0 164,4-6-232,-7-1 26,8-7 136,0 0 155,7 0 0,2 0-74,3 0 346,-4 0-127,12 0 1,-7 6 110,4 3 0,-4 4-97,-6 1 1,5 0 111,-1 1 1,1-1-136,-5 0-48,0 0 1,0 1-80,0-1 136,0-6-369,0 4 1,-1-10-97,-4 3 0,3-5-79,-2-5 0,2 2 36,2-7 385,0 1 0,0-12 0,0-1 0</inkml:trace>
  <inkml:trace contextRef="#ctx0" brushRef="#br1">26716 14103 7873,'0'-8'-188,"0"1"0,4 9 371,1 3 1,0-2 224,-5 6 0,0 1-177,0 4 1,0 2-10,0 3 1,-5-3-208,0 3 0,-4-4-19,4 0 0,-1-1-59,1 0 64,3 0 1,-5-4-448,2-1 162,3-6 81,-4 4 1,8-14-401,2-2 266,4-4 151,0-7 0,5 2-114,-4-5 0,4 5 217,1-1 0,0 4 97,0 0 0,-4 3-116,-1 2 218,1 4 1,-1 7 4,1 4 1,-7 3 208,2 6 0,-4 5-60,-1 0 0,-4 0-42,-1-5 0,-1 1-306,1-1 0,3-5-234,-3 1-386,4-7 447,1 3 251,0-6 0,6-12 0,2-4 0</inkml:trace>
  <inkml:trace contextRef="#ctx0" brushRef="#br1">26929 13847 7913,'8'8'125,"-4"6"0,3 6 264,-2 9 0,-1 4-209,-4 0 0,0 7 65,0-2 1,0-2-249,0 2 1,0-7 13,0 3 1,-4-4 37,-1-2 1,0-1-143,5-3 1,-2-4-743,-2-6 514,2 1 1,-10-8-800,2-2 1120,4-3 0,-13-9 0,3 0 0</inkml:trace>
  <inkml:trace contextRef="#ctx0" brushRef="#br1">26787 14103 7917,'9'-8'0,"1"3"0,-1-1 436,5 1 1,2 0-28,3 5 0,5 5-441,9 0 0,-1-1-243,5-4 0,1 0-807,5 0 1082,0 0 0,6 0 0,1 0 0</inkml:trace>
  <inkml:trace contextRef="#ctx0" brushRef="#br1">27441 15268 7878,'14'0'849,"0"5"-1079,0 0 159,7 6 0,-4-8 58,7 7 1,-7-7-87,2 2 0,2 1-446,-2-1 0,0-1 64,-5-4 481,0 0 0,0 0 0,1 0 0</inkml:trace>
  <inkml:trace contextRef="#ctx0" brushRef="#br1">27796 15041 7878,'8'-8'-334,"0"3"256,-3 10 0,-4 8 304,4 6 1,-10 6-122,-4-1 0,-4 2-168,-1 3 0,0-2 82,-1-4 1,1 3-3,0-7 0,0 0-125,0-5 1,4-1 92,1-4 1,4-3-202,-5-6 96,7 0-10,-3 0 127,6 0 1,2-1 11,2-4 0,4 3 3,6-2 1,-4 2 6,-1 2 0,1 0 12,4 0 1,-4 0 234,-1 0-123,-6 6 0,8 2-71,-6 7 1,0-6 125,-5 0 1,0-4-68,0 5 0,0-6-64,0 6 1,0-1-59,0 6 1,-5-1-147,0 0 1,-4-4-16,4-1 1,-4-4-564,4 4 193,0-6 0,5 2 522,0-10 0,-6-9 0,-2-8 0</inkml:trace>
  <inkml:trace contextRef="#ctx0" brushRef="#br1">27853 15183 7878,'8'0'141,"-2"6"0,-6 2 255,0 7 0,0 0-146,0 4 1,0-3-36,0 3 0,0 2-195,0-2 0,-1 0 71,-4-5 0,3 0-152,-2 0 0,0 0-37,0 1 50,2-8-144,-4 0-171,6-7 0,0-2 99,0-3 1,5-4-124,-1-10 0,6 3 103,-6-3 0,6 4-137,-5 0 569,6 1-92,-3 0 0,0 8 27,-4 6 0,-2 6-61,-2 8 1,0 5 123,0 0 1,0 5-135,0-5 0,0 4-383,0-4-367,0 0 738,0-5 0,0-6 0,0-1 0</inkml:trace>
  <inkml:trace contextRef="#ctx0" brushRef="#br1">28080 14984 7890,'0'14'-107,"0"2"-49,0 3 0,0 5 381,0 9 1,-4-1 311,-1 5 0,-4 1-328,4 5 0,0-2-256,5-3 0,-5 1-12,1-5 0,-1-3 65,5-7 1,0 1-279,0-6 0,0 0-353,0-5 194,-6 1 0,2-8 27,-5-2 404,-1-3 0,-4-2 0,0 0 0</inkml:trace>
  <inkml:trace contextRef="#ctx0" brushRef="#br1">27924 15340 7891,'2'-13'226,"2"3"0,0 4 377,5 6 0,1-5-117,4 1 1,6-1-108,4 5 1,6 0-352,8 0 1,1-6 74,14-4 1,-1-7-1736,5-2 1336,-1-7 1,1-2 0,0-8 0</inkml:trace>
  <inkml:trace contextRef="#ctx0" brushRef="#br3">22564 13719 8576,'-6'-14'116,"4"6"0,-3 1 126,10 7 0,-2 0-180,7 0 1,1 0-194,8 0 0,3 0 13,6 0 1,5 0 141,1 0 1,5 0-22,-1 0 0,8 0 123,1 0 0,2-4 5,-1-1 0,-3-5-40,8 6 0,7-6 51,11 6 0,-31-2 1,2 0-244,3 2 1,0-1 0,2-1-1,-1 1 156,-4 0 1,1 0 0,9-3-1,1-1-342,1 2 0,1 0 0,3-2 1,2 0 342,6 2 1,1 0 0,-7 0 0,0 0-96,-1 0 0,0 0 0,3 0 0,1 0-10,6-1 1,0 1-1,-3 0 1,0 0-68,-2 0 1,0 0 0,4-2-1,0-1 75,1 1 1,0-1 0,-1 0 0,-1 0-397,-1 0 1,1 1 0,6 0 0,1 0 453,-3-3 1,0 0-1,0 3 1,0 1 62,0-1 1,1-1 0,0 1 0,-1 1-11,-2-2 1,0 1 0,1 1 0,0 0-72,4-2 1,-1 1 0,-6 3 0,-1 1 132,-2 0 1,0 1 0,5-1-1,1 0 0,1-2 0,0 0 0,-4 2 0,-1 0-238,-6 0 1,-2 1 0,1 2-1,-1 1 128,4-1 1,-1-1-1,-1 0 1,-3 0-88,-4 0 0,-1 1 0,-1-1 0,-1 1 1,-7 2 1,-1 0-1,2 2 1,0 1-231,-3-1 0,-1 1 1,37 1-298,-1-4 1,-6 0 244,-9 0 1,-2-1 142,-16-4 1,1 0-272,-11-9 1,0 3 1217,-4-8 1,-3-3-745,-2-2 0,1 2 520,-6-1 1,-1-1-521,-9-5 0,2 1 272,-6 0 0,1 1-208,-1 3 1,-3 3 622,2 7 258,-2 0-310,4 6-326,-4 2 0,6 6-128,-4 0 1,9 0-22,6 0 1,11 0-128,-1 0 1,8 0 126,1 0 0,3 0-257,2 0 1,1 0 115,4 0 0,-4 0 37,3 0 0,-4 0 43,-5 0 0,-10 0 20,-9 0 1,-4 8-85,-6 6 1,-23 8-9,-19 11 0,-20 5-225,21-14 0,-2-1 1,-8 3-1,-3-1-173,-5 3 1,-4 1-1,-13 3 1,-5-1-1,17-9 1,-1-1-1,1 1 1</inkml:trace>
  <inkml:trace contextRef="#ctx0" brushRef="#br3">22877 13449 8387,'-22'-21'-197,"3"7"1,0 0 130,5 4 1,-4 4 1328,9 1-736,-4 4 0,-1 2-295,0 4 1,-7 9-553,-3 10 0,-7 4 12,-2 5 1,-1 2 168,6 3 0,0 3 92,-1-3 1,7-2 108,3 2 0,8-6-7,2 1 0,5-3-192,0-1 0,13-7-128,5-3 1,18-5 146,6-5 118,16-2 0,17-14 0,8-1 0</inkml:trace>
  <inkml:trace contextRef="#ctx0" brushRef="#br3">14773 13591 8410,'-27'-19'0,"3"0"0,-3 6 0,10 1 473,-7 2 0,5-1-152,-4 2 1,4 2-433,-5 7 1,2 2 139,-2 3 0,2 7-121,3 7 1,3 2 103,-3-2 0,10 3 92,4 6 0,3 1-179,2-1-72,7-6 152,1 5 1,11-9-117,0 5 0,4-5 85,-4 1 0,5-8-1,-5-2 1,5-6 21,-5 2 1,-1 3-13,-3 1 0,-3-1-1,-2 2 1,1-1 11,-6 5 0,-2 2 139,-8 3-131,-3-3-1,-12 11 1,2-10 4,-5 7 0,4-8-117,-5-2 1,5-1-191,-5-9 1,7 1 104,-2-5 0,3-2-158,2-2 1,6-6-671,3-9 580,4-3 444,1-6 0,12-1 0,4 1 0</inkml:trace>
  <inkml:trace contextRef="#ctx0" brushRef="#br3">14844 13676 8410,'14'0'0,"-5"-5"-49,1 1 1,-1-1 180,-1 5 1,0 2 537,-3 2-21,-3 11-500,4 0 1,-6 12 53,0-3 0,-5 3 6,0 1 1,1-4-115,4 0 1,0-7-20,0 2 0,6-8-232,3-2 0,-1-5-22,2 0 27,-1-8 157,12-4 1,-5-11-75,3 0 1,-4-5 60,0 5 0,-8-5-27,-2 5 1,2 0-94,-3 5-52,1 0 1,-11 1-401,-4 4 272,-2 3 118,-3-1 0,1 6-517,0-4 312,0 3-84,6 9-74,-5-6 117,12 12 435,1-11 0,8 4 0,6-6 0</inkml:trace>
  <inkml:trace contextRef="#ctx0" brushRef="#br3">15285 13250 8410,'-8'6'-191,"1"2"0,7 6 929,0 0-286,0 13-167,0-3 1,0 22-44,0-4 1,0 9-57,0-4 0,2 7-21,3-2 1,-4 3-59,4 2 1,-3-6-195,-2-4 0,0-7-24,0-2 0,0-12-287,0 3 0,0-10-300,0 0 389,0-10-59,0-2 1,-7-7-290,-2 0 0,-4-7 70,-1-2 587,0-10 0,-7-3 0,-1-7 0</inkml:trace>
  <inkml:trace contextRef="#ctx0" brushRef="#br3">15085 13761 8410,'0'-14'-201,"0"0"0,8 0-244,7 0 1,0-1 389,9 1 0,0 5 288,4-1-233,1 1 0,5-5 0,3-1 0</inkml:trace>
  <inkml:trace contextRef="#ctx0" brushRef="#br3">15441 13506 8410,'8'-7'0,"6"4"-154,0-6 0,0 5 259,13-2 1,-5 1 208,7 1 1,-1-7-531,1 1 1,-1 2-494,1-1 0,-7-1 158,-3-4 551,-4 0 0,0 0 0,-1-1 0</inkml:trace>
  <inkml:trace contextRef="#ctx0" brushRef="#br3">15654 13335 8410,'-1'14'0,"-4"0"0,3 2-88,-2 3 260,2 3 31,2 7 0,-5 1 240,0 3 1,1-1-353,4 5 1,-5-5-264,0 1 0,1-4 167,4-6 1,1 3-146,4-7 1,-2-2-444,6-8 1,1 2 314,4-6 0,0-2 278,1-7 0,-1-4 0,0-7 0</inkml:trace>
  <inkml:trace contextRef="#ctx0" brushRef="#br3">15796 13363 8410,'8'10'-14,"-3"-1"0,1 1 217,-1 4 1,0 5 485,-5 0-421,0 6-68,0-3 1,0 2-107,0 0 0,-2-1 127,-3 6 0,2-5-102,-6-1 1,1-4 58,-2 5-340,-2-7 190,10 4 0,-6-9-183,4-2 0,2-5-85,-3-10 1,5-5-199,5-8 1,3-9-262,6-6 1,2-7 276,3 2 0,-2-6-220,7 1-84,0-3 692,-2 16 1,3-3 272,-6 10 0,0 2-89,-5 7 359,0 6-98,1 2 1,-6 13 332,1 8 1,-7 4 604,1 4-65,-8 4-890,2-5 1,-10 7-254,2-1 127,4 1-121,-7-7 0,11-2-2,-2-6-269,2 1-431,2-7 0,5-4 186,0-8 1,10-6-292,0-9 1,7-5-108,-3-9 0,4-1 235,-4-4 1,2 3 205,-2 6 92,-3 1-84,4 6 276,-6 1 84,1 13 0,-7 5 385,-4 13 1,-2 7-140,-2 16 1,-5-1 233,0 6 1,-4-2-296,4 2 1,-4 2-81,4-7 0,0-2-1174,5-7 514,0 3 197,7-11 1,0-2 315,8-9 0,5 3 0,2-1 0</inkml:trace>
  <inkml:trace contextRef="#ctx0" brushRef="#br3">16493 13321 8341,'-2'-13'-43,"-2"4"0,1 2 81,-7 7 0,-1 0 320,-8 0 1,3 13-123,-3 6 0,3 6 234,2 4-90,6 5-143,-4-4 0,5 5 149,-2-6 1,3-3-299,6-2 1,0-3-214,0-7 1,6-6 34,3-3 1,1-4-245,4-1 1,-3-6-368,8-4 392,3-9 153,-6-3 0,11-6-311,-3-1 164,-4 1-12,1 0 1,-2-1-149,0 1 0,0-1 305,-5 1 0,-2 6 183,-2 3-7,-4 9 1,-4 4 267,3 6 0,-4 8 306,4 6-289,-4 7-204,-7 7 1,5 5 376,-4 0 1,3 5-307,2-5 1,0-4-328,0-5 1,0-7-55,0 2 1,2-8-377,3-2 0,-2-5 156,6 0 0,-1-8 431,2-6 0,2-9 0,-4-3 0</inkml:trace>
  <inkml:trace contextRef="#ctx0" brushRef="#br3">16763 13221 8341,'14'5'-328,"1"0"164,5 12 82,-4-7 0,9 10 808,-6-6-236,6 1-479,-9-1 0,6-2-484,-3-2 0,-3 3 159,3-4 0,-5-1-539,-4 1 591,2-5 262,-10 8 0,4-10 0,-6 4 0</inkml:trace>
  <inkml:trace contextRef="#ctx0" brushRef="#br3">16976 13122 8341,'-6'22'400,"1"6"214,-9 1 1,3 5-418,-8 9 1,-3 11-338,-2 3 0,2 3-230,-1-3 0,-1-2 370,-5-3 0,1 3 0,0-4 0</inkml:trace>
  <inkml:trace contextRef="#ctx0" brushRef="#br3">14375 15140 8047,'-15'0'-434,"6"0"714,-1 0 257,7 0 0,-3 2-151,6 3 1,8-4 146,6 4 0,2-3-308,8-2 1,4-2 23,5-3 0,2-4-524,-2-10 1,-1 3 25,6-3 1,-5 3-132,5 2 1,-7 6 265,2 4 114,-3 2 0,-1-4 0,-1-2 0</inkml:trace>
  <inkml:trace contextRef="#ctx0" brushRef="#br3">15071 14686 8279,'-4'9'-531,"-1"1"497,0-1-57,5 5-159,0 0 123,0 1 213,0-7 91,0-2 37,0-6 479,0 0-624,6 0-18,-4 0 148,4 0-56,-6 0 373,0 0-321,0-6-114,0 4-5,0-4-90,0 6-347,0 0 1,7 0 0,0 0 0</inkml:trace>
  <inkml:trace contextRef="#ctx0" brushRef="#br3">15114 14657 8279,'0'-8'-636,"0"2"869,0 19 109,-6 2-356,4 7 0,-11 5-132,4-3 1,-5 8 107,-5 1 1,3-2-14,-3-7 0,3 1-18,2-6 0,0 0-17,0-5 1,6-4-172,3-1 165,3-5 32,2 2 33,7-19 1,5 5 9,7-6 0,2 2 45,-2 7 0,-4-5 147,4 6 0,-1-1-93,1 5 1,-8 0 356,3 0-168,-3 0 1,2 6-127,-4 4 0,-2 2 13,-7 2 1,0 2-80,0 3 1,0-3-8,0 3 1,-7 1-60,-2-1 1,1 5-353,-2-5-70,7 0-477,-3-5-55,6-6 479,0-8 112,0-14 350,0-8 0,0-13 0,0-1 0</inkml:trace>
  <inkml:trace contextRef="#ctx0" brushRef="#br3">15213 14757 8279,'13'-10'-280,"-3"1"1,-3 6 390,-2-2 0,-2 3 627,7 2 1,-7 7-380,2 2 0,1 10-165,-1 5 1,0 3-9,-5 1 0,-2 7-120,-3 3 1,2-2-5,-6 2 0,1-7 82,-2 3 0,4-11-154,6-4-55,0-9 282,0 2-602,0-10 0,1-8 48,4-13 1,3-7-99,6-2 0,5-8 68,0-7 1,5 0-103,-5-4 1,1 9-46,-1 5 239,-3-3 112,-2 12 0,-1-6 390,-4 16-105,-2-4 319,5 17-113,-10-6 0,6 18-78,-3 4 1,-4 10 149,4 3 0,-3 1-165,-2 4 0,0 2-93,0-2 1,0 0-267,0-5 0,0-4 156,0 0 0,0-7-876,0 2 347,6-3-277,2-8-336,6-2 1110,0-12 0,7-15 0,1-9 0</inkml:trace>
  <inkml:trace contextRef="#ctx0" brushRef="#br3">15711 14359 8279,'0'14'141,"0"0"1,0 7 282,0 2 0,-5 10-16,1 5 1,-1 10 232,5 4 1,0 3-337,0 2 0,-5 1-142,0 4 1,-1-4-339,1 4 1,4 0 79,-4-5 1,3 3-422,2-8 0,0-10 256,0-4 0,0-8-196,0-6 0,0-3-1488,0-7 1337,0-6 0,-6-8 607,-3-10 0,-4-2 0,-8-15 0,-1-3 0</inkml:trace>
  <inkml:trace contextRef="#ctx0" brushRef="#br3">15469 15069 8279,'-22'-22'-271,"6"-3"-407,7 6 1309,6 0 343,-4 5 0,20 6-527,6 3-192,6 4-298,10 1 1,1-2-257,7-3 0,-2 2 74,-3-6 1,3 4 224,-3-4 0,3-1 0,2-4 0</inkml:trace>
  <inkml:trace contextRef="#ctx0" brushRef="#br3">16351 14757 9051,'16'-13'-376,"3"4"0,3-3-365,6 8 889,1-1 1,5 0 692,4 1 0,8-6-938,1 5 0,6 1-170,-6 4 0,-6 0-127,-8 0 0,-3 0 142,-1 0 1,-7 0-305,-3 0 556,-3 6 0,-9-5 0,0 6 0</inkml:trace>
  <inkml:trace contextRef="#ctx0" brushRef="#br3">16834 14472 8110,'7'8'-185,"2"-3"0,4 1 77,1-1 1,0 6 710,0-1 0,2-3-185,3 3 1,-2-7-168,7 2 0,0-4 20,4-1 1,1 0-6,-1 0 0,-1 0-92,-3 0 0,-4 0-114,-6 0 1,-4 0-278,-1 0 1,-7 2 193,-2 3 1,-14 6-110,-15 12 0,-10 4-132,-9 16 1,-7 3-1992,-2 11 2255,27-29 0,-3 1 0,-8 2 0,-2 1 0,0 0 0,0 0 0</inkml:trace>
  <inkml:trace contextRef="#ctx0" brushRef="#br3">17787 14245 8143,'-10'0'112,"1"0"0,4 0-112,-4 0 280,6 6 1,-10 2 485,3 6 1,2 7-34,-1 3-231,0 2-362,-6 3 1,3 4 9,2 0 1,4 5 59,6-5 1,0 5-1,0-5 0,1 0 31,4-4 0,3-2-35,6-4 0,2 1-107,3-10 1,-2 2-199,7-11 1,0 0-328,4-5 298,1-7-29,5-7 0,-5-11-383,-1-13 432,1 0-32,-13-17 1,3 9-32,-10-6 1,2 6 121,-6-1 1,-2 4 27,-8 5 0,-4 5 25,-10 9 0,-10 10 189,-9 9 0,-4 7-632,-6 7 161,-2 13-1430,-7 27 1708,6 10 0,24-22 0,-1 3 0,2 0 0,0 1 0,-2 1 0,1-1 0</inkml:trace>
  <inkml:trace contextRef="#ctx0" brushRef="#br0">13095 15595 8308,'-14'0'0,"6"-1"267,3-4 596,4 4-281,1-6-265,0 7 0,6 5-48,3 0 1,9 4-13,1-4 1,4 4-323,-4-4 1,7 0-17,-3-5 1,-1 0-36,2 0 0,-7 0-99,2 0 1,-3 0-462,-2 0 0,-4 0-452,-1 0 1128,-5 0 0,-4 6 0,-8 2 0</inkml:trace>
  <inkml:trace contextRef="#ctx0" brushRef="#br0">13123 15837 8308,'-7'10'0,"2"-1"0,3-4 126,2 4 39,0 1-42,0-2 0,0 4 439,0-2-26,0-4-343,0 13 0,0-9 69,0 8 0,0 3-4,0-2 1,0 6-1,0-1 1,-1 4-76,-4 6 1,-1-4-110,-4 3 0,-1-2 58,6 2 0,-4-4-16,4-1 1,0-1-179,5-8 0,0-5 28,0-4 1,7-7-147,2 2 1,10-4-109,5-1 0,4-8-342,5-6 0,-3 0 10,4-5 0,-4 5 620,-2 4 0,0-2 0,1 4 0</inkml:trace>
  <inkml:trace contextRef="#ctx0" brushRef="#br0">13877 15908 8172,'-10'6'-1790,"1"4"1566,0 3 1,-1 2 312,1 4 0,-1 3 64,-4 7 0,0-1 97,-1 1 0,6-1-56,-1 1 1,7-1 139,-1 0 0,2 1-114,2-1 0,2-4-10,2 0 1,4-7-168,6 2 0,1-9 133,-1-6 0,2-4 41,3-4 0,-4-6-105,4-9 0,2-5-125,-2-9 0,0-1 121,-5-4 0,0-3-139,0 3 1,-1-3 63,-3-2 1,1 0-142,-7 1 0,1 1 162,-5 3 1,-1-2-41,-4 7 1,2 1-101,-7 9 1,1 4-4,-6 9 0,-3-1-182,-1 6 0,-2 2 120,2 8 1,3 9-99,-3 10 1,4 3-120,0 1 1,7-1 367,4-3 0,2 3 0,2-5 0</inkml:trace>
  <inkml:trace contextRef="#ctx0" brushRef="#br0">14048 16022 8172,'7'9'-265,"-2"1"389,3-1 1,-6 6 203,2-1 1,3-5-47,-3 1 1,3-1-16,-2 5 0,-4 2-326,4 3 1,-2-3 58,2 3 0,-4 3 0,6 0 0</inkml:trace>
  <inkml:trace contextRef="#ctx0" brushRef="#br0">14431 15624 8208,'-7'0'332,"0"0"0,7 1-99,0 4 0,2 3-1,3 6 1,-4 7-282,4 3 1,1-2 82,-1 1 1,0-4-82,-5 5 0,0-2 164,0 2 1,0-2-279,0-3 1,-2-3 16,-3 3 1,4-8-220,-4-2 344,-3 1 0,7-1-73,-4 1 91,3-7 1,2 5 15,0-4 112,0-2 1,7 9-108,2-6 1,4-1 154,1-4 1,0 5 65,0 0-150,1 6 0,-3-8 32,-2 7 1,1-6 14,-7 6 1,1-5 135,-5 4-44,0 1 0,-1 4 65,-4 0 1,-5 5-214,-9 0 0,-3 1-246,-6-1 0,-1-3-32,1 3 1,4-3-305,1-2 0,5 0-487,-1 1 205,10-8 0,2 1 782,7-3 0,7-3 0,1 4 0</inkml:trace>
  <inkml:trace contextRef="#ctx0" brushRef="#br0">14787 16121 8254,'8'7'910,"-3"2"0,-4 4-735,-1 1 0,0 5-695,0 0 520,0 6 0,-6-9 0,-2 5 0</inkml:trace>
  <inkml:trace contextRef="#ctx0" brushRef="#br0">15356 15894 8395,'-8'2'525,"3"2"0,3 9-278,2 6 0,-4 1 18,-1-1-49,0 3 0,5 1-200,0-4 0,0 1 145,0-1 0,0-5-338,0-4 129,6-7 1,-2 3 95,5-6 0,1-3 12,4-6 0,0-2-16,0-13 1,-4 0-75,-1-4 0,-1-1-108,2 1 1,-4-1 5,-6 1 1,5 0 5,-1-1 1,1 5-75,-5 1 1,-1 5 40,-4-1 0,-3 10 32,-6 4 1,3 4-133,-4 1 1,4 11-197,-8 3 1,4 8 75,0-3 379,1 6 0,6-3 0,2 7 0</inkml:trace>
  <inkml:trace contextRef="#ctx0" brushRef="#br0">15640 16022 9488,'0'9'93,"0"1"0,2-2-554,2 1 0,-2 4 461,3-4 0,2 4 0,1 1 0</inkml:trace>
  <inkml:trace contextRef="#ctx0" brushRef="#br0">15853 15652 7095,'0'-6'954,"0"6"1,-1 6-360,-4 8-304,3 7 1,-4 1-149,6 7 110,0 5-32,6-4 0,-3 5-293,7-6 0,-5-1-21,4 0 1,1-4-11,4 0 1,0-7 148,0 2 0,-4-8-158,-1-1 79,-6-1 1,5-1-54,-3-3 134,-3 3 0,-2-5-102,-10 6 1,-2-4-143,-3 5 0,-5-1 115,-4 5 0,-1-1-168,1-4 1,-1 2-48,6-6 1,0 5-274,5-6 1,4 1 568,1-5 0,-1-6 0,-4-2 0</inkml:trace>
  <inkml:trace contextRef="#ctx0" brushRef="#br0">15882 15638 8268,'14'-8'-391,"0"3"250,0 4 0,1 2 638,-1 4 1,0-2-290,0 7 0,-1-5-361,-4 4 1,4-1-89,-4 1 1,9 4 240,1-3 0,0 2 0,-5 2 0</inkml:trace>
  <inkml:trace contextRef="#ctx0" brushRef="#br0">16280 16036 8296,'8'0'626,"3"2"-597,-7 2 1,1 0-202,-5 5 0,0 1 172,0 4 0,0 6 0,0 2 0</inkml:trace>
  <inkml:trace contextRef="#ctx0" brushRef="#br0">16905 15766 8101,'-17'2'221,"3"2"0,-4 4 79,9 6 1,-4 5 14,-1 0 1,-3 5-77,2-5 1,-2 9-16,8-4 1,1 6-85,-2-6 1,7-2 95,-2 2 1,8-12-265,2 2 0,6-7 51,-1 2 0,7-7-97,2-2 0,5-6 104,-5-9 0,4-5-118,-4-4 0,5-3 50,-5-1 1,0-2-122,-5-3 0,-4 3-203,-1-4 1,-6 9 147,2 1 1,-3 7-497,-2-2 0,-2 3 24,-3 2 686,4 6 0,-18-4 0,3 4 0</inkml:trace>
  <inkml:trace contextRef="#ctx0" brushRef="#br0">16948 15951 8101,'14'6'0,"-1"2"92,-4 6 1,-2 0 123,-7 1 0,0-1-269,0 0 1,0 0 52,0 1-1073,0-1 1073,0 0 0,0 0 0,0 0 0</inkml:trace>
  <inkml:trace contextRef="#ctx0" brushRef="#br0">17303 15638 8313,'8'6'-2,"3"2"750,-6 6 0,6 1-237,-1-1 1,-2 2-187,1 3 1,-4-4-119,4 4 0,-6-1-35,2 1 0,-3-3-54,-2 3 0,0-4-192,0 0 1,0-1-332,0 0 1,0 0 220,0 0-685,0 1 306,0-1 331,0-6 192,0-2 1,6-6 6,4 0 1,2 0-123,2 0 1,1 0 21,-1 0 1,0 0 85,0 0 47,0 0 0,7 6 0,1 2 0</inkml:trace>
  <inkml:trace contextRef="#ctx0" brushRef="#br0">17659 16008 8155,'6'-15'0,"-3"3"-98,7 2 1,-7-2 800,2 2 1092,3 4-1368,-7-7 0,7 12-314,-3-4 0,-4 10-306,4 4 1,-3 10 192,-2 5 0,0 3 0,0 1 0</inkml:trace>
  <inkml:trace contextRef="#ctx0" brushRef="#br0">18327 15624 8249,'-8'-6'254,"-4"2"-945,2-5-86,4 6 1,-2-4 782,3 7 0,2 2 118,-7 3 0,6 4 764,-6 10-618,7-3 1,-8 12 56,6 1 1,1-1 83,4 5 0,0 2-175,0-2 0,1 5 90,4-5 0,3-1-90,6-8 0,7 1-7,2-6 1,4-6-414,2-9 0,4-2-6,0-2 0,5-3-15,-5-7 1,-1-1 99,-9-12 1,-2 4-80,-7-5 0,-6 0 183,-3-4 0,-5 1-15,-5 3 0,-8-1-37,-6 6 0,-11-5 40,2 5 0,-10 0-233,0 5 1,3 5 11,2-1 0,5 7 107,4-2 0,3 5-594,7 5-753,6-3 1474,2 10 0,6-10 0,13 4 0,2-6 0</inkml:trace>
  <inkml:trace contextRef="#ctx0" brushRef="#br0">18555 15340 8165,'-8'6'-2127,"3"0"2721,10 4 1,3 1-155,6-7 0,6 6-198,4-5 0,3-1-51,1-4 1,1 0-24,-1 0 1,1 0-261,-1 0 1,-1 0 103,-3 0 0,6 0-188,-7 0 1,6 0 34,-10 0 1,0 2-21,-5 3 0,0 3 243,0 6 0,-4 0 150,-1 0 0,-6 7-136,2 2 1,-3 4 152,-2 2 0,5-1-103,-1 1 0,6 5 53,-6 4 0,6-1-277,-5 1 0,6-1 21,-2 6 0,-2-7-144,-3-2 1,-2-4 129,-2-2 0,-2-1-30,-2-3 1,-9-2 136,-6-3 0,-8-8-11,-1 3 0,-7-5-239,-8 1 0,1-2-494,-1-3 708,-12-4 0,-10 12 0,-14-5 0</inkml:trace>
  <inkml:trace contextRef="#ctx0" brushRef="#br0">13948 16491 8026,'0'-9'0,"0"-1"-333,0 7-183,0-3 0,0 7 988,0 4 0,0 8-58,0 6 0,0 7 34,0 3 1,2 1-113,2 8 0,0 0 90,5 4 0,-4-1-169,4-3 1,1 2 38,4-7 0,0 0-144,0-4 1,1-7 114,-1-3 1,0-10-134,0-4 1,5-4 35,0-1 0,2-12 21,-2-7 0,-4-6-381,4-4 1,-3-4-521,-2 0 0,-4 4 50,-1 6 0,-5 5 334,0-1 1,-2 4-2041,-2 0 2366,0 7 0,0 2 0,0 6 0</inkml:trace>
  <inkml:trace contextRef="#ctx0" brushRef="#br0">14360 16733 8026,'8'6'590,"3"-3"-320,-6 7 0,0-6-12,-5 6 0,0-1 35,0 6 0,0-1 129,0 0 0,0 2-373,0 3 1,0-2-540,0 7 490,6-7 0,2 10 0,6-5 0</inkml:trace>
  <inkml:trace contextRef="#ctx0" brushRef="#br0">15555 16406 7964,'0'14'-29,"0"2"4,0 3 1,0 3 249,0 6 1,1 7 375,4 3 1,-2-2-182,7 2 0,-6-6 6,6 1 1,-5 0-67,4-4 0,-4-3 156,4-7-106,1-9-233,4 9 0,0-24-1,0 0 1,-1-12-180,-3-7 1,2-3-317,-2-1 0,-2 0-51,1-1 0,-6 2-1351,2 4-974,3-4 2695,-7 11 0,6-5 0,-7 7 0</inkml:trace>
  <inkml:trace contextRef="#ctx0" brushRef="#br0">15825 16662 8026,'16'4'-181,"3"1"0,-4 5 357,4-6 0,-1 6 545,1-5 0,-4 6 64,4-2-538,-3 4 1,-3 1 26,-4 0 0,-2 0-15,-7 1 0,0-6-82,0 1 1,-7-1 65,-2 5 1,-4 5-407,-1 0 134,0 0-69,0-11 1,4 3-266,1-6 27,5 6 13,-2-10 1,14 6-183,6-7 1,11 0-1044,9 0 1548,11-7 0,0-7 0,12-8 0</inkml:trace>
  <inkml:trace contextRef="#ctx0" brushRef="#br0">17005 16264 8009,'0'19'-34,"0"-1"0,0 13 237,0-3 0,0 10 328,0 0 0,0 1 115,0-1-216,0 3-276,0-11 1,5 3 150,-1-9 0,7 0-33,-1-10 1,3 2-26,1-11 0,0-1-35,0-4 0,0-1 28,1-4 1,-1-3-120,0-6 0,5-7-174,0-2 1,0-4-380,-5-2 0,0 6 273,1-1 1,-6 2-1414,1-2 821,-7-3 1,3 11-1275,-6-2 2025,0 8 0,0 4 0,0 6 0</inkml:trace>
  <inkml:trace contextRef="#ctx0" brushRef="#br0">17375 16562 8009,'9'0'1071,"0"0"-405,-5 0-439,2 6 1,-6-2-169,0 5 0,-5-4 10,0 4 0,-6-1-31,2 2 0,1 2 23,-1-2 1,4-2-436,-5 1 19,7-6 234,-3 10 3,6-11 1,0 5-335,0-2 95,6-3 306,2 4 17,6-6 83,1 0 0,-1 2 342,0 2-251,0-2 1,0 11 114,1-4 0,-7 4-198,-4 1 1,-2 0-39,-2 0 1,0 1-625,0-1 0,0 0 605,0 0 0,-6-6 0,-2-2 0</inkml:trace>
  <inkml:trace contextRef="#ctx0" brushRef="#br0">18469 16221 7977,'-8'0'-617,"2"6"836,6 4 0,0 9 610,0 4 1,0 11-364,0 3 0,0 0 116,0 1 0,5-5 123,0 5-217,6-7-320,-3 4 0,1-13 115,0-3 0,1-3-119,4-2 0,0-6-121,1-3 1,-1-4 1,0-1 0,-1-6-307,-4-3 1,4-6 72,-4-4 101,4-3 29,1-6 1,-1-1-584,-4 1 0,2 0 34,-6-1 0,0 7-1015,-5 3 362,0 3-374,0 8 1635,0 2 0,-7 12 0,6 2 0,-5 7 0</inkml:trace>
  <inkml:trace contextRef="#ctx0" brushRef="#br0">18725 16505 7962,'0'10'441,"0"-1"0,0-4-122,0 4 1,0-4-43,0 5 1,0-6-156,0 6 1,0-5-140,0 4 63,0-6-365,0 10 339,7-12 0,0 7-101,8-3 1,-1-3-450,0 2 1,5-2 229,0-2 1,0 0-260,-5 0 0,0-5 161,1 1 0,-6-6 398,1 5 0,-1-6 0,-1 3 0,-2-6 0</inkml:trace>
  <inkml:trace contextRef="#ctx0" brushRef="#br0">18839 16434 7757,'0'-8'27,"0"15"0,0 7 522,0 10 1,0 4-105,0 0 0,0 2-649,0 8 1,0 0 130,0 5 73,0 0 0,-6-1 0,-2 1 0</inkml:trace>
  <inkml:trace contextRef="#ctx0" brushRef="#br0">15128 17444 8243,'6'-10'-36,"4"1"0,3 5-178,1 0 172,6 2 0,4 2-220,9 0 0,-1-1 171,6-4 91,-7-3 0,4-6 0,-7-1 0</inkml:trace>
  <inkml:trace contextRef="#ctx0" brushRef="#br0">15270 17216 8243,'8'14'0,"-3"1"0,1 5-66,-1 4 1,1 3 184,-1 1 1,1 7 7,4 3 0,2 3 44,-2 1-171,3-5 0,7 4 0,2-5 0</inkml:trace>
  <inkml:trace contextRef="#ctx0" brushRef="#br0">16536 17301 8335,'-8'0'-411,"13"0"-25,9 0 0,14 0 378,1 0 60,9 0 1,-2-6-150,7-3 0,-2-2-41,-4 1 1,3-7-258,-7 2 445,-6-2 0,-6 3 0,-7 0 0</inkml:trace>
  <inkml:trace contextRef="#ctx0" brushRef="#br0">16777 17159 8032,'0'14'0,"0"1"-53,0-1 0,5 6-12,0 4 0,0 3 151,-5 1 1,0 7 193,0 3 1,0-2-843,0 2 1,0-1 0,0 1 561,6-4 0,2-5 0,6-1 0</inkml:trace>
  <inkml:trace contextRef="#ctx0" brushRef="#br0">17488 17358 7988,'19'-4'0,"0"-1"0,0-5-349,-5 6 0,1-3 63,-1 2 1,0 4 10,0-4 0,0 2-63,1-2 338,-7 4 0,4-12 0,-4 5 0</inkml:trace>
  <inkml:trace contextRef="#ctx0" brushRef="#br0">17687 17173 7636,'8'8'355,"-3"7"1,-3 2-197,-2 11 0,-2-1-58,-3 11 1,2 2-419,-6 7 1,-1-1 316,-4 6 0,-7-6 0,-1 3 0</inkml:trace>
  <inkml:trace contextRef="#ctx0" brushRef="#br0">16792 17856 7705,'0'22'-311,"0"5"1023,0-4 1,0 12-121,0 8 1,0 4 61,0 5 0,0 4-151,0-4 1,1 3-13,4 2 1,-2-2 336,7-3-501,-7-9 1,9-5-99,-2-10 0,2 2-62,3-11 0,-1-1 45,0-9 0,0-4-1,1-10 1,4-4 33,-1-10 0,6-8-3,-5-6 0,5-7-294,-5 2 1,0-1-151,-5 1 1,-1 3-101,-4 7 0,-3 1-37,-6 3 0,0 4-257,0 5 1,-1 6-248,-4-1-479,3 7-1330,-10-3 1490,10 6 1162,-4-6 0,0-2 0,-2-6 0</inkml:trace>
  <inkml:trace contextRef="#ctx0" brushRef="#br0">16848 17870 8728,'16'-2'678,"3"-2"1,3-4-343,7-6-463,-1-1 191,1 1 0,5 0-131,4 0 0,-3 0-297,-2-1 1,-4 7-28,-6 4 1,-2 2 390,-7 2 0,-6 13 0,-2 3 0</inkml:trace>
  <inkml:trace contextRef="#ctx0" brushRef="#br0">16863 18325 7974,'0'8'0,"4"-3"-55,1-10 0,11-5 170,-2-9 1,10 4 350,0-4 0,7-2-348,2 2 1,7-6-258,-2 1 0,3-1-89,1 1 1,0 1-296,-5 8 1,-8 0 522,-10 10 0,-3-6 0,-2 3 0</inkml:trace>
  <inkml:trace contextRef="#ctx0" brushRef="#br0">16863 17998 8029,'0'14'334,"0"0"0,0 7 380,0 3 0,0 9-216,0 5 1,0 3 206,0 1 1,1 6-140,4-1 0,-2 1 20,7-6 0,-6 1-187,6 0 1,-5-6 12,4 1 1,1-8-274,4-1 1,2-7 89,3-8 1,-2-1-184,7-4 0,1-4 132,8-10 0,5-9-194,9-10 1,4-4-205,6-5 1,-7 7-280,-2-2 1,-6 4-229,-4 1 0,-3-1-754,-7 10 1,-5-4 1480,-4 9 0,3 3 0,0-1 0</inkml:trace>
  <inkml:trace contextRef="#ctx0" brushRef="#br1">18199 15297 8059,'-6'-22'338,"-4"3"0,-2 3-220,-3 2 1,6 6 116,0 3 1,-1 4 482,-4 1-287,0 0-170,-1 6 0,1 7 242,0 5-292,0 8-62,0-4 0,-1 11 53,1 0 1,1 7-5,4-2 0,-2 4-110,6 6 0,0-3 53,5 8-516,0 5 513,0 0 1,0 12 56,0-4-67,7-2-29,-6 5 0,12-4-64,-4 6 0,-2-31 1,1 2 15,1 1 1,1-1-1,-3 0 1,1-2-46,11 36 1,-1-6-141,1-9 0,-2 4 43,7-13 1,-1 5 90,6-9 1,-1 4 10,1-5 0,7-1 215,7-8-197,-1 3 109,14-11 1,-7 5 157,3-7 0,3-4-92,-3-1 1,-3-5 118,-1 1 1,-4-3-174,-1-2 1,-1-6-104,1-4 0,4-2 83,1-2 0,4-8-104,-5-6 0,1-8-194,-6-11-901,1-10 969,-7-8 1,-7-17-101,-10-3 14,-4-3 161,-7-3 0,-1 2-121,-7-5 1,0-1 156,0 39 1,0-1-1,-3-4 1,-1-1 1,0 1 1,-1-1 0,-2 0 0,0 0-15,-2 3 0,-1 0 0,-1-1 1,-1-1 23,-1-3 1,-2 0 0,0 1 0,0-1 150,-2 0 1,1 0-703,2 3 1,-2 1 630,-7 0 0,-2 1 0,6 4 0,-1 3 46,-5-1 0,-2 2 0,2 0 1,-1 1-147,0 0 1,0 1 0,1 2 0,1 1 193,-18-29 1,-7 10-27,-4 8 1,-5 4 2,-8 11 0,-5 9-99,30 15 0,1 3 0,-36 1-85,10 5 1,-5 15-1000,0 13 306,35-8 1,1 2 313,-11 7 1,1 3-1,5 3 1,0 3-388,-5 3 0,0 2 1,5-1-1,2 1 293,4 1 1,2 2 482,-1 1 0,3 2 0,7-1 0,3 1 0,-2 3 0,2 0 0,1 0 0,1-1 0</inkml:trace>
  <inkml:trace contextRef="#ctx0" brushRef="#br1">16905 17358 8409,'-34'0'0,"-4"0"0,-3 7-92,-2 2 1,-4 5-105,-1 5 1,-1 6 294,2 13 1,4 2-217,0 12 0,2 5 287,8 4 1,0 12-61,5-2 0,13-31 1,1 1-30,0-1 1,0 0 0,1 2 0,0 0-8,3 1 1,2-1-1,0-1 1,3-1-52,5 40 0,3-10 87,7 1 0,5-14-132,14 0 1,6-15 161,2 1 1,19-11 114,10-4 1,11-7-112,-32-16 0,1-1 0,-1 0 0,1-2-216,1-1 1,1-2-1,4-1 1,0-2 225,0-1 0,0 1 0,3 0 0,-1 0-30,1-1 1,-1 0 0,-4 0-1,-2-1-20,-4-2 1,-2-3-1,35-11 129,-11-6 0,-9-1-112,-9 1 0,-10-5 113,-5 0 0,-6-7-8,-8 2 0,-2-5-289,-12-4 1,-1-10 73,-4-9 1,-12 1-57,-7-1 0,-8 1 81,-6-1 1,13 29-1,-1-1-402,-2 3 1,-2-1 0,0-1 0,0-1-41,-1-1 1,0 2-1,0 0 1,-2 1-150,-4-3 0,-2 2 1,-4 4-1,-2 1 216,-2 2 1,-1 4-1,2 5 1,0 4 338,-35-7 0,0 3 0,2 10 0,0 13 0,-2 11 0</inkml:trace>
  <inkml:trace contextRef="#ctx0" brushRef="#br1">12469 5544 8503,'-8'-6'-92,"2"5"1,8-6-111,2 7 0,6 2 193,9 3 1,-2-4 56,7 4 1,4-4-35,6-1 1,0 0-105,0 0 0,-4-7-463,3-8 259,-3 1 294,-2-6 0,-6 5 0,-1 1 0</inkml:trace>
  <inkml:trace contextRef="#ctx0" brushRef="#br1">12441 5672 8503,'-14'8'-933,"0"-3"0,-1 1 1442,1-1 0,5 5-54,-1-6 0,5 7-397,-4-1 0,6 7 51,-2 2 1,3 8-109,2 1 1,0 2 4,0 8 1,0 0 98,0 5 1,0 1-156,0 4 0,0 2 105,0 7 0,0-2-61,0-3 0,0 4 29,0-4 1,0 3-230,0 2 0,2 0 235,3 0 1,1 1-19,4 4 0,2 12 6,-7-34 0,0 0 0,-1 2 0,0 0-135,1-1 1,-1-1-1,-2 0 1,-1 2 129,2 5 1,-1 1 0,-1-1 0,0 0-215,-1 3 1,0 0 0,0 0 0,0-1 253,0 1 1,0 0 0,-1-2-1,0-1-4,-1 0 0,-1 1 0,2 1 0,1 1 4,-3 2 1,1 0 0,1 1 0,0-1-8,1-2 1,0-1-762,0-2 1,0-1 738,0 6 0,0 1 1,0-4-1,0 1 1,0 4 0,0 1 0,0 0 0,0 1-108,0-4 1,0 0 0,2 0 0,1 0 98,-1 3 1,1-1-1,2-1 1,-1 0 18,-1 8 0,-1 1 0,3-3 0,-1-1-174,-1-1 0,-1 0 0,1 1 1,1 1 128,-2 2 1,0 1 0,-1-1 0,0 1-97,1 4 1,1 1 0,-2-2-1,-1-1 85,0 0 1,0 0 0,0 1-1,-1 0-163,-2 1 0,1 0 177,1-1 0,0 0 0,-4 2 0,-1 0-6,4-3 1,-1 0 0,-1 0 0,-1-1 35,2-2 1,1 1 0,-1-1 0,0 1 7,0 0 1,1-1-1,1 1 1,1-1-18,-3 6 1,1-1 0,1-6 0,0-1 59,1-3 1,0 1 0,0 4-1,0 0-48,0 3 0,0 0 0,1 1 0,0 1 7,1-2 1,1 0 0,-3 0 0,1 0-56,1 0 0,1 0 38,1 3 0,0 0 1,-3-2-1,1 0-76,3 1 0,-1 0 73,-2-1 0,0 0 1,1 0-1,0 1-29,-3-2 1,0 0 0,0 2-1,0-1-11,0-3 1,0-1 0,0 2 0,0 1 16,0 0 0,0 0 1,0-3-1,0-1 3,0 0 0,0-1 0,0-1 0,0 1 91,0 0 1,0 0-86,0 2 0,0 0 0,-2-3 1,-1 1 32,1-2 0,-1-1 1,-1 0-1,-1 0 121,2 3 0,1 1 1,-1-1-1,0 0-137,0 1 0,1-1-2,2 0 1,-1 0-1,-3-4 1,1-1 10,3 5 0,0 1 0,-2-3 0,0 1-1,-1 1 1,1 1-1,-1-3 1,1-1-20,2-1 1,0-1 0,-2 3 0,-1 0-7,1 0 0,0 0 0,-1-3 1,1-1-2,2 2 0,0-1 1,0-3-1,0-1 30,0-2 1,0-1 0,-1 2 0,0 0 40,-1-2 0,0 1-59,1 1 1,0 0-6,-2-2 1,0-1 0,2-2 0,0-1 121,-1-3 1,-1 0-84,2 41 33,-6-2 0,7-36 0,0 1 62,0 36 0,0 1 385,0-10 1,0-5-409,0 1 0,0-7-151,0 1 312,0-2-196,0-3 0,0 1-99,0 0 1,2-6 300,3-4 0,-2-9-390,6-5 1,-4-9 649,5-5 1,-1-3-763,5-2 1,2-6 283,3-3 0,3-4-255,7-1 0,5-1 491,4-4 1,5-5-413,4-9-120,4 4 1,22-12-81,-32 15 1,3 0-1,4-1 1,2-1-1,7 0 1,0 0 0</inkml:trace>
  <inkml:trace contextRef="#ctx0" brushRef="#br0">9327 2985 8474,'-25'-11'0,"6"-3"0,2-3 936,12 3-327,0-1-265,5 1 0,2 2-24,3 2 1,10-1-67,14 6 0,5-4 20,9 4 0,11 0 81,3 5 0,4 0-194,1 0 0,3 0-111,6 0 0,5 0-555,-1 0 1,6-1 53,-5-4 0,-13 3-17,-11-2 1,-9-3 256,-10 3 1,-6-1-1645,-13 5 1277,0 0 0,-7 0-188,-7 0 1,-7 0 902,-7 0 1,-5 0-138,0 0 0,0-6 345,5-4 0,0-7-345,0-2 0,6-5 0,3 5 0,3 5 0,2 4-369,0 7 1,7-3 350,2 6 1,5 5 498,5-1 1,-1 7-95,5-1 0,1-2 49,5 1 1,-1-1-74,0 2 1,1 1-73,-1-7 0,-1 1-29,-3-5 1,1 5-49,-6 0 1,0-1 259,-5-4-52,-6 0-408,5 7 1,-24 1 133,-4 6 0,-21 8-285,-11 6 1,-12 7 41,-2 8 0,28-19 0,1 2-145,-1 2 0,0 1 0,0 2 0,-1 1 240,-3 4 0,-2-1 0,1 2 0,1-1 0,1 2 0,0 0 0,3 1 0,-1 1 0</inkml:trace>
  <inkml:trace contextRef="#ctx0" brushRef="#br0">11375 2317 8529,'4'-34'-110,"1"5"1,1 7-122,-1 8 1,-2 0 376,7-1 0,-5 6 294,4-1 1,-4 6-327,4-6 0,-1 5-261,2-4 1,2 6 250,-2-2-62,2 3 1,3 2-181,-1 0 0,-2 7 89,-2 2 0,1 4-238,-6 1 0,-1 2 157,-4 3 0,0-3-116,0 3 1,-4 1-256,-1-1 239,-6 6 0,3-9 89,-6 3 1,0-1 66,-1 0 1,6-2 216,-1 3 0,3-3-166,-3-2 0,-1 2 172,6 3 0,-4 3-6,4 7 0,-6 1 435,1 3 0,-1 1-35,2 4 0,-4 3 110,4-3 0,-2-1-143,1 1 0,-2-5 44,2 5 1,-1-7-232,2 2 0,-2-7-4,6-3 1,0-4 9,5 5 0,2-8 0,2-2 0,4 0-18,7-4 1,5-2 17,4 1 0,4-6-31,5 2 0,5-3 82,10-2-348,2-7 0,20-1 0,2-6 0</inkml:trace>
  <inkml:trace contextRef="#ctx0" brushRef="#br0">15014 1891 8390,'0'-14'-2191,"0"6"2191,7 1 0,2 7 0,10 0 0,-3 0-89,3 0 0,1 0 89,-1 0 0,7-1 143,-3-4 38,4 3-99,8-10 0,1 9 211,7-7-304,0 1 61,-1 1 0,-1-3 155,-3 6 0,-5 0-178,-9 5 0,-5 7-116,-9 2 0,-4 10 170,-6 5 1,-6 9-5,-4 5 0,-1 14 255,2 5-157,-4 9 0,7-1-379,-4 6 1,-3 5 433,4 0-147,3-13 0,-2 2 7,3-13 0,3 5 98,-2-10 0,2-1 174,2-8 1,0 1-239,0-6 0,-6-1 6,-4-8 0,-4 1-261,-5-6 95,-3 6 1,-14-8-709,-7 7 0,-6 1 744,-8 9 0,-4-6 0,-1 10 0,0 3 0</inkml:trace>
  <inkml:trace contextRef="#ctx0" brushRef="#br0">3740 7279 8350,'-5'14'334,"0"0"1,0 0-175,5 1-81,0-1 1,0 5 14,0 0 1,2 4-20,3-4 1,-2 5-26,6-5 1,-4 5 1,5-5 0,-7 6 7,2-1 1,1 3-7,-1 1 1,-1 0 26,-4 1-28,0-1 0,5 5 12,0 1 1,0 5 0,-5-1 1,0 3 1,0 2 0,0 1-1,0 3 1,0-2 8,0 2 1,-2-3-4,-3-1 0,4 0-10,-4-1 0,3-2 11,2 2 1,-1-7 7,-4 8 1,3-4-222,-2 4 0,2 0-250,2-1 0,0 1 384,0-1 0,0-4 217,0 0 1,0-1 466,0 1 1,5 1-381,0-6 0,4 5-324,-4-5 0,1 5 49,-1-5 1,-2 7-14,7-2 1,-7 8 52,1 1 1,0 5-8,0-5 0,-2 1 74,3-6 0,-4 1-90,-1 0 1,0-5 101,0 0 1,0-2-74,0 2 0,5 8-58,0-4 0,-1 9 22,-4-4 0,5 1-8,0-6 0,0 4 0,-5-3 0,0 3-16,0-9 0,0 0-24,0 1 0,0-5 40,0 5 1,1-2-94,4 2 1,-3 3 78,2-3 1,-2-2-79,-2 2 0,5-5 47,-1 5 0,1-6-11,-5 1 0,5 2-13,0-2 1,-1 2 0,-4-2 1,0-1 19,0 5 0,-1 1 7,-4 5 1,3 0-64,-2-1 0,2 1 63,2 0 0,-5-5-372,1-1 1,-1-7-6,5-1 1,0-2-360,0-8-110,0 0 0,-2-11-82,-2-4 944,2-2 0,-4-8 0,6-2 0</inkml:trace>
  <inkml:trace contextRef="#ctx0" brushRef="#br0">3839 7208 8285,'-9'-13'156,"-1"4"176,7 2 119,-3 7 503,6 0-636,6 0 0,2 0-32,6 0 0,0 0-45,1 0 0,0 0 32,4 0 1,-3 0-163,3 0 80,3 0 1,-6 0-54,3 0 0,2 0 70,-2 0 0,6 5-101,-1 0 1,1 0 95,-2-5 1,4 0-210,-3 0 1,3 0 33,1 0 0,1-2-65,-1-3 0,7 4 61,3-4 1,-2 2 31,2-2 0,-5 3-21,5-2 0,-8 2 50,-1 2 1,-1-5 24,-4 1 0,-2-1-24,2 5 0,-7 0 134,2 0 1,1 0-119,-1 0 0,2 0 22,-2 0 1,-3 0-48,3 0 1,1 0-9,-1 0 1,2 0-31,-2 0 0,-2 0-13,7 0 1,-1 0 23,6 0 0,-1 0 21,1 0 1,-2-5-124,-4 0 0,4 1 95,-3 4 1,1 0-40,-1 0 1,1 0 25,-6 0 1,5 0-6,-5 0 1,4 0 18,-4 0 0,5 0-8,-5 0 0,2 0-23,-3 0 0,-2 0 26,3 0 1,2 0-66,-2 0 0,6 0 56,-1 0 0,-2 0-77,2 0 0,-1-5 11,6 0 0,-1 0-119,1 5 1,-1 0 42,0 0 0,-1 0 82,-3 0 0,1 0-21,-6 0 0,5 0-41,-5 0 1,5 0 30,-6 0 1,6 0-1,-5 0 1,5 5 129,-5 0 1,6 0-60,-1-5 0,3 0 17,1 0 0,2 0-12,3 0 1,4 0-11,5 0 1,-4 0 7,0 0 0,0 0-12,5 0 1,-2 0 115,-3 0 1,1-5-111,-6 0 1,7 0 99,-2 5 0,3 0-75,1 0 1,9-4 9,6-1 1,-2-1 26,2 1 0,0 2-10,-5-7 1,2 6 32,-2-6 0,2 5-34,-7-4 1,8 6-132,2-2-1036,0-3 1138,13 6 0,-12-4-158,4 6 49,-4 0 1,-6-5 34,0 1 61,-6-1 0,5 5-86,-4 0 0,4 0 73,5 0 1,-3-5-105,-1 0 1,-2 1 84,2 4 0,-4-2-131,-10-3 1,0 4 114,-10-4 1,4 3-37,-9 2 0,-2 0-32,-2 0 0,1 0 557,-1 0 0,0 0-455,-4 0 1,-6 0 51,0 0 0,-4 0-99,5 0-8,-7 0 0,5 0 143,-4 0-164,-2 0 112,4 0-126,-6 0-22,0 0 165,0 7-77,0 1 0,0 6 21,0 0 0,0 5-20,0 0 0,-4 6-146,-1-1 0,-1-2 83,1 2 1,2 4 12,-7 5 0,5 2 31,-4-2 0,4 4-11,-4 5 0,6-1 59,-2-3 0,2 7-63,-2-8 1,3 8 61,-2-7 1,1 1-48,-2-1 0,2 3 75,-7-3 1,5 0-49,-4 5 1,4-4-35,-4 8 1,6-2-21,-2-3 0,-2 4-14,3-3 1,-1 3-72,5-9 0,-2 5 99,-2 0 0,2-4 62,-3 0 0,4-2-69,1 2 0,0 8-140,0-3 0,0 4 123,0 0 1,0-4 52,0 0 0,0-1-42,0-4 0,0-1 6,0 1 1,0-7 125,0 2 1,0-1-68,0 1 1,-5-3 52,0 3 0,1-1-79,4 1 1,0-3 125,0 3 0,0 2-74,0-2 0,-5 0-4,0-4 1,0-1-34,5 1 1,0 1 8,0 3 0,0-3-28,0 3 0,0-3 35,0-2 0,0 2-57,0 4 0,0-4 50,0 3 0,0 3-89,0 2 0,0 3 67,0 2 0,0-5 5,0 0 0,0-2 32,0 2 1,0 1 5,0-6 1,0-1-161,0-8 0,0 7 127,0-2 0,0 2-116,0-2 0,0 1 73,0 3 0,2-3 77,3 3 0,-4 2-38,4-2 1,-3 0-7,-2-4 1,0 4 44,0 0 0,0 2 12,0-2 0,0-1 0,0 5 1,0 1 25,0 5 0,0 0 80,0-1 0,-2-2-115,-3 2 1,4-2 84,-4 7 0,3-2-68,2-3 0,0-4-277,0 0 1,-4-6-55,-1 1-1014,0 3 846,-1-6 1,4 5-894,-3-7 1352,-2-6 0,-1 5 0,-7-5 0</inkml:trace>
  <inkml:trace contextRef="#ctx0" brushRef="#br0">3825 11302 7986,'-9'-5'-676,"-1"1"208,7-1 628,-3 5 0,6-2 873,0-2-766,0 2 1,6-4-125,3 6 0,4 1 304,1 4-235,0-3 1,1 9-8,-1-7 0,5 3-40,0-3 1,4-2-48,-4 3 1,5-4 65,-5-1 1,5 0 7,-5 0 0,4 0-22,-4 0 1,5 0 22,-5 0 1,0 0-63,-5 0 0,0 0 1,1 0 0,4 0 82,0 0-97,6 0 1,-8 5 55,7 0 1,0 4-22,4-4 0,5 4 4,0-4 0,5 1 13,-4-1 1,5-3-14,-1 3 1,-2-4 5,2-1 0,-5 5 109,5 0-103,-6-1-55,3-4 0,-1 0 37,4 0 0,3 0-34,2 0 1,1 0-140,4 0 1,1 0 101,3 0 0,1-4-3,-5-1 0,-1-5-26,-4 6 1,0-6-133,-1 5 0,1-4-11,-1 4 26,7-6 1,-3 10-76,6-4 55,-6 3 1,3 2 56,-6 0 0,-1 0-99,1 0 1,-7 2 87,-2 3 1,-4-4-16,-2 4 1,-1 1-2,-3-1 0,3 0-8,-4-5 1,4 0 159,2 0-135,-1 0 64,0 0 1,2 0-1,4 0 1,-4 0-10,3 0 1,-3 0 11,-2 0 0,2 0-74,3 0 1,-7 0 1,2 0 1,-3 4 5,4 1 0,-5 5-17,-1-6 0,1 3 79,4-3-39,1-2 47,-1 4 0,1-6 44,-1 0-98,7 0 50,-5 7 0,9-6 82,-5 4 1,3-3-55,-3-2 0,2 0 21,-8 0 0,9 0-123,-9 0 72,4 0 6,-4-7 1,-4 6 192,0-4-189,-1 3-34,6 2 0,-4-4 7,3-1 1,-2 0-25,7 5 0,2 2-14,-2 2 1,2-2 84,-2 3 0,-3 1 6,3-1 0,-3 1-79,-2-1 0,1-4-26,-1 4 1,-1 2 152,-3-3-95,3 1 31,-12-5 0,11-2 11,-7-2 1,4 2-41,-4-3 0,7-3 0,-3-1 1,4 3-20,2 1 1,-1 2 11,0-2 1,-4 3 58,0-2 1,-2 2 80,2 2 0,-4 0 20,-6 0-147,1 0 0,-1 0-24,0 0 22,0 0 1,1 0 5,-1 0 0,0 0 1,0 0 0,0 0-28,1 0 1,-1 0-8,0 0 0,0 0-325,0 0 166,1 0-14,-1 0-755,0-6 439,0 4-212,-6-10-398,5 10 325,-12-11 1,3 12 781,-14-4 0,1 3 0,-12 2 0</inkml:trace>
  <inkml:trace contextRef="#ctx0" brushRef="#br0">3185 7378 8096,'0'-14'-17,"-6"6"1,4 3 476,-2 10 0,2 3-172,2 6 0,0 7-53,0 3 0,0 2 119,0 3 0,0-1-81,0 1 1,0 2-266,0-2 1,2 2 85,2-7 1,-2-2-675,3 2 1,-4-7-77,-1 2 1,0-3 655,0-2 0,0 0 0,0 1 0</inkml:trace>
  <inkml:trace contextRef="#ctx0" brushRef="#br0">3128 8373 8275,'10'0'240,"-1"0"0,1 5 0,6 2 227,3 0 0,-4-2-164,4 5 1,-1-1-292,1 5 1,-8 5 98,3 0 1,-5 7-50,1-3 1,-4 4 14,-6 2 0,0 4-53,0 0 0,-6 6 34,-4-1 0,-7-3-163,-2-2 1,-5 0-3,5-4 1,-6 2 98,1-7 1,2-3-57,-1-2 1,4-4 55,-5 0 1,7-1 27,-2 0 1,8-6 212,1-3 452,7 3-194,-3-7-355,6 5 0,1-1 30,4 0 0,3 0-40,6-5 0,8 0-116,7 0 1,4 0 149,5 0 0,7-5-813,-2 0 0,1 0-156,-6 5 1,2 0 808,-7 0 0,0-6 0,-4-2 0</inkml:trace>
  <inkml:trace contextRef="#ctx0" brushRef="#br0">3128 9653 8579,'13'6'360,"-4"4"1,3 4-1,-6 5-512,2 5 0,-5-2 3,2 1 0,-4 3 139,-1 7 1,-1-3 45,-4 3 0,2-8-116,-7-1 0,6-2 87,-6 2 0,2-4-212,-1-5 210,2-1 0,3-5-265,-1 1 169,0-7 77,5 3 1,2-6 57,2 0 0,0 0-3,5 0 1,1 0 179,4 0 1,0 5-71,0 0 1,-4 6 98,-1-2 0,-1-1-63,2 2 0,1-1 46,-7 5 0,1 1-140,-5-1 1,0-5-117,0 1 0,-1-1 92,-4 5 1,-3 1-122,-6-1 0,-5 0-591,0 0 0,-7 0 286,3 1 1,1 4-1204,-2 0 1560,0 0 0,-4 1 0,-1 2 0</inkml:trace>
  <inkml:trace contextRef="#ctx0" brushRef="#br0">2958 10605 8134,'8'7'-276,"-4"2"0,-2-1 107,-2 2 1,-2 4 668,-2 5 0,0 6-141,-5-1 0,1-2-203,-1 2 0,-4-1-2,3 6 1,-1-6 36,2 1 1,3-7-75,6 2 0,0-3-15,0-2 1,0-4-88,0-1 0,8-5-26,6 0 0,2-2-104,7-2 1,-2-6 56,7-4 0,-3 2-327,9-1 0,2-1 153,2-4 0,3 6-183,2 3 0,-7 4-49,-3 1 1,-9 0 463,-5 0 0,-3 6 0,-2 2 0</inkml:trace>
  <inkml:trace contextRef="#ctx0" brushRef="#br0">3071 10748 8114,'0'-15'-35,"0"6"306,0-1-114,0 7 1,2-1 80,3 8 0,-4 6 41,4 9 0,-2 4-17,2 11 1,-3 2-16,2 7 0,-4 1-226,-4 3 1,2-3 91,-3 4 0,4-6-988,1-4 1,0-3 132,0-6 742,0-7 0,6-8 0,2-8 0</inkml:trace>
  <inkml:trace contextRef="#ctx0" brushRef="#br0">4223 6483 8196,'0'-8'707,"0"1"-508,0 20 0,0 9 60,0 16 0,0 3-20,0 2 0,0 6-281,0 3 1,0-3 154,0-2 1,5-2-666,0-3 1,10-7 551,0-7 0,8 1 0,-1-7 0</inkml:trace>
  <inkml:trace contextRef="#ctx0" brushRef="#br0">5346 6468 7872,'15'15'-301,"-1"-1"0,0 0 454,0 0 1,-4 1-1,-1-1-97,2 0 1,0 0-13,-1 0 0,-4 1 55,-6-1 0,0 0 12,0 0 0,0 1 15,0-1 0,-6 5-117,-4 0 0,-2 4 49,-3-4 1,1 0 30,0-5 0,0 1-22,0-1 0,4-1 235,1-4-145,5 4-85,-2-12 1,12 7-43,4-3 1,9-4-84,5 4 0,10-3-440,9-2 1,14-7 99,14-2 97,6-10 1,-34 8-1,0 0 1,-1-3-1,1-1 1</inkml:trace>
  <inkml:trace contextRef="#ctx0" brushRef="#br0">6569 6468 8048,'10'2'411,"-1"3"0,0-2-368,6 6 0,-3 1 135,-2 4 0,1 0-534,-6 1 1,4-1 146,-4 0 0,0 0-11,-5 0 0,0-4 137,0-1 0,-7 1 118,-2 4 1,1-4-94,-2-1 1,6-6 2,-6 2 0,2-2 242,-1 2-25,-4-4-29,12 6-109,-6-1 0,7-3 4,0 7 0,2-1 142,3 5 0,1 1-78,3-1 0,4 2 54,-4 3 1,4-4-85,1 4 0,-4 2 11,-1-2 0,-4 0 98,5-5-85,-7 0 0,3 0-6,-6 1 0,0-6-7,0 1 0,-6-7-253,-4 1 1,-2 3 70,-3-2 1,1-1-434,0-4 0,0 0 229,-1 0 1,8-8 312,2-6 0,3-13 0,2-9 0</inkml:trace>
  <inkml:trace contextRef="#ctx0" brushRef="#br0">7323 6227 8048,'7'6'0,"5"4"-454,-8 9 1,6-4 39,-6 4 0,1 3 1060,-5 2 1,0-2-259,0 2 1,0-5-297,0 5 0,0-7-39,0 2 0,0-3-2,0-2 0,7-5 79,2 1 0,4-5-3,1 4 1,6-6-185,4 2 1,3-3 107,1-2 1,1 0-467,-1 0 0,1 0 187,-1 0 0,-1-5-325,-3 0 0,-4-4 553,-6 4 0,1-13 0,-1 3 0</inkml:trace>
  <inkml:trace contextRef="#ctx0" brushRef="#br0">7564 6269 8048,'0'15'-72,"0"-1"1,0 5 138,0 0 0,-1 11 490,-4-2 0,2 12-105,-7 2 1,1 1-195,-5 4 0,4 4-188,1 1 0,6 2-286,-2-2 0,5 3 216,5-3 0,2-3 0,8 0 0</inkml:trace>
  <inkml:trace contextRef="#ctx0" brushRef="#br0">4877 7236 6771,'-5'14'168,"1"1"1,-1-6-101,5 1 1,0 1 165,0 8 0,0-2-108,0 7 1,0-4 96,0 9 1,0-4-108,0 8 1,0 3-12,0 2 0,0 3-56,0 2 1,0 1 66,0 4 0,-2-3-145,-2 8 1,2 5 9,-3 8 1,4-1-33,1 1 0,0-1 32,0 2 0,0-4 40,0-6 1,0-1-100,0 1 1,0 0 100,0 0 0,0 0 10,0 0 0,-5-5-22,0 0 0,0-1-13,5 1 1,-1 1 19,-4-5 1,4 1 58,-4-2 0,3-1-45,2 6 0,0-6 8,0 1 0,0-1-61,0 2 0,0-4 48,0 3 0,0-7-42,0-2 0,2-1 40,3 6 0,-4 0-66,4-1 1,-4 1 56,-1 0 0,0-4 79,0 4 1,0-8-49,0 7 0,0-7 3,0 3 1,0-7-61,0 3 0,0 0 22,0 0 1,2 3-115,3-3 0,-4-1 109,4-5 1,-3 2-132,-2 3 1,1-3 66,4 4 0,-3-4 49,2-2 0,-2 1-10,-2-1 1,0 0 3,0 1 1,5-1 109,-1 1 1,1-2-113,-5-4 1,0 4 147,0-3 1,-1-2-72,-4 2 0,3-2 141,-3 1 0,4 4-93,1-3 1,0 3-8,0 1 0,0 1-67,0-1 0,0-4-8,0-1 1,0 0 53,0 0 0,0 4 0,0-3 1,0-2-212,0 2 1,0-1 87,0 6 0,0-6 80,0 1 1,0-2-18,0 2 1,0-2-26,0-3 0,0-3-192,0 3-114,0-10 0,0-1-1015,0-3 940,0-4 0,1 4 385,4-10 0,-3-9 0,4-8 0</inkml:trace>
  <inkml:trace contextRef="#ctx0" brushRef="#br0">6100 7321 7231,'0'10'-222,"0"-1"1,0 1-1,0 6 387,0 3 0,0 3-81,0 6 0,0 2 83,0 3 0,0-1-112,0 6 1,0 0 154,0 4 1,-5 6-132,0-1 1,1 8-6,4 2 1,0 2-195,0 7 1,0-6 218,0 2 0,0-4-65,0-1 0,0-5 39,0 0 0,0 0 3,0 5 0,0 0-18,0 0 1,0 0-10,0 0 1,0-5-23,0 0 1,0-6-10,0 1 0,0-3 29,0-1 1,0-5 9,0 0 0,0 0-106,0 5 0,0-1 83,0 1 1,0-1 81,0 1 0,0 1-81,0 4 1,0-4 43,0 3 0,0-2 139,0-3 0,-5 1-172,0 0 0,0-1-9,5 1 1,0-1 14,0 1 0,0 0-54,0-1 1,0-4 46,0 0 1,0-6-128,0 1 1,0 2 103,0-2 1,0 2-49,0-2 0,0-2 58,0 7 0,0-4-4,0 3 1,0 1-8,0 5 1,0-2-10,0-3 1,0 3-35,0-3 1,0-3 36,0-2 0,-4-3 38,-1-2 1,0 5-28,5 1 0,-1-1 1,-4-5 1,3 1 14,-2-1 0,2 1-1,2-1 1,0 5 13,0 0 0,0 5-24,0-5 1,-5 5-31,0-4 1,1 3 30,4-3 1,0-1-103,0-5 1,0 1 86,0-1 1,-2 0-96,-3 1 1,4-5 18,-4-1 1,4-4-132,1 5 1,0-5-409,0 5 0,-5-7 12,0 2 586,0-10 0,5-2 0,0-7 0</inkml:trace>
  <inkml:trace contextRef="#ctx0" brushRef="#br0">7251 7066 8073,'0'9'-550,"0"1"0,0-1 762,0 5 0,0 5 25,0 0 0,0 6-81,0-1 1,0 0-79,0 4 0,0-3-6,0 9 1,0 2-39,0 2 0,0 5 59,0 4 1,0-1-52,0 6 0,0-5 58,0 5 1,-4-4-36,-1 4 1,0 0-50,5 5 0,-1 1 6,-4 4 0,3-8-7,-2 3 0,2-5 2,2 0 0,0 1-36,0-5 0,0 1 57,0-2 0,0-1-114,0 6 1,0 0 91,0 5 0,0 0-67,0 0 1,0-2 53,0-3 0,0-1-13,0-4 1,0-3 36,0 4 1,0 1 0,0-2 1,0 5 51,0-4 0,0 1-69,0-2 0,0-4 149,0-1 1,0 1-122,0-5 1,0-2 66,0 2 1,0-1-90,0 0 0,0 4 1,0-3 0,0 3 34,0 2 1,0 0-8,0-1 0,0-1 18,0-3 0,0 3-32,0-3 0,5-1-66,0 1 0,-1-7 68,-4 2 0,0-3-40,0-1 1,0-1-6,0 1 1,0-1-7,0 1 1,0-1 37,0 0 1,0 1-12,0-1 1,0 1 42,0-1 0,0 1-43,0-1 0,0 0-26,0 1 0,0-2 32,0-4 0,0 4-80,0-3 0,0 3 21,0 1 0,0 1-13,0-1 1,0 1 70,0-1 0,0-4-19,0-1 0,0 1 129,0 5 0,0-1-83,0 0 0,0-4-18,0 0 0,0-1-11,0 6 1,0-1-3,0 1 1,0-2-18,0-4 1,2 4-90,3-3 0,-4 3 93,4 1 0,-4-4-14,-1 0 1,2-1-3,3 6 1,-4-1-2,4 1 1,-3-3 32,-2-2 1,1-3-40,4-7-292,-3-6 0,6-4 17,-4-8 1,-2-6 48,3-9 0,-4-3 252,-1-6 0,6-7 0,2-1 0</inkml:trace>
  <inkml:trace contextRef="#ctx0" brushRef="#br0">3853 7975 8059,'-9'0'-286,"-1"0"0,7-1 384,-1-4 1059,2 4-687,-4-6-22,4 7-559,-4 0 121,6 0 0,5 2 170,-1 3 1,7-4-85,-1 4 1,-1 1-15,6-1 0,-4 4-7,8-4 1,-2 1-24,2-1 0,-2-2 28,7 7 0,0-5 35,4 4 1,-1-1-89,-3 1 0,2 2 54,-2-6 1,1 5-80,-1-6 1,3 3 92,-3-3 0,9-2-4,5 3 1,3-4-41,2-1 1,-1 0-5,1 0 1,4 0 26,1 0 1,-3-4-3,-7-1 1,3-1 33,-3 1 0,-3 3-34,-2-2 0,4 0 174,0 0 0,1 2-111,5-3 1,-3 4-43,7 1 1,-1 0-30,1 0 1,-7 0 48,2 0 1,-4 0-132,0 0 0,-2 0 77,-2 0 0,-4 0 0,3 0 0,-2 0-3,3 0 0,-3 0 29,7 0 0,-2-2-9,2-3 1,2 4 6,-7-4 0,0 3 36,-4 2 1,-1 0 1,0 0 1,1 0 10,-1 0 1,-1 0-28,-3 0 1,3 0-37,-4 0 0,0 0 23,0 0 0,1 0-19,4 0 0,1 0-30,-1 0 0,7 0-8,3 0 0,1 0 25,-1 0 1,2 0-11,-7 0 0,5 0-40,-5 0 0,0 0 49,-4 0 1,-2 0 57,-4 0 1,4 5-63,-3 0 0,1 0-31,-1-5 1,3 0 13,-4 0 1,6 0 0,4 0 1,2 0-103,3 0 0,3 0 107,-3 0 1,-2 0-119,2 0 1,-5 0 95,5 0 1,-6 0-76,1 0 1,-5 0 53,-4 0 0,1 0-20,-6 0 1,5 0 14,-5 0 1,4 0 0,-4 0 1,7 0 1,-3 0 0,-1 0 1,2 0 0,-2 0-10,2 0 1,1 0 8,-6 0 1,7 0-6,-3 0 0,-1-2 4,2-3 0,-7 4 3,2-4 0,2 3-2,-2 2 0,1 0-1,-1 0 1,-3-1 21,3-4 0,-3 4 3,-2-4 1,-4 3-7,-1 2 0,1 0-3,4 0-18,0 0 1,0 0 20,0 0-47,1 0 0,-1-1-21,0-4 1,0 3-13,1-2 0,-1 2 60,0 2 0,0 0-17,0 0 1,1 0 4,-1 0 1,0 0-7,0 0 0,0 0 14,1 0 0,-1 0-8,0 0 0,2 0-26,3 0 1,-3 0-32,3 0 1,-4 0-19,0 0 0,-1 0-74,0 0 1,0 0 112,1 0 1,-1 0 133,0 0-141,0 0 1,0 0 101,1 0 0,-1 0-87,0 0 0,0 0 36,0 0 0,-4 0 11,-1 0 1,1 0 2,4 0 1,-4 0 23,-1 0-19,1 0-275,4 0 222,0 0-333,-6 0 190,-2 0-1198,-6 0-334,0 0-434,-6 0 2150,-8 6 0,-8 2 0,-7 6 0</inkml:trace>
  <inkml:trace contextRef="#ctx0" brushRef="#br0">3882 9369 8030,'-14'0'-527,"6"-2"210,3-3 800,-3 4 0,7-7 187,-4 3-540,10 4 1,2-6 0,8 7 0,4-5 24,0 1 1,6-1 54,-1 5 1,2 0-41,3 0 0,-1 0-83,1 0 1,-1 0 51,1 0 1,-1 5-3,0-1 0,2 3-95,4-2 0,2-4 106,7 4 1,6-4-165,3-1 1,1 0 68,0 0 0,0 0-84,-5 0 1,-1 0 112,-4 0 1,-5 0 87,0 0 1,-5 0-49,5 0 1,1 0 5,9 0 1,-3-1 94,7-4 1,-1 4-107,1-4 1,0 3-24,-9 2 1,6 0 35,-11 0 1,6-1-137,-6-4 1,5 3 124,4-2 0,-1 0-129,6 0 0,0 2 32,5-3 1,-6 2 22,-4-2 0,-3 4-51,-1-4 1,-5-1 57,0 1 0,-5 0 89,5 5 1,-5 0-88,5 0 1,0 0 32,4 0 1,1-1-17,0-4 0,-1 3-42,1-2 1,0 1 31,-1-2 0,-1 2-8,-3-7 1,3 5-27,-3-4 1,2 1-12,-2-1 0,4-4 31,1 3 1,1 3-9,8-3 0,-6 2-1,2-1 0,-4-2 10,-2 6 1,-4-5-17,0 6 0,-8-1-18,-1 5 0,-1-5-3,-4 0 1,3 1-48,1 4 1,1 0 64,-1 0 1,2 0-74,3 0 1,-1 0 55,6 0 1,-7 0-70,2 0 0,1 0 60,-6 0 0,8 0-90,-7 0 0,-2 0 21,-4 0 1,0-5-9,0 0 0,2 1-75,-6 4 0,5 0 98,-5 0 0,5 0 5,-5 0 1,4 0-12,-4 0 1,5 0 28,-5 0 0,5 0-26,-5 0 0,1 1 141,-1 4 0,-3-4-62,3 4 0,-2-3 15,2-2 0,-3 1-2,3 4 1,2-3-40,-2 2 0,0-2 19,-5-2 0,0 0-14,0 0 1,5 0-1,0 0 0,0 5 8,-5-1-144,0 1 0,-1-3 69,-3 2 1,2-2-116,-2 3 1,-2-2-276,1 2-115,-6-4-1197,10 6 769,-12-7 996,6 6 0,-14 2 0,0 6 0</inkml:trace>
  <inkml:trace contextRef="#ctx0" brushRef="#br0">3882 10378 8097,'0'-8'-698,"-6"-5"1094,4 12 0,-4-7 400,6 3-533,0 4-28,0-6-63,6 7 0,2 5 10,6 0 0,0 4-120,1-4 0,-1 6 132,0-1 0,5-3-61,0 3 1,1-7-9,-1 2 1,3 1 21,7-1 0,-5 0-42,-1-5 1,1 0-6,4 0 1,6 0-71,-1 0 0,6 0 93,-1 0 1,3 0-39,2 0 0,0 0 38,-1 0 0,-4-5 53,0 0 1,-2 0-65,2 5 0,-3 0 19,-6 0 1,4 0-34,0 0 0,-3 0 10,-2 0 1,-2 0-45,7 0 0,-2-1 50,3-4 1,0 4-52,4-4 1,3-2 39,-3 3 1,-1-6-181,0 6 1,-5-1 51,1 5 1,-4-5-62,-6 0 1,4 1 74,-3 4 1,-2 0-16,2 0 0,-5 0 18,4 0 0,-4 0 16,5 0 1,0 0 12,4 0 0,2 0-13,3 0 0,-1 0 99,6 0 1,-5-5-33,5 0 0,-5 0 10,5 5 1,-6-4-59,1-1 0,-3 0 7,-2 5 0,1 0 0,-1 0 1,-4-5 10,-1 1 1,0-1 7,0 5 1,4 0-13,-3 0 1,7 0 66,3 0 1,0 0-78,0 0 0,-3-5 1,7 0 0,-5 1-12,5 4 1,-6-2 2,1-3 0,0 2-31,-4-6 1,7 6 41,-8-2 1,-1 2-24,-3-2 1,0 3 6,4-2 0,5 2-35,0 2 1,1 0 32,-6 0 1,5 0-1,0 0 0,0 0 39,-4 0 0,-1 0 8,1 0 0,-2 0-31,-4 0 1,4 0-21,-3 0 0,1-2-61,-1-2 0,3 2 72,-4-3 1,3 4-35,-3 1 0,9 0 33,-4 0 1,9 0-61,-4 0 1,5-2 34,-5-2 0,7 2-10,-3-3 1,0 4 102,1 1 1,-7 0-98,2 0 1,-4 0 109,-5 0 1,2 0-88,-2 0 0,-3 0-48,-2 0 0,-4 0 71,0 0 0,4 0-4,0 0 0,1 0 5,-1 0 0,-2-5-4,7 0 1,-5 0 49,5 5 0,-2-1-53,2-4 0,-2 3-68,-3-2 1,1 2 59,4 2 0,1 0-130,-6 0 1,2 0 27,-2 0 1,-2 0 25,7 0 1,-7 0 21,2 0 0,-2 0-11,2 0 1,-3 0 91,3 0 0,-3 0-68,-2 0 1,-4 0 97,-1 0 0,1-1-75,4-4 0,-5 3 80,1-2-238,-7 2-333,3 2-756,-6 0 1240,0 0 0,-6 0 0,-2 0 0</inkml:trace>
  <inkml:trace contextRef="#ctx0" brushRef="#br1">4128 9268 8233,'-4'15'0</inkml:trace>
  <inkml:trace contextRef="#ctx0" brushRef="#br1">4365 7691 8350,'-9'-11'0,"-1"-3"0,2-4 230,-1 4 1,-2 0 70,6 0 1,-4 0 179,4-1 1,-1-4-267,1 0 1,2 0 62,-7 5 0,5 2-157,-4 2 1,4-1 404,-4 6-38,6-6-248,-10 10 0,10-6-227,-7 7 0,6 2-80,-6 3 1,5 3-64,-4 6 1,4 5 70,-4 0 1,6 6 144,-2-1 1,2 1-156,-2-1 0,3 6 37,-2-7 0,4 7 121,4-6 0,-2 3-75,3 1 1,3-1 172,1-3 1,4-4-115,1-5 1,-5-1-38,1 0 0,4-1-3,5-4 1,2-2 34,-2-7 0,3-2-124,6-3 1,-4-7 114,-1-7 1,-4-7-26,5 3 1,-7-4-27,2-2 1,-9 1-35,-5 0 1,-4 4 1,-1 0 1,-1 0 40,-4-4 0,-3 6-20,-6 3 1,-2 3-6,-3 2 0,2 4-125,-7 1 1,5 6 107,-5-2 1,7 3-311,-2 2 1,8 5-200,1 0-711,7 6 1,5-5-27,12 4 1271,13-4 0,16-6 0,7 0 0</inkml:trace>
  <inkml:trace contextRef="#ctx0" brushRef="#br1">5545 7535 8293,'-9'-5'0,"-1"0"122,1-6 1,-5 10 317,-1-4 1,6 3-30,0 2 1,-1 0-107,-4 0 0,4 0-6,1 0 1,1 7-29,-2 2 1,-1-1-49,7 1 1,-6 2 48,5 8 0,1-3-122,4 3 0,0 3 34,0 2 1,0 1-128,0-1 1,0 3-106,0-3 0,0 2 68,0 3 1,6-5-79,4-1 0,-3-5 97,3 1 1,-1-8-17,6-2 1,-1-6 59,0 2 1,0-3 61,0-2 1,5-12-113,0-2 0,2-11 18,-2-3-36,-3-1 1,3-7-91,-10 3 1,2 1 134,-6-6 0,0 11-6,-5-1 0,-7 4-36,-2 0 0,-9 1-17,0 9 0,-8-2-180,3 11 0,-4 0-240,-2 5 0,1 7-553,-1 2 641,1 10 1,4-3-570,1 3 1,7 1 359,2-1 0,6 5 540,8-5 0,0 0 0,0-5 0</inkml:trace>
  <inkml:trace contextRef="#ctx0" brushRef="#br1">6669 7492 8188,'-15'0'584,"1"0"0,5 6-181,-1 4 0,2-2 204,-1 1 0,-2 5-303,6 5 0,-4 2-54,4-2 0,0-2-131,5 7 1,0-7 78,0 2 0,2 2-167,2-2 48,4 0 1,6-5-82,1 0 1,-1 0 27,0 1 0,0-6-162,1 1 1,4-7 50,-1 1 1,1-2-35,-4-2 1,0-2 92,4-2 0,-6-6 12,6-9 0,-11-3-49,6-6 1,-9-1-6,0 1 1,-5-1-73,-5 1 0,-5-5 82,-9 0 0,2 1-151,-7 8 1,1 4 106,-6 6 1,6 1-86,-1 4 1,5 5 24,-5 14 1,7 1-319,-2 13 1,9-1 36,6 6 0,2-1-507,2 1 950,0-7 0,6 5 0,2-5 0</inkml:trace>
  <inkml:trace contextRef="#ctx0" brushRef="#br1">7806 7492 8008,'0'-14'0,"0"0"0,-5 4 397,0 1 1,-1 6-35,1-2 1,2 3-32,-6 2 0,4 0-91,-4 0 1,1 2 47,-2 3 0,-2 2-5,2 8 0,-1 0 0,2 4 0,-3 2-1,8 3 1,-1 2-42,5-2 0,0 3-136,0 1 0,0 1 121,0-1 1,6 1-110,4-1 0,2-6-72,3-3 0,0-3-190,4-2 1,-3-6 45,3-3 1,2-4-62,-2-1 1,6-7-89,-1-8 1,-2-5 96,1-9 1,1-5-63,5-4 1,-7-8 37,-3-1 0,-5-6 168,-5 6 1,-2-4-74,-7 9 0,-7-2 212,-2 10 1,-10 3-21,-5 7 1,-4 10-81,-5 9 1,-5 11-816,-10 9 369,4 12-725,-11 15 913,4 9-3385,-6 6 3610,29-26 0,-1 1 0,3-2 0,0 1 0,0 4 0,0 1 0,0 2 0,0-1 0</inkml:trace>
  <inkml:trace contextRef="#ctx0" brushRef="#br1">5432 8615 8212,'-7'-8'417,"-1"-4"0,-6 10-15,0-3 0,4 4 401,1 1-556,0 0 1,-6 6-82,1 4 0,0-3 97,0 3 0,-1-1 28,1 6 0,2-1-147,2 0 1,-3-5 79,4 1 0,3-1-156,1 6 1,3 4 94,2 0 1,0 6-88,0-1 0,0 7 49,0 2 0,7 0-107,2-4 1,4-1-7,1 1 1,0-7-120,0-3 0,2-8-23,3-2 0,-1-5 144,5 0 0,-4-8-49,5-6 0,-7-9 60,2-5 1,-1-2-134,1-3 1,-5-1 93,0-3 0,0 3-9,-4-3 1,-4-2 33,-1 2 1,-4 0 2,-1 4 1,-1 2-14,-4 4 0,-3 2 1,-6 7 1,0 0-240,-1 0 0,1 6 73,0 3 0,0 3-379,0 2 1,-1 0 179,1 0 1,6 2-597,4 3 1,2-2 3,2 6 955,6-6 0,2 10 0,6-5 0</inkml:trace>
  <inkml:trace contextRef="#ctx0" brushRef="#br1">6740 8516 8174,'-15'0'570,"1"0"-430,0 0 1,0 0 248,0 0 1,4 0-2,1 0-132,5 0 15,-8 6 0,9 0-3,-7 4 1,7 2 58,-2-2 1,-1 3-87,1 1 0,-4 5-27,4 0 1,-1 6-1,1-1 1,3 1 195,-2-1 0,2 2-345,2-2 0,0 1 303,0-1 0,6 1-82,4-6 0,2 2-47,3-2 1,0-8-185,4 3 0,4-9-1585,5 0 1,0-4 1372,1-1 1,-1-8 519,1-6 0,-1-5-177,1-5 1,-7-2-98,-3 2 1,-10-5 132,-4-4 0,-4 3 71,-1-3 1,-3-2-59,-6 2 1,-2 0-310,-13 5 0,-1 5 164,-8 4 1,1 10-595,-6 4 1,2 5 257,-2 5 1,-2 9-256,7 10 1,-5 9 500,5 5 0,-6 3 0,2 2 0</inkml:trace>
  <inkml:trace contextRef="#ctx0" brushRef="#br1">6626 9752 8288,'0'-14'-107,"0"0"0,0 5 291,0-1 519,0 1-42,-6-6-315,4 1 1,-4 5 136,6-1 1,-7 7-158,-2-2 0,1 4 22,-1 1 0,-1 0-77,-4 0 1,-5 0-49,0 0 1,-2 4 45,2 1 1,4 11-24,-4-2 1,3 10-16,2 0 1,1 9 15,4 5 1,2 4-119,7 6 0,0-4 32,0 3 0,7-4-170,2-5 1,5-5 51,5-9 0,3-1-137,7-8 0,-1 0 72,1-10 1,-3 0-1,-2-5 0,8-6-91,-4-4 1,4-4-116,-4-5 1,1-5-15,-1-9 0,-4-3 140,-1-7 0,-5-1-65,1-3 1,-10-2 56,-4-4 0,-5 9 156,-5 6 0,-7 7-121,-7-2 0,-11 9 161,1 5 1,-2 9-68,2 6 1,-4 10 138,0 8 0,-3 7-680,7 7 0,-1 5 238,11 1 1,2 0 283,7-1 0,10-3 0,8 5 0</inkml:trace>
  <inkml:trace contextRef="#ctx0" brushRef="#br1">5517 10861 8432,'-14'-14'0,"-1"0"-154,1 0 1,5-1 750,-1 1 167,1 0 0,-1 1-359,1 4 0,4 1 122,-4 3-493,5 4 0,-3-4 56,2 10 1,2 7-114,-7 7 0,7 7 140,-2-3 0,4 6-76,1 4 0,0-2 124,0 7 1,6-4-191,4 3 1,-3-5 30,3 1 0,1-4 73,8-6 0,-3-2-127,3-7 0,-4-1 84,0-4 0,4-2 170,0-7 0,0 0-139,-5 0 1,0-8 177,0-7 1,0-7-144,1-11 0,-3 2-95,-2-7 0,-4 1 44,-6-1 0,0-1-134,0 6 1,-6 4 297,-4 6 0,-7 5-135,-2-1 0,-5 8-92,5 2 0,-6 6 64,1-2 1,-1 3-359,1 2 0,4 0 123,6 0 1,1 2-303,3 3-1920,4-4 1722,6 5 0,14-6 683,10 0 0,9-6 0,10-2 0</inkml:trace>
  <inkml:trace contextRef="#ctx0" brushRef="#br1">6711 10762 8251,'-14'0'0,"5"0"0,-1 0 189,1 0 1,-6 0 149,1 0 0,5 0 344,-1 0 1,5 6-460,-4 4 0,4 2 5,-4 2 0,6 1-99,-2-1 1,3 5 80,2 0 1,0 1-41,0-1 1,0 3 15,0 7 1,5-5-129,0-1 0,6-4 19,-2 5 0,4-8-171,1-2 0,0-1-53,1-9 1,4 1 107,-1-5 0,1-2-37,-4-2 1,-1-9 110,0-6 0,-1-6-144,-4 1 0,-2-3 63,-7-1 1,0-1 33,0 1 1,-2 0 75,-3-1 1,-3 2 150,-6 4 1,0 2-301,0 7 0,-5 0 119,0-1 0,0 7-168,5 4 0,-1 2 100,1 2 1,5 0-626,-1 0 0,7 6-890,-2 4 1548,10 3 0,9 1 0,8 0 0</inkml:trace>
  <inkml:trace contextRef="#ctx0" brushRef="#br1">7664 10719 8018,'-14'0'926,"4"2"-542,1 2 1,5 0 245,0 5 1,-3 1-305,3 4 0,-1 6-84,5 4 1,0 1-31,0-1 0,6 3 16,4-3 1,4 2-183,5 3 1,-2-7 35,7-3 0,0-3-119,4-2 0,-4-6 33,-1-3 0,0-7 133,0-7 0,3-7 29,-7-13 0,0 1-56,-5-1 1,0-4 177,0 0 1,-6-2-95,-3 2 0,-5 3 50,-5-3 0,-4 8-216,-10 1 0,-3 7-221,-7-2 1,-1 4 119,-3 6 0,-5 4-198,-9 10 0,-4 9-1047,-6 10 1,7 3 1173,2 1 0,-2 1 1,-1-1-1</inkml:trace>
  <inkml:trace contextRef="#ctx0" brushRef="#br0">7266 8658 7938,'14'-5'345,"0"0"1,2-1-785,3 1 1,-2 2-698,7-6 1136,-7 5 0,10-8 0,-5 4 0</inkml:trace>
  <inkml:trace contextRef="#ctx0" brushRef="#br0">7522 8288 8113,'9'-9'-188,"1"-1"0,-6 7 353,6-2 1,-5 4 452,4 1 0,-6 8-396,2 6 0,-4 2 28,-1 7 0,0-4-412,0 5 0,-1 0 120,-4 4 0,2-1-69,-6-3 1,1-4 68,-2-6 1,-1 1-226,6-1 42,1-6-294,4-2 314,0-6 1,1 0 144,4 0 0,3-5 104,6 1 1,-4-6-113,-1 5 1,0-4 250,6 4-163,-1 0 241,0 5-156,0 0 0,-1 7 92,-4 2 0,-2 4-72,-7 1 0,0 2-60,0 3 0,0 3-100,0 6 1,-2 1 99,-3-1 0,4-1-445,-4-3 1,-1 1-10,1-6 0,-4 0-735,4-5 1124,0 0 0,-1 1 0,-2-1 0</inkml:trace>
  <inkml:trace contextRef="#ctx0" brushRef="#br0">7749 8402 8113,'0'-8'132,"2"2"292,2 6-297,-2 0 1,4 6 312,-6 3 0,0 10-92,0 5 0,0-2-301,0 2 1,0-5-74,0 5 0,0-7 123,0 2 1,0-8-727,0-2 396,0-5-145,7 2 0,-6-14 148,4-6 0,1-7-238,-1-7 1,4-1 196,-4 1 1,2 4 99,-3 1 0,-2 5 56,3-1 0,-2 3 216,2 2 668,-4 6-562,5 2 0,-6 8 385,0 2 0,2 4-226,3 6 0,-4 7 9,4 3 1,-3 3-88,-2 1 0,0-1-255,0-3 1,0 1-188,0-6 0,1 4-449,4-4 1,-3-4-407,2-6 0,-1-6 1009,2 2 0,-3-3 0,4-2 0</inkml:trace>
  <inkml:trace contextRef="#ctx0" brushRef="#br0">7948 8231 8113,'8'0'-114,"-2"2"114,-6 3 0,0 9 310,0 10 1,0 4 492,0 5 0,0 2-521,0 3 0,0 3-50,0-3 1,2 3-580,3 2 0,-2-1 254,6 1 0,-4-5-344,5 0 1,-3-7 170,3 2 266,-4-3 0,-6-7 0,0-3 0</inkml:trace>
  <inkml:trace contextRef="#ctx0" brushRef="#br0">7834 8601 8113,'2'-10'65,"3"1"1,3 4 342,6-4 0,2 4-83,3-4 0,0 4-277,9-5 1,-3 7 73,8-2 1,-1-1-451,1 1 0,-4 1 328,-1 4 0,1 6 0,-7 2 0</inkml:trace>
  <inkml:trace contextRef="#ctx0" brushRef="#br0">7237 9767 8080,'7'-10'533,"2"1"1,4 1 51,1-2-689,0-2 1,5 5-327,0-2 0,0-2 164,-5 6 266,0-6 0,1 3 0,-1-6 0</inkml:trace>
  <inkml:trace contextRef="#ctx0" brushRef="#br0">7436 9397 8080,'8'-8'509,"5"2"-270,-12 6 0,6 1 91,-7 4 1,4-2-284,1 7 1,0-1 74,-5 5 1,0 1-258,0-1 0,-5 5 100,0 0 1,-4 0-385,4-5 75,-6 0-61,10 0 214,-12 1 10,11-7 415,-4-2-270,12-6 1,2 0 258,7 0 1,-1 0 93,0 0-156,0 0 1,0 1-14,1 4 0,-3-2-31,-2 7 1,-2-1 28,-4 6 0,-2 3-26,3 1 1,-4 7-173,-1-3 1,0 4 80,0 2 0,-1-2-382,-4-4 1,3 3-24,-2-8-919,-4 1 818,6-4 0,-4-9 477,6-6 0,-6-13 0,-2-9 0</inkml:trace>
  <inkml:trace contextRef="#ctx0" brushRef="#br0">7635 9553 8080,'8'-7'422,"5"0"1,-10 14 86,7 2 0,-7 4-330,1 1 0,-2 6-1,-2 4 1,0-2-71,0 2 0,0-5-49,0 5 0,0-7-172,0 2 1,0-3-510,0-2 419,0-6-287,0-2 0,0-9 200,0-7 0,2-2-127,2-17 1,-2 4 125,3-8 1,-2 3 84,2 2 1,-2 1 86,6 3 1,-4 3 237,4 7 1,-4 0 655,5 0-450,-7 6 101,9 2 0,-8 12-164,5 3 1,-6 4-54,2 1 0,-3 2-60,-2 3 0,4-2-219,1 7 0,0-7-257,-5 2 1,4-3 326,1-2 0,6-6 0,-3-1 0</inkml:trace>
  <inkml:trace contextRef="#ctx0" brushRef="#br0">7906 9198 8080,'0'22'0,"0"7"155,0-1 1,0 7 167,0 7 1,0 6 447,0-1 1,0 2-539,0-1 0,0-4 16,0 3 0,1 2-736,4-1 0,1-1 306,4-4 0,1-2-279,-7-3 0,6-8 278,-5-7 0,-1-5-1298,-4 1 1480,0-4 0,-6 0 0,-2-1 0</inkml:trace>
  <inkml:trace contextRef="#ctx0" brushRef="#br0">7820 9667 8080,'14'-14'54,"5"4"256,0 1 1,2 6-149,-2-2 1,-2-1-230,7 1 0,0-6 78,4 2 1,5-3-12,0 3 0,1-10 0,-6 3 0</inkml:trace>
  <inkml:trace contextRef="#ctx0" brushRef="#br0">4877 10151 8106,'0'-8'90,"0"-5"30,0 4 0,6 1 276,4-2-224,3 1 1,6-4-311,-1 4 1,8-4 80,-3 3 1,3-1-646,-3 2 0,0-2 702,-5 6 0,-2-6 0,5 3 0</inkml:trace>
  <inkml:trace contextRef="#ctx0" brushRef="#br0">5076 9681 8106,'10'0'0,"-1"0"0,1 0-192,4 0 1,-2 7 90,-2 2 0,1 5 273,-6 5 1,4-1-98,-4 5 1,0 1-305,-5 5 1,0-3 136,0-2 1,0-2-196,0-3 155,0-3 1,-2 4-318,-3-5 289,4-7 47,-12-2 1,12-8 143,-4-2 1,3-4-85,2-7 0,7 1 266,2 0 1,-1 1 58,1 4-95,1-4 1,4 12 35,0-4 0,-4 3 78,-1 2 0,-4 2 25,5 3 1,-6 3-126,6 6 1,-7 0-110,2 0 0,-4 0 69,-1 1 1,0-1-129,0 0 68,0 0 0,-1 1-383,-4-1 0,2 0-23,-7 0 0,6-4-223,-6-1 0,5-6-459,-4 2 526,6-3 471,-10-2 0,5-7 0,-6-1 0</inkml:trace>
  <inkml:trace contextRef="#ctx0" brushRef="#br0">5318 9710 8075,'9'1'92,"1"4"1,-7 3 241,2 6 0,-4 7-71,-1 2 1,5 9 11,0 1 1,0 0-94,-5-4 0,0-2-74,0-4 1,0 3-219,0-7 182,0 0-80,0-5 16,0-6 0,0-4-424,0-8 1,0-6 206,0-9 0,1-4-394,4-11 0,-4 0 229,4-4 1,1-2 13,-1 7 0,0 5 699,-5 4-246,6 7 63,-4-4-95,4 13 1,-4 8 308,2 10 1,-2 9-141,3 4 1,-4 4 35,-1 2 0,0-1-196,0 0 0,5-4-335,0 0 0,0-2-384,-5 2 649,6-4 0,-4-6 0,4 1 0</inkml:trace>
  <inkml:trace contextRef="#ctx0" brushRef="#br0">5517 9553 8063,'8'19'122,"-3"0"0,1 7 207,-1-3 1,4 6-36,-4 4 1,6 3-110,-2 7 0,4-2-277,1-3 0,-1 6 65,-4-6 1,4 6-602,-4-6 1,3 2 94,-3-2 533,4 3 0,-12-11 0,6 4 0</inkml:trace>
  <inkml:trace contextRef="#ctx0" brushRef="#br0">5474 9980 8063,'0'-14'78,"7"-1"1,0 8 464,8 2 1,5-1-131,4 1 1,3 0-543,1 5 0,10 0 60,0 0 1,6-2-1398,-6-2 1466,-3-4 0,6-6 0,-5-1 0</inkml:trace>
  <inkml:trace contextRef="#ctx0" brushRef="#br0">3725 8985 8149,'16'-2'-774,"3"-3"0,-1 2 997,5-6 1,1-1-301,4-4 1,1 0-143,-1 0 1,-1-1 218,-3 1 0,3-6 0,-5-2 0</inkml:trace>
  <inkml:trace contextRef="#ctx0" brushRef="#br0">3910 8487 8073,'10'2'-19,"-1"3"1,-4-2-19,4 6 0,-4-4 271,5 4 0,-7 1-63,2 4 0,1 5-180,-1 0 0,-1 0 81,-4-5 1,0 0-490,0 1 303,0-1 1,0 0-494,0 0 69,0-6 168,0-2 458,0-6-283,0 0 296,7 0 1,1 0-105,6 0 1,-5 5 291,1 0 1,-2 1 31,1-1 1,4 3 26,-4 6 1,-2 0-140,-3 1 0,0 3 53,0 1 1,-2 5-190,3-5 0,-4 2 98,-1-2 1,0-8-436,0 3 152,0-3-311,0 3 1,-1-6-19,-4-3-229,3-4 0,-4-7 670,6-3 0,-6-10 0,-2-4 0</inkml:trace>
  <inkml:trace contextRef="#ctx0" brushRef="#br0">4109 8686 7772,'8'7'1495,"0"0"-1089,-3 8 1,-4-1-278,4 0 1,-3 5 18,-2 0 1,0 5-129,0-5 0,0 0 85,0-5 0,0 0-118,0 0-868,0-6 476,0-2 27,0-24 0,5 0 153,-1-15 0,6 1-39,-6-1 0,6 5 72,-5-1 0,1 2 319,-1 9 1,-2 0 10,6 9 1,-4-2-12,5 6 0,-7 2 168,2 7 0,1 6-96,-1 9 0,1-2-66,-1 7 0,-4-2-20,4 2 0,1 1-513,-1-6 1,4 0 74,-4-5 1,6-1-1005,-1-4 1329,-4-2 0,7-1 0,-5 2 0</inkml:trace>
  <inkml:trace contextRef="#ctx0" brushRef="#br0">4323 8388 8063,'8'-8'0,"4"3"362,-2 10 0,-2 4-37,1 10 0,-1 3-123,1 7 1,4 6-17,-3 2 0,1 5 29,-2 0 1,2 2-112,-6 4 1,6-4-199,-2 3 1,-1-2-596,2-3 1,-2-4 445,1 0 1,-1-6-1303,-3 1 1545,-4-9 0,6 2 0,-7-3 0</inkml:trace>
  <inkml:trace contextRef="#ctx0" brushRef="#br0">4294 8800 8063,'8'-6'-132,"6"2"-97,1-5 0,0 6 582,9-2 0,0 2-87,4-2 0,2 4-764,3-4 0,-3-1 498,4 1 0,-4 0 0,-2 5 0</inkml:trace>
  <inkml:trace contextRef="#ctx0" brushRef="#br0">3754 10136 8788,'14'-8'267,"2"2"-339,3 6 1,3-6-264,6-4 1,1-2 19,-1-3 1,1 1-674,-1 0 988,-6 0 0,5 0 0,-5-1 0</inkml:trace>
  <inkml:trace contextRef="#ctx0" brushRef="#br0">4081 9610 8048,'0'-8'-189,"6"2"0,-3 6 300,7 0 0,-7 6 381,2 4 1,-4 3-367,-1 1 1,0 5-218,0 0 0,0 6 7,0-1 0,-1-2 164,-4 1 1,2 0-302,-7 0 0,3-1 94,-3-3 0,-1-8-384,6 4 9,0-11 261,5 3 348,0-7 1,2 0-129,3 0 1,1-2 75,4-3 1,2 4-50,-2-4 324,2 3-184,3 2 1,-1 0 123,0 0 0,-6 7 23,-3 2 1,-4 4 18,-1 1 1,0 0-143,0 0 1,0 2-11,0 3 0,0-3-298,0 3 1,-1-3 99,-4-2 0,3 0-993,-2 0 506,-4-6-617,6-1 1142,-4-7 0,-1-13 0,0-3 0</inkml:trace>
  <inkml:trace contextRef="#ctx0" brushRef="#br0">4180 9781 8048,'7'-14'78,"-4"4"347,6 1 124,-5 6-161,8-4 1,-9 9-224,7 3 1,-7 2 65,2 8 1,-4 5-143,-1 4 1,0-2 84,0 2 0,0-2-213,0 2 1,0-4 30,0-6 1,0 0-215,0 1-195,0-7-506,0-2 451,0-19 0,0 2 174,0-12 0,5 4 17,0-5 1,0 5 107,-5-5 1,1 12 266,4-3-68,-4 11 14,12-3 1,-7 14 184,4 2 1,-2 9-94,-3 0 1,-4 8 27,4-3 0,1-2-64,-1-2 0,1 0-430,-1-5 0,-2 2 134,7-11 1,-6-1-301,6-4 1,-7-1 499,2-4 0,3-9 0,0-8 0</inkml:trace>
  <inkml:trace contextRef="#ctx0" brushRef="#br0">4408 9497 8048,'5'-7'14,"-1"7"0,3 11 31,-3 8 0,3 11 609,2-1 0,2 9-173,-6 0 0,5 3-387,-6 1 1,6 1 57,-5 0 1,4-1-163,-4 1 1,4-7-151,-4-3 0,6 1-340,-2-6 1,-2 2-438,-2-11 1,-4 0 95,-1-5 841,0-6 0,-6 5 0,-2-5 0</inkml:trace>
  <inkml:trace contextRef="#ctx0" brushRef="#br0">4380 9895 8020,'14'-22'-209,"0"3"0,6 3 63,4 2 1,3-1 350,1 1 1,1 0-52,-1 0 1,2-1-352,4 1 1,-9 6 196,3 4 0,-2-4 0,2 0 0</inkml:trace>
  <inkml:trace contextRef="#ctx0" brushRef="#br0">3768 11060 7660,'16'-1'-158,"3"-4"1,3-3 122,6-6 0,-2 0-134,2 0 1,-4-5 168,4 0 0,1-7 0,-7 4 0</inkml:trace>
  <inkml:trace contextRef="#ctx0" brushRef="#br0">4081 10591 8015,'8'-6'0,"3"6"-96,-6 0 1,-1 6 111,-4 8 0,0 1-60,0-1 0,0 6 20,0 4 1,0 3-159,0 1 0,0-4 57,0 0 1,-4-7 122,-1 2 1,0-3-166,5-2 1,0-4-15,0-1 37,0-6 59,0 4 0,0-9 409,0-3-5,6 4 42,2-6 11,7 7-252,-1 0 1,-6 7 144,-4 2 1,0 4-91,0 1 0,-2 0-63,3 0 1,-4 2 142,-1 3-436,0-3 1,0 5-11,0-7 0,0-5-220,0 1-548,0-7 959,0 3 0,-6-12 0,-2-2 0</inkml:trace>
  <inkml:trace contextRef="#ctx0" brushRef="#br0">4209 10719 8015,'9'2'317,"1"2"1,-7 4-27,2 7 0,-4 0 61,-1 4 1,5 3-140,0 7 1,0-1-23,-5 1 0,0-1-86,0 1 1,0-6 76,0 1 1,1-8-578,4-2 398,-4 0-542,6-12 1,-7-7 292,0-9 0,0-15-111,0 1 0,0-4 36,0 4 1,0 0-85,0-1 0,4 5 428,1 1 0,2 10-99,-3-1 453,-2 9-290,11-1 1,-7 9 157,3 6 0,2 3-66,-6 11 0,5-4-137,-6 5 1,3-7-174,-3 2 1,0 2-768,5-2 898,1-7 0,4 1 0,0-5 0</inkml:trace>
  <inkml:trace contextRef="#ctx0" brushRef="#br0">4507 10549 8015,'8'0'99,"-1"1"-99,-7 4 0,0 9 0,0 10 0,0 3 682,0 1 1,0 5-320,0 0 1,1 5-212,4-4 1,-2 3-291,7-3 1,-2 4 96,1-5 1,4 5-577,-4-5 1,-1 0 307,2-5 1,-7 1 308,1-1 0,-2-6 0,-2-1 0</inkml:trace>
  <inkml:trace contextRef="#ctx0" brushRef="#br0">4451 10947 7984,'6'-15'276,"3"1"0,6 0 35,4 0 0,3 1 127,6 4 1,2-4-1070,3 4 1,8-9 7,7-1 623,-1-6 0,2 3 0,2-7 0</inkml:trace>
  <inkml:trace contextRef="#ctx0" brushRef="#br0">3384 13193 8529,'0'24'1086,"0"-1"1,0 1-608,0 4 1,0 2-165,0 4 1,5-4 164,0 3 0,1-3-87,-1-2 1,-4-4-108,4 0 0,-3-7-264,-2 2 116,0 3 0,0-6-673,0 3 0,0-8 132,0-2-2048,0-6 2451,0 4 0,6-1 0,2 2 0</inkml:trace>
  <inkml:trace contextRef="#ctx0" brushRef="#br0">4962 13065 8231,'0'-14'146,"0"6"1,2 1 278,3 7 1,4 2-163,10 3 0,2 1 75,2 4 0,4 2-258,-3-2 1,1 2 99,-1 3 1,-4-6-67,-5 0 0,-1 1 229,0 4-265,-6 0 1,-2 5 22,-6 0 1,-8 7-121,-6-3 0,-6 4 46,-9 2 0,-4 4-125,0 0 0,0 5 92,4-5 1,7-6 59,3-8 1,5-3 66,5-2-76,2 0 0,9-6-54,3-3 1,9-4-82,9-1 0,12-1-211,8-4 0,1-3-133,8-6 1,-1 1-1170,1 4 1409,3-4 0,-11 11 0,5-4 0</inkml:trace>
  <inkml:trace contextRef="#ctx0" brushRef="#br0">8005 12837 8231,'0'15'482,"0"-1"1,0-5 4,0 1 0,2-2-89,2 1 0,-2 4-292,3-4 1,-2 2-201,2-1 0,-2 1-170,6-6 0,-4 4 242,4-4 0,2 0-161,8-5 0,-1 0 132,6 0 1,-6 0-356,6 0 0,0-2 89,4-3 0,-1 2-45,-3-6 1,1 4-138,-6-5 0,0 3 18,-5-3 481,-6-3 0,5 6 0,-5-8 0</inkml:trace>
  <inkml:trace contextRef="#ctx0" brushRef="#br0">8218 12823 7881,'-1'16'340,"-4"3"1,3 3 177,-2 7 1,2-1-5,2 0 0,0 7-136,0 3 0,0 3-135,0 2 0,2-1-185,2 1 1,0 3-253,5-3 0,-4 2-155,4-7 0,-4-5-480,4-4 1,-5-2-909,0-8 1737,-2 0 0,-2-5 0,0 0 0</inkml:trace>
  <inkml:trace contextRef="#ctx0" brushRef="#br0">6512 12980 8014,'0'-15'0,"2"1"174,2 0 1,0 4 347,5 1 1,1 1-83,4-1 1,0 2-172,0 7 1,5-4-244,0-1 1,0 0 109,-5 5 0,5 6-193,0 4 0,-5 1-33,-4-2 0,-2 4-52,1-3 1,-2 4 55,-7 5 0,-2-4 81,-3 4 1,-1 2 62,-3-2 0,-4 5-40,3-5 0,-1 1 226,2-1 0,3-8-40,6 3 0,0-3 158,0 4-276,0-7 0,6 3 19,3-7 0,6 1-5,4-5 1,3 0-10,6 0 1,-4 0 51,-1 0 1,-5 0-53,1 0 0,-3 5 116,-2 0 0,-6 1-100,-4-1 1,-4 2 186,-4 8 0,-15 5-237,-10 4 0,-9 4-359,1 6 0,-5-3 39,0 7 0,-1-6-541,0 1 700,1-10 0,-1 4 0,1-5 1</inkml:trace>
  <inkml:trace contextRef="#ctx0" brushRef="#br0">4579 13520 8111,'-15'0'-471,"7"0"0,1 0 1380,2 0-157,3 0-747,-4 0 84,12 6 0,1 2-136,2 6 1,2 0-56,-6 1 1,4 5-202,-4 4 0,1 3 141,-1 1 162,-3 1 0,10-7 0,-4-2 0</inkml:trace>
  <inkml:trace contextRef="#ctx0" brushRef="#br0">6128 13548 8111,'0'-8'733,"0"2"1,-1 8-468,-4 2 1,-3 4-30,-6 6 1,-2 7-324,-3 3 1,3 3 110,-3 1 1,5-1-1312,5-3 1286,2 2 0,7-10 0,0 5 0</inkml:trace>
  <inkml:trace contextRef="#ctx0" brushRef="#br0">7550 13378 8111,'0'-8'682,"0"-5"-298,0 12 0,5-4 43,0 10 0,-1 4-424,-4 10 0,-1 5 136,-4 9 1,2 2-1555,-7 2 1415,1 5 0,-5-6 0,-1 7 0</inkml:trace>
  <inkml:trace contextRef="#ctx0" brushRef="#br0">9654 11416 8064,'0'14'-246,"7"2"302,2 3 0,-1-2 23,1 7 1,-1-5-45,2 4 1,-2 0 2,-4 0 1,-2-1-92,3-3 79,-4-9 1,-1 9 187,0-10 9,0-2 150,0-1-268,0-6 1,0 1-8,0 4 0,0-2-18,0 7 0,2-1 83,3 6 0,-4 4-57,4-1 0,-3 1 6,-2-4 1,4-1 22,1 0 0,0 0 46,-5 0-61,6 1 1,-4-1-10,2 0 1,-4-4-130,-4-1 0,1-4 80,-7 4 1,1 1-434,-6 4 0,0 0 53,-4 0 1,3 5-94,-3 0 1,8-1-1100,1-9 1510,7 4 0,-9-12 0,4 6 0</inkml:trace>
  <inkml:trace contextRef="#ctx0" brushRef="#br0">10166 11743 8145,'8'1'203,"-3"4"1,-4 3 27,-1 6 0,0 8 7,0 7 0,-4-1 139,-1 5 0,-5 1-1871,6-6 682,-1 4 812,5-17 0,6 0 0,2-9 0</inkml:trace>
  <inkml:trace contextRef="#ctx0" brushRef="#br0">10593 11274 8197,'12'14'204,"-2"0"0,1 2 427,-6 3 1,4-2-192,-4 7 0,0 0-159,-5 4 1,0 2-210,0 3 0,-7-3 101,-2 3 0,1-3-128,-2-1 1,6-7 364,-6-3-698,7-3 45,-3-8 0,7-2-148,4-6 0,8-2-83,6-2 1,6 0 197,-1-5 1,-2 4-94,1-4 0,-1 1 81,2-2 1,-2-1 287,-3 7 0,-3-8 0,5 5 0</inkml:trace>
  <inkml:trace contextRef="#ctx0" brushRef="#br0">10991 11473 8134,'0'14'793,"0"0"1,-2-1-548,-3-4 0,4 4-23,-4-4 0,-1 4 17,1 1 0,-1 2-1107,1 3 713,3-3 154,-4 4 0,6-6 0,0 1 0</inkml:trace>
  <inkml:trace contextRef="#ctx0" brushRef="#br0">11247 10989 8106,'-8'0'640,"-3"7"-448,6 2 1,-5 5 534,6 5 1,-3 2-209,3 2 1,2 3-346,-3-7 0,4 4-92,1-4 0,5 0-173,-1-4 0,12-1-124,-2 0 0,5-6 173,0-3 0,2-4-692,2-1 1,4-6 362,-3-4 1,-2-4-623,2-5 0,-7 3 993,2-3 0,-3-3 0,-2 0 0</inkml:trace>
  <inkml:trace contextRef="#ctx0" brushRef="#br0">11389 11018 8351,'9'11'604,"1"3"0,-7-1-353,2 10 1,1 1-143,-1 4 0,0 6 127,-5-1 1,0 5-420,0-5 1,0 2 200,0-2 0,0-3-728,0 3 0,1-8 215,4-1 495,-4-7 0,12 4 0,-5-7 0</inkml:trace>
  <inkml:trace contextRef="#ctx0" brushRef="#br0">11716 10819 8159,'9'14'-174,"1"0"0,-5 8-57,4 7 1,-4 5 1103,4 9 0,-4 1-481,4 4 0,-4-7-363,5 6 1,-1-6-1642,5 7 1612,-6-10 0,5 3 0,-5-5 0</inkml:trace>
  <inkml:trace contextRef="#ctx0" brushRef="#br0">10550 10307 8162,'-39'-11'-505,"-1"0"1,-31-3 251,9 9 1,-2 3 327,-3 2 0,-4 14 213,-5 10 0,37-6 0,-1 4-365,-3 3 0,1 2 1,3 0-1,1 1 153,1 0 0,2 1 0,2 2 1,0 1-105,2 1 1,1 0-1,-2 0 1,0-1 17,-1 1 1,0 1 0,-2-1 0,0 0 66,2 2 1,0 1-1,3 0 1,2 1-52,-2 0 1,3 1-1,3 1 1,2 0 54,0 1 1,1 0 0,3 2 0,2 0-13,3-2 0,2 1 1,0 5-1,3 2-5,2 2 0,2 0 1,1 4-1,0-1 18,2-1 1,2 1 0,2 2 0,0 0-39,2 0 1,0-1 0,2 2-1,2 0-9,2 2 1,1-2 0,1-2 0,1-2-27,6-1 1,3-3 0,1-4 0,4-4 48,4-5 1,2-3 0,6-1 0,1-2-25,1-6 1,1-4 0,0-1 0,1-4 17,1-6 0,0-2 0,6-2 0,2-2 79,11-2 0,0-4 0,3-5 0,-1-3-372,2-3 1,2-3 0,3-1-1,2-2 394,1 0 1,0 0 0,-3-1 0,1 0-101,-1-2 1,1 0 0,-20 7 0,2 0 0,-1-1-60,1-2 0,-1 0 1,0-2-1,0 1 0,-1-1 1,-2-1-11,-2-1 0,-1-2 1,-1 0-1,1 2 1,-1-1-1,-1 0 37,23-15 0,-2-1 1,-5 4-1,-2 0-110,-2 0 1,-4-2 0,-7 1 0,-4-1 162,-9 2 0,-4-2 0,-2-1 0,-3 0 30,-5 2 1,-4 0-1,-1-2 1,-3-1 115,6-35 0,-11 1 86,-8 3 1,-13-6-268,2 35 0,-2 0 0,-3-4 1,-3-2-72,-1-3 0,-2 0 0,-6-4 0,-3 1-203,-4 0 1,-5 1 0,-8-2 0,-4 0 203,-4-1 0,-2 0 0,18 20 1,-1 0-1,1 1-267,-16-18 1,-2 3 0,-7 6 0,-4 5 163,19 18 0,-1 3 0,0 3 0,-21-4 0,0 7-56,-1 9 1,-1 8-1,22 5 1,-2 5-1,1 2 210,-4 4 0,0 3 0,0 1 0,-3 1 0,0 1 0,0 2 0,-2 2 0</inkml:trace>
  <inkml:trace contextRef="#ctx0" brushRef="#br0">10450 11046 7726,'0'-14'-236,"0"0"316,0 0 1,0 4-1,0 1 1,0-1 59,0-4 1,-1 1-5,-4 4 1,4-4-55,-4 4 0,3-6 67,2-4 0,-4 4-28,-1-4-44,0-3 1,0 1-14,1-3 0,-1-2 38,5 2 0,-5-8-48,0-1 1,-4-6 41,4 1 0,-6-5-136,2-4 0,1-6 103,-2-8 0,2 2-236,-1-2 1,-2 1 115,6-2 0,-4-1 26,4-3 1,-1-2 191,1 6 1,3 5-137,-3 5 1,2 11 116,-1-2 0,2 6-101,-3-1 1,-1 8 145,1 6 1,-1 0-63,1-4 1,4 4-35,-4 0 0,-2 7-10,3-2 0,-1-1-3,5 1 1,-5 4 260,1 6-262,-1-1 1,3 3-29,-3 2 1,2 3 22,-6 2 0,4 8-209,-4 6 0,-6 8 62,-4 12 1,0 0-35,5 4 0,0-3-89,0-7 0,0 1-192,-1-1 1,7 1-142,4-1 0,-3-6-107,3-3 638,-1-3 0,5-8 0,0-2 0</inkml:trace>
  <inkml:trace contextRef="#ctx0" brushRef="#br0">10209 9383 8074,'14'0'-54,"0"0"1,-4 5 290,-1-1 1,1 9 596,4 1 0,-5 0-677,1 5 0,-1-3 23,6-2 1,-1 1-181,0-1 0,0 6 0,0 2 0</inkml:trace>
  <inkml:trace contextRef="#ctx0" brushRef="#br0">9654 11032 7848,'-6'-8'-113,"4"-5"-56,-2 4 1,-3-4 325,3-1 0,-1-6 308,5-4 1,-2 2-305,-2-2 1,2-1-74,-3-8 0,2 1-33,-2-6 1,2 0-167,-6-4 1,4-3-81,-5-2 134,1-4 0,-1-10 1,1-1 1,0 1-62,-6 4 1,3 0-55,2 0 1,-2 6 24,2 4 0,2 9 118,-1 5 1,1 3-20,-2 1 0,-1 7 202,7 3 1,-6 8-13,5 2 0,-1 6 370,1-2-343,4 3 1,-6 9 64,7 2 1,-4-1-78,-1 2 1,-1-1-45,1 5 1,3 5-11,-2 0 1,-3 6 13,2-1 1,-6 3-175,2 1 0,-5 7-26,-5 3 0,1 3-156,-5 2 1,5 6 7,-1 3 0,4-3 102,0-2 1,1-9-507,0-5 1,6-9 633,3-5 0,-3-10 0,0-2 0</inkml:trace>
  <inkml:trace contextRef="#ctx0" brushRef="#br0">9455 9937 8000,'0'14'0,"0"1"333,0-1 0,2 5-25,3 0 0,2 5-130,8-6 0,-1 3-466,0-2 1,2-8-81,3 3 368,3-3 0,6 4 0,1-1 0</inkml:trace>
  <inkml:trace contextRef="#ctx0" brushRef="#br0">11346 10435 8049,'-6'8'167,"4"-2"-46,-10-6 122,10 0 1,-6 0 323,3 0 0,2-2-266,-6-2 0,4-9-216,-4-6 1,5-8-30,0-1 114,-4-1 1,6-12-102,-3 3 1,4-3 73,1-1 1,-5-6-289,0 1 1,1-8 88,4-2 0,-5-5-565,0-4 1,-4 3 358,4 6 1,-6 2-167,1 2 0,-2 4 184,-2 7 0,-1 7 62,1 7 1,0 1 478,0 8 0,4 1-119,1 9 473,6 3-279,-4-1-163,7 6 1,-1 1-92,-4 9 0,3 4-174,-2 1 1,2 5 90,2 0 1,-5 8-30,1 1 0,-7 2-333,1 8 1,-3-5 110,-1 5 0,2-5-364,2 5 1,-3-11 221,4 2 1,1-15 357,-1 0 0,-1-9 0,-4 1 0</inkml:trace>
  <inkml:trace contextRef="#ctx0" brushRef="#br0">11232 9283 8134,'15'0'0,"-1"2"-5,0 3 1,-1 3-3,-4 6 1,4 0 423,-4 0 1,-1 2-78,2 3 1,-6-3-980,6 3 0,-2-2 281,1 2 1,4-2 357,-4 7 0,4 0 0,1 4 0</inkml:trace>
  <inkml:trace contextRef="#ctx0" brushRef="#br0">11631 10321 8134,'4'25'-294,"1"4"0,0 1 686,-5-6 0,1 1-20,4-6 0,-2 0 496,7-5-256,-7-6-246,10-2-115,-6-6 0,6-8-120,-3-6 1,-3-13-37,-2-11 1,-3-4-230,2-6 0,-4-2 280,-4-7-1774,-4-6 1518,-6 4 0,-1-10-265,1 2 1,2-2-64,2-2 0,-3 1 215,4 4 0,-2 4 44,1 10 1,-2 5 215,2 9 0,2 8 67,-1 6 1,4 8 222,-4 2 1,4 2 514,-4 7 1,4 0-621,-5 5 1,6 0 99,-6 0 1,5 5-180,-4 0 0,1 10-185,-2 0 1,-2 8 17,2 1 0,2 3 90,-1 1 1,4 7-551,-4 3 0,4-2-780,-4 2 0,5-2 1264,0 2 0,-4-3 0,0-6 0</inkml:trace>
  <inkml:trace contextRef="#ctx0" brushRef="#br0">11616 9383 8120,'8'6'-62,"3"-3"62,-6 7 0,6-5 660,-1 4 1,-3-1-463,3 1 1,-2 4-621,1-4 0,-1 4-78,-3 1 1,-3-4 95,2-1 404,-2-6 0,-8 10 0,-2-5 0</inkml:trace>
  <inkml:trace contextRef="#ctx0" brushRef="#br0">11104 9312 8073,'-7'0'1339,"0"0"-1113,1 0 0,6 1-148,0 4 0,6 3 322,8 6 0,7 0-96,3 1 0,3-1-526,1 0 0,5 5 222,0 0 0,7 6 0,-4-3 0</inkml:trace>
  <inkml:trace contextRef="#ctx0" brushRef="#br2">7692 5573 8410,'-6'-14'0,"3"-1"-723,-7 1 512,7 6 1009,-3 2-707,6 6 0,-2 0-67,-3 0 0,2 0 67,-6 0 0,-1 5 5,-4-1 0,0 3 20,0-2 0,-7-4 170,-3 4 1,2-4 153,-1-1-293,-1 0-91,-4-6 0,1 0 49,3-4 0,-3-2-18,3 2 0,2-2 4,-1-3 1,4 1-12,-5 0 1,0 6-154,-4 3 0,-7-1 5,-3 1 106,-3 0 0,-8 5 16,-3 0-184,-10 7-1048,-2-6 1140,-1 12 1,2-7-3,6 4 1,0 2-140,0-2 1,-6-2 162,-4 1 1,-7-4-33,-2 4 1,-1-4-4,1 5 1,8-6-1167,-3 6 1209,3-1-2,27-1 0,-1-1 0,1-2 1,-1-1 26,-5 1 0,0 0-23,5-1 0,1 1 40,-1 2 1,1 0 0,-30 7 23,0 1 0,-8-1-198,36-7 0,0 0 1,1 0-1,-1 0 167,-2 0 0,0 1 1,4-1-1,1 0 398,-36 7 1,4 0-364,1 0 0,30-6 0,0-1 64,-2-1 1,0 2-349,-1 2 0,0 0 276,-35 6 1,1 5 10,7-7 1,0 0 352,0 0 1,-5 1-390,0-1 0,36-5 0,-2 1-36,2-1 1,0 1 0,-33 13-18,2-4 0,5 7 22,-1-3 1,-4 6-7,0 4 0,34-18 1,-2 0 35,-1 1 1,0 1 0,1 0 0,2 1 37,-29 15 0,2 10 16,8-5-54,-1 6 9,0-14 0,-6 9 15,-4-5 1,-1 0 7,2-1 0,4-1 2,10 6 0,3-5-27,7 5 1,-1 0-10,0 5 0,-4 4 162,-1 0-132,-5 7-22,9-10 1,-10 12 91,6-4-466,1-3 397,4 6 0,7-6 15,3 3 1,3 8-64,1-3 1,3 8 59,2-4 1,3-4 1,7-5 0,-5 0-9,0 5 0,2 0-122,7 0 1,-2 6 114,2 4 1,4-3-5,1 3 1,-1-7-65,1 1 0,0-1-9,5 2 1,0-2 47,0 6 1,0 2-1,0 8 1,0-5-32,0 0 1,2 0 2,3-4 1,-2-3 67,6 3 1,-4-1-43,5 5 0,-6-1 17,6-4 1,-2 2 9,1-6 1,4 4 1,-4-5 0,4 3-54,1-3 0,-1 2-3,-4 4 0,7 1 4,-6-7 1,5 1-12,-5-5 0,7 0 36,2 0 1,0-5-14,-5 0 1,7 0-17,3 5 1,-2-2 22,1-3 0,1 2 320,4-7 1,6 1-269,-1-6 0,5 1 15,-5 0 0,0-1-42,-4 1 0,4 0 1,0-1 0,0 1-50,-5 0 38,1-1-4,-1 1 0,2-2-86,4-3 1,-3 1 41,7-6 0,0 1-87,5-6 0,4 5 59,0 0 0,2 1-16,-1-6 1,-9-3 43,4 4 1,-5-9 189,0 9 1,1-4-179,-6 3 1,7-4-20,-2 0 0,4-5 148,6 4 1,1-5-69,3 1 1,3 1 17,-3-1 0,-3 0-48,-1-5 0,-2 5 14,1 0 0,-6-4 10,6-6 0,6-1 17,8 1 0,7 2 542,-2-6 0,-2 0-509,-3-5 0,-4 0-67,-5 0 0,2 0-74,-7 0 0,13 0-142,2 0 0,6 0-44,3 0 1,-6 0 224,-4 0 0,-2 0 42,-2 0 0,-5 0-23,0 0 0,2 0-50,7 0 1,-1 5 45,7-1 0,-4 3-60,-2-3 1,1-2 40,-10 3 0,-1 1-8,1-1 1,-3 6 35,8-2 1,-2-1 4,11 2 1,-6-6-27,2 6 0,0-5 4,-5 4 1,1-6-6,-11 2 1,2-3 8,-1-2 0,4 0-21,9 0 0,-2 0 9,3 0 1,-4 0-8,-1 0 8,0 0 23,-7 0 0,-1-5 0,-6 0 1,1-1 18,4 1 1,2 2 10,7-7 0,3 6-26,-3-6 0,3 1-3,-8-5 0,2-5 30,-2 0 1,2-5-4,-7 5 1,11-6 0,-1 1 0,10-3-36,-1-1 1,-3 4-2,-1 0 0,-9 1-57,0-6 0,-8 1-8,3-1 1,-4 1 11,-1 0 1,7-1 35,7 1 0,0-2-34,5-4 1,-9 4-30,-1-3 1,-6 3-118,2 2 0,-9-2 104,-1-3 0,-5 1-6,5-6 1,0 0 46,5-4 0,1-1-25,3 0 0,-4 1 90,0-1 1,-1 0-83,-4 1 0,-3-1 116,-2 0 1,-3-1-74,-1-3 1,-3-4 48,-2-6 0,1-1 52,-6-4 1,5 4-10,-5-4 0,6 2-64,-1-1 1,-2 1-2,2-7 1,0-1-112,-10 31 1,0-1 0,14-35-77,-13 35 0,-1 0 0,10-35 27,-1 2 0,-5 0 13,1 0 1,-4-2 24,0-2 0,-3 2 40,-2-3 0,-2 5-3,-4 5 1,-2-7 44,3 7 0,-5-9 32,-5 4 0,2 0 193,-7-4 0,6 2-124,-6 2 0,1 0 113,-6 0 0,6-2-84,-1-3 1,1 2-48,2 34 1,0-1-1,-6-33-5,4-2 0,-4 4-9,3 1 1,-4-1-26,-5 1 0,2 2-17,-7 3 0,5-1-223,-4 10 0,0-1 241,0 10 0,-4-4-45,3 5 0,-3-5 6,-1 4 0,-1-8 7,1 3 1,-2-5 26,-3 6 0,-2-2 2,-3 2 0,-8-2-6,4 7 0,-4-5 6,3 4 1,1-5 157,-1 1 0,2 1-151,3-1 0,2 6 149,2-1 0,3 4-62,-7 5 0,-2-1 15,-7 6 0,-2-1-104,-3 6 0,-3-5-18,3 0 1,3-2 31,1 2 1,4 1-103,1-6 0,1 0 8,-1-4 0,0-1 73,1 0 0,-7 5 13,-3 0 0,-10 5 33,-4-5 0,2 7 156,3-2 0,6 3-101,-2 1 1,6 5 14,-11 1 0,-2 10-278,24 5 0,-1 2 0,-38 1-371,36 2 0,1 1 1,-34 2-1316,5 5 1832,3 9 0,28-3 0,-1 1 0,-30 16 0,3 0 0</inkml:trace>
  <inkml:trace contextRef="#ctx0" brushRef="#br2">10635 11060 8237,'-27'-19'0,"4"0"0,-4 1-134,3 3 1,-1 1 314,1 0 0,-3 1 287,4 4 1,2 2-280,2 7 0,-1 2-217,1 3 0,0 4 101,5 10 0,-1 3 95,1 7 0,5 5-164,-1 4 0,2 0 84,-1 5 0,-2-2-162,6 11 0,0-4 15,5 4 1,0 1-6,0 9 0,2-2-49,3 6 1,2-6 185,8 2 0,0-5 125,4-5 1,4-5-103,5-9 1,2-3 132,3-7 1,5-7-122,9-7 1,-2-6 42,2-8 1,4-14-6,1-10 0,-8-11-12,-1-12 0,-5-5-311,-1-10 0,-8 2 301,-10-6 0,0 4 54,-5-4 0,3 6-68,-7-2 0,-4 4 24,-1 1 0,-5 5 121,-5 0 0,-3 6-380,-6-1 1,-8 4-124,-6 5 0,-9 3-310,-10 7 1,-7 12 65,-12 7 0,-5 7 159,30 3 0,1 3 1,-33 12-608,7 12 0,12 8 940,2 12 0,5 2 0,-1 7 0,-2 0 0</inkml:trace>
  <inkml:trace contextRef="#ctx0" brushRef="#br2">10834 9582 8456,'-14'-14'-169,"6"4"-86,4 1 1,2-2 399,2-8 1,0-5 262,0-9 0,0-10-213,0-9 1,5-21-146,-3 34 1,0-2-1,4-8 1,-1-2-342,0 0 1,0-2 0,1-5-1,1-2 334,0-4 0,0 0 0,0-4 0,0 0-11,0-5 1,0-1-1,-2 20 1,0-2-1,-1 0-346,1-2 1,-1 0-1,2-1 1,0-3 0,2 0-1,0 1 276,1 1 1,0 0 0,1 0-1,0-1 1,0 1 0,0-1 43,2 1 1,1 0 0,0 0-1,1-1 1,0 0 0,1 0-61,0 1 0,1 0 0,0 0 1,0-1-1,0 1 0,0-1 40,-2 1 1,0 0-1,0 0 1,2 1-1,0 1 1,0 0 13,-1 2 1,1 1-1,0 0 1,0 0 0,0 0-1,-1 1-803,0 0 0,-1 0 0,0 0 796,0 0 1,1-1-1,-1 0 1,5-22-1,0 1 1,0 2 0,0 1 0,-3 8 0,2 1-159,3-1 1,1 2-1,-3 4 1,0 1 171,2 0 0,1 2 1,-1 5-1,0 2 81,-2 6 0,0 1 0,-1 2 1,-1 1-107,16-32 1,-8 6-11,-1 4 0,-7 7-9,2 2 1,-3 8 605,-2 1 1,1 2-623,-1 8 0,0 0 1248,0 4 1,0 5-1295,1 1 0,-3 4 463,-2-5 0,1 11-721,-6-1 471,-1 10-114,-4-3 0,-12 20 0,-4 3 0</inkml:trace>
  <inkml:trace contextRef="#ctx0" brushRef="#br2">11602 4521 18154,'6'-21'4310,"4"4"-3107,9-7 1,-2 2-1150,7-2 0,4-4 99,6 0 1,5-6-176,-1-4 1,-2-7 103,2 2 1,-6-8-180,1 4 1,2-11 170,-2 1 0,0-3-248,-4 3 0,-3 6-237,-2 4 1,-3 11 125,-7 7 1,0 9 117,0 10 1,-6 5-484,-3 10 0,-4 13 299,-1 15 0,-6 24 244,2-18 1,-1 2 0,-4 5-1,0 1-243,0 7 1,-1 1 0,0 5-1,1 2 103,2 6 0,0 1 1,3 1-1,0-1-1118,2 0 0,0 0 1365,0-5 0,2 0 0,0-2 0,0 1 0,0-4 0,0 0 0,0 0 0,0 0 0</inkml:trace>
  <inkml:trace contextRef="#ctx0" brushRef="#br2">30085 1024 8356,'7'-8'194,"-3"3"-124,10 10 0,-2 3 1,8 7 415,1 4 1,-4-3-379,7 3 1,-7 2 58,2-2 1,-3 1-193,-2-1 1,-6-3 74,-3 3 0,-4-3 50,-1-2 1,-1 5 21,-4 0 1,-5 6 1,-9-1 1,-7 3 3,-8 1 1,-5 0-52,1 1 1,3-5 239,2-1 1,9-5-95,5 1 1,5-4-83,5 0 1,2-1-18,7 0 0,4 0 8,5 0 1,8-6 51,17-3 0,13-3 4,10-2 1,9-7-200,1-2 1,2-4-563,2-1 0,2 0-634,-7 0 0,-6 6 132,-17 3 1075,-7 3 0,-6 2 0,-6 0 0,0 0 0</inkml:trace>
  <inkml:trace contextRef="#ctx0" brushRef="#br2">13010 2275 8418,'0'-8'810,"0"-5"-495,0 12 84,0-6 238,0 7 762,0 0-1386,-7 0 0,6 7 11,-4 2 0,2 4-60,-2 1 1,-1 6 73,-4 4 1,-2 3 12,2 1 0,-2 4 35,-3 6 1,1-3 1,0 12 1,0-1-1,-1 6 1,6 3 25,0-3 0,1-1-75,-2 1 0,-1-8-19,6-1 0,1-2-82,4-8 1,0 5 125,0-5 0,0-1-171,0-8 1,0 1 145,0-6 1,0 0-75,0-5 0,0 0 46,0 0 0,0-4 30,0-1 1,0-4 73,0 5 27,0-7 128,6 9-228,2-10 1,6 4 10,0-6 0,2 0 6,3 0 0,3 0-76,7 0 0,1-6 69,3-4 1,-3 3-67,3-3 1,2 2 10,-2-1 0,0 1-30,-4 3 1,-6 3-12,1-2 1,-5 2 40,5 2 0,-7 0 34,2 0 0,-2 2-21,2 2 0,-3-2 12,3 3 0,-3-4-7,-2-1 1,5-1 148,0-4 0,1-3-38,-1-6 1,-1-2-38,5-3 1,-5 2-35,1-7 0,-2 0-17,2-4-1,-3 0-37,3-1 0,-3-1 51,-2-3 1,0 3-72,0-3 1,1-4 29,-1-1 0,-5 2-105,1-2 0,-1 0 78,5-4 0,-6 5-6,-3 4 0,1-2-2,-1 2 0,0 0 29,-5 5 0,0-1 96,0 1 0,0 1-94,0 3 0,-2 2 107,-2 3 0,0 8-70,-5-3 478,6 3-318,-10-3 0,10 1-106,-7 4 1,7 1-133,-1 3 1,0 2 121,0-7-119,2 7 164,-4-10-223,-1 6 1,6-8 56,-4 1 1,2 0-136,-2 0 0,4-1 108,-4 1 1,3 0-75,2 0 129,-6 0 1,3-1-9,-7 1 138,7 0 0,-9 1-144,2 4 1,2 3 213,-1 6 0,-1-5-100,-4 0 0,-2 0 57,-3 5 0,-3 0-91,-6 0 1,-2 2 11,-3 3 0,-1-2-52,-8 6 0,-1 5-103,-14 5 1,-3 7-206,-11-3 0,33-9 0,-1-1 208,-2 1 0,1 1 0,-34 12-726,7-4 0,11 4 333,13-3 1,13-4 472,6-1 0,8 0 0,7-5 0,3-3 0</inkml:trace>
  <inkml:trace contextRef="#ctx0" brushRef="#br2">5161 8459 7041,'-7'6'678,"0"2"-465,7 6 0,0 2 83,0 3 1,0-2-27,0 7 0,0 0-119,0 4 0,0 5 149,0 0-171,0 7 1,-4-4-60,-1 7 0,-2-5 107,3 0 0,2-5-232,-3 5 0,-1-7 53,1 3 0,1-4-261,4-2 0,0-4-64,0-1 0,0-10-419,0 1 465,0-9 1,0 0 28,0-10 1,1-8 251,4-6 0,3-12 0,6 1 0</inkml:trace>
  <inkml:trace contextRef="#ctx0" brushRef="#br2">5275 8388 8393,'14'0'-778,"1"0"1,-6 0 954,1 0 0,-1 0-73,5 0 1,1 0 223,-1 0 0,0 0-148,0 0 0,0 0 92,1 0 0,-1 0-86,0 0 0,5 0-103,0 0 0,0-2 22,-5-3 0,0 4-3,1-4 1,-1 5-6,0 5 1,-5-2-203,1 6 0,-7 1 78,2 4 0,1 5 44,-1 0 0,0 5-76,-5-5 1,0 11 94,0-2 1,0 5 23,0 0 1,0-1-12,0 6 0,0-6 6,0 1 1,0 1-56,0 0 1,1-1-3,4-5 0,-2 1-223,7-1 1,-7-1 80,2-3 1,-4 1-207,-1-6 0,0 0 82,0-5 1,0 5-154,0 0 0,-1 0 40,-4-5 0,-5 0 381,-9 1 0,-3-1 0,-6 0 0</inkml:trace>
  <inkml:trace contextRef="#ctx0" brushRef="#br2">5119 9127 8278,'14'0'892,"7"0"-653,2 0 0,4 0 28,2 0 1,-1-5-27,0 0 0,6-6 36,-1 2 1,2 1-9,-2-1 1,-2-1-331,7-4 1,0 4 103,5 1 1,-1 4-463,1-4 0,-5 6 217,0-2 1,-6 3 201,1 2 0,-3 0 0,-2 0 0</inkml:trace>
  <inkml:trace contextRef="#ctx0" brushRef="#br0">782 12766 8253,'-22'-22'118,"3"3"1,4 3 12,0 2 1,7 0 274,4 0 1,2 4-427,2 1 0,2 4 80,2-4 0,9 4-139,6-5 0,6 1 151,-1-5 0,3 4-91,1 1 1,1 4 10,-1-4 1,-4 5-13,0 0 1,-7 2-4,2 2 0,-3 2 41,-2 2 1,-1 6-16,-4 9 1,-1 5 11,-3 9 1,-4 3-27,4 7 0,-10 6 12,-4 3 0,-4-3-239,-1-2 0,0-7 80,-1-2 0,1-13 128,0-1 0,0-9-461,0-5 0,-1-4 491,1-6 0,-6-13 0,-2-2 0</inkml:trace>
  <inkml:trace contextRef="#ctx0" brushRef="#br0">854 12752 8360,'15'14'0,"4"1"0,-3 4 88,3-1 1,-3 1 126,-2-4 1,2-1-273,3 0 0,-8-1 135,3-4 0,-4-1-1167,-1-3 1089,4-4 0,-5 6 0,6-7 0</inkml:trace>
  <inkml:trace contextRef="#ctx0" brushRef="#br0">1166 12454 8360,'15'-7'-752,"-1"4"301,0-6 986,0 5 0,0-2-96,1 6 0,-8 8-110,-2 6 0,-3 7-117,-2 7 0,-7 2 37,-2 3 0,0 4-439,-6 5 1,6 1 135,-5 0 1,-1-2-547,6-3 0,1-4-11,-1-5-727,-1-7 656,-4-1 682,0-20 0,-1-9 0,1-14 0</inkml:trace>
  <inkml:trace contextRef="#ctx0" brushRef="#br0">1109 12653 8360,'15'0'0,"4"1"37,0 4 1,6 1 204,-1 4 0,1 2-39,-2-2 0,9 2-164,-3 3 1,2-6-296,-2 1 1,-1-7-550,0 2 1,-4 1 804,0-1 0,-7-1 0,4-4 0</inkml:trace>
  <inkml:trace contextRef="#ctx0" brushRef="#br0">1365 12269 9020,'5'9'-457,"0"1"1,1-1 519,-1 5 0,-4 2-84,4 3 1,-3 3 9,-2 7 0,-2-1-122,-3 1 0,2-3 144,-6-2 1,4 3-66,-4-3 0,5-4 37,0-1 1,2-8-271,2-1 200,0-7 19,0 3 1,6-6 199,4 0 1,3-1-103,1-4 1,5 3 97,0-2 0,4 2-81,-4 2 0,0 0 234,-4 0 0,-1 0-59,0 0 1,0 2 85,0 2 1,-1 4-42,-3 6 1,1 5-113,-7 0 0,1 7-238,-5-3 0,0 3 83,0-3 0,0 3-275,0-8 187,0 1 1,-2-6-365,-2-3 1,2-7 191,-3-13 1,2-10-955,-1-13 1214,2-13 0,-11 1 0,5-11 0</inkml:trace>
  <inkml:trace contextRef="#ctx0" brushRef="#br0">1579 12013 8314,'14'0'-110,"0"0"1,-4 5 207,-1-1 1,-6 7 214,2-1 1,-4 4-201,-1 5 1,0-2-15,0 7 0,-4-6-215,-1 0 0,0-2 64,5-2 0,0-4-172,0-1 0,7-5 11,2 0 0,-1-2 6,1-2 184,7-6 1,0-2-78,3-7 1,-5 6 25,-4 0 1,-2 5-26,-4 0 0,-2 0 740,3 0-427,-4 2 1,-1-1-35,0 12 0,-6 3 11,-4 11 0,-2 2-54,-2 9 1,-2-3 26,-3 7 1,3-5-62,-3 5 1,8-6 127,2 1 1,5-9-124,0-5 1,2-4-163,2 0 1,2-7 98,2-4 0,6-2-131,9-2 0,-2-8 44,7-6 0,-5-4 16,5-10 1,-2 1-260,1-11 1,4 5 64,-3-5 1,-2 5-1,2-5 1,-2 6 72,2-1 1,-4 5 107,-6 4-156,0 4-315,1 5 389,-7 7 0,-2 4 76,-6 8 0,-5 4 115,0 7 1,-4 0-100,4 4 1,-4-6 70,4 6 1,0-11-163,5 6 91,0-3-37,0 3-253,0 1 236,0-8 1,-1 5-22,-4-8 0,2 6-182,-7-6 0,6 8 105,-6-3 1,5-1 180,-4 1 0,-1 1 0,-4 4 0,5 0 0,-1 0 0,1 1 0,-5-1 0</inkml:trace>
  <inkml:trace contextRef="#ctx0" brushRef="#br0">1778 12425 8314,'8'0'-112,"-2"0"1,-1 3 626,-1 7 0,1 1 88,-5 13 1,0-1-312,0 6 0,0 1-18,0 3 0,0-2-341,0 7 0,0-1 133,0 1 0,0 1-361,0-6 0,0-1 197,0-8 1,0-4-458,0-6 177,0 1 0,0-9-252,0-6 1,0-14-700,0-15 1329,0-6 0,6-14 0,2-1 0</inkml:trace>
  <inkml:trace contextRef="#ctx0" brushRef="#br0">1863 12425 7930,'8'6'1059,"-3"4"0,-4 4-722,-1 5 0,0-2-63,0 7 0,0-5-102,0 5 0,0-2 86,0 2 0,-1-2-496,-4-3 1,3-3-64,-2 2 1,2-6-847,2-3 373,0-6 1,0 2 363,0-10 0,2-7-233,2-7 1,-2-8 642,3-2 0,2 1 0,1-7 0,7 7 0</inkml:trace>
  <inkml:trace contextRef="#ctx0" brushRef="#br0">1934 12482 8314,'10'-13'-57,"-1"4"0,-4 3 12,4 6 0,-4 1 658,4 4 0,-5 4-125,0 10 0,4 3-6,2 7 1,-2-1-59,1 1 1,1 4 189,4 0 0,-2 5-143,-2-5 1,3 0 44,-4-4 1,4-7-182,1-3 0,0-10-253,0-4 1,1-3-115,-1-2 0,2-15 69,3-8 1,1-12-217,4-12 1,-4-4 145,-6-6 0,1 0-1415,-1 0 0,-5 5 250,1 0 1006,-7 6 0,-3-9 1,-8 5-1</inkml:trace>
  <inkml:trace contextRef="#ctx0" brushRef="#br0">1095 11714 8314,'-50'10'0,"1"-2"-340,0-2 1,6-6 110,0-5 1,1-12 937,4-2 0,-2-13-243,2-6 0,4-9-243,5-5 1,6-3-213,-1-2 0,11-6-260,-1-4 0,11 28 0,1-2 310,-1-2 1,2 0-1,2-2 1,4-1 11,1 3 0,2 0 0,4-6 0,3 1-43,3 2 1,2 2 0,5-8 0,2-1-156,1 3 0,1 1 0,3-4 0,2 0 117,-1 3 0,1 0 0,-2 2 0,0 2 0,2 5 1,-1 1-1,-5-1 1,-1 0 25,2 3 0,-1 0 0,-4 0 0,-1 0-169,1 2 1,0 1-1,0 2 1,1 1 160,22-29 0,3 4-106,-7 5 0,1 4 114,-10 11 0,-8 3-438,-7 11 0,-3 2 515,-2 7-510,-6 0 0,-3 1 667,-10 4 1,-9 2-1,-8 7 1</inkml:trace>
  <inkml:trace contextRef="#ctx0" brushRef="#br0">1365 9255 8370,'43'-6'0,"6"2"-282,3-5 1,2-1 173,-2-4 1,2 0 263,-7 0 1,5 0-27,-4-1 1,-1 1 163,-4 0 1,-7 1-87,-3 4 1,-4 3 116,-6 6 0,-4 1-201,-9 4 1,-6 7 22,-8 17 1,-12 12-263,-13 25 1,10-29-1,-3 1 89,-3 6 1,-2 2 0,0 3-1,1 3-284,-1 3 0,1 3 0,-2 8 0,1 1 1,2 5-1,0 0 0</inkml:trace>
  <inkml:trace contextRef="#ctx0" brushRef="#br0">512 6867 8282,'-9'-8'0,"-1"3"0,6 3-78,-6 2 1,7 8 121,-2 6 1,-3 7 39,-1 7 0,1 7 4,-2 3 0,6 5 273,-6 4 1,7-1-150,-2 6 0,4-1 14,1 1 0,0 3-119,0-3 0,6-3-82,4-2 0,-3-9-420,3-4 0,1-11 233,8-4 1,-3-9-399,3-6 1,1-2 239,-1-2 0,5-11-146,-5-3 0,1-10 172,-1 0 0,-3-9 294,3-5 0,-5 2 0,-4-2 0,2 6 0,-4-2 0</inkml:trace>
  <inkml:trace contextRef="#ctx0" brushRef="#br0">726 7265 8282,'0'-8'-110,"0"1"1,0 9 435,0 3 0,-5 3-54,0 6 0,0 0 122,5 0 0,0 0-119,0 1 0,2-3-132,3-2 1,-2 1-247,6-6 1,1-1 160,4-4 0,0-8-249,0-6 1,-1-2 96,-3-7 0,1-6-27,-7-4 0,6 0-21,-5 5 1,-1 1-163,-4 3 0,-1-1 32,-4 6 1,-3 1 49,-6 9 1,-7 3 198,-2 6 1,-4 0-85,-2 0 0,6 6 169,-1 3 1,7 6-85,-2 4 1,4-4 23,6 4 1,1-3-63,3-2-202,4 1 0,-4-8-55,10-2 1,3-5-281,6-5 597,0-2 0,0-20 0,0-3 0</inkml:trace>
  <inkml:trace contextRef="#ctx0" brushRef="#br0">839 6810 8318,'8'-15'-442,"5"8"1,-7 2 1055,4 10 1,1 9-89,-7 9 0,6 6-310,-5 4 1,1-1 29,-1 6 1,-4-5-46,4 5-179,-3-7 145,-2 4 1,1-11-310,4-1 238,-4-5-655,6 2-313,-7-12 461,0-1 68,0-20 0,0-3 76,0-12 1,0-2-204,0-4 0,0 3 75,0-7 0,0 6 428,0-1 1,0 5 96,0 4 1,1 5 306,4 10 0,-2 2-140,7 7 1,-2 2-99,1 3 0,4 9 152,-4 10 1,-1 2 4,2 3 1,-6-5-439,6-1 1,-7-4 84,2 5 0,1-11-631,-1 1 0,1-5 91,-1 1 537,-4-4 0,6 0 0,-7 2 0</inkml:trace>
  <inkml:trace contextRef="#ctx0" brushRef="#br0">1038 6881 8318,'7'-14'-230,"-4"-1"230,6 1 0,-1-5 216,2 0 0,2-6-87,-2 1 0,-2-3-124,1-1 0,-1 1-67,2 3 1,-4 4-228,-6 6 0,0-1 31,0 1 83,0 0-321,0 0 259,0 6 183,-6 2 1,2 6-82,-5 0 1,6 7 284,-2 8 1,3 0-79,2 9 1,0-5 331,0 5 0,0 0-115,0 4 0,0 5 9,0 0 1,0 2 71,0-2 0,2-4-54,3-1 1,-4-1-193,4-8 83,3 6 0,-5-9-247,7 3 117,-1-10 0,5-2-107,1-7 0,-1-2 3,0-3 0,0-4 28,0-10 1,2-3-199,3-7 0,-5-5 62,1-4 0,-3-2-210,-7 2 0,4-1 88,-4 6 0,0-4-162,-5 9 1,-2-2 110,-2 11 1,-4 0-38,-7 5 1,1 1 162,0 4 1,0 2 179,0 7 0,1 7 283,3 2 1,3 10-191,2 5 0,3 3 434,-2 1 0,2 2-235,2 3 1,6-3 21,4 3 0,2-4-95,3-5 1,-1-4-148,0-6 0,2-6-43,3-3 0,-2-3-325,7-2 1,-7-7-222,2-2 0,-3-10 240,-2-5 0,-1 2-877,-4-2 1156,-2 7 0,-1-16 0,2 3 0</inkml:trace>
  <inkml:trace contextRef="#ctx0" brushRef="#br0">1380 6540 8318,'14'6'0,"2"-3"46,3 7 1,-4-6 162,4 6 1,-3-2-204,-2 1 0,1 2-147,-1-6 0,0 0-171,0-5 1,0 4-616,1 1 583,-1 0 344,0-5 0,0 0 0,0 0 0</inkml:trace>
  <inkml:trace contextRef="#ctx0" brushRef="#br0">1479 6468 8243,'-13'2'-328,"4"3"1,3 4 660,6 10 0,0 5-54,0 9 1,0-1 246,0 6 0,0-5-309,0 5 0,0-2-453,0 2 0,0-3-550,0-7 0,0-6 164,0-3 622,0-3 0,6-2 0,2 0 0</inkml:trace>
  <inkml:trace contextRef="#ctx0" brushRef="#br0">1451 6383 8243,'15'-14'33,"4"0"0,-3 0 13,3-1 0,2 1 114,-2 0 1,4-2 274,-4-3 1,0 3-784,-5-3 1,1-1-77,-1 1 41,0 0 0,-6 5-56,-3-1 439,-4 8 0,-1-6 0,0 5 0</inkml:trace>
  <inkml:trace contextRef="#ctx0" brushRef="#br0">1536 6056 8243,'6'14'980,"-4"2"-485,3 3 1,-2-1-169,1 5 1,-2 7 132,3 8 0,1 8-129,-1 1 0,6 5 14,-2-4 0,6-1-78,4-4 0,-4-7-310,4-3 0,3-9-249,2-5 1,3-9-301,1-6 1,7-16-127,3-12 0,9-17 718,6-16 0,-23 20 0,1-2 0,2-4 0,-1-1 0</inkml:trace>
  <inkml:trace contextRef="#ctx0" brushRef="#br0">626 15553 8389,'-14'-14'0,"-5"-7"-42,0-3 1,0-3 171,5-1 0,4 4 80,1 1 0,1 4-105,-2-5 1,-1 11 323,7-1-485,-7 9 0,3 9 82,-7 15 0,6 11 35,-1 17 1,7 3 121,-1 7 1,2 11-101,2 3 1,0 2-16,0-7 0,2-9-89,2-9 0,3-7 25,2-8-284,4 0 113,-5-17 0,4-4 143,-2-12 0,2-14-185,-2-14 1,1-4 88,-2-10 0,4 0-245,-3-10 0,2 7 15,2-3 1,-4 7 148,-1 8 0,-1 1 132,2 13 0,-2 2 206,-4 8-69,-2-4 1,9 18-104,-6-1 1,-1 15 547,-4 10 1,5 5-234,0 9 1,0 3 158,-5-3 1,4 1-188,1-11 1,1-1-325,-1-9 0,2-2-423,2-7 0,4-1 63,-4-4 70,4-3 0,1-12 54,0-3 0,-1-17 308,-4-7 0,4-6 0,-5-4 0</inkml:trace>
  <inkml:trace contextRef="#ctx0" brushRef="#br0">740 15283 8389,'0'14'153,"0"6"63,0 4 0,4 9 428,1 5 0,6 5-310,-1 4 0,-2-3-130,1 4 0,1-9-189,4-1 1,0-8 125,0-1 0,1-9-478,-1-10 0,0-4 49,0-6 1,0-8-112,1-6 1,-1-8 27,0-11 0,-1-4-137,-4-5 0,2-3 68,-6-2 0,0 3 46,-5-4 1,0 3 254,0-3 0,-5 10 139,0 0 0,-4 8 92,4 7 1,-1 4 426,1 9 50,3 4 0,-4 20-26,6 10 0,2 9-233,2 10 1,0-1 266,5 1 0,-4-7-85,4-3 1,-1-4-576,2-5 1,2-4 189,-2-6-1193,2-6 693,3-1 1,-3-14-30,-2-2 0,1-10 169,-7-5 1,3-7-103,-2-3 1,-2 1 162,6 5 0,-6-1-36,2 1 0,1 1 318,-1 3 0,0-1-61,-5 6 0,0 5 227,0 4-15,0 1 110,0-5-194,0 6-93,-6-5 0,-2 12 55,-7-4 1,3 5-72,2 5 1,-1 2 188,7 8 0,-1 5-104,5 4 0,0 4 257,0 6 0,0 0-91,0 4 0,6 2-293,4-7 0,2-2 29,2-7 0,1-3-204,-1-7 1,0-6-400,0-3 1,1-5 289,-1-5 0,0-11-113,0-12 1,-1-7 102,-4-8 1,2-1-152,-6-3 0,0 2 439,-5-2 0,0 3 0,0 1 0,0 7-138,0 3 0,0 9 138,0 5 0,-5 3 817,0 2-539,1 6 1,4 3 379,0 10 1,0 3-239,0 6 0,4 8 78,1 7 1,6-1-97,-1 5 0,-2 2-190,1-2 0,-1 4-73,1-9 1,2 4-269,-6-9 0,5-2-436,-6-2 387,1-3-743,-5-9 398,0 0-288,0-7 0,-5-8 310,1-6 0,-3-8 93,3-12 1,2 0 407,-3-4 0,4-2 0,1 7 0,0 0 0,0 4 0,1 3 0,4 2 0,-2 0-196,7 10 203,-7-3 1,5 10 553,-4-2-280,-2 2 1,6 9 291,-3 3 1,-4 3-90,4 6 1,1 6 34,-1 4 1,6 9-325,-1 5 0,-3 3 83,3 2 0,-2-2-402,1-3 0,4-5 125,-4-9 1,3-4-279,-3-5 43,4-8 0,-7-2-1,3-10 1,2-9-8,-6-9 1,5-15-74,-6-5 0,6-4-122,-5-1 1,1 4 104,-1-3 0,-4 4 320,4 5 1,3-1-115,1 5 0,-2 7 164,-3 9 90,4 2 0,0 8 236,6 3 1,-4 16-3,-1 8 1,1 13 272,4 6 0,0 9 98,1 5 0,0 5-281,4 5 1,-1 1-309,5 3 0,0 2 185,0-6 0,2 1-346,-6-2 0,5-2-38,-5 2 0,-2-2-28,-7-2 0,1 0-134,-6 0 0,-2-2 163,-8-3 0,-3 2-337,-6-7 0,-2 0 173,-3-4 1,-3-7-339,-6-2 1,4-4 67,0-2 488,1 0 0,-11 1 0,1-4 0,2-6 0,1-6 0</inkml:trace>
  <inkml:trace contextRef="#ctx0" brushRef="#br0">4223 15027 8561,'0'-8'-9,"0"-5"211,0 12 1,0-4-201,0 10 0,0-2 238,0 6-110,6 1 1,-2 6-5,5 3 0,-6-2 7,2 7 1,1 1 4,-1 8 0,0 0-9,-5 10 1,0-2-127,0 11 0,0-1 130,0 1 0,4 5-180,1-1 1,0 3-212,-5 7 0,2 5 259,2 5 1,-2-5-75,3-4 1,-2-1 119,2 5 1,-4-6-52,4-4 0,-2-1 28,2 2 1,-4 1-21,4 4 0,1-6 53,-1-9 0,1 4 48,-1-4 0,-3-2-15,2 2 0,3 2 116,-2 8 1,-1 1-245,-4 3 0,5 1 128,0-11 1,0 9 39,-5-8 0,0 3-22,0-3 1,4 3-101,1-3 0,0 1 61,-5-10 0,1 2-162,4-7 0,-3 1 252,2-11 0,-2 0-379,-2-4 0,0-7 42,0-3 1,0-3-10,0-2-171,0 0 62,-6 0 0,2-6-1027,-5-3 1323,6-3 0,-10-9 0,5-1 0</inkml:trace>
  <inkml:trace contextRef="#ctx0" brushRef="#br0">4479 15027 8561,'-8'-7'435,"-5"0"567,12-1-603,-5 1 0,12 7-272,3 0 1,6 0 132,4 0 1,3 0 22,6 0 0,1 0-68,-1 0 0,0 0 9,1 0 0,4 0-120,0 0 1,0 0 18,-4 0 1,6-1-8,2-4 1,5 3-160,0-2 1,6 2 162,-1 2 1,2 0-119,-2 0 0,2 0 112,3 0 1,-3 0 92,-6 0 0,1 0-11,4 0 1,2-1 14,7-4 1,5 2-164,-1-7 0,6 2 117,-6-1 1,-1 1-199,-8 3 1,2 4 211,-6-4 1,-1 3-294,-4 2 0,6 0 142,3 0 0,3 0-142,2 0 1,-5 5 28,0 0 1,-6-1 46,1-4 0,-1 0 123,2 0 0,-3 0 203,8 0 1,0-4-142,9-1 0,1-6-103,3 1 1,-1 3 21,-3-3 1,-5 5 9,-1-4 0,1 4-101,-4-4 1,8 5 36,5 0 1,4-3-18,1 3 1,-1-1-11,-4 5 1,-8 0-106,-6 0 0,-6 0-31,2 0 1,-2 5 93,1-1 0,-1 6-113,6-5 0,-2-1 79,3-4 1,-4 2 1,-7 3 0,-4-4-25,0 4 0,-8-3 0,-2-2 0,1 0-46,-5 0 0,-4 0 77,-1 0 0,2 0-56,-2 0-43,0 0 249,-5 0 0,-5 0-232,1 0 92,-7 0 139,3 0 351,-6 0-17,0 0-356,0 6 1,-1 0-169,-4 4 1,2 2 97,-7-2 0,7 4-112,-2 5 1,-1-2 43,1 7 1,-1-5-22,1 5 1,4 4 17,-4 5 0,-1 7 24,1-2 1,-5 4 36,6 6 0,-6-4-23,5 3 0,-1 2 43,1-1 1,2 7-41,-6 2 0,6 1 94,-2 9 0,-2-1-178,3 5 1,-6-11 189,6-3 1,-1-3-1,5 3 1,0-2 6,0-3 1,0 3-38,0-3 0,0 2-6,0-2 1,0 3-19,0-2 0,0-4 27,0-2 0,0 2-187,0-2 1,0 1 54,0-6 1,0 7-58,0 3 0,-2-1 146,-3 1 0,2 0-3,-6 5 0,6 0 86,-2 0 0,-1-2-110,1-3 0,-5 10-88,6-1 1,-3 3 114,3 2 1,2-1 107,-3 1 1,-1 0-304,1-9 0,0 3-315,5-8 1,0-4-54,0-5 0,0-4-355,0-11 0,0 2 938,0-11 0,0-1 0,0-9 0,0-2 0</inkml:trace>
  <inkml:trace contextRef="#ctx0" brushRef="#br0">4351 17856 8552,'-6'8'114,"4"4"89,-3-2 1,4 2 0,1 4 161,0 3 0,5 3-83,-1 7 0,6-1-249,-5 1 0,4 4 72,-4 0 1,4 0-211,-4-4 0,0-6 137,-5 1 0,0-7 6,0 2 1,0-1-5,0 1 0,0-8 209,0 3-59,0-3 99,0 3-42,0 0 13,0 1-68,0-1-57,0 0 1,0-4-193,0-1 1,1-6 225,4 2-94,3-4 0,6 4 100,0 0 0,5 0-81,0-5 0,2 0 171,-2 0 1,-2 4-105,7 1 0,0 0 45,4-5 1,-4 0-58,-1 0 1,1 0-1,5 0 0,-3 0-28,-2 0 1,3-2-26,-3-2 1,4 2-4,5-3 1,-1-3-9,6-1 0,-2 3-12,2 1 1,3 2 30,-3-2 0,1 3 12,-1-2 0,2 2-3,-7 2 1,0 0-9,-4 0 1,-1 0-9,1 0 0,-6 0-7,1 0 1,0 0-54,4 0 1,2 0 64,3 0 1,4 5 95,5 0 0,1-1-97,0-4 1,4 0-121,0 0 1,-4 0 120,-5 0 0,-2 0-78,2 0 0,-2 0 59,-2 0 1,-4 0-7,3 0 1,3 0 2,2 0 0,5 0 4,4 0 1,-4 5-50,-1 0 1,1-1 37,-5-4 0,1 0 22,-1 0 0,-1 5-34,-4 0 0,-3 0-15,3-5 1,-3 0-21,-1 0 1,1 0-9,3 0 0,3 0-2,7 0 0,-1 0 35,1 0 0,0 0-94,-1 0-1,-1 0 80,-3 0 1,2 0-114,-7 0 1,0 0 10,-4 0 0,-1 0-160,0 0 0,3 0 152,2 0 1,-2 0-4,7 0 0,0 0 3,5 0 0,-1 0 0,1 0 0,-5 0 100,0 0 0,-5 0-79,5 0 0,-6 0 20,1 0 1,-3 0 1,-2 0 1,-4 0 9,0 0 1,-2 0 30,1 0 1,4-5 8,-3 0 1,1 0 72,-1 5 1,1 0-108,-6 0 0,5 0 80,-5 0 1,1 2-62,-1 3 1,-3-4 103,3 4 0,-3-3-105,-2-2 1,-4 1-1,-1 4 4,1-3 1,2 2-9,-2-8 0,-2 2 235,-4-3-201,-2-3 54,4 0 1,-4-4-49,2 2-116,-2 4-138,4 0-441,-6 4-412,0-4-1164,0 6 1652,0 0 1,-6 0-1,-2 0 1</inkml:trace>
  <inkml:trace contextRef="#ctx0" brushRef="#br0">5048 14387 8112,'0'-8'-645,"-2"-3"2146,-3 6-1444,4 1 0,-4 8 29,10 1 0,-2 8 126,6 1 0,-5 3-118,0 12 1,-2-2-11,-2 10 1,0 1-234,0 5 1,0-5 93,0 0 0,0-2-648,0 2 0,0-5 703,0-9 0,0 3 0,0-5 0</inkml:trace>
  <inkml:trace contextRef="#ctx0" brushRef="#br0">6000 14273 8414,'8'7'-511,"5"1"0,-10 1 974,6 0 1,-4 1-324,5 4-44,-1 0 0,4 1-32,-4-1 0,2 0 76,-6 0 1,0 0-115,-5 1 1,0-1 61,0 0 1,-6 5-6,-4 0 1,-7 8-38,-2 1 1,-2 5-137,2 5 1,2-3 139,-7-6 0,7-3 12,-2-2 1,8-3 401,1-7-210,7 0-183,-3-6 1,7-2-29,4-6 1,3 0-88,6 0 0,7-6-150,2-4 0,11-2-378,4-2 0,3-1 572,1 1 0,7 0 0,2 0 0</inkml:trace>
  <inkml:trace contextRef="#ctx0" brushRef="#br0">6896 14359 8524,'-9'-10'-6,"-1"1"-181,7 5-229,-3-2 259,6 6 0,4 6 233,1 4-144,6 3 0,-5 1 77,4 0 0,-2 0-7,-3 0 0,-4-4 12,4-1 1,-2-1-1,2 2 1,-4-2-42,4-4 0,1 0 18,-1 5 2,6-6 0,-8 8 11,7-6 1,-5 4-43,4-4 1,-6 6 34,2-1 1,1-2-5,-1 1 1,0 1 81,-5 4 1,0 0 16,0 0 0,0 0 74,0 1 1,-5-6-82,0 1 0,-4-6 32,4 6 0,-4-5-82,4 4 0,-5-4-4,6 4 0,-3-4 9,3 5 0,0-6 8,-5 6-402,6-7 250,-4 10-559,7-12 166,0 5-297,0-6 794,0-6 0,-6-2 0,-2-6 0</inkml:trace>
  <inkml:trace contextRef="#ctx0" brushRef="#br0">7820 14145 7608,'0'21'261,"-1"-4"73,-4 7 0,2-5 0,-5 5-461,1 1 1,-2-3 116,4 2 0,1-7 34,4 2 1,-5-8 150,0-1 0,0-1-105,5 5 0,0-4-34,0-1 1,5-4 11,0 4 1,6-1-131,-2 2 0,4-2 101,1-4 1,2-2-112,3 3 0,-2-4 35,7-1 1,1-6-182,8-3 1,-3-4-278,4-1 1,-6 1-107,-4 4 621,-4-4 0,-12 11 0,-1-4 0</inkml:trace>
  <inkml:trace contextRef="#ctx0" brushRef="#br0">7906 14288 8255,'0'14'0,"0"2"121,0 2 1,-2 6 86,-3 9 1,-1 4-158,-4 5 1,-1 3-221,7 2 0,-3-8-382,3 4 0,2-10 551,-3 0 0,4-3 0,1-1 0</inkml:trace>
  <inkml:trace contextRef="#ctx0" brushRef="#br0">3839 15254 8148,'-8'-14'-624,"-3"0"437,7 0 0,-6 4 558,5 1 2,1 5-53,4-2 0,1 14-149,4 6 1,-2 8-9,7 12 0,-3 2-188,3 7 0,1 4 97,-6 0 1,4 1-533,-4-6 0,4-1 251,-4-3 0,5 2-392,-6-7 601,7 0 0,-9-4 0,4-1 0</inkml:trace>
  <inkml:trace contextRef="#ctx0" brushRef="#br0">3754 16079 8148,'1'9'-134,"4"1"1,-2-6 218,7 6 0,-1-1 113,6 6 1,-3-6-136,-2 1 0,5-1 116,-5 5 0,4 1-358,-9-1 101,6 0 1,-9 0 147,2 0 0,-4 1-105,-4-1 1,0 0 119,-5 0 0,-1 0-102,-4 1 0,0-3 72,0-2 1,1 2-117,4-2 122,-4 3 1,7-4-82,-4 0 0,4-4-8,6 5-17,0-7 24,0 9 1,8-10-4,6 3 0,2-2 15,8 2 1,-6-4 11,6 4 1,-2-3-211,2-2 0,1 0 117,-6 0 0,0 0-406,-5 0 0,-6 6 496,-3 3 0,-3 4 0,-2 1 0</inkml:trace>
  <inkml:trace contextRef="#ctx0" brushRef="#br0">3740 16974 8676,'14'7'472,"0"1"-384,7 0 1,-6 4-256,4-2 1,-3 2 126,-2 2 1,1-4-149,-1-1 1,-6 1 37,-3 4 0,-4 0 166,-1 1 0,0-1-140,0 0 1,0 5-8,0 0 1,-5 0-234,1-5 141,-7 0 51,3 1 116,0-1 1,1-5 182,7 1-134,0-7 212,0 3-41,0-6 114,0 6 1,0-2 187,0 5-294,0-6-179,7 10 0,-4-10 186,6 7-197,-5-7 1,2 9-66,-6-2 1,0 2-243,0 3 0,-2 0-278,-2 4 0,-4-1 603,-7 6 0,-5-1 0,-2 6 0</inkml:trace>
  <inkml:trace contextRef="#ctx0" brushRef="#br0">3768 17742 8148,'0'14'0,"0"1"-142,0-1 1,-1 0-210,-4 0 1,2 0 440,-7 1 1,5-1-5,-4 0 90,6 0 0,-4 0-74,7 1 0,2-6 29,3 1 0,3-7-55,6 2 0,5 1 5,0-1 0,8-1-30,1-4 0,2-1-168,8-4 1,-6-3-237,1-6 1,-5 1 162,-4 4 0,-4 1 16,-5 3 174,-1 4 0,0-6 0,0 7 0</inkml:trace>
  <inkml:trace contextRef="#ctx0" brushRef="#br0">3853 17742 7964,'8'8'297,"-3"6"0,-2 7 143,2 7 1,-3 5-343,2 1 1,-2 5 65,-2-1 1,1-2-430,4 2 0,-2-5 168,7 5 1,-1-11 96,6 2 0,5-11 0,2 3 0</inkml:trace>
  <inkml:trace contextRef="#ctx0" brushRef="#br0">5446 15084 8148,'0'14'0,"0"0"0,-2 0-262,-2 0 0,2 7 0,-3 3-229,4 3 0,1 3 537,0 3 1,-5-3-27,0 3 0,0 2 23,5-2 0,0 6-4,0-1 0,0 3 6,0 2 0,5 1-7,0 4 1,0 2 5,-5 7 0,0 0 40,0 0 1,4 0-46,1-1 0,0 6-204,-5 0 0,0 1 211,0-2 1,0-1 0,0 7 0,0-6-6,0 6 0,5-9 54,-1-1 0,1 0-123,-5-5 0,5-1 82,0 1 1,-1 1 49,-4 9 1,5-7-53,0 7 1,-1-4-25,-4 4 0,0 0 36,0-10 1,0 3 147,0 2 0,0 5-117,0-1 0,0-1 14,0-8 1,0 2-81,0-7 1,0 5-6,0-4 0,0-1-77,0-4 1,2-4 69,3 4 1,-4-3 48,4 7 0,-3-3-20,-2-1 0,0-1 40,0 1 0,1-2 134,4-3 1,-3 2-193,2-7 1,-2-2 53,-2-7 1,0-3-199,0-7 1,2 0-1119,2 0 677,-2-6 557,4-2 0,0-18 0,2-4 0</inkml:trace>
  <inkml:trace contextRef="#ctx0" brushRef="#br0">6526 15027 7912,'0'14'-320,"-4"2"355,-1 3 0,0 3 1,5 6 1,-1 7 73,-4 3 0,3 1-196,-2-1 1,2 3 7,2-3 16,0 3 0,0 2 131,0 0 0,0-1-5,0 1 0,0 1 63,0 4 0,0 2-59,0 7 1,0 0 54,0 0 0,0 0-49,0-1 0,0 0-50,0-4 0,0 5 29,0 0 0,0-1-110,0 6 0,0-3 83,0-3 1,0-3-98,0-1 1,0-7 51,0 3 0,0-4 27,0-1 0,0 1 75,0 3 1,0-1-77,0 6 1,0-4 0,0 4 1,0-6-6,0 1 1,0-3-3,0-1 0,0 0 10,0-1 1,5 1-4,-1-1 1,1-4-2,-5 0 0,5 0-1,0 5 0,1-2-29,-1-3 1,-4-2 25,4-3 0,-3-7-13,-2 2 1,0-4 25,0-1 0,0 4-2,0-3 1,0-2 15,0 2 1,0-1 3,0 6 0,0-1 27,0 1 0,0 6-43,0 2 1,0 5-20,0 0 1,-2 1 25,-3-1 1,4-5-134,-4-4 1,3-5-421,2-4-423,0-3 951,0-13 0,13-8 0,3-8 0</inkml:trace>
  <inkml:trace contextRef="#ctx0" brushRef="#br0">7422 14927 8148,'0'-8'129,"0"2"1,-5 12-31,1 4 1,-1 9-16,5 4 1,0 0-4,0 0 1,0 6-95,0 4 1,0 6 34,0-1 0,-2 8 72,-2 1 0,2 7-148,-3-2 0,4-1 117,1 1 0,0 0-97,0 5 0,0 5 6,0-1 0,0 7-203,0-2 0,0-2 253,0-3 1,0-2-4,0-2 0,0-1 183,0 1 1,0 5-110,0-1 1,0 1 47,0-5 0,0-5-73,0 0 0,0-6-50,0 1 0,4-2 37,1-3 1,0 1-107,-5 0 1,5 4 124,-1 0 0,1 5-19,-5-4 0,0 4-73,0-5 0,2 6 49,2-6 0,-2-4 66,3-6 1,-4 0-54,-1 1 1,0 1-18,0-6 1,0 5-15,0-5 0,5 1 186,0-6 1,0-1-185,-5-3 0,4 2-11,1-2 1,0 3-20,-5 1 1,1-4 37,4 0 0,-3 0-37,2 4 0,-2 2 24,-2 3 1,0-3-46,0 3 1,2 2 6,2-2 0,-2 2-5,3-2 0,-4-3-19,-1 3 0,2-3-8,3-1 1,-4-2 14,4-4 0,-4 4 15,-1-3 1,0-2-10,0 2 0,0-1 9,0 6 0,-1-7-145,-4-3 1,4 1-14,-4-1 1,-2-4-208,3-6 1,-1-7 394,5-2 0,0-13 0,0-9 0</inkml:trace>
  <inkml:trace contextRef="#ctx0" brushRef="#br0">4323 15866 8148,'-8'0'-317,"1"0"271,7 0 1,2 0 108,3 0 1,3 0 159,6 0 1,6 4-32,4 1 1,8 1-31,1-1 1,6-3 98,-1 2 0,-1-2-92,1-2 0,-2 2-83,2 2 0,1-2 75,-6 3 1,2-4-230,-2-1 0,4 0 123,5 0 1,6 0-112,-1 0 0,7 0 78,-2 0 0,-1 5 6,1 0 1,-7-1 71,3-4 1,-5 2 126,-6 3 0,9-4-7,-3 4 1,9-3-79,0-2 1,5 0 30,5 0 0,-4 0-8,4 0 0,-5 0-35,-5 0 1,1 0-26,-5 0 0,6-5 8,-2 0 0,6-4-66,8 4 0,-6-5-312,7 6 1,-7-6 203,-3 5 1,-7 1 68,-2 4 0,-4-5 19,-1 0 1,-1 1 9,1 4 0,4 0 89,1 0 0,5 0-48,-1 0 1,-1 0 32,1 0 1,-8-2 97,-1-3 0,0 4-120,-5-4 1,4 3 115,6 2 1,-1-4-97,10-1 1,-2-6 49,12 1 1,-12-1-33,2 2 0,-5-4-53,0 4 0,3-4 97,-3-1 1,5 0 86,5-1 1,-2 6-185,6-1 0,-10 6-128,0-6 1,-8 7-33,-1-2 1,-7 4 99,-2 1 1,-8 0-309,-2 0 1,-1 1 138,-8 4 1,5-2-125,-5 7 0,0-6-582,-5 6 284,0-7 1,-5 5-1044,1-3 1620,-7-4 0,-9 12 0,-10-5 0</inkml:trace>
  <inkml:trace contextRef="#ctx0" brushRef="#br0">4721 16690 8148,'-14'-6'0,"4"4"525,1-3-154,5 4-315,-2 1 63,6 0 0,6 0-229,4 0 1,3 0 196,1 0 0,0 0 75,0 0 1,2 0 32,3 0 0,3 5-110,6-1 0,2 3 14,4-3 0,4-2-40,9 3 0,4-4 3,5-1 0,-3 0 21,-1 0 1,-2 0-133,2 0 1,-1 0 58,-4 0 0,1 0 50,9 0 0,1 0 63,8 0 1,4 0-287,-4 0 1,1-1 385,-6-4 1,1 3-85,-10-2 0,8 2-147,2 2 0,10 0 67,-1 0 1,0-2-20,0-2 0,-9 2 5,4-3 0,-6 2-10,-3-1 0,2 2-59,2-3 0,3 4 47,2 1 0,-3 0 15,-6 0 0,-6 0-29,-4 0 0,-8 1-4,-1 4 0,-1-3 40,1 2 0,3-2-7,-3-2 1,4 0 49,6 0 0,-4 0-48,3 0 1,-4 0 304,-5 0 0,3-5-296,-3 0 0,-3-4 4,-2 4 1,-3-1-27,-2 1 0,1 4-3,-1-4 0,-1 3 2,-3 2 0,2 0-17,-2 0 0,8 0-29,1 0 1,0 0-13,-4 0 0,-1 0-154,0 0 0,1 0 58,-1 0 0,1 0 94,-1 0 0,-4 0-183,0 0 0,-2 0-247,1 0 1,-2 0 97,-7 0 0,-1 2-34,-4 3 0,2-2 400,-6 6 0,0 7 0,-5 6 0</inkml:trace>
  <inkml:trace contextRef="#ctx0" brushRef="#br0">4351 17529 7908,'5'9'474,"0"1"0,6-5-309,-2 4 0,10-6 58,5 2 1,3-4-18,1-1 1,0 0 106,1 0 0,6 0-126,3 0 0,-2 0-8,2 0 1,-2-1-158,2-4 0,8 2 104,-3-6 1,10 4-88,4-5 0,6 6-86,8-6 1,-1 2 189,-4-1 1,4-4-250,-4 4 0,0 1 413,6-2 1,2 6-213,-32-1 1,1 0 0,0 3 0,-1 1 45,1-2 1,0 1 0,37 1-125,1 1 1,-1 0 74,-37-1 0,0 2 0,1-1 0,0 1-66,-1 1 1,-1 1-1,2-2 1,-1-1 138,33 5 0,0 2-234,-5-3 0,7 6 50,-38-8 0,0 0 0,38 8-98,-3-5 1,-4 1 54,-4-1 1,-4-4-43,-6 4 1,4 1-34,1-1 0,1 1-40,-1-1 0,-8-3 183,2 2 1,-8-2-51,-1-2 1,-4 0 177,-5 0 1,-3 0-43,-7 0 1,-4 0 187,-1 0 0,-4 0-254,5 0 0,-5 0 285,5 0 0,-1 0-270,6 0 0,-1 0 144,1 0 1,5 0-194,4 0 0,-1-5 42,1 1 0,-2-6-327,2 5 0,1-6-175,-5 2 1,-6 3-221,-4 1 1,-12-2-635,3 3-537,-4-1 1859,-4 5 0,0 6 0,-7 2 0</inkml:trace>
  <inkml:trace contextRef="#ctx0" brushRef="#br0">4806 16690 8148,'-22'0'-97,"6"0"125,7 0 0,-1-5 0,-4 1 213,0 0 144,0 3-266,-1 1 199,1 0-1,6 0-437,-4 6 134,10-4 0,-3 9-119,10-6 0,3 4 15,6-4 1,0 1-15,1-1 0,-1-4 3,0 4 0,2 1 37,3-1 1,-4 0-50,4-5 1,-3 0 82,-2 0 0,1-5-12,-1 0 19,0 1 0,0 4-264,1 0 0,-6 0-104,1 0 391,-7 6 0,9 8 0,-4 8 0</inkml:trace>
  <inkml:trace contextRef="#ctx0" brushRef="#br1">5958 15325 8042,'-8'7'0,"-5"-1"-228,4 3 0,1 4 324,-2-3 0,7 2 397,-2 2 1,-1 2-208,1 3 1,1-3-37,4 3 1,0 1-43,0-1 0,6 0-5,3-4 1,-1-1-127,2 0 1,-1 0 70,5 0 1,1-1-235,-1-3 1,0-4 85,0-6 0,1 0-134,-1 0 1,-5-8 11,1-6 1,-2-2 4,1-8 1,-3 1 102,-6-6 0,0 1-2,0-1 1,0 2 22,0 4 1,-4-3-11,-1 7 1,-6 1-209,1 3 0,-1 1 41,2 0-222,-4 6 0,5 2 35,-6 6 0,6 11 357,3 3 0,4 10 0,1-2 0</inkml:trace>
  <inkml:trace contextRef="#ctx0" brushRef="#br1">7124 15297 8042,'-15'0'-338,"1"6"0,1 2 709,4 6 0,-2 1-82,6-1 1,0 0 58,5 0 0,0 0-44,0 1 0,0-1-107,0 0 0,2-4-37,3-1 1,1-4 30,4 4 1,2-6-121,-2 2 54,2-3 1,3-2-54,-1 0 9,-6 0 0,3-7-146,-7-2 0,1 1 48,-5-1 0,0 4 31,0-5 1,-1 7-140,-4-2 1,2-1 102,-7 1 0,1 1-792,-5 4 357,-1 0-155,1 6 131,6-5-230,2 12 0,19-11 711,5 2 0,8-8 0,2-4 0</inkml:trace>
  <inkml:trace contextRef="#ctx0" brushRef="#br1">8019 15268 8042,'-14'0'-147,"5"2"-102,-1 3 1,5 3 479,-4 6 0,4 0 585,-4 0 0,5 5-343,0 0 0,2 6-194,2-1 1,0-2 103,0 2 0,2-7-240,2 2 1,4-4-136,7-6 0,0-3 82,4-6 0,-1 0-164,5 0 1,-5-8 11,1-6 0,0-13 119,-5-11 1,2 1-463,-12-6 0,1 5 198,-5-5 0,-1 2-334,-4 8 0,-9 6 225,-10 8 0,-8 5-512,-1 5 0,-6 10-50,1 13 878,3 7 0,-6 20 0,5 3 0</inkml:trace>
  <inkml:trace contextRef="#ctx0" brushRef="#br1">7195 15354 8042,'-8'-14'-349,"-5"-1"0,10 3 0,-5 1 645,2 1 1,-4 5 530,5-4-574,-6 6 1,4-4 409,-8 7-452,1 0 1,0 7-58,0 2 0,-1 4 35,1 1 1,-5 5 11,0 0 0,0 0-21,5-5 0,0 5-57,0 0 1,-1 5 137,1-5 0,5 6-73,-1-1 0,7 1 30,-2-1 0,4 3-18,1-4 0,6-2-223,4-2 0,2-4 67,2 0 0,7-7-40,3-4 0,1-4-15,-1-4 1,3-7-127,-4-13 1,3 0-50,-3-9 0,-2-2 126,-7 2-1,-1-5-61,-4 5 0,-3 1 101,-6 9 1,0-3-150,0 7 0,-3 1 90,-6 3 1,-2 7-204,-13 4 1,0 2-257,-4 2 0,-5 13-303,0 6 0,-1 6-20,6 3 0,6-1 862,3-3 0,-3 9 0,0-3 0</inkml:trace>
  <inkml:trace contextRef="#ctx0" brushRef="#br1">7010 16150 8042,'-2'-13'-517,"-3"4"0,4 1 517,-4 3 0,4 4 558,-6-6 0,4 7-181,-6 0 0,4 2-136,-5 3 1,6 2-82,-6 8 1,2 4-2,-1 0 0,-4 6 175,4-1 0,1 2-159,-2 3 1,7 4 159,-2 0 0,-1-1-111,1-9 0,1 4 126,4-3 0,6 1-68,3-1 1,4-4-92,1-5 0,0-1-53,1 0 0,0-6-152,4-3 0,-3-4-66,3-1 1,-3-6 79,-2-3 1,0-10-40,1-5 1,-7-3 119,-4-1 0,3-6-330,-3 1 1,0 2-34,-9 7 1,-3 2-13,-6 3 1,-7 8-105,-3-3 0,-1 9-266,1 0 1,-2 4 0,2 1 1,-3 6-4,-1 3 666,5 4 0,-3 14 0,4 3 0</inkml:trace>
  <inkml:trace contextRef="#ctx0" brushRef="#br1">7010 17927 8042,'-14'0'0,"4"0"0,1 0-73,5 0 222,-8 0 1,9 0 179,-7 0 1,7 6-112,-2 4 1,4 4-73,1 5 0,0 3 201,0 6 1,0 6-123,0-1 1,1 2 63,4-2 0,3-5-179,6 1 1,0-7-137,1-8 1,-1-6 112,0-3 0,0-4-96,0-1 1,-1-13-75,-3-5 0,1-14 24,-7-6 1,1 2-66,-5-2 1,-1 6 71,-4-1 0,2 8-130,-7 1 0,-4 8-165,-5 2 0,-6 1-219,1 9 0,-4 0 92,-6 9 474,-2 3 0,0 13 0,1 1 0</inkml:trace>
  <inkml:trace contextRef="#ctx0" brushRef="#br1">5943 17941 8042,'-22'0'0,"3"0"0,5 2 601,5 2 1,2 4-157,7 7 0,0 5-41,0 4 0,0 9-200,0 5 1,7 5-1,2 4 1,4-4-7,1-1 0,2-10-152,3-9 0,-3-7-2,3-2 1,1-6 103,-1-8 0,2-1-238,-2-4 1,-4-6 50,4-13 0,0-3-63,-5-15 0,4 1 37,-9-11 0,-2 1-53,-3-1 1,-2 3 95,-2 6 0,-6 7-115,-4 3 1,-9 4-49,-5 6 0,-7 8 81,-2 11 0,-7 2-276,2 2 0,-1 8 124,1 6 0,0 5-493,10 5 749,-4 3 0,16-11 0,-4 4 0</inkml:trace>
  <inkml:trace contextRef="#ctx0" brushRef="#br2">4308 15155 8166,'-14'0'0,"0"0"-178,0 0 323,6 6 1,-3 2 254,6 6-309,0-6 178,5 5-275,0-12 175,0 12-235,0-12 0,5 7 44,0-3 1,6-2 42,-2 7 0,4-1-16,1 5 1,2 7 35,3 3 1,3 3-38,7 1 1,-4 2 30,3 3 1,-3-1-45,9 6 1,-3-7 46,2 2 0,-7-1 30,2 1 1,-4-3 2,0 3 1,2-3 7,-2-1 1,-3-1-6,-2 1 0,1-1-23,-1 1 0,5-1-4,-5 0 0,6-1 14,-1-3 1,3 8-84,1-4 1,7 4 74,3-4 1,-2 5-135,2 0 0,-6 2 9,1-2 1,-3-3 21,-2 3 1,-1-3 31,-3-1 1,3-1 4,-4 1 0,-1-2 22,2-4 0,-7 3-23,2-7 1,2 1 52,-2-1 0,1-3-11,-1 3 1,2-3 8,3-2 0,1 0-3,-6 0 1,6 5 4,-1 0 0,-2 2 70,2-2 1,-2-4-81,1 4 1,3-1 34,-7 1 1,4-4-26,-4 4 1,5-3-71,-5-2 1,0 1 70,-5-1 1,0 0 9,1 0 0,0 5-5,4 0 0,-3 0-2,3-5 1,-3 5-37,-2 0 1,-1 0 21,-4-5 0,4 1-64,-4-1 1,4 0 63,1 0 1,5 1 1,0-1 1,0 0-12,-5 0 0,7 5-94,3 0 0,-2 0 74,1-5 0,-4 1-1,5-1 0,-5 0-136,5 0 1,-2-4 130,1-1 1,-2-4-142,-7 4 1,5-4 118,0 5 1,0-3 74,-5 3 0,2 1-87,3-6 0,-3 6 84,3-2 0,-3 4-48,-2 1 0,2 0 8,3 1 1,-7-1 31,7 0 1,-11 0-19,6 0 1,-3 5-15,4 0 0,-1 0-8,0-5 1,5 1-4,0-1 1,0 0 5,-5 0 1,2 1-1,3-1 0,-2 0 31,7 0 1,-5-4 4,5-1 0,-5 1 28,4 4 1,-4 0-49,5 0 1,-7-4-25,2-1 0,-1 1 27,1 4 0,-4-1-36,4-4 0,-3 4 32,-2-4 1,1-1-161,-1 2 0,0-3 199,0 3 1,0 3 9,1-4 1,-1-1 15,0 1 0,0 1-72,0 4 0,1 0-2,-1 1 1,0-6 12,0 1 0,2-1-40,3 5 1,-3-4 41,3-1 1,1-1-53,-1 2 1,0 1-7,-4-7 0,-1 6 7,0-5 0,0 4 79,0-4 0,1 4-57,-1-4 0,0 4 147,0-4 0,0 6-79,1-1 0,1 1 10,2-2 0,-2 4-51,3-4 1,-3 2-2,-2-1 0,0 3-10,1-4 0,0-3-18,4-1 0,-8 1-101,4-1 0,-4 0 65,3-5 0,0 1 33,0 4 1,-4-3-24,-1 3 39,1-4 1,4-1 8,0 0 0,1 5 8,-1 0 1,0 1 26,0-1 1,0-2 11,1 6 0,0-4 44,4 4 0,-1-4-82,5 5 0,1-7-164,5 2 1,-6 1 105,1-1 1,-5-1 100,5-4 0,-7 0-56,2 0 1,-3 0-40,-2 0 0,2-4 8,3-1 0,-8-1 4,3 1 0,-3-3-132,3-6 0,-1 4 80,-4 1 0,-2-5 124,-7-5 0,0-2-69,0 2 1,-2-1 91,-3-4 1,-4-5-105,-10 1 0,-3 0 4,-7-6 1,-4 4-41,0 2 1,-5-5-116,5 0 0,-5 4 23,5 6 1,0 0 69,4 0 1,1-3-44,-1 7 0,6-6 34,-1 2 0,5 0-32,-5 0 1,5-1 92,-4-4 1,-1-6 5,-4 1 0,-1 0 15,1 5 1,-6 1 167,1 3 0,0-3 9,5 4 0,4 0-107,0 0 0,1 5-16,-6-1 0,1-1-1,-1 1 0,6-5-33,-1 5 1,0-8-17,-4-1 1,1 0-10,3-6 1,-3 0 3,4 0 0,1-5 18,-2 1 1,5 5 86,-5 4 0,2 1-90,-2 4 0,2 4 170,3 1 1,4 3-82,-4 2 1,-2 1 34,2 4 1,-6-9-120,1 4 1,-4-5 3,-5 0 0,6 2 12,-7-7 0,8 5-17,-8-5 0,6 1 61,4-6 0,-1 6-43,6-1 1,-5 7 213,5-2 1,0 1-32,5-1 0,0 3 87,0-2 1,-5 6-103,0 3 0,-2 0-5,2-6 0,2 1-100,-7 0 0,1-5-143,-6 0 0,-1-5 54,-3 5 1,1-4 62,-5 4 0,2-5-188,2 5 1,-1-5 27,11 5 1,1 0 21,-2 5 0,7 0 60,-2 0 0,1 0 7,-1-1 1,3 1-70,-3 0 0,-1-2 75,1-3 0,-6 2-145,1-7 0,-3 0 133,-1-4 0,-1 4-4,1 1 0,-1 4-20,1-5 0,0 7 159,-1-2 1,1 3-54,-1 2 0,6-1-35,-1 1 0,5 0-17,-5 0 1,5-1 16,-4 1 0,5-5-181,-1 0 0,-1-4 99,1 4 0,-7-7-131,3 3 1,1-3 75,-2 3 1,5-2 95,-5 6 1,5-5 28,-4 5 0,4 0 0,-5 5 1,5 1 29,-5 4 0,1-4-78,-6 4 1,1 1 101,-1-2 1,1 1-63,-1-6 1,6 1 4,-1 0 0,7 0 2,-2 0 0,3 4-27,2 1 1,-1 1 42,1-2 1,5-1 0,-1 6 0,1 1 93,-5 4 0,3 0-109,-4 0 0,4 0 13,-8 0 0,-3 0 2,-2 0 0,-4 4-26,-5 1 0,-3 1 33,-7-1 0,5-3 28,0 3 0,2 1 21,-2-1 0,3 6 3,7-2 1,6 4-9,3 1 1,3 0 10,2 0 0,4 2-626,1 3 0,5-1 251,0 5 0,2-1-2219,2 2 2500,0 3 0,6-5 0,2 6 0</inkml:trace>
  <inkml:trace contextRef="#ctx0" brushRef="#br0">9043 16719 8441,'-10'0'404,"1"0"-68,6 6-31,-10 2 1,5 8-92,-6 2 0,-2-2-220,-3 3 0,2 2 83,-7-2 1,5 0-170,-4-5 1,4-1 104,-5-4 0,11 2 58,-1-6 1,8 1 77,-4-1-108,7-4 1,-2 12-213,10-3 1,5 4 131,9 5 0,3-2 57,6 7 1,2-7 2,3 2 1,-3-5-322,3-4 1,-3-4-57,-1-6 0,-1 0-52,1 0 1,-7 0 120,-3 0 1,-3 0-309,-2 0 230,-6 0 1,-2 2 364,-6 2 0,-6-2 0,-2 4 0</inkml:trace>
  <inkml:trace contextRef="#ctx0" brushRef="#br0">8986 16974 8119,'6'-12'99,"4"2"1,2 4 127,3 6 1,1 0 218,2 0 1,5 0-229,5 0 0,2 0-167,3 0 0,4 0-388,5 0 1,1-5 208,-1 0 1,6-4 127,-1 4 0,1 1 0,-6 4 0</inkml:trace>
  <inkml:trace contextRef="#ctx0" brushRef="#br0">9398 14472 8123,'0'15'-704,"5"5"694,0 4 0,6 4 1055,-2 5-822,-2 4 0,5 2 128,-2 4 1,1-4-182,-2 9 1,4-4-66,-4-1 1,-1 1 3,2 3 1,-2-3-257,1 4 1,2-6-43,-6-4 1,4-3-288,-4-6 0,5-7-300,-6-3 127,1-10 0,-5-4 649,0-10 0,-12-9 0,-4-8 0</inkml:trace>
  <inkml:trace contextRef="#ctx0" brushRef="#br0">9398 14501 8123,'7'-22'95,"1"1"115,6 7 0,2 6-30,3 3 1,-4 4 58,4 1 0,-1 0 96,1 0 1,-4 0-150,4 0 1,-3 6-151,-2 3 1,-1 4-31,-3 1 1,-4 2 82,-6 3 1,0-2-87,0 7 1,-2 0 47,-2 4 0,-1 1-390,-9-1 0,3 1-43,-8-1 0,3-4-131,2-1 0,-1-7 70,1-2 1,5-1-707,-1-8 1149,7 6 0,-3-10 0,6 6 0</inkml:trace>
  <inkml:trace contextRef="#ctx0" brushRef="#br0">9654 14543 8123,'10'-4'93,"-1"-1"0,-4 7 160,4 7 1,-5 5 126,0 5 0,3 3-141,-3 7 0,3-2-80,-3-4 1,0 3 23,5-8 1,-4 5-128,4-9 128,-6 3 197,10-15-484,-5 4 0,0-14 15,-3-6 1,1-2-54,-1-8 0,-1 2 37,-4-1 1,0-3-140,0 7 1,-6 2-363,-3 8 253,-4-4 1,-1 11-331,0-2 110,6 2-318,-5 2 258,11 0 632,-4 0 0,12 0 0,2 0 0</inkml:trace>
  <inkml:trace contextRef="#ctx0" brushRef="#br0">9953 14401 8123,'8'-6'-293,"4"-2"221,-4 0 1608,0-5-1017,-1 12 0,-9-5-215,-3 6 1,-3 1-150,-6 4 1,-2 8-200,-3 5 1,4 3-134,-4-2 1,3-3 188,2 3 0,6-3-90,3-2 1,3 0 46,2 0 1,7-4-125,2-1 1,5-4-16,5 4 0,2-4 68,3 5 1,1-6 0,-6 6 1,1-5 79,-1 4 1,-5-4 24,1 4 0,-3-4-47,-7 4 0,5-4 109,-6 5-90,1-7 1,-7 8 71,-2-6 1,-4 1-113,-6-1 1,-1-2-2,1 6 1,-5-6-301,0 2 1,-4-3 106,4-2 0,-2-2-187,2-3 0,3-9 107,-3-9 1,5-7 337,5-8 0,-4 0 0,5-11 0</inkml:trace>
  <inkml:trace contextRef="#ctx0" brushRef="#br0">9953 14188 8123,'22'-21'0,"3"7"-67,-6 0 1,0 1 234,-5 9 746,1-7-536,-1 9 0,-2 2-198,-2 9 0,-4 6-77,-6 4 0,0-4-221,0 4 1,0-3 90,0-2 1,0 1-222,0-1 1,0-5-467,0 1 529,0-7 1,2 3 11,3-6 0,-2 2 104,6 3 1,-1-2 41,2 6 0,2-4 59,-2 4 1,-2 1 209,1 4 1,-4 2 81,4 3 1,-6-2-96,2 7 0,-3-5 9,-2 5 0,1-5-50,4 4 0,-3-4-156,2 5 0,-2-7-20,-2 2 1,0-8-485,0-1-45,0-7-34,0 3 0,0-7 168,0-4 383,0-3 0,-6-12 0,-2-3 0</inkml:trace>
  <inkml:trace contextRef="#ctx0" brushRef="#br0">10223 14401 8123,'14'-8'-452,"0"-4"338,1 2 0,-1-4 513,0-5 0,0 3-70,1-3 0,-1 4-353,0 0 1,-1 1-39,-4 0 1,2 4-433,-6 1 170,0 6-47,-5-4 1,-2 7-57,-3 0 0,2 0 228,-6 0 1,-1 2 198,-4 3 0,-7-4 0,-1 6 0</inkml:trace>
  <inkml:trace contextRef="#ctx0" brushRef="#br0">10266 14174 7937,'8'14'891,"-2"7"-513,-6 2 1,5 4-102,-1 2 1,1 4-123,-5 0 1,2 0-152,2-5 1,-2-4-97,3 0 1,1-7-723,-1 2-679,6-3 1161,-3-8 1,1-3-310,1-10 641,-7-3 0,3-13 0,-6-1 0</inkml:trace>
  <inkml:trace contextRef="#ctx0" brushRef="#br0">10308 14017 8123,'5'-14'0,"0"0"0,6 4 241,-2 1-43,4 6 1,0 3-12,-4 9 0,2 9-119,-6 1 1,0 1-178,-5-1 0,0-3-87,0 3 285,0 3 1,0-6-228,0 3 0,1-8 66,4-2 1,-3-4-77,2 5 1,-2-6-108,-2 6 224,6-7 0,2 5-10,6-3 1,-4-2-11,-1 6 0,-4-6 241,4 2 0,-4 1 107,5-1 220,-7 6-308,3-3 1,-4 2-225,2-1-23,-2-6 1,4 5-215,-6-3 0,-4 3 126,-1 6 0,-6 2-134,1 3 0,2-4-210,-1 4 1,4 2-176,-4-2 645,6 0 0,-4-5 0,7 0 0</inkml:trace>
  <inkml:trace contextRef="#ctx0" brushRef="#br0">10692 14074 8287,'0'22'108,"0"4"648,0-7 1,0 4 322,0-4-799,0 7-105,0-4 0,2-2-602,2-6 313,4-6 1,7-8-45,-1 0 1,0-4 48,0-1 0,-4-11-241,-1 2 1,-4-8 20,4 3 1,-5-5 98,0 5 0,-2 0 247,-2 5 1,-2 0-129,-2-1 1,-4 1 274,-7 0 0,1 6-22,0 3 1,-2 4-29,-3 1 1,3 0 1,-2 0 1,-3 6-68,2 4 1,5 2-247,4 2 0,7 1 94,-2-1 0,4-5-535,1 1 1,5-5 243,-1 4 0,7-6 394,-1 2 0,9-3 0,3-2 0</inkml:trace>
  <inkml:trace contextRef="#ctx0" brushRef="#br0">10905 13904 8123,'8'0'172,"-1"0"1,-3 1 324,1 4 1,0 3-97,-5 6 0,0 7-110,0 2 1,0-1-121,0 2 0,-2 1 68,-2 9 0,2-6-54,-3 0 1,4-1 322,1-8-269,0 7 0,0-11-476,0 4-433,0-9 0,0-6 153,0-8 0,4-4 251,1-6 1,5-7-133,-6-3 0,6-2 129,-5-3 1,4 1-40,-4-1 1,6 1 153,-2-1 0,4 1 130,1 0 0,0-1-47,1 1 0,-6 6 198,1 3 1,-1 3 375,5 2 1,0-1-262,1 1 1,-6 5 128,1-1 1,-6 7 158,6-2-78,-7 4 0,8 7-174,-6 4 0,1 2-93,-1 2 0,-4 7-149,4 3 0,-2 2-395,2 3 1,-3-1-684,2 1 0,3-1 75,-3 1 967,8-1 0,-5 0 0,8 1 0</inkml:trace>
  <inkml:trace contextRef="#ctx0" brushRef="#br0">11403 13989 10367,'0'8'-278,"6"4"1,2-4 0</inkml:trace>
  <inkml:trace contextRef="#ctx0" brushRef="#br0">10237 15069 8123,'0'-7'1116,"0"16"-893,0 10 0,0 9 16,0-4 0,-5 3-183,1 1 0,-6 2 55,6 4 1,-9-3-50,-1 7 1,-1-5 122,-4 5 1,2-5-324,-2 5 1,3-6-128,-3 1 1,4-8-172,0-1 0,6-8-1013,-1-2 1064,7 0 1,-3-14 384,6 0 0,6-19 0,2-11 0</inkml:trace>
  <inkml:trace contextRef="#ctx0" brushRef="#br0">10294 15041 8123,'10'2'204,"-1"2"0,-4 9-37,4 6 1,-6 12 247,2 3 0,-3 5-159,-2 4 0,0-1-304,0 1 0,0 0-171,0-1 0,0-5 161,0-4 1,0-3-358,0-2 310,0-6 0,1-3-548,4-9 0,-3-5 653,2-10 0,-2-9 0,-2-8 0</inkml:trace>
  <inkml:trace contextRef="#ctx0" brushRef="#br0">10379 15055 8123,'15'-14'0,"-1"0"251,0 0 1,7-1-60,2 1 1,-1 0-123,2 0 1,-7 1-59,2 4 1,0-4 76,-4 3 1,2 4-522,-8 1 324,-2-3 1,-1 8-225,-6 0 1,-6 8 44,-4 11 1,-7 3-113,-2 7 1,-6 1 197,1 3 0,-1-3 125,1 3 0,3-3 117,7-1 1,5-7-183,-1-3 571,7-3-263,-3-9 0,12 0-3,4-7 0,9-7-52,4-2 1,-1-5-149,2-5 1,0 3 12,4-3 0,-6 3-74,-3 2 0,2 5 71,-2-1 1,-5 7 5,-5-2 0,-4 4 172,5 1 1,-7 6-99,2 3 1,-5 10 191,-5 5 1,-3 4-54,-6 6 0,0-3-50,-1 7 0,-4-1-51,0 0 1,-4 3-26,4-7 0,0-1-130,5-9 1,1-2 159,3-7 1,-1 0-154,7 1 99,-1-8 1,11 0 56,4-7 1,2-5-67,3 0 1,4-6 3,-1 2 0,8-4-10,-3-1 0,4-5-1,2 0 0,-6-6-372,1 1 0,-5 2 165,5-2 0,-5 1-933,4-6 1113,-5 1 0,2-7 0,-5-1 0</inkml:trace>
  <inkml:trace contextRef="#ctx0" brushRef="#br0">10820 14643 8123,'0'9'-382,"0"1"1,5-1 1075,0 6 0,1 0-222,-1 4 0,-4-1-468,4 5 1,1-5-78,-1 1 1,0-3-37,-5-2 1,1 0 11,4 0 1,-3-4-735,2-1-280,-2-6 774,-2 4 1,5-9 83,-1-3 0,1-4 253,-5-10 0,0-2 0,0-2 0,0-4-65,0 3 1,5 2 64,0-2 0,4 2 75,-4-2 1,6 2 169,-2 3 0,4 4 162,1-4 1,-4 4-154,-1 6 0,1-2 88,4 6 0,-1-1-108,-4 1 0,4 3-39,-4-2 0,-2 4-80,-3 5 1,-2-2-165,-2 6 0,0 5 53,0 5 1,-6 7-256,-4-3 0,-3 4-100,-1 2 0,-5-6 179,0 1 1,0 0-63,5 4 1,0 1 83,0-1 0,-1-6 107,1-3 0,5 2 22,-1-2 1,7-5 367,-2-5-171,4-6 10,1 4 0,6-7-27,4 0 1,2-7-94,2-2 1,5-9-204,0 0 1,7-6 123,-3 5 1,3-5-101,-3 5 1,4-4 118,-3 4 1,-4 0-151,-1 4 1,-3 3 70,-2 2 1,-4 2-87,-1 4 47,-6 2 59,4-4 0,-7 7 64,0 4 0,-5-2-47,0 7 1,-1-2 168,1 1 0,2 4 100,-6-4-28,5 4 0,-7 1-75,7 0 0,-1 1 128,5-1 0,-5 0-245,0 0 0,-4 2 81,4 3 0,-6-2-188,2 7 0,1-7 120,-2 2 1,6 0-378,-6-5 1,7 4 56,-2-9 1,2-2-421,-2-3 200,4-2 281,-6-2 0,7-6 233,0-4 0,0-2 0,0-3 0,0 1 0,0 0 0,0 4 351,0 1 258,0 6-177,7 3 0,-6 9-53,4 10 0,-3 3 100,-2 7 1,1-1-87,4 1 0,-3 4-127,2 0 0,-1 0-259,2-4 1,-3-6 101,2 1 1,0-7-406,0 2 0,-2-8-290,3-1 128,-4-7 1,4 2 121,0-10 1,-1-4-38,-4-10 1,0 0 51,0-10 0,0 4 29,0-8 1,0-2 199,0 2 0,0 0-30,0 4 1,0 5 240,0 1 0,7 5 60,2-1 1,-1 4 509,2 0-436,-1 1 1,5 2 68,1 2 0,-1 2 208,0 3-141,0 4-398,0-5 1,-1 7 112,-3 4 0,1 3-189,-7 6 1,1 2-79,-5 3 1,0 3-86,0 6 0,0 7 41,0 3 1,0 3-60,0 2 1,0-1 265,0 1 0,-6-7 0,-2-1 0</inkml:trace>
  <inkml:trace contextRef="#ctx0" brushRef="#br0">11005 15155 8123,'0'-10'0,"0"1"635,0 6-335,0-4 0,2 7-18,2 0 0,6 0-97,9 0 1,3 0-91,6 0 0,1-11-288,-1-3 1,-1-3 177,-3 2 0,-2 1-394,-3 0 1,-3 0 129,3 0-662,-10 6 634,-3 1 0,-7 7 97,-4 0 0,-4 11 72,-10 4 1,-4 8 110,-5 1 0,4 6 146,1-2 0,4 4-60,-5-8 0,11-2 507,-1 2-211,9-7-107,-1 3 1,8-12-110,2-3 0,6-3-49,9-2 0,-2-7-10,7-2 1,-2-2-105,2 1 0,-4-2-24,-6 2 1,-1 2 56,-3-1-164,2 6 169,-10-4 0,-2 18 76,-10 4 0,-4 4-54,-5 0 0,-3 3 4,-6 6 0,-1 1 53,1-1 1,-1-4 140,1-1 0,6-5-79,3 1 1,3 1-73,2-1 1,6-5-9,3-4 18,4-1 0,2-1 13,4-3 0,4-3-43,10-2 1,3-7-11,7-2 0,4-4-196,0-1 1,5 0-284,-5-1 1,5 1-393,-5 0 0,2 0 68,-2 0 750,-9 6 0,15-11 0,-8 3 0</inkml:trace>
  <inkml:trace contextRef="#ctx0" brushRef="#br0">11730 15197 8123,'10'-4'0,"-1"-1"538,1 0 0,4 5 777,0 0 1,-5 0-1066,1 0 0,1 0-543,8 0 1,-3 0-2365,3 0 2657,3 0 0,-6 6 0,4 2 0</inkml:trace>
  <inkml:trace contextRef="#ctx0" brushRef="#br0">10394 16306 8123,'-10'8'-133,"1"-3"0,4-4 68,-5-1 0,6 0 0,-6 0 1,5-6 193,-4-3 1,4-4 227,-4-1 153,6 0-107,-10-1 1,10 3 56,-7 2-298,7 4 1,-5 6-22,4 0 0,0 8-154,-5 6 1,-1 8-90,-4 11 1,-5 10 92,0 9 0,0 2-68,5-2 0,1 2 32,4-7 0,3 0-136,6-4 0,0-7-64,0-2 1,6-11-11,3-4 1,6-9-40,4-6 1,1-2-197,4-2 0,1-6-30,-6-4 1,5-9 519,-5-4 0,4-4 0,-4-2 0,0 1 0,-4-1 0,-1 6 0,0-1 0,0 5 0,0-5 0,-1 7 0,-3-2 0,-3 10 42,-2 4 182,-3-3 0,4 8 317,-6 0 1,0 8-203,0 11 1,0-2 107,0 7 0,5-5-57,0 5 0,6-7-251,-2 2 1,4-5-13,1-4 1,0-4-274,0-6 1,1 0 81,-1 0 0,-5-8-166,1-6 1,-5-7-48,4-7 1,-6-5 128,2-1 0,-3-3-49,-2 3 1,-7 1 125,-2 5 1,-5 6 57,-5 3 1,1 9 21,-6 5 1,1 5 14,-6 5 1,2 5-21,4 9 0,2 3 5,7 6 0,1-4-332,4 0 1,3-7 111,6 2 1,1-5-250,4-4 460,3-4 0,12-6 0,2 0 0</inkml:trace>
  <inkml:trace contextRef="#ctx0" brushRef="#br0">10763 16207 8123,'8'9'-442,"-3"1"1,-4-6 573,-1 6 1,0-1 420,0 6 0,0-1-241,0 0 0,0 7-147,0 2 1,0-1-35,0 2 1,0 4-5,0 6 1,0 4-8,0-5 1,0 5-102,0-5 0,0 0-310,0-5-718,0-5 754,0-3 1,0-20-5,0-9 1,0-12 44,0-12 1,5-3-201,0-7 0,4-4 29,-4-1 0,5 1 414,-6 4 0,6 12 160,-5 2 152,6 10 0,-8 5-90,6 9 1,-6 5 139,2 5 0,2 4-120,-3 10 1,1 3-3,-5 7 0,2-1-217,2 1 0,-2-2 127,3-4 0,-2 3-607,2-7 0,-4-1-511,4-3 939,-4-1 0,6-6 0,1-2 0</inkml:trace>
  <inkml:trace contextRef="#ctx0" brushRef="#br0">10905 16349 8123,'8'-14'8,"5"-1"78,-4 1 0,4 0-184,1 0 1,5-2 93,0-3 1,0 3-316,-5-3 0,1 5 181,-1 5 0,-5-2-641,1 6 779,-7-6 0,3 3 0,-6-6 0</inkml:trace>
  <inkml:trace contextRef="#ctx0" brushRef="#br0">11005 16136 8123,'0'14'-644,"0"0"682,0 0 1,0 2 588,0 3 1,0 5-322,0 9 1,0-2-38,0 7 0,0-6-320,0 1 0,2-4 88,2-6 0,3-2-180,2-7 0,4-1 88,-4-4 0,5-3-54,5-6 0,-1 0 16,5 0 1,-4-1 44,5-4 1,-2-4-128,2-10 1,3 1 25,-4-5 0,-2-1-7,-2-4 0,-3-2 63,-2-4 0,-5 4-108,1-3 1,-7 3 127,2 2 1,-4 4 10,-1 0 1,-1 7 0,-4-2 0,-3 5 15,-6 4 0,-5-1 130,0 7 1,-1-1 32,1 5 1,3 11 243,-3 3 1,3 11-145,2 4 0,6 6 208,3 7 0,4 2-144,1 4 1,0-6-173,0 1 1,6-2 17,3-8 1,6-6-169,4-8 0,-2-5-19,7-4 1,-2-5-348,1-10 1,0-5-146,-4-9 1,-4-3 212,4-6 0,-3-7-170,-2-3 0,-1-3 151,-4-2 0,2 6 358,-6-1 0,0 6 0,-5-1 0,0 4 0,0 6 0,0-3 15,0 8 0,0-1-118,0 4 1242,0 1-832,0 6 1,0 3 271,0 10 0,0 5-171,0 9 0,0 1-49,0 4 1,5 3-93,-1-4 1,1 4-279,-5 2 1,5-6 85,0 1 1,-1-2-242,-4 2 0,0 1-163,0-6 1,0 0 51,0-5-566,0-6 585,0-1 0,0-11 2,0-5 0,0-7 11,0-12 1,0-1-53,0 1 1,5-5 223,0-1 0,0 1-30,-5 5 0,4 1 272,1 3 1,1-1-108,-1 6 0,-2 5 85,7 4 0,-5 7-13,4-2 0,-1 5 276,1 5 0,-1 5-23,-3 9 1,-3 3-41,2 6 1,-2 1-264,-2-1 0,0 1 89,0-1 0,0 0-563,0 1 0,0-2 222,0-4 1,5 3-188,-1-7 1,1 4-20,-5-4-736,0 0 1110,0-11 0,0-2 0,0-6 0</inkml:trace>
  <inkml:trace contextRef="#ctx0" brushRef="#br0">11588 16320 8123,'6'-28'-534,"-3"4"564,7 1 1,-1 5 7,6-1 0,0 4 1,4 0 0,-1 1-161,5 0 1,1 0 63,5-1 0,-3 1-196,-2 0 1,1 5 145,-6-1 0,0 2-229,-5-1 337,-6 2 0,5 1 0,-5-2 0</inkml:trace>
  <inkml:trace contextRef="#ctx0" brushRef="#br0">11673 15851 8123,'0'15'0,"0"0"0,0 4 0,0 3 471,0 7 1,0-1-6,0 1 1,0-1-158,0 1 1,2-1-48,3 0 1,-2 2-24,6 4 0,-4-4-57,4 3 1,1 2 86,4-2 0,5 3-260,0-8 1,6 1 65,-1-15 1,4 2-784,6-11 1,2-16 138,7-18 569,-1-12 0,-20 8 0,-1-3 0,0-1 0,1 1 0</inkml:trace>
  <inkml:trace contextRef="#ctx0" brushRef="#br0">3768 16121 8123,'-5'-14'-265,"1"0"1,-6 5-314,5-1 1,-6 7 432,2-2 0,-4 2 274,-1-2-116,0 4 0,0-6-6,-1 7 1,1 0 242,0 0-216,6 0 0,-5 2 24,4 3 1,-2 3 3,1 6 1,-2 6 16,2 4 1,2 4-16,-1 6 1,6 2 13,-2 7 1,3 4-17,2 0 0,7 5 121,2-4 1,5 4-133,5-5 0,-1-1 3,5-8 0,7-5-40,8-9 0,7-10 32,7-9 0,0-5 50,10-5 0,-9-6-26,-1-13 1,-6 1-54,2-10 1,-6-4 32,-4-1 0,-5-3-143,-9-1 0,-3-3 100,-7-2 1,-5 3-6,1-4 0,-7 4 99,2 1 0,-5 2-73,-5 4 0,-5-3-37,-9 7 0,-4 0 32,-10 4 1,-4 7-220,-5 3 0,-12 10 21,-3 4 0,-9 5 104,-1 5 0,9 3-1,1 6 0,11 0-109,4 0 1,7 5 180,11 0 0,-3 6 0,5-2 0</inkml:trace>
  <inkml:trace contextRef="#ctx0" brushRef="#br0">12000 14771 8075,'14'0'0,"1"0"0,4-2-664,0-2 0,6 0 315,-1-5 0,2-1 349,3-4 0,12-6 0,3-2 0</inkml:trace>
  <inkml:trace contextRef="#ctx0" brushRef="#br0">12370 14472 8069,'9'0'0,"1"0"0,-1-1 141,6-4 0,0 3 72,4-2 0,-3 2-30,3 2 1,2 0-224,-2 0 1,-5 0 104,-5 0 0,-1 2-18,2 2 0,-4 4 72,-6 7 0,0-1-116,0 0 0,-6 6 11,-4 4 1,-4 8-198,-5 1 1,2 5 34,-7-5 0,0 2-158,-4-2 1,6-5 116,3 1 0,4-7-337,6-8 91,3-6 1,12-5 434,3-12 0,17-7 0,4-12 0</inkml:trace>
  <inkml:trace contextRef="#ctx0" brushRef="#br0">12683 14202 8069,'8'-33'-43,"-4"0"1,-2 1 202,-2 9 1,5-3 281,-1 7 0,1-4-149,-5 4 1,0 4 545,0 6-617,-6 6 0,-2-2-245,-6 10 0,-2 9 157,-3 10 0,3 7-17,-3 3 1,5-1-172,4-5 1,4-4 54,6 0 1,0-12-455,0 2 0,6-9 195,4 0 0,4-5-132,5-5 1,2-3 140,2-6 0,3-5 6,-7 0 0,6 0 131,-1 5 1,-4 4 81,-1 1 1,2 6 277,-2-2 0,-5 11-156,-5 9 1,-1 7 467,2 11 0,-4 10-219,-6 9 0,0 5 156,0 4 1,0 5-417,0 10 0,0 0 223,0 0 1,0-13-210,0-16 1,5-10 150,-1-9 0,7-6-473,-1-7 213,3-8 0,1-2-249,0-10 0,0-10 124,0-14 1,1-5-717,-1-9 1,0-6 192,0-3 0,-4-4 662,-1 0 0,-2-1 0,7 0 0,3 0 0</inkml:trace>
  <inkml:trace contextRef="#ctx0" brushRef="#br1">1195 14572 7966,'-24'-35'-336,"0"7"1,7 2 537,-2 12 0,-2-2 440,3 12 0,-8-1-353,3 5 1,-11 1-273,-4 4 1,-4 8 159,-6 6 0,4 6-15,-3-1 0,3 3 316,1 1-529,0 7 147,7 1 1,-4 13-53,7 3 1,0 5 36,5 5 0,1 9-128,15-32 0,0 2 0,-1 4 0,-1 2 69,2 2 0,1 1 1,-2 1-1,0 0-262,1 3 1,1 1 0,0-3 0,3 1 256,2 4 0,2 0 0,0-4 0,2 0-96,1 4 1,2 0 0,1-4 0,2 0 145,0 1 1,2 1-810,5-1 1,3 1 759,-3 2 0,2-1 0,4-2 1,2 0 55,-3-2 1,1 0-50,1-1 0,0-1 18,3-3 1,1-1-1,0 0 1,0-2 12,1-3 1,2-1 0,3-1 0,2-1-164,4-1 1,3-3 0,1-3-1,2-3 228,2-1 1,1-2 0,-3-7-1,1-1-52,-1-2 1,0-2 0,1-3 0,0-3 2,4 1 1,0-1 0,6-2 0,1-2 121,2-2 0,1-2-459,3-5 0,-1-1 275,-9 1 1,-1-4 0,11-9-1,1-5-54,-2 0 1,0-4 0,1-2 0,-1-3 68,1-4 0,-2-2 1,-6 1-1,-2-1-13,-7-1 0,-2-1 0,2-2 0,-1-2 23,-6 3 1,-2-1 0,4-6-1,-1-2 117,-3 1 0,-2 1 1,-2 0-1,-1 1 240,-2 3 1,-2 0 0,-2-1 0,0 1-230,-1 0 0,-2 0 1,-2-1-1,-3 0 95,-3 1 0,-1 0-10,-4 2 0,-1-1-208,0-5 1,-2 0 0,-2 2 0,-3 1-26,-1-4 1,-1 0 18,-2-2 1,-2-2-53,-7-2 1,-3-1 0,1 0-1,-2 0-143,-3 0 1,-1 0 0,-3-2 0,-1 0-2,-3 2 1,0 0 0,-2-4-1,0 0 26,2 2 0,0 0 0,-2 1 0,0 1-105,2 4 0,0 1 167,-5 2 0,-2 3 0,0 9 1,-3 4-80,-6 2 1,-1 3 280,2 7 0,0 4-85,1 3 0,-1 3-67,0 9 1,0 5 0,-7 6 0,-3 6-72,-8 7 1,0 5 0,2 6 0,1 4 54,-6 5 1,1 4-1,21-9 1,1 3-1,1 1-121,-4 3 1,2 1-1,-1 2 1,1 1-1,0 1 1,1 0 63,-1 1 1,0 0-1,2 0 1,5 0 0,1 2-1,2-1-147,0 2 0,2 1 1,1-1-1,4-4 1,2 1-1,1-1 244,-11 23 0,1 0 0,3-3 0,1 0 0,1-1 0,3-1 0</inkml:trace>
  <inkml:trace contextRef="#ctx0" brushRef="#br1">10536 10961 8111,'-22'-16'0,"1"-3"-212,7 10 106,0-4 1,-1-1 1151,1 0-586,0 6 1,0 0 346,0 3-569,-1 3 0,1-4-128,0 6 1,4 2 70,1 2 0,4 6-242,-4 9 1,4 3 114,-4 6 0,4 2-34,-5 4 1,7 4-34,-2 9 0,2-3-138,-1 4 1,2 0 14,-3 0 0,4 6 112,1-2 1,0 3 76,0 2 0,1 9-230,4 1 0,-2 2 407,7-12 0,-1 1-116,5-10 0,5 2 62,0-7 0,6-4 33,-1-10 0,3-2 113,1-4 0,7-4-150,3-9 0,8-4-10,1-6 1,1-12-21,-6-7 0,1-8 93,0-6-136,-7-4 1,4-12-4,-7-3 1,0 2-43,-5-3 1,-4 6 51,0-5 0,-12 6 264,3-1-195,-11 3 1,3 2-126,-7 5 75,0-5-18,-7 6 0,-7-2-221,-10 0 0,-1-1 141,1-9-11,-2 4 0,2-9 19,-9 5 1,3 1-10,-3 4 0,-4 8 40,-1 7 0,2 6 34,-2 8-73,0 6 0,-5 1-408,1 7 1,1 7 190,3 2 1,3 9-889,7 0 1,5 8 523,5-3 1,3 0-557,6 0 1110,3-5 0,6 2 0,0-6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9000 5061 8197,'0'-22'8,"0"3"149,0 9 0,0 10 217,0 10 1,0 9-8,0 5 0,0 4-25,0 5 1,-4 4 1,-1 5 0,0 2-126,5 4 1,0-2 94,0 6 1,0 5-65,0 4 0,0 9-354,0 1 1,2 1 205,0-32 0,0 1 1,-1 0-1,0 0-305,1 4 0,1 0 1,-2 0-1,-1 0 240,0 5 0,0 0 0,0-2 1,0 0-47,0 4 1,0 0 0,0 1 0,0 0 54,0-1 0,0 0 0,0 4 0,0-1 17,0 0 0,0-1 0,0-2 1,0-1-89,0 1 0,0 0 0,0-4 0,0 0 44,0 2 1,0 0 0,0 0-1,0-1-50,1-1 1,-2-1 0,-1-3-1,0-1 0,-1 0 1,1-1-1,-3 34-199,5 0 0,0-10 240,0-4 1,0-10-18,0-5 1,0-9-283,0-5 1,0-4 279,0-5 1,0-4-1344,0-6 1326,0-6-898,0-1 0,0-20 477,0-6 448,0-13 0,0-17 0,0-9 0</inkml:trace>
  <inkml:trace contextRef="#ctx0" brushRef="#br0">9299 5089 8453,'0'-26'0,"0"2"0,0 3-167,0 7 184,6 0 0,2 1 589,6 4 0,7-2-148,3 6 0,9 0-416,5 5 1,3-4 72,1-1 1,1 0 30,0 5 1,6 0 54,3 0 1,13-1 1,10-4 1,3 3-214,-36 0 1,1-1 0,-1 2 0,0 1 179,34 0 0,-33 0 0,2 0-89,0 0 0,0 0 0,5 0 1,1 0 24,1 0 0,0 0 0,-1 0 0,-2 0-71,-1 0 1,-1 0-280,0 0 1,1 0 0,6 0 0,2 0 296,1 0 1,0 0 0,3 0-1,0 0-70,-3 0 0,0 0 0,1-1 1,1 0 42,0-1 1,0 0 0,3-2 0,1 0-278,10-3 0,1-1 1,-6 1-1,0 0 359,0 0 0,1 0-410,4 0 1,1 0-1,-1-1 1,1 0 253,0-2 1,-1 1-1,-4 3 1,-1 1 48,3-2 0,0 0 0,-1 1 0,-1 1-44,5-2 0,-1 0 0,-7-1 0,-2 1-61,0 0 0,0 0 1,-2 0-1,1 1 110,3 1 1,0 1 0,-3 0 0,-2 0-17,-9 1 0,0 1 1,3 2-1,-1-1 3,-4-2 1,-1 1-1,2 1 1,0 0 38,-4 1 1,0 0 0,-3 1 0,-2 0-97,33 4 0,-8 3 238,-6 6 1,-2-5-487,-2 1 247,0-1 0,-7 6-131,-2-1 0,-11 0 825,-3 0 1,-6-4-731,-4-1 1,-4 2 1260,-5 8-1064,-8-3 159,0 4 0,-7-4 132,0 3 26,0 3-229,-7 0 1,0 10 64,-8-4 0,6 4-210,-1-4 1,1 6 14,-5-1 1,-1 5 1,1-5 0,5 6-5,-1-1 0,6-1-116,-6 1 19,7-1 0,-3 12 40,6 4 0,-5 3-34,0 6-154,0 3 1,5 1 216,0 0 1,0-4-16,0 4 1,0 2 0,0 8 1,0 2 31,0 2 1,0-38-1,0 0 4,0 38 1,1-39-1,0 1-59,1-2 1,1 0-792,-3 5 1,1 0 813,5-1 1,1-1 0,-5 1 0,-1 0-116,4-1 1,0 0-4,-4-2 1,1 0-269,10 38 0,-10-3-110,3-10 1,-2 4 113,2-4 0,-4-3-98,4-1 1,-4-7-121,-1-8 1,-6 1-909,-3-10 1499,-10-4 0,1 1 0,-5-6 0,-3-1 0,-1 0 0</inkml:trace>
  <inkml:trace contextRef="#ctx0" brushRef="#br0">9299 8217 8209,'-16'-22'41,"10"3"-41,15 10-127,10 2 1,-1 7-241,5 0 0,6 0 309,4 0 0,8 7 262,2 2 0,6-1 406,7 1-1113,8-5 604,0 2 0,-20-6 0,1 0 78,2 0 0,1 0-893,5 0 0,1 0 787,-6 0 1,-1 0 0,5-2-1,0-1 83,-5 1 0,1-1 0,6-1 1,1-1-200,2 2 1,0 1-1,-1 0 1,0-1 234,-2 3 0,1 0 1,-2-2-1,0 0-25,3-1 1,1 1 0,1-1 0,0 1-33,3 2 1,1 0 0,-5-2-1,0-1-25,-5 1 1,0 0-531,5-4 1,0 1 496,-3 4 0,1 0 1,6-3-1,1 0 18,-5 1 0,0 1-15,-2 2 0,0-1 1,-1-4-1,0-1-38,2 3 1,1 1 26,3-3 1,0-1 0,1 2 0,0 0-2,-2-3 1,1 0 0,2-1-1,2 0-66,0-1 1,0-1 0,3 2 0,0-1 47,-3-3 0,0 0 0,0 1 0,0-2-13,-2-1 0,-1 0 0,3 0 0,0 1-323,5 1 0,0 0 284,-7-1 1,-3 0-39,-5 4 0,-2 2 1,0-4-1,-1 1 93,-1 2 0,-1 2 1,-1 2-1,-1 0-133,-4 1 0,0 1 1,34 1 144,-11 1 0,-15 6-605,-13 4 1,-13 2 69,-6 2 0,-10 1-303,-4-1 1,-5-1 1245,-5-4-473,-2-3 0,-20-18 0,-3-4 0</inkml:trace>
  <inkml:trace contextRef="#ctx0" brushRef="#br0">11005 6042 8908,'-22'-14'-132,"8"6"-844,7 2 393,14 6 527,1 0 1,12-2 1165,4-3-853,9 4 1,5-12-286,9 4 1,-3-4-2,4-1 1,-5 1-442,-6 4 0,-3-2 160,-11 6 0,-2 0 308,-7 5 0,-6 6 0,-2 2 0</inkml:trace>
  <inkml:trace contextRef="#ctx0" brushRef="#br0">11232 6113 8396,'2'14'0,"3"0"0,1 2 44,4 3 1,1 5 254,-7 9 1,3 3-144,-3 7 0,-2 4 110,3 1 0,-4-1-448,-1-4 124,0-7 0,-4 4 103,-1-7 0,-5 5-75,6-5 0,-6-6-563,5-8 292,1-3-286,4-2-340,0-6 450,0-27 1,1-2 476,4-21 0,3 2 0,6-3 0,0 1 0,1-1 0,5-6 0,2-1 0</inkml:trace>
  <inkml:trace contextRef="#ctx0" brushRef="#br0">11389 6326 8372,'14'-14'-238,"0"0"1,1 6 305,-1 3 0,-5 10 309,1 4 1,-6 10-61,6 5 0,-7 3-13,2 1 0,-2 1-40,2-1 0,-4 5-26,4 1 0,-3-6-8,-2-4 0,1-8 163,4-2-334,-4 0 57,6-12 0,-6 2-242,4-8 1,-2-11-15,7-8 45,-1-11 1,5-3-202,1-11 1,4-1-208,0-3 0,4 0-402,-4 9 1,5 5-462,-5 15 1042,0 2 0,-5 9 324,0 2 0,1 4 0,-1 6 0,0 0 0,0 0 0</inkml:trace>
  <inkml:trace contextRef="#ctx0" brushRef="#br0">11858 6213 8308,'-9'7'800,"-1"8"0,-1 5-520,-8 9 1,3 1 55,-3 3 0,4-5-72,0 1 0,7-2-245,4-8 1,2-5-157,2-5 1,2-6-226,2 2 1,4-5 151,7-5 1,0-4 57,4-10 0,2-3-377,2-7 0,3-5 197,-7-4 0,0 3-187,-5 2 0,0 3 81,0 1 1,-1 7 269,-4 3 117,4 10 211,-11 2 0,4 14 56,-6 2 0,0 12-113,0 7 0,0 1 319,0 4 1,0-2-167,0 3 1,0-9-185,0 3 174,6-9-1212,2 2 552,6-13 1,-1-4 413,-3-8 0,2-10 0,-4-9 0</inkml:trace>
  <inkml:trace contextRef="#ctx0" brushRef="#br0">12057 6127 8308,'0'10'0,"0"-1"-882,0-6 522,0 4 610,6-7-168,-4 0 0,6 0 164,-3 0 1,-4-2-128,4-3 1,-3 2 113,-2-6 15,0 6 6,0-10 140,0 11-124,0-4-277,0 6 115,0 0-271,0 6 224,0-4-40,0 11-252,0-12 0,0 7-105,0-3-394,0-4 217,0 6-594,0-7 967,0 0 1,-7 0-1,-1 0 1</inkml:trace>
  <inkml:trace contextRef="#ctx0" brushRef="#br0">11346 6141 7984,'7'8'-884,"2"-1"821,10-7 0,-2 1 333,7 4 1,4-3-249,6 2 1,5-2-19,-1-2 0,3 0-548,2 0 324,-7 0 1,-3 0-47,-9 0 1,-3 0 265,-7 0 0,-6 0 0,-8 6 0,-8 2 0</inkml:trace>
  <inkml:trace contextRef="#ctx0" brushRef="#br0">11403 6426 8377,'-22'6'-360,"1"-4"434,7 2 582,0-2-375,6-2 0,3 2-153,10 2 1,9-2 29,10 3 0,0-4-196,4-1 0,-7 0-39,7 0 1,2-1-284,3-4 0,7-1-10,-2-4 1,1-1 369,-1 6 0,3-6 0,-4 3 0</inkml:trace>
  <inkml:trace contextRef="#ctx0" brushRef="#br0">11076 7023 8432,'14'0'-203,"0"0"1,7 0-422,3 0 1,3-2 1158,1-2-296,7 2 0,-5-11-280,3 4 1,0-4-421,-4-1 1,1 0 146,-11 0 0,-5 4 314,-5 1 0,-6 5 0,4-2 0</inkml:trace>
  <inkml:trace contextRef="#ctx0" brushRef="#br0">10962 7265 8334,'-6'7'-233,"4"0"0,2-7 287,10 0 0,3 0 296,1 0 1,6 0-265,4 0 1,3 0-47,1 0 1,2 0-215,3 0 1,-3 0 83,4 0 1,-4 0-330,-2 0 1,1-7 175,-1-2 1,-6 1-540,-3-1 782,-3-1 0,4-10 0,3-2 0</inkml:trace>
  <inkml:trace contextRef="#ctx0" brushRef="#br0">11104 6895 8329,'0'14'0,"0"0"0,0 7 172,0 3 0,0 9 356,0 5 0,0 9-175,0 5 0,0-1-53,0 1 0,2 0-332,3 5 0,1-2 137,4-3 0,1-7-119,-7-8 0,6-7 156,-5-1-308,6-1-199,-10-12 1,7 3-758,-3-9 430,-4-4 239,6-6 0,-7-11-34,0-3 0,0-12-191,0-2 678,0-7 0,-7-14 0,0-1 0</inkml:trace>
  <inkml:trace contextRef="#ctx0" brushRef="#br0">11190 6994 8329,'0'-14'-210,"6"6"0,2-3 81,6 7 1,0-1 480,1 5 1,-1 5-89,0-1 1,5 7 337,0-1-348,-6 2 1,-1 7-132,-2 0-107,-4 0 1,5 0 69,-6 0 0,0 0-165,-5-5 0,-2 5 41,-3 0 0,-4 2 154,-10-2 0,2-3-308,-7 3 1,0-4 36,-4 0 0,6-6 35,3 1 0,3-7 158,2 1 10,6-2-67,1-2 1,11 0 3,5 0 1,7 0 162,12 0 0,1 0-136,-1 0 1,5 2 111,0 2 1,1 3-84,-6 2 1,-1 4-22,-3-4 0,1-1 8,-6 2 0,0-1 27,-5 5 44,-6 1 0,3-1 110,-6 0 0,-2 0-21,-8 0 0,-3 1-71,-6-1 1,-2 5-99,-3 0 1,-3 6 81,-6-1 1,-1-4-219,1-1 1,-1-3-100,1-2 0,6-6-712,3-3 565,3-4 1,8-7-125,3-3 0,12-10 487,7-5 0,7-16 0,7-4 0</inkml:trace>
  <inkml:trace contextRef="#ctx0" brushRef="#br0">11574 7051 8702,'6'-8'188,"3"1"-7,10 2 0,2-2-38,3-2 0,3-2-661,-4 6 383,-2 0 1,-1 5 244,-5 0-60,-8 0 1,-2 8-1098,-10 7 689,-2 5 0,-9 9-23,-3-1 0,-3 5 69,-7 0 1,2 1 406,4-6 0,-3-6-230,7-3 577,0 3 1,10-8 23,0 1-25,5-8 1,0-7-143,8 0 0,9-1 4,6-4 0,8-3-270,1-6 1,5-5 93,5 0 1,2 0-487,-7 5 1,0 4 203,-4 1 1,-7 4-1234,-3-4 736,-4 6 652,-7-4 0,-1 7 0,-7 0 0</inkml:trace>
  <inkml:trace contextRef="#ctx0" brushRef="#br0">11616 7151 8324,'-9'6'11,"-1"4"1,7 4 119,-2 5 1,-1 3 196,1 6 0,1 7 60,4 3-139,0 9 0,0-2 64,0 2 1,1-7-160,4-3 0,3-5-145,6 1 1,5-9 122,0-5 1,11-10-184,-2-4 1,6-3-579,-1-2 471,-3-7 1,5-5-374,-7-7 1,-1-8 226,-3-2 0,1 1-704,-6-5 676,0-3 0,-11 6-63,-4-4 0,-2 6 395,-2 4 0,0-3 0,-6-1 0,-2-8 0</inkml:trace>
  <inkml:trace contextRef="#ctx0" brushRef="#br0">11929 6895 8284,'13'-6'-458,"-4"6"0,4 8 289,-4 10 1,-1 5 419,2 5 1,-2 7 506,1 3 0,-1 3-57,-3 1-401,-4 7 0,6-4-129,-7 2 1,0 2-148,0-2 1,4 5 115,1-4 0,0-5-138,-5-6 0,1-11-15,4-3 1,-3-5-662,3-4 48,-4-6 409,-1-8 0,0-14-482,0-10 417,0-9 0,0-10 122,0-9 1,0-3-1,0-2 1,2-2-517,2-2 465,-2 9 1,9-7 12,-6 17 0,6-3 350,-2 12 0,-1 6 70,2 8 1,-6 5 478,6 5-259,-1 2 1,4 14-176,-3 2 1,1 5-1,-7 5 0,1 3-124,-5 7 1,-2-1-70,-2 1 1,1-1 96,-7 1 0,1-1-247,-6 1 0,1-1-65,0 0 0,1-6-89,4-3 0,-4-3-288,4-2 332,2 1 103,-5-1 17,10-6 1,2 3 276,10-6-100,2 6 1,4-8-62,3 6 1,-2-4 165,7 4 0,6-1-166,8 2-14,-3-4 0,6-6-602,-3 0 344,-3 0 0,-1-6 80,-5-4-332,-7-2 184,-2-2 290,-5-1 0,-1-5 0,0-2 0</inkml:trace>
  <inkml:trace contextRef="#ctx0" brushRef="#br0">12370 6966 8264,'20'-5'0,"4"1"0,3-7-713,1 1 419,1 4 0,-2-7 255,-4 4 108,4-4 0,-6 5-171,2 3 0,-2 4-338,-7 1 309,0 0 0,-6 6 131,-3 4 0,-3 8 0,-2 5 0</inkml:trace>
  <inkml:trace contextRef="#ctx0" brushRef="#br0">12583 7080 7451,'0'14'436,"5"5"288,0 0 0,4 8-677,-4 1-70,0 7 0,1 14-300,-5 1 1,6 14 0,-7 0-1</inkml:trace>
  <inkml:trace contextRef="#ctx0" brushRef="#br0">9000 8487 7450,'14'0'257,"1"-1"-228,-1-4 22,0 3 0,0-10-238,1 2 88,-1 4 0,0-5-587,0 6 250,0 0 420,-6 5 16,-1 0 0,-7 7 0,0 1 0</inkml:trace>
  <inkml:trace contextRef="#ctx0" brushRef="#br0">9086 8530 8448,'0'8'-1579,"0"4"1896,0-4-220,-7 7 0,6-1 117,-4 0 0,3 0-55,2 0 1,0 1-1,0-1-49,0 0 1,0 5-3,0 0 1,0 0-141,0-5 1,0 0-95,0 1 63,0-1 0,2 0 226,3 0-409,-4 0-4,6-6 31,-1 5 99,2-11 0,1 4 53,1-6 0,-6 0-16,6 0 1,-1-2-57,6-2 0,0-4-147,4-7 1,5 1 285,9 0 0,4 0 0,5 0 0</inkml:trace>
  <inkml:trace contextRef="#ctx0" brushRef="#br0">9754 8388 8443,'14'0'0,"-4"0"-867,-1 0 596,0-7 0,10 6 440,0-4 1,2-1-88,-2 1 0,1 0-183,4 5 157,-3 0 0,-2 0-54,0 0-47,0 0 91,-5 7 1,-2 0-4,-2 8 1,-4-1 218,-6 0-216,0 0 47,0 7 1,0 1 11,0 6 1,0 6 19,0-1 1,0 5 135,0-5 0,0 0-150,0-5 1,0-4-7,0 0 1,0-12 23,0 3-84,0-4 1,-1-3 27,-4-4 23,3-2-115,-10-2 1,4 0-148,-6 0 0,-1 0-106,1 0 0,-5 0-286,0 0 1,-5 0 557,6 0 0,-8 0 0,4 0 0</inkml:trace>
  <inkml:trace contextRef="#ctx0" brushRef="#br0">10308 8388 8385,'0'8'-584,"7"-2"1,1-6 504,6 0 1,0 0 292,0 0 1,5 0-305,0 0 1,5 0-224,-5 0 0,0 0 154,-5 0 159,-6 0 0,-2 0 0,-6 0 0</inkml:trace>
  <inkml:trace contextRef="#ctx0" brushRef="#br0">10308 8558 8385,'-1'15'-705,"-4"-1"1,3 0 697,-2 0 0,-3 2 499,3 3 1,-3-2-255,3 7 0,2-2-125,-3 2 0,-1-2 1,1-3 0,0-3-13,5 3 0,0-4 1,0 0 1,0-6 16,0 1 1,7-7 92,2 1 0,4-2 126,1-2 0,7 0-295,2 0 1,4-2-502,2-2 0,5-4-784,4-6 1242,3-1 0,2 1 0,0 0 0</inkml:trace>
  <inkml:trace contextRef="#ctx0" brushRef="#br0">11076 8501 8342,'14'0'0,"-4"0"-313,-1 0 1,1 0-378,4 0 0,2 0 1036,3 0 122,-4 0-275,6 0 1,-7 0-98,0 0 1,1 2-114,-1 3 29,0-4 0,-4 12 32,-1-4 0,-6 4 2,2 1 0,-3 1 23,-2-1 1,1 5 134,4 0 0,-4 4 54,4-4-26,-3 7-135,-2-11 0,0 7 125,0-3-126,0-3-73,0-2 0,0-1 13,0-3 0,0-3 180,0 3-110,0-7 1,-2 8-163,-3-6 1,-2 0-244,-8-5 0,0 4-920,-4 1 649,3 0 570,-5-5 0,-6 6 0,-3 2 0</inkml:trace>
  <inkml:trace contextRef="#ctx0" brushRef="#br0">9569 8402 7262,'0'14'371,"0"0"89,0 7-239,0-5 1,0 11 90,0-4-433,0 4 0,-6 8 106,4-5 1,-4 3-158,6-9 1,-5 1 143,0-6 0,1 0-336,4-5 364,0 0 0,0 1 0,0-1 0</inkml:trace>
  <inkml:trace contextRef="#ctx0" brushRef="#br0">10735 8416 8215,'9'8'-211,"1"-3"-296,-1 3 741,5 0-173,1 6 1,-6-5 44,1 1-178,-7-1 134,3-1-32,-6 5-9,0-5 1,-6 6 14,-4 0 1,2-1 0,-1-4 0,-5 4 69,-5-4 0,0 4-21,5 1 0,1-4 240,3-1-5,-2 1-138,10 4-69,-10 0 1,10 0-60,-3 0 1,10-6-90,5-3 0,4-3-50,5-2 0,8 0-241,6 0 0,5-7 326,-5-2 0,13-10 0,-2-3 0</inkml:trace>
  <inkml:trace contextRef="#ctx0" brushRef="#br0">11687 8345 7724,'15'6'575,"0"-4"-718,4 3 69,-3-4 0,11-1 100,-3 0 0,-2 0-130,2 0 1,-7 0-370,2 0 220,-10-6-223,4 4-121,-11-4 597,4 0 0,-6 4 0,0-4 0</inkml:trace>
  <inkml:trace contextRef="#ctx0" brushRef="#br0">11744 8388 8303,'-12'14'-1459,"2"0"1554,-2 0 0,10-3 484,-3 4 0,4 2-311,1 11 0,-5 1-49,0-1 1,-1 7-67,1 3 1,2-2-131,-7 2 0,6-6 107,-6 1-91,7-3 0,-3-8-132,6-3 40,0-9 0,0-3 107,0-2 1,1-3-178,4 2 0,3-8 53,6-6 1,7-2 34,2-3 0,0 1-420,0 0 1,-4 0 175,5 0 1,-7 6-780,2 3 547,-9 3 511,2 2 0,-10-6 0,4-2 0</inkml:trace>
  <inkml:trace contextRef="#ctx0" brushRef="#br0">11844 8857 7229,'-8'0'274,"2"0"1,6-6-82,0-4-107,0-3 0,4-2-52,1-4 1,6-3-181,-1-7 1,-2 1 162,1-1 0,0-4-113,6 0 1,-3-2-183,-2 2 133,2 3 18,-4-5 0,7 4 45,-1 2 0,-5-1 22,1 11 0,-7 0-20,2 5 69,3 6 263,-7 2 51,5 6-177,-6 6 0,2 4 27,3 9 0,-4 3 144,4 6 1,-3 1 93,-2-1-294,0 7 1,0-5 13,0 3 0,0-3-16,0-2 0,0-6-10,0-3 1,0-3-206,0-2 14,0-6-54,6-1 197,-4-7 0,4-7-252,-6-2-42,0-4 207,6-7 0,-4-2-100,3-7 1,1-1 15,-1-3 0,1 3-154,-1-3 0,-4 4 124,4 6 1,1 2-83,-1 7 420,0 0-89,-5 6 1,1 1-19,4 7 0,-3 8 263,2 7 0,-2 4 25,-2 4-210,0 4 0,0-5 19,0 7 0,0-1-45,0 1 0,0-6-135,0 1 1,5-7-164,-1 2 0,3-5-636,-3-4 446,-2-4 48,4-6-272,1 0 332,1 0 28,0-6 0,-1-8 233,-2-10 0,-3-3 0,4-1 0</inkml:trace>
  <inkml:trace contextRef="#ctx0" brushRef="#br0">12285 8260 8265,'0'-8'-136,"1"-3"47,4 6 258,-4 0 1,6 7 65,-7 3 1,0 3-20,0 6 0,0 5-31,0 0 0,-5 6-26,0-1 0,-4 7-130,4 2 1,-6 1-23,2-6-22,-4 7 30,5-5 1,-5 9-130,4-6 1,3-4-94,1-5 0,-1-12-590,1 2 464,0-9 1,5 0-102,0-10 0,0-9-62,0-10 197,0-3 133,0-1 1,0 0 165,0-1 0,6-6 0,2-1 0</inkml:trace>
  <inkml:trace contextRef="#ctx0" brushRef="#br0">12256 8317 8265,'14'6'-178,"-4"2"223,-1 6 124,1 7 1,-1 1 94,1 6 1,-6-3 37,6 4-112,-1-10 0,1 14-383,-1-9 176,-5 3 0,2-4-81,-6 1 1,1-5-274,4 5 0,-3-7 117,3 2 1,-4-3-641,-1-2 565,-6 0 1,-2-1 328,-6-4 0,-1 4 0,1-5 0</inkml:trace>
  <inkml:trace contextRef="#ctx0" brushRef="#br0">12256 8715 8265,'0'-10'-215,"0"1"1,0-1-269,0-4 0,2 5 508,2-1 0,3 5 482,2-4 1,4 6-729,-4-2 35,4 3-84,8-4 0,-6 4-449,4-2 719,-3-4 0,-2 0 0,1-6 0</inkml:trace>
  <inkml:trace contextRef="#ctx0" brushRef="#br0">12540 8416 8265,'-14'0'-1097,"0"0"753,0 0 1,0 0 486,-1 0 0,1 0 1610,0 0-1203,0 0-296,0 0-193,6 6 0,1-2-173,7 5 0,0-4 170,0 4 1,7-1-65,2 2 0,4 1 65,1-7 1,0 3-180,0-2 1,1-4-201,-1 4 152,0 3-8,0-7 178,-6 6 0,0-7 175,-3 0-174,-4 6 1,6-3 23,-7 7 1,-2-1 5,-3 5 0,-1 1-61,-3-1 0,-4 2-2,3 2 0,-2-3-119,-2-1-328,6 0-189,-5-12 354,11 4-20,-4-6 1,6-8 331,0-6 0,0-7 0,6-13 0,2-3 0</inkml:trace>
  <inkml:trace contextRef="#ctx0" brushRef="#br0">12597 8274 8103,'8'14'-171,"-1"2"343,-7 3 1,0 3 98,0 6 0,0 1-37,0-1 1,0 6-1,0-1 0,0 1-279,0 0 42,0-4 1,0 4 221,0-5-794,6-1 350,-5-6-207,6-1 308,-1-13 0,-3-2-166,7-6 1,-7-3-109,2-7 1,1-5 86,-1-14 1,4-6 36,-4-2 1,6 2 273,-2 2 0,-2-4 0,5 7 0,-5 0 0,2 7 0,4 5 0,-12 4 0,7 3-85,-3 6 206,-3 0 1,4 7 211,-6 3 0,0 3-32,0 6 1,-2 0 14,-2 0 1,0 1 57,-5-1-255,6 0 1,-10 0 1,7 2-264,-4 3 116,-2-3 1,5 4-138,-2-5 183,3-1 0,6 0-186,0 0-54,0-6 171,0 5 1,6-10 4,3 6 0,-1-6-187,2 2 7,-1-3 197,12-2 0,-5-5-232,3 0 13,-4-6 89,0 3 0,-3-7 158,-2-4 0,2-3 0,-4-7 0</inkml:trace>
  <inkml:trace contextRef="#ctx0" brushRef="#br0">12768 8302 8216,'6'-8'0,"-3"2"-138,7 6 1,-1 0-190,6 0 0,-1 0 411,0 0-37,0 0 1,5 0 48,0 0-16,0 0-1,2 0-79,-6 0 0,6 0 9,-7 0 0,-4 6 123,-1 4 1,-1 7 5,2 2 0,1 7-10,-7-3 0,1 4 147,-5 2 1,0-1 12,0 0-207,0 7 1,5-5 50,0 3 1,-1-7 101,-4-3-187,0-5 1,0 2-61,0-6 139,0-6-307,-6 5-5,-2-11 1,-6 4-363,0-6 0,4-6-331,1-4 416,-1 4 463,-4-7 0,0-1 0,0-8 0</inkml:trace>
  <inkml:trace contextRef="#ctx0" brushRef="#br0">13351 8246 8327,'14'0'446,"5"0"-408,0 0 0,6-5-239,-1 0 103,9 0 0,-3 1-242,3-1 1,-7-5 123,-3 6 0,-7-3-571,-2 3 594,1 2 0,-14-3 193,4 10 0,-16 3 0,-5 6 0</inkml:trace>
  <inkml:trace contextRef="#ctx0" brushRef="#br0">13408 8345 8195,'-8'14'-183,"2"0"696,6 1-245,0-1 0,0 0-39,0 0-223,0 7 72,0-5 1,-2 11-71,-3-4 1,4-1 104,-4 2 1,2-2-28,-2 2 0,3 1-16,-2-6 1,2 0 2,2-5 1,0-4-191,0-1-60,0-6 87,6 4 0,2-7-162,7 0 1,0-7 22,4-2 0,-1-4-187,5-1 0,-1 0 98,2 0 1,3-1-250,-3 1 567,-4-6 0,7 4 0,-5-5 0</inkml:trace>
  <inkml:trace contextRef="#ctx0" brushRef="#br0">13721 8246 8042,'0'9'-27,"0"0"0,0 1 576,0 4 0,0-4-206,0-1-440,0 1-186,0 4 186,0-6-74,6 4-40,-5-10 240,12 4-19,-5-6 0,1 2-24,1 3 1,-5-4-22,4 4 1,-4-2 93,4 2 1,-4-2 182,5 6 1,-7-4 104,2 5-10,-4-7-203,-1 9 153,0-4-205,0 7 3,0-1 1,-6 0 21,-4 0 1,-2-4-37,-3-1 0,-5 5-176,-4 5 0,-7 0 73,-3-4 1,-3 3-181,3 1 0,3 0-87,7-4 311,4-1-35,5-6 1,3 0-245,2-4 246,4-2-265,6 4 1,11-7-325,3-4 1,10-3 609,0-6 0,15-7 0,5-1 0</inkml:trace>
  <inkml:trace contextRef="#ctx0" brushRef="#br0">13820 8260 8060,'0'-14'0,"6"4"-426,4 1 1,-2 4 322,1-5 0,1 7 212,4-2 0,0 4-122,0 1 1,1 0 1,-1 1-55,0 4 98,-6-3-8,5 10 1,-12-8-145,4 5 142,3 1 0,-7-3 1,6 6 12,-7-3-23,0 8 54,6-2 0,-4 11 112,2-3 1,-2 7-114,-2 3 0,5 0 108,-1 0 0,1-4-121,-5 3 1,0-3 7,0-2 0,5-10-100,0-4-1,-1-3-39,-4-3 24,0-2 1,0-8 8,0-2 0,-6-6-142,-3-9 1,-3 3 75,3-2 1,-4 0-109,4-1 1,-2 3 17,1-3 1,-1 2 202,7-2 0,-7 3 0,3-4 0</inkml:trace>
  <inkml:trace contextRef="#ctx0" brushRef="#br0">14375 8103 8060,'9'10'-675,"1"-1"0,-6-4 545,6 5 0,-1-7 492,5 1-391,1-2 0,-1-2-42,0 0 0,-4 0-345,-1 0 159,-6 0 257,4 0 0,-7 0 0,0 0 0,0 0 0</inkml:trace>
  <inkml:trace contextRef="#ctx0" brushRef="#br0">14431 8246 8060,'0'14'-1120,"-4"2"1090,-1 2 0,-5-2 342,6 3 0,-6-3-90,6-2 0,-6 2 208,5 3 1,-4-3-292,4 3 1,0-3-362,5-2-15,0 0 209,0 0 0,2-4-69,3-1 82,3-6 0,7 4-82,4-7 1,-3-7-284,3-2 0,2-5 50,-2-5 0,4 1 330,-4-5 0,0-7 0,-5-7 0</inkml:trace>
  <inkml:trace contextRef="#ctx0" brushRef="#br0">14602 8189 8060,'-8'6'0,"-3"2"-456,6 6 277,-6-6 98,10 5 0,-10-5 835,6 6-407,0 0 1,5-5-125,0 1-189,0-7 37,0 10 0,2-7-153,3 4 1,7-4-209,7-6 201,6 0 66,-9 0-1,11-2-496,-3-2 344,3 2 1,1-11-366,0 4 307,-5 2 0,-3-5-123,-6 2 357,1 4 0,-1-13 0,0 3 0</inkml:trace>
  <inkml:trace contextRef="#ctx0" brushRef="#br0">14645 8231 8060,'0'15'-73,"0"-1"1,0 2 97,0 2 149,0-2 1,0 5-307,0-7 100,0 7 0,0-6-18,0 4 0,0-3-238,0-2 1,-2-1-132,-3-4-294,4 4 713,-6-11 0,1 4 0,-2-6 0</inkml:trace>
  <inkml:trace contextRef="#ctx0" brushRef="#br0">14787 8160 8060,'14'-5'-718,"0"1"358,1-1 339,-1-1 0,0 4 251,0-3 0,0-1-67,1 1 1,-3-1 188,-2 1-274,2 4 1,-4-6-95,7 7 0,-8 0 88,6 0 0,-7 7 97,4 2-328,2 4 240,-10 1-65,11 0 0,-10 5 1,6 0 1,-4 5 12,5-5 0,-6 4-5,6-4 0,-7 5-25,2-5 1,-4 0-2,-1-5 0,0 0 262,0 1-223,0-1-8,0-6 1,-8 4-134,-6-2 135,-6 3-168,-9 1 0,-7 5-218,-7 0 1,-6 4 89,-8-4-9,0 7 0,1-11 0,-1 6 0</inkml:trace>
  <inkml:trace contextRef="#ctx0" brushRef="#br0">12356 8004 8301,'0'-8'-1071,"-2"-3"643,-3 6 986,4 0-192,-6 5 132,7 0-510,0-6 172,0-2-83,0-6 0,0 0 49,0 0 1,5-7-55,0-3 0,4-3-162,-4-1 1,5-7 141,-6-3 0,3 2-171,-3-2 0,-2-5 33,3-4 21,-4 0 1,-1-1 50,0 1 1,0-5-11,0 4 1,0-4 35,0 5 1,-4-2-10,-1 2 0,-1-6-15,1-8 0,3-4-162,-3-6 1,4-3 164,1 3 1,-2 31 0,-1-1 11,-2-35 0,1 0-1,4 1 1,0 2 25,0 2 0,-5 6-25,0 4 1,-1 8 127,1 6 0,2 4-113,-7 5 1,6-3-7,-6 3 0,2-3 18,-1-1 0,1-7-56,3-3 0,4-8-1,-4-2 1,3-4-110,2 4 1,0 0 126,0 6 0,0-1-6,0 0 0,0 2 171,0 2 0,0 4-108,0 7 0,0 4 116,0 0 0,-1 6 114,-4-1 0,3 3-196,-2 2 1,-3 4-52,3 0 1,-6 2 18,5-1 0,-4-4-59,4 3 1,-1-3 61,1-1 0,4 1-136,-4 3 0,3 2 101,2 3 1,0 3 99,0-3-88,0 10 294,0-4-245,0 12 1,0-4-33,0 10 0,-4 3-154,-1 6 0,-6 8 154,1 6 1,-4 1-230,-5 4 1,3-1 124,-3 1 0,2-3-271,-2 3 0,3-8 70,-3-1 0,5-7-840,5 2 499,-4-3 599,11-2 0,-10-6 0,4-2 0</inkml:trace>
  <inkml:trace contextRef="#ctx0" brushRef="#br0">12171 4649 8276,'16'0'249,"3"0"0,1 1 5,4 4 1,1 0 182,-6 9 1,6-3-184,-1 8 0,-2-2-296,2 2 1,-5-1 149,4 5 1,-4-4-557,5 5 448,-6-7 0,8 10 0,-4-5 0</inkml:trace>
  <inkml:trace contextRef="#ctx0" brushRef="#br0">12612 9582 8169,'-8'0'-657,"-5"-6"1,11 2 1481,-2-5-268,2-1-351,-4-4 0,4-2-40,-2-3 0,2-3-40,2-6 0,0-2-160,0-3 0,0-5 97,0-10 1,2 3-159,2-7 1,-1 4-118,7-4-242,-7 12 513,3-7 0,-1 19-40,0-1-17,0 1 1,-5 12 337,0-3-257,0 3-31,0 8 0,0 0 85,0 4 189,-7 2 1,1-3-275,-4 10 0,-2 3-251,2 6 95,-2 7 62,-9-5 0,4 10-350,-7-2 155,7 3-70,-10 1 1,9 6-170,-5-1 1,5-5 77,-1-4 0,8-7 398,2 2 0,-1-3 0,-4-2 0</inkml:trace>
  <inkml:trace contextRef="#ctx0" brushRef="#br0">12555 8985 8250,'14'0'0,"5"6"-78,0 4 205,6 2 0,-9 2 127,3 1 190,3-1 1,-6 6-718,11 3 1,-10 5 272,7 0 0,-1 7 0,6 1 0</inkml:trace>
  <inkml:trace contextRef="#ctx0" brushRef="#br0">12000 9824 8458,'-14'-8'-136,"6"1"-43,2 1 229,6 4 0,8-2 167,6 8 1,6-2-244,9 3 1,-1-4-15,1-1 0,-1-6-70,1-3 1,4-4-229,0-1 0,-1 4-125,-9 1 115,4-1 348,-17 2 0,2 2 0,-12 6 0</inkml:trace>
  <inkml:trace contextRef="#ctx0" brushRef="#br0">12086 9824 8458,'-2'9'-162,"-3"1"1,4-6-243,-4 6 1,3-1 779,2 5 1,0 2-12,0 3 0,0 2-152,0 2 0,0 9-44,0-4 1,0 4-43,0-4 0,0 1-38,0-1 0,0 1-23,0-1 1,0-4 15,0 0 1,0-7-157,0 2 0,0-8 81,0-2 0,7-5-261,2 0 0,4-2 0,3-2 100,2 0 1,-2-2-80,3-2 0,-1-3-168,1-2 1,-4-4-130,4 4 1,-3-4 529,-2-1 0,1-7 0,-1-1 0</inkml:trace>
  <inkml:trace contextRef="#ctx0" brushRef="#br0">12356 9909 7169,'8'0'572,"-2"0"-248,-6 6 1,1-3-89,4 7 1,-3-5 56,3 4 0,-4 0-113,-1 6 0,0 4-7,0 0 0,0 6-185,0-1 0,-5-2 188,1 1 0,-3-4-179,3 5 1,2-5 131,-3 5 0,-1-7-215,1 2 1,0 2 23,5-2 1,-4-1-38,-1-3 0,0-1 32,5 0 1,-5-4 21,1-1 1,-1-4 4,5 4 43,0-6-317,0 4 190,0-7-128,0 0 0,2-7-104,2-2 0,-1-4-121,7-1 1,-2-5 72,1 0 0,4-4 404,-4 4 0,-1-2 0,2 2 0,-7 3 0,2-3 0,-4 2 0,-1-2 0,5 3 0,0-3 0,0 3 0,-5 2-111,0 0 0,0 0 131,0 0 0,0-1 126,0 1 1,0 0 147,0 0 0,0-1-47,0 1 1,0 0-104,0 0 1,0 4 351,0 1-197,0-1-184,6-4-35,-5 0 1,7 6-147,-3 3 192,-3 4-55,4 1-265,-6 0 188,6 0 0,-3 0-39,7 0 0,-7 6 61,2 4 0,3 2 82,1 2 1,-1 1-49,2-1 1,-6 2 8,6 3 1,-7-2 0,2 7 0,1-5 10,-1 4 0,1 1-30,-1 4 0,-4-1 19,4-3 1,-3 1-115,-2-6 0,1 3 95,4-7 0,-3 2-148,2-8 241,-2-2-7,-2-1-112,0-6 1,5-6-5,-1-4 1,1-4-225,-5-5 1,5-3 145,0-6 0,4-1-150,-4 1 1,6-1 95,-2 1 1,-1-1 2,2 1 0,-1-1 56,5 1 0,-4 1-17,-1 4 0,-4-3 135,5 7 0,-6 0-127,6 5 0,-5 0 262,4 0 1,-6-1-51,2 1 159,3 6-140,-7-4-59,6 10-42,-7-4-28,0 6 0,1 1-11,4 4 0,-3-2 15,2 7 0,-2 1 83,-2 8 1,0-2-90,0 7 0,2 0 86,2 4 1,-2 0-68,3 1 0,1 4-141,-1 0 0,1 0 81,-1-4 0,-4-1-136,4 1 0,1-2-214,-1-4 1,1-2-179,-1-7 251,-3-6 1,6-2 70,-4-6 0,-2-1-44,3-4 0,-4-5 26,-1-9 0,5-3-11,0-6 0,1-2 248,-1-3 0,-4-10 0,6-8 0</inkml:trace>
  <inkml:trace contextRef="#ctx0" brushRef="#br0">12995 9582 8458,'10'0'-425,"-1"0"1,-5 6-86,0 4 1519,-2 2-560,-2 3 1,0 0 195,0 4-443,0 3-18,0 7 1,-2-1-88,-2 1 0,-3 4 70,-2 0 1,-4 7-214,4-3 0,-4 0 174,-1 1 1,0-5-129,-1 5 1,3-7-117,2 3 0,-1-11-560,6-4-492,1-3 829,4-8 0,0-8-153,0-10 0,6-15-11,4-8 241,2-7 0,2-2 262,1-1 0,-1-4 0,0-1 0,0 3 0,0 7 0,-1 0 0,-3 9 0,2 4 0,-9 12 188,7 4-41,-7 3 1,8 7 491,-6 4 0,1 9-198,-1 10 1,-4 3-68,4 1 1,1 5 63,-1 0 0,2 1-288,-3-6 0,-1 0-123,7 1 1,-5-1-265,4 1 0,-4-6-499,4 1 1,-4-6 403,5 1 0,-7-8-99,1-2 0,-2-4-18,-2 4 449,0-6 0,-6-3 0,-2-7 0</inkml:trace>
  <inkml:trace contextRef="#ctx0" brushRef="#br0">13024 10051 8403,'-22'-13'146,"3"4"388,9-4 216,4 12-467,6-6 1,6 7-493,4 0 0,4-1-9,5-4 1,-2 3-182,7-2 0,-5 2 163,5 2 1,-2 0 235,2 0 0,2-6 0,-3-2 0</inkml:trace>
  <inkml:trace contextRef="#ctx0" brushRef="#br0">13422 9781 8403,'0'-22'0,"0"0"-106,0 3 0,-2 3-118,-2-3 1,1 8 584,-7 1 178,1 7 0,-6-3-385,1 6-15,0 0 1,0 6 139,-1 4-323,1 9 184,6 3 0,-3 5-205,7-4 1,-1 3 127,5-7-63,0 0 0,1-5-147,4 0 0,3-1 36,6-4 0,0 2-81,1-6 0,-1 0 121,0-5 0,0 0-112,1 0 0,0 0-60,4 0 210,-9 0-106,9-7 10,-11 6 120,0-6 1,-2 9 8,-6 3 1,0-2 3,0 6 0,-6 1 112,-4 4 0,-3 0-8,-1 0-111,0 1 0,0-1-31,0 0 1,-1 0-38,1 1-80,6-8-314,-4 0 237,4-7 1,0-8-461,3-6 688,3-7 0,2-14 0,0-1 0</inkml:trace>
  <inkml:trace contextRef="#ctx0" brushRef="#br0">13450 9511 8403,'15'6'13,"-7"2"42,-2 6 1,-6 2-3,0 3 276,0 3-218,0 7 1,0 5-121,0 4 0,0 5 153,0 4 0,0-3-157,0 4 0,5-1 31,-1-4 0,7 0-246,-1-15 1,-2 0-153,1-13 186,1 2-271,4-15 140,0 4 0,0-14 19,1-6 1,-6-7-328,1-7 633,-1-7 0,5-1 0,0-7 0</inkml:trace>
  <inkml:trace contextRef="#ctx0" brushRef="#br0">13678 9752 8403,'0'-14'-24,"0"6"-35,0-4 90,0 10 127,0 2 0,0 8 59,0 6 0,-2 0-34,-2 1 0,0 4-185,-5 0 1,1 4 148,-1-4 1,-2 0-100,6-5-305,-6 1 140,9-1-122,-4-6-162,6-2 294,0-6 0,1 0-101,4 0 1,5 0 109,9 0 1,-4-2-130,4-2 0,2 2 91,-2-3 0,5-1-77,-6 1 1,1-1 36,-4 1-192,-1 4-28,0-6 396,-6 1 0,5-2 0,-5-6 0</inkml:trace>
  <inkml:trace contextRef="#ctx0" brushRef="#br0">13721 9553 8375,'0'-7'-433,"0"-6"-83,6 5 0,2-1 450,6-1 0,0 7 419,0-2 1,5 4-252,0 1-62,0-7-44,-4 6 0,-1-6 13,0 7 30,0 0 0,0 0-1,1 0 0,-6 7 12,1 2 0,-7-1-10,1 2 1,3-1 19,-2 5 0,1-4 22,-1-1 0,-4 1-81,4 4 39,3 6-52,-7-4 1,7 6 11,-3-3 0,-2-1 13,7 5 0,-6 1-8,6 4 0,-7 1-55,2-1 1,1-4-17,-1 0 1,0-7 41,-5 2 1,0-3-1,0-2 1,-2 0 466,-3 0-267,-3-6 1,-7 0 113,-4-3-246,3-3 1,-13 9-32,1-7 0,-7 7-104,-7-1 0,-12 7 258,-3 2-436,-9 7 0,28-13 0,-2 2 1,-3 3-1,-1 0 0</inkml:trace>
  <inkml:trace contextRef="#ctx0" brushRef="#br0">11886 3483 8274,'2'-8'-527,"3"3"637,-4 4 313,12 1 0,-10 5-22,7-1 1,-2 7-345,1-1 150,4 2-179,-12 3 1,6 0-142,-7 4 0,0-1-118,0 5 0,-2 1 165,-3 5 0,-4-1-498,-10 0 272,3 1-114,-11-1 222,11 1-74,-4-7 0,1-2-205,0-5 77,0-7 276,5-2 170,6-6 0,2-2-280,6-2 97,0-4 387,0 0 0,6-3-219,3 6-156,4 0 388,1-1 1,2 4 113,3-2-408,-3 2 217,4 8 0,-6 2 65,1 6-228,-1 1 279,0-1 1,-1 5 225,-4 0-94,-2 6-261,-1-3-49,-5 7-133,6-7 1,-7 3 243,0-6-56,0 6-359,0-9 0,0 5 19,0-7 267,0 0-287,0-6 0,0 0-89,0-3 321,0-4-649,0 5 1,0-7 90,0-4-446,0-9 339,0-2 600,6-11 0,-4-1 0,4-9 0</inkml:trace>
  <inkml:trace contextRef="#ctx0" brushRef="#br0">12086 3710 8274,'6'-28'-348,"2"4"16,6 1 1,0 4 220,0-5 1,1 7 169,-1-2 93,6 3-20,-4 2 1,5 6 126,-7 3-268,0 3 159,0 9-8,1 7 0,-8 8 33,-2 7 1,2 5 11,-3 4 201,1 10-174,-5-4 1,5 14-121,-1-6 0,6 7 75,-5-7 0,4 0-221,-4-5-97,6 1-89,-9-12 391,4 1-400,0-3 100,-4-5 108,4-1 0,-6-6-301,0-3 0,0-3-69,0-2 0,-6-4-508,-4-1 579,-2-6 155,-3 4 183,1-20 0,-6-3 0,-2-12 0</inkml:trace>
  <inkml:trace contextRef="#ctx0" brushRef="#br0">12086 3725 8274,'14'-8'0,"0"3"0,0-3-576,0-1 1,-4 2 264,-1 3 0,1 2-60,4 2 129,-6 0 242,-2 0 0,1 0 0,0 0 0</inkml:trace>
  <inkml:trace contextRef="#ctx0" brushRef="#br0">12100 4023 8274,'0'14'-187,"0"1"1,0-1-560,0 0 749,0-6 0,1 3 268,4-6-132,-3 0-250,4 1 212,0-5-57,-4 6-202,4-7 114,-6 0 0,-1 0-511,-4 0 454,3 0 100,-10-7 1,10 4-84,-3-6-22,4-1 16,1-4 267,0 0 0,1-5-90,4 0-28,3 0 0,11 0 378,0 0-414,6 0 1,-4 5 158,2 0 1,4 1 13,-3 4 1,-4-2 73,-1 6-193,-3 0 175,-2 5-143,-6 0 0,-1 8 98,-7 6 0,-7 2-87,-2 8 1,-10-5-254,-5 4 239,-3 1-24,-1 4 1,1-5-157,3-4-31,4-4 166,-1 0-61,12-8 0,-16 6 0,9-5 0</inkml:trace>
  <inkml:trace contextRef="#ctx0" brushRef="#br0">18313 2929 8563,'-8'0'-624,"2"0"1081,6 0 40,0 0-271,12 6 1,1 8 153,15 10 1,-1 3-15,11 1 1,-2 7-108,2 3 0,2-2-296,-7 2 0,0 0 144,-4 5 1,-2-7-457,-4-3 0,3-3-15,-8-1 0,-3-7-801,-6-3 415,1-4-79,-2-7-151,-2-1 980,-6-20 0,-6-3 0,-2-12 0</inkml:trace>
  <inkml:trace contextRef="#ctx0" brushRef="#br0">18654 2858 8357,'0'-8'-1374,"0"1"1843,0 26 1,0-6-114,0 15 1,0-2-74,0 2 0,-1 0 89,-4 1 0,-8 6-180,-6 3 0,-8 3-134,-1 1 1,-7 7 120,-7 3 1,0-3-352,5-1 1,2-4 136,6-1 1,7-12-1358,3-2 763,10-10 629,2-5 0,7-8 0,0-6 0</inkml:trace>
  <inkml:trace contextRef="#ctx0" brushRef="#br0">18938 2801 8405,'0'-15'292,"-6"8"176,5 0-267,-12 7 1,10 14 65,-7 10 0,6 9 171,-6 10 1,7 6-172,-2 3 0,-1 3 39,1 2 0,0 2-57,5 2 0,0-7-136,0 3 0,0-15 10,0 1 0,2-11-214,3-4 0,-2-6-33,6-8 1,1-6 83,4-3 0,2-3-16,3-2 0,3 0 44,6 0 0,1-7-197,-1-2 0,1-4-242,-1-1 0,1 1-214,-1 4 1,-6-2-448,-3 6 1,-3-4 1111,-2 4 0,0-6 0,0 3 0</inkml:trace>
  <inkml:trace contextRef="#ctx0" brushRef="#br0">19308 3497 8169,'-8'-14'674,"-3"0"-255,6 0-237,1-1 1,4 1 20,0 0 1,0-5-31,0 0 0,1-6-25,4 1 1,-2-4-113,7-6 0,-1 3-511,5-7 391,7 0 1,-5 0-350,3 0 0,-2-4 266,2-6 0,-3-6-87,3 2 0,1-3 19,-1-2 0,0 2 105,-5 3 0,-4 9 5,-1 10 0,-5 9 383,0 5 1,-2 8-26,-2 2 1,0 7 16,0 2 0,-2 14-14,-2 15 0,0 7 168,-5 12 0,4 7-73,-4 6 0,6 3-86,-2-3 0,3-2-234,2 2 1,-1-2 92,-4-2 0,3-8-373,-2-7 0,4-7 108,4-11 0,-2-9-202,3-5 467,-4-7 1,4 0-68,0-12 0,4-2-91,-4-13 1,4 0 43,-4-4 0,6-5-103,-1 0 0,2-2 98,2 2 0,2-2-314,3-3 0,-3-2-160,3 7 1,2-5-649,-3 5 1137,8 0 0,-10 5 0,4-1 0</inkml:trace>
  <inkml:trace contextRef="#ctx0" brushRef="#br0">19948 3071 8102,'9'0'643,"1"0"0,-1-2-290,6-3 1,-4-2-150,3-8 0,-3 1-155,8 0 1,-8 1-265,-2 4 1,-1-4 218,2 4 1,-2-2-362,-4 1 0,-2-3 242,3 4 1,-10 3-317,-4 1 1,-6 2 164,-4-2 0,4 3 38,-4-2 1,-2 7 149,2 2 0,0 7 209,5 2 0,-3 2 283,2 8 0,-2-5-184,7 5 0,-1 1 319,2 8 1,1-3-210,3 3 1,4-1 40,-4 1 1,5-8-240,5 4 1,3-10-90,6 0 0,2-5-22,3-5 0,-4-2-390,4-7 1,3-7-441,2-2 1,-2-4 387,2-1 0,-5-5-1033,5 0 1444,-7-6 0,4 3 0,-7-7 0</inkml:trace>
  <inkml:trace contextRef="#ctx0" brushRef="#br0">20175 2985 8102,'15'0'0,"-1"0"0,2 0-59,3 0 0,3 0-296,6 0 372,1-6 1,4-2 228,0-6-115,6 0 0,-9 0-283,4-1 1,-9 3-12,-1 2-463,-7-2 215,4 4 411,-14 0 0,0-5 0,-7 5 0</inkml:trace>
  <inkml:trace contextRef="#ctx0" brushRef="#br0">20417 2730 8102,'-8'6'45,"3"3"162,4 10 1,-4-1 514,0 5-407,-6 7 0,8 2 188,-6 6 0,6-5-128,-2 5 0,-1-6-91,1 1 0,2-5-32,7-4 0,6 1-472,9-6 0,4-6-286,11-9 0,4 3 506,9-2 0,-3-1 0,5-4 0</inkml:trace>
  <inkml:trace contextRef="#ctx0" brushRef="#br0">18555 4720 8302,'0'-14'0,"0"-7"57,0 5 373,0-4-45,0 12-316,6 2 0,-3 9-33,7 6 183,-7 7-95,3 6 1,-1 11 40,0 0 1,-1 7 45,-4 3 0,2 10 1,3 4 0,-4 9-29,4 1 1,-4 7-196,-1 2 0,0 0 233,0-5 0,0 3-336,0 7 1,-4-2 291,1-37 0,1 1-5,-3 36 1,5-6 114,0 2-186,-6-2 1,5-32-1,0 0 47,-3 35 0,-3 3-263,3-8 0,-1 5 192,5-15 0,0 7-134,0-15 1,0 5-54,0-6 1,0 3-36,0 2 0,5-1-13,-1-4 77,1 3 1,-5-17 1,0 12 70,0-12 1,0 5-65,0-10 0,2 0 190,2-4 1,-2-7-522,3-3 266,-4-3 0,-1-7-517,0 1 63,0-7 21,0 3 271,0-6-31,0-6 1,0 3-222,0-7 1,-4 1 127,-1-6 0,-2 0-348,3-4 772,2-3 0,-4-13 0,6-2 0</inkml:trace>
  <inkml:trace contextRef="#ctx0" brushRef="#br0">18796 4492 8212,'-6'-14'-508,"4"0"895,-4 6 137,6 2 1,0 7-10,0 4-395,6-3 0,2 9 158,7-7 0,5 6-86,4-5 0,4-1-38,5-4 1,8 2 27,7 3 0,6-2-172,-2 6 0,-2-4 120,2 5 1,-6-1-109,2 5 1,-3 0 87,3 1 0,4-1-192,10 0-179,9 0 0,1-4 294,4-1 0,0-4-3,-5 5 0,0-7-19,-5 1 1,7 3 13,-31-5 1,1 0 0,0 1-1,0-1 13,0-2 1,-1 0 0,39 0-62,-1 0 61,-6 0 1,5 5 64,-3 0 0,2-1 297,2-4-331,-38 0 1,0 0-1,31 0 180,2 0 0,-7 0-210,-1 0 1,4 0-5,5 0 1,4 0 13,-4 0 1,-5 0 7,-5 0 0,-10 0 40,1 0 1,4 0 36,10 0 0,-29-4 0,2-3 507,5 1 0,1-2-1354,3-3 0,0-2 785,3 3 1,2-2-1,4-2 1,2 0-102,2 0 0,1-1 0,0 0 0,0-1-258,-3 2 0,0-1 0,6-2 0,1 0 207,-7 5 0,0 0 1,4-3-1,-1 2 99,-4 3 0,-2 1 0,-1-1 0,0 2-225,-10 3 1,-1 1 0,3-2 0,-1 1 124,-3 2 0,-1 1-7,-4-1 1,-1 1 19,1 2 1,-2 0-1,22 2 206,-6 3-241,-7 2 230,-7 8 0,-7-1-158,-2 0 1,-6-1 783,-4-4 1,3 2-997,-4-6 0,3 4 782,-3-4 0,-2 0-904,-7-5 0,0 0 1355,0 0-1091,-6 0-31,-1 0 0,-6 0 672,4 0-277,-3 0 54,4 0-29,-6 0 0,-2 0-171,-2 0 0,2 2-4,-3 2 1,-1-1 5,1 7 0,-4-1-164,4 6 1,0-1-43,5 0 1,-5 2 80,1 3 0,-1-2-115,5 7-32,0 0 67,0 4 0,-5 0-99,0 1 1,1 1 163,4 3 1,-5 3-7,0 7 1,1 6 12,4 3 1,0 5-10,0 5 1,0 7-495,0 7 1,-5-5 372,0-5 0,0 2-177,5 8 230,0-3 13,0 4 1,0-6-27,0 0 0,0-1 38,0-4 0,-4 10 27,-1 0 0,2-36 0,0 0 18,0 1 0,1-1 0,1 1 0,-1 0 91,-8 35 1,8-36 0,1 0-27,-4 36 1,2-34 0,0 0 36,1 1 1,-1-1 0,0 0 0,0 0-107,0 1 1,1-1 14,2 1 1,-1 0-26,-12 29 1,11 6-72,-2-7 1,2-2-38,2-2 1,-5-4-219,1-6 0,-1-8-89,5-7 1,0-5-244,0-9 0,0-6-661,0-3 1354,0-9 0,0-4 0</inkml:trace>
  <inkml:trace contextRef="#ctx0" brushRef="#br0">18469 7279 8123,'0'9'-284,"0"1"1,5-6 483,0 6 0,4-5 443,-4 4 1,4 1-342,-4 4 0,5 2-276,-6 3 0,6-2 158,-5 7 31,-1-1-86,-4 6 0,0-1 188,0 1-190,0-1 1,0 5 186,0 0-182,0 1 1,0-6-27,0 1 1,0-3-147,0-2 1,5 1 143,0-6 0,6 0-20,-2-5 1,4 1-19,1-1 25,0-6 1,5 4-51,0-2 0,2-2-4,-2 1-17,3-6 1,5 4 11,-3-7 1,7 0-1,-2 0 1,8 0-1,1 0 0,5 0 34,4 0 0,4 0-17,6 0 0,0-5-759,0 0 858,-1 1 1,3 2-13,3-3 0,4 4 400,10-4-449,-34 1 0,1 0 0,0 1 0,1 0 96,1-2 0,0 0 0,-4-1 0,0 0-232,-1 1 0,1 0 0,2 1 0,1 0 216,3-1 1,0 1 0,2 0-1,-1 0-65,-1-1 1,0 0 0,0-1-1,-2 0-3,-2 1 0,-1 0 1,7 1-1,0 0 81,3 0 0,1-1 0,4 0 0,1 0-343,1-1 0,0-2 1,4-1-1,-1-1 80,0 1 0,-1-1-955,5 0 1,1 1 924,1 2 1,0 0 0,-1 0-1,-1 0-102,-5 0 1,1 0 0,4 0 0,1-1 24,-3 1 0,0 0 0,2 2 1,0 1 62,-1-1 1,-2 0 0,0 1 0,-1 0-70,-7 0 0,-1-1 1,1 1-1,1 2-10,-2 1 1,1 2-1,-3-1 1,-2 0 389,-4 0 0,-2 0 0,0 0 1,-1 0-182,28 0 1,-28 0-1,0 1 304,-3 2 1,0-1 0,3-1 0,0-1-30,-3 3 0,0-1 0,36 1 60,-10 2 1,2-3-145,-6 2 1,6-4-92,-2-4 0,2 1-52,-2-7 0,2 5-288,-6-4 1,-4-1-236,-10-4 267,-1 6 85,-17-4 1,5 8 965,-7-5 1,-1 6-891,-3-2 0,1 2 1419,-6-2-1561,0 4 1112,-5-6-1304,-6 7 1,-1 2-1024,-7 3 1401,0-4 0,-13 12 0,-3-5 0</inkml:trace>
  <inkml:trace contextRef="#ctx0" brushRef="#br0">18384 8302 8190,'14'0'-169,"0"0"0,2 0 1147,3 0-564,3 0 0,11-6-206,1-3 0,4-2-439,-5 1 1,0-3 43,-5 4 0,-1-2-288,-3 1 1,-4-1 11,-5 7 247,-7-1 0,-2 6-252,-6 4 164,0 9 166,-6 2 1,-2 11 13,-7-3 0,0 4 76,-4 5 0,1-3 214,-5 4 1,0-4-46,0-2 1,2-1 234,7-3 1,0 1-90,0-6 1,6 0 43,3-5 0,3 0 411,2 0-301,0 1-135,0-1 0,7 0-80,2 0-118,4-6-65,1 5 0,5-5-139,0 6 0,5-5 121,-5 1 0,1-7-148,-1 2 1,-3-4-453,3-1 16,-3 0 1,-2-1-588,0-4 1166,0-3 0,1-12 0,-1-3 0</inkml:trace>
  <inkml:trace contextRef="#ctx0" brushRef="#br0">18853 8331 8180,'0'14'522,"0"0"-304,6 0 1,-4 2 61,3 3 0,-4-1-49,-1 5 0,0-4-119,0 5 1,5-5-55,0 5 1,0-7-249,-5 2 0,1-3-921,4-2 788,-4-6 0,7 0-1047,-3-4 1370,-3-2 0,4 4 0,-6-6 0</inkml:trace>
  <inkml:trace contextRef="#ctx0" brushRef="#br0">19152 8302 8180,'14'-8'0,"6"-4"0,-4 9 12,3-7 0,-1 7 183,1-2 0,-4 4 208,4 1-323,-3 0 1,-2 0-227,1 0 95,-1 0 23,0 6 1,-5 2 35,1 6 0,-2 2 73,1 3 1,4 1-107,-4 4 0,-2 3 18,-2-3 0,2 3 85,3 1 1,-4-1-41,-1-3 37,3 2 33,-7-10 87,6 5-129,-7-7 206,0-6-107,0-2 0,-7-6-229,-2 0 1,-4 0-246,-1 0 1,-5 0-19,0 0 0,-1 0-868,1 0 1195,3 0 0,-11 6 0,5 2 0</inkml:trace>
  <inkml:trace contextRef="#ctx0" brushRef="#br0">20090 8118 8089,'-9'0'310,"-1"0"43,7 0-116,-3 0-221,6 0 0,6 0-8,3 0 228,4-7-105,8 6 1,1-12-132,6 4 1,7-4 16,3-1 1,-3-1-228,-2 1 1,-3 2-16,-2 2 1,-10 4-712,-4 6 674,-3 0 0,-3 1-48,-3 4 0,-9 3-197,0 6 507,-7 0 0,3 1 0,-7-1 0,1 0 0,0-6 0,0 5 0,-7-5 0,5 4 20,-2-2 0,6 1 252,3-7-77,6 8 1,-8 0 76,6 7 1,-4 2 624,4-2-550,-6 3 1,4 12 421,-2 4-447,-4 3 0,5 2-83,-6 0 0,0 4-133,0 1 1,1-3-66,4-7 0,2-5-286,7-9 1,0-3-19,0-7 2,7-6 1,2-5-825,10-13 473,-3-12 160,11-8 0,-7-11-675,4 3 1127,3-3 0,-11-1 0,4-1 0</inkml:trace>
  <inkml:trace contextRef="#ctx0" brushRef="#br0">20360 8231 8089,'14'0'372,"1"0"1,0 0-178,4 0 1,-1 0-1,6 0 1,-6 2-23,6 3 1,-6-2-46,0 6 28,-2-6 1,-3 10-163,-4-3 0,-2-3-76,-7 3 307,0-1-124,0 6 1,-2-1-72,-3 0-195,-2 7 218,-8-6 0,6 11-69,-1-7 0,6 0 178,-6-5 22,7 0-390,-3 0 186,6-6 1,6-2-216,3-6 112,10 0-107,-3-6 0,11-3-155,-3-10 1,-2 3 65,2-3 0,-2 3-73,1 2 0,3-5-57,-7 0 449,0 0 0,-5 5 0,0 0 0</inkml:trace>
  <inkml:trace contextRef="#ctx0" brushRef="#br0">20758 8160 8089,'13'-9'-172,"-4"-1"0,6 2-233,-1-1 0,2-2 617,7 6 114,-5 0-217,9 5 1,-7-4 33,4-1 0,3 0 5,-4 5 0,0 0 14,0 0 0,-4 0-10,5 0 1,-7 0 138,2 0 0,-3 6-127,-2 4-38,0 3 2,1 1 0,-6 2-161,1 3 204,-7-4-129,9 12 0,-8-9 27,5 5 1,-6-4-42,2 5 1,1-7-126,-1 2 1,1-5-64,-1-4-158,-3 3 121,4-12 128,-6 5 0,-6-6-465,-4 0 253,-2 0 7,-9 0 0,-3 2-52,-9 3 1,-5 1 325,-9 4 0,-4 9 0,-6-4 0</inkml:trace>
  <inkml:trace contextRef="#ctx0" brushRef="#br0">22777 7919 8222,'-14'0'0,"0"0"0,0 0-25,-1 0 85,1 0 1,5 0 427,-1 0 117,7 0-447,-3 0 0,7 0-184,4 0 0,9 0 154,10 0 1,3-5-73,1 0 1,5-6-374,1 2 181,-1 2-130,-5-5 0,-6 10-621,-3-3 552,-3 4 1,-6 1-93,-1 0 0,-6 1 131,2 4 0,-10 3 296,-4 6 0,-4-4 0,-1-1 0,0 1 0,-1 4 0</inkml:trace>
  <inkml:trace contextRef="#ctx0" brushRef="#br0">22820 7961 8204,'-8'0'-70,"-3"2"75,6 3 1,-1-2 123,1 6 0,2 5-126,-6 5 1,4 7 58,-5-3 127,1 4-36,-5 2 1,-1-1 76,1 0-50,0 1-58,0-1 1,4-6 64,1-3 0,6-3 22,-2-2-138,3 1 0,9-7 19,2-4 0,10-2-206,5-2 1,3-2-434,1-2 331,0-4 141,7-7 0,-5 1-892,3 0 503,-3 0 70,-1 0 0,-2-1 396,-4 1 0,4 0 0,-5 0 0</inkml:trace>
  <inkml:trace contextRef="#ctx0" brushRef="#br0">23062 7762 8503,'4'10'-757,"1"-1"1,1 5 1147,-1 5 0,-3 0-177,2-5 1,0 2-68,0 3 1,-2-3-150,3 3 0,-4-8-6,-1-1 0,0-6-16,0 6 1,0-6-31,0 6 33,0-7 0,0 10-8,0-5 1,0 6 91,0 0 0,0 0 151,0 0 1,0 1-138,0-1 1,2 0 294,3 0-168,-4 1-143,5-1 12,-6 0 1,0-5 79,0 1-76,0-7 82,0 3-280,0 1 197,0-6-276,0 6-107,0-1 0,-6-4-523,-3 2 457,2-2 181,-5-2 1,4 0-546,-6 0 300,6 0 185,-5 0 1,7-6 251,-4-4 0,-2-9 0,4-3 0</inkml:trace>
  <inkml:trace contextRef="#ctx0" brushRef="#br0">23161 7919 8120,'33'-19'0,"0"0"0,4 0 0,-9 4 0,7 3 0,-11 2 0,4-1 68,-9 7 317,0-8-45,-5 11-149,0-5-65,-6 6 0,3 6-151,-6 3 0,0 9 15,-5 1 202,0 6-98,0-3 0,0 8-50,0 3 58,0 4-55,0 5 1,0-1 8,0-3 0,5 2-20,-1-7 0,6 0-104,-5-4 0,4-7 97,-4-3 0,0-4-22,-5 0-8,6-7 38,-5 4-15,6-10 1,-9 4 67,-3-6-67,4-6-223,-12 4 1,10-10-304,-6 2 0,1-3 16,-2-1 1,-1-6 486,6-4 0,-12-3 0,1-1 0</inkml:trace>
  <inkml:trace contextRef="#ctx0" brushRef="#br0">23602 7876 8094,'19'-6'-108,"0"-4"0,6-3-163,-1-1 1,3 2 63,1 2 190,-6-3-37,-1 12 1,-7-10-65,0 6-34,-6 0-48,-2 5 0,-9 2 106,-6 3 1,-1 3-92,-9 6 0,4 0 185,0 0 0,-2 0 0,3 1 0,-4 4 0,9 0 0,3 0 0,-7-5 0,11 5 232,-2 0-119,2 0 142,-4 1 0,4-2 233,-3 5 0,4-5-108,1 1 0,0 1 82,0-1 1,0 2-116,0-2 0,0-4 231,0 4-324,0-3-191,0-2 114,0 1 0,0-6-326,0 0 90,6-5-104,-4 2 1,10-6-156,-2 0 0,2-2 78,3-2 0,5-9-92,4-6 1,3-1-20,1 1 351,-6-4 0,5-11 0,-5-3 0</inkml:trace>
  <inkml:trace contextRef="#ctx0" brushRef="#br0">23986 7862 8094,'-14'14'-331,"-1"0"0,0 2 236,-4 3 765,3-3-251,-5 4-182,7 1 0,0-4-103,0 7 1,6-12 100,3 3-213,3-4 0,4 1 40,3-2 1,4-4-174,10-6 1,3-1-88,7-4 101,-1 3 67,7-10 0,-7 4-633,1-7 318,-1 1 94,-6 0 0,0 5-139,-3-1 0,-3 1 390,-2-6 0,1 1 0,-1 0 0</inkml:trace>
  <inkml:trace contextRef="#ctx0" brushRef="#br0">24085 7805 8094,'0'9'0,"0"1"0,0-1 195,0 5 42,0 1-60,0 5 0,-1 1 407,-4 2-289,3 11-170,-10-11 1,9 17-45,-7-7 1,5 0-8,-4-4 0,4-3-239,-4-2 0,6 1-315,-2-6-595,3 0-505,2-4 1580,0-1 0,0-6 0,0-2 0</inkml:trace>
  <inkml:trace contextRef="#ctx0" brushRef="#br0">24156 7933 8056,'15'-14'-1072,"-1"-1"0,0 1 2045,0 0-241,0 0-392,1 6 1,-1-3-53,0 6 1,-4-4-84,-1 4 1,-4 0 42,4 5-73,1 0 1,2 6-107,-2 4 1,1 2-25,-6 3 146,-1 5-88,3 2 0,-4 7 97,6-1-65,-5 7-126,8-5 0,-10 9-116,3-5 1,-4-1 7,-1-5 0,0 1-197,0-1 1,-1-1 112,-4-3 0,-8-4-67,-6-6 0,-8 1-267,-1-1 270,-1 0-456,-18-6 703,9-2 0,-23 1 0,2 0 0</inkml:trace>
  <inkml:trace contextRef="#ctx0" brushRef="#br0">21839 7919 8211,'-14'0'22,"4"0"74,1 0 0,4 1 174,-5 4-166,7 3 0,-8 12 50,7 4 0,-8 9-135,3 5 0,1 2 124,-1-3 1,1 5-89,-2-5 0,4-2 31,6-2 1,0-3-178,0-1 0,6 1-38,4 3 27,2-9 83,3 9 1,4-13 69,-1 4 1,8-8 29,-3-7 0,6-5 18,4 0 0,5-10-11,9-8 1,-1-8 1,6-12 0,-6 3-1213,2-7 1205,-11 0-28,5-5 0,-14-1-852,0-3 652,-12 3 113,-3-5 1,-12 11-113,4 0 1,-11 6 85,-8-1 1,-13 5-133,-11 4 1,-10 0 35,-4 10 0,-9-2-154,-6 11 0,9 1-107,1 4 19,10 6 229,-2 8 168,6 8 0,2 7 0,3-1 0,5 1 0,3-1 0</inkml:trace>
  <inkml:trace contextRef="#ctx0" brushRef="#br0">21953 8345 7315,'0'-8'1379,"0"2"-795,0 6-148,0 0-226,6-6 1,-4 4-53,4-4-35,0-1 44,-4 6-63,4-6 7,-6 7 5,0 0-33,0 7 0,0-4 15,0 6-13,-6-5-7,4 8-229,-10-4 17,10 0 160,-4-2 29,6-6-383,0 0 149,-7 0-120,6 0-96,-6 0 352,7 0-7,0-6 53,0 4 21,0-4 107,-6 6-145,5 0-3,-6 0 217,7 0 37,0 0-411,-6 0 188,4-6 0,-4 3-101,6-7 0,0 5-177,0-4 0,0 4 30,0-4-137,0 5 177,0-2 29,0 6 282,0 0-107,0-6 0,0 3 30,0-7 246,0 7-251,0-10 276,0 12-275,0-12 1,0 10 45,0-6 1,0 4-34,0-5 0,0 1 42,0-5 1,0-7-36,0-3 0,0-2 35,0-3 0,0-9-83,0 0 0,0-11-13,0 7 0,0-9-11,0 4 0,0-12-10,0 2 1,0-10-460,0-5 1,0 0 425,0-9 1,0 9 21,0 0 0,5 8-45,-1 7 0,3 8 158,-2 6 0,-4 2-60,4 8 0,-4 1 105,-1 9 0,5-3-40,0 7-24,0 1 0,-5 3 270,0 1 1,-5 5-282,0-1 0,-1 7 61,1-2-56,4 4-292,-12-6 134,5 6 1,-6-4-74,0 10 0,-1 7-51,1 7 0,-5 11 40,0-1 1,-11 9-258,2 0 254,-4 3 1,4-5-64,-1-3 0,7-4-349,3-6 606,10-2 0,2-7 0,7 0 0</inkml:trace>
  <inkml:trace contextRef="#ctx0" brushRef="#br0">21882 6781 8394,'14'5'-1050,"0"0"1162,0 6 1,0-3 385,1 6 0,-1 5-288,0 0 0,7 0-132,2-5 0,4-1 22,2-4-100,-1 4 0,7-5 0,1 6 0</inkml:trace>
  <inkml:trace contextRef="#ctx0" brushRef="#br0">22578 6483 8342,'-8'-8'0,"5"1"-916,13 7 546,5 0 1,20 7 1678,3 2-733,16 4 1,1-4 206,16 1-904,-3-7 1,-27 0-1,0 0 225,1-2 1,2-2-1,3 0 1,2-1-15,9-2 1,2-1 0,0-2 0,-1-2-314,0-4 0,0-3 1,4 2-1,1-2 194,-2 0 0,-1-1 0,-1 2 0,0-1 19,2-3 0,-1 0 0,-5 3 0,-3 0-270,-2 0 1,-2-1-1,-4 2 1,-2 2-309,-2 0 0,-1 2 51,28-3 175,1 7 1,-23 7-152,-3 0 1,-12 2 512,-2 3 0,-4 4 0,-11 10 0,-3 3 0</inkml:trace>
  <inkml:trace contextRef="#ctx0" brushRef="#br0">24782 6056 8295,'14'0'-202,"0"0"1,1-1-422,-1-4 1,0 3 664,0-2 1,0 2 630,1 2 1,-6 5-101,1-1-180,-1 8-332,-1-5 0,3 8 537,-6-1-248,0 0-87,-5 0 0,0 2-71,0 3 0,-7 3-113,-2 7 0,-5 1-110,-5 3 0,3-3-101,-3 3 1,-2-3-423,2-2 0,0-4-269,5 0 391,6-13-400,2 8 832,6-18 0,0-1 0,0-8 0</inkml:trace>
  <inkml:trace contextRef="#ctx0" brushRef="#br0">24981 5843 8227,'8'0'0,"5"11"37,-4 3 1,-1 10 58,1 0 1,-4 4 84,5 5 0,-7 4 347,2 5 1,-5 6 120,-5-1-318,-3 7-185,-6-4 1,-1 6-259,1-4-37,6-3 22,-4-7 1,9-1-299,-7-3 1,7-9-125,-2-10 142,4-4 0,1-8 89,0-7 0,0-13-40,0-11 1,-2-12-448,-3-2 562,4-12 0,-6 4 243,7-16 63,-6-3 1,4 1-64,-2 2 0,2 5 0,2 5 0,0 0-74,0 9 0,6-1 74,4 11 0,3 6 6,1 8 1,5 3 66,0 2 0,1 6 826,-1 3-384,3 4-216,0 1 0,1 5 248,-4-1 1,-4 7-284,4-1 0,-8 7-92,-1 2 0,-7 0-12,2-5 1,-4 5-28,-1 0 0,-6 7-313,-4-3 92,-8 4 59,-5 2 1,-10-3-562,0-2 261,0 3 32,11-5 1,-4 5-250,8-3 1,-1-4 59,4-6 486,7 1 0,-4-1 0,4 0 0</inkml:trace>
  <inkml:trace contextRef="#ctx0" brushRef="#br0">25251 6028 8227,'8'14'0,"-3"0"0,-4 2 292,-1 3-42,0-3-16,-6 11 0,4-10 171,-2 7 1,2-7-180,2 2 0,0-3 38,0-2-46,0-6 1,6-2-156,4-6 1,3-11-205,1-3 111,0-10 93,0 2 0,-1-2-547,-4 1 247,4-1 108,-11-4 0,9 4-59,-7 0 0,1 7 83,-5-2 1,-6 3-49,-4 2 0,-4 1-9,-5 4 1,-1 2-137,-4 7 0,-1 0-17,6 0 1,-3 7 136,7 2 0,3-1-600,7 2 341,3-1 437,-4-1 0,12 5 0,2-5 0</inkml:trace>
  <inkml:trace contextRef="#ctx0" brushRef="#br0">25607 5928 6652,'7'0'-669,"0"0"831,-7 0-63,0 0 139,0-6-104,0 4-65,0-4 0,0 4 9,0-2-1,0 2-82,0-4-31,0 6-400,0 0 436,-7 0 0,0 0 0,-8 0 0</inkml:trace>
  <inkml:trace contextRef="#ctx0" brushRef="#br0">25521 5715 6848,'0'-9'439,"0"-1"-174,0 7 12,0-3-37,0 6 507,0 0-651,7 0-266,-6 0 218,6 0-36,-7 0 1,1 0-25,4 0-166,-4 0 33,6 0 161,-7 6-34,0-5-20,0 6 41,0-7-528,0 0 1,-7 6-1,0 2 1</inkml:trace>
  <inkml:trace contextRef="#ctx0" brushRef="#br0">25663 5999 8219,'0'-14'-1006,"0"0"939,-6 0 0,5-1 829,-4 1-234,-3 0-143,0 0 0,-6 1-165,0 4 0,4 2 24,1 7 1,-1 2-116,-4 3 0,1 4 16,4 10 0,-2-3-74,6 3 0,0 1 11,5-1 1,0 5-238,0-5 1,0 0 67,0-5 0,7 0-166,2 1 1,4-3 62,1-2 1,0 1-356,0-6 206,1-1 246,-1-4 0,-5 0-15,1 0 1,-7 2 82,2 3 1,-10 1 19,-5 3 1,-4 9-62,-5-4 1,-1 3 12,-4-2 1,-1-1 59,6 0-40,0 0-2,5-6 1,4-2-211,1-6 15,6 0 58,-4-6 1,7-8-238,0-10 1,7-4 408,2-5 0,10-10 0,3-8 0</inkml:trace>
  <inkml:trace contextRef="#ctx0" brushRef="#br0">25806 5729 8219,'8'7'-279,"-2"-4"-106,-6 6 1,0 1 422,0 4 1,-2 0 395,-2 0 0,-3 5-342,-2 0 1,-4 0 49,4-5-240,2 1-43,-5-1 108,10-6-80,-4-2 1,7-6 100,4 0 1,3 2-14,6 2 1,0-2 12,1 3 0,-6 3-28,1 1 1,-3 4 82,3 1 0,1 5 174,-6 0 1,0 6 222,-5-1-179,0 3-60,0 1 1,0 0 57,0 1 1,0-1-222,0 1 1,-5-7-144,0-3 1,-1-3 159,1-2-220,3-6 1,-6-2-834,4-6 472,2-6 319,-4-2 0,6-6-843,0-1 574,0-5 476,0-2 0,0-7 0,0 1 0</inkml:trace>
  <inkml:trace contextRef="#ctx0" brushRef="#br0">25834 6042 8219,'14'-6'0,"5"4"-31,0-3-1,6-3 249,-9 7 1,11-7-124,-3 3-124,-4 4 42,7-12 1,-6 10-219,2-7 1,-2 6 179,-7-6 1,0 7-94,1-2 0,-7 2-113,-4-2-472,-2 4 704,-2-6 0,-13 7 0,-3 0 0</inkml:trace>
  <inkml:trace contextRef="#ctx0" brushRef="#br0">26033 5886 8219,'0'14'0,"0"6"-279,0 4 175,6-3 181,-4 5 1,4-3 334,-6 5 1,-1 0-260,-4 1 1,3-1-188,-2 1 0,2-6 48,2 1 1,0-11-512,0 1-586,0-3 830,0-3 1,0-3-465,0-10 717,6-3 0,-4-13 0,4-1 0</inkml:trace>
  <inkml:trace contextRef="#ctx0" brushRef="#br0">26118 5743 8219,'13'-14'38,"-3"0"1,2 6 255,-2 3-122,2 4 1,1 7 14,-4 4 1,-2 2-43,-7 2 1,0 7-206,0 3 0,-7-2-291,-2 1 284,3-5 51,-7 2 1,7-1-410,-4 0 218,4 0-94,0-11-82,4 5 226,-4-12 1,7 6-264,4-7 349,3 0 0,6-2 118,0-3 0,1 4 203,-1-4-142,0 3 13,0 2 74,0 0 21,1 7-79,-7 1 0,-2 6 126,-6 0 0,0 2-29,0 3 0,-6 1-40,-4 4 0,-3 3-129,-1-3 1,2 2-192,2 3 1,-3-7-802,4-3 440,3 3-184,-1-6 671,7-2 0,0-14 0,0-8 0</inkml:trace>
  <inkml:trace contextRef="#ctx0" brushRef="#br0">26389 6028 8219,'7'14'213,"-2"0"1,-3-4-2,-2-1 0,0 1 181,0 4-205,0 0 61,6-6 124,-4 5-355,10-12 0,-4 5 74,6-6 0,-4-1-118,-1-4 0,1-3 10,4-6 1,0 0-193,1 0 0,-6-1-193,0 1 164,-5 0 1,2 0 16,-6 0 0,-2-1 105,-2 1 1,-4 5-231,-6-1 0,-1 2 19,1-1 0,-5 2-225,0 7 390,0 0 1,5 0-20,0 0 1,6 2 179,3 3 0,4 3 0,1 0 0,0-2 0</inkml:trace>
  <inkml:trace contextRef="#ctx0" brushRef="#br0">26701 5871 8219,'0'15'0,"0"-1"-80,0 0 1,0 7 357,0 2 1,0 4 423,0 2 0,-1-6-400,-4 1 0,3-2-277,-2 2 1,2-4 134,2-6-249,0 1-721,0-1 662,0-6 1,0-8-273,0-10 0,5-4 36,0-5 1,4 2-145,-4-7 0,4 2 175,-4-2 1,5-3 181,-6 4 0,7 2 135,-1 2 1,-2 3 35,1 2 219,1 0 0,4 6-124,0 3 0,-4 4 442,-1 1 1,-4 6-84,4 4 0,-4 2 72,4 2 1,-5 5-185,0 0 0,3 7-104,-3-3 1,1-1-224,-5 2 1,0-6-333,0 0 1,0 3 316,0-2 0,7 0 0,0-5 0</inkml:trace>
  <inkml:trace contextRef="#ctx0" brushRef="#br0">27426 5544 7684,'7'15'18,"-4"0"25,6 4 0,-4-3 0,3 3 15,-2-3 1,-1-2-101,-5 0 0,0 5 72,0 0 0,0 0-2,0-5 0,-6 5 11,-4 0 0,-7 7 8,-2-3 1,-5 9 135,5 1 0,0 2-97,5-2 1,2-1 127,2 5 0,4-5-79,6 1 0,0-4-185,0-6 0,1-2 8,4-7 0,3-1-221,6-4 0,7-2 157,2-7 1,4-4-146,2-5 0,4-1-255,0-8 1,-5-5-8,-4 0 513,-13 2 0,8-6 0,-11 5 0</inkml:trace>
  <inkml:trace contextRef="#ctx0" brushRef="#br0">27355 5957 8276,'-14'0'-723,"6"0"1017,2 6 0,8-4-124,2 2 1,6-1 27,9 2 0,4-3-149,11 3 0,2-4-183,7-1 1,4-5 29,0 1 0,-6-6-273,-7 5 0,-4 1-571,-2 4 948,-6-7 0,-1 6 0,-7-6 0</inkml:trace>
  <inkml:trace contextRef="#ctx0" brushRef="#br0">27768 5786 8239,'9'6'-69,"1"4"1,-7 4-64,2 5 0,-4 2 401,-1 2 1,0 4 346,0-3 0,-6 3-496,-4 1 1,-2 1 74,-3-1 1,6-6-275,0-3 1,1-3 104,-2-2-91,4-6 0,4-2-94,-2-6-118,2 0 1,-3-11-54,10-3 0,3-10-202,6 1 0,0-4-49,0-2 0,2 1 581,3-1 0,-3 1 0,3 0 0,-2 5 0,2 5 0,-8 3 0,4 6 0,-4 3-36,3 6 1,-5 1 139,1 4 0,-7 7 223,2 7 1,-4 5 270,-1-5 0,0 5-70,0-5 1,-1 4-106,-4-4 1,2 0 201,-7-4-335,7-1 1,-8-5-258,6 1-179,1-7 0,4 2-156,0-10 1,0-3-37,0-6 1,0 0-423,0-1 1,6-5 141,3-4 0,-1 4 185,2 1 1,-2 3 46,1 2 461,4 6-93,-5 1 0,4 14 111,-2 2 0,-4 9 325,-6 1 0,0 6-226,0-2 0,0 4 63,0 2 1,2-7-401,2-3 0,0-3 88,5-2 0,-4-6-40,4-4 1,1-2 62,4-2 1,2-6-159,3-4 0,-2-7-26,7-2 1,-7-2 79,2 2 0,-3-1 51,-2-4 1,-1 2 44,-4 3 1,2 2 60,-6-7 0,0 7-140,-5-2 305,0 3 0,-6 3-144,-4 4 0,-1 4 444,2 10 0,-9 3-75,4 6 1,-5 6 77,0 4 0,3 1-232,-3-1 0,8 3-114,2-3 1,6-2-82,-2 1 1,3-5 266,2 1-465,0-3 1,7-8 43,2-4 1,5-2-186,5-2 0,-1 0-104,5 0 0,-4-6-81,5-4 0,-7 2 99,2-1 0,2 1 40,-2-2 0,-2-2 325,-7 2 0,2 4 0,-4-13 0,6 3 0</inkml:trace>
  <inkml:trace contextRef="#ctx0" brushRef="#br0">28336 5871 8207,'7'-8'101,"-6"2"1,7 12 180,-3 4 0,-3 3-83,2 1 0,-2 0-81,-2 0 0,0 5 72,0 0 0,0 0-125,0-5-136,-6 1 0,4-1 113,-3 0-424,-3-6 96,7-2-15,-6-6 0,7-6 8,0-4 0,2-2 34,3-2 1,-4-1 59,4 1 0,1 0-482,-1 0 620,6-1-54,-3 1 1,2 6 504,-1 4-126,-6 2 1,8 8 85,-6 4 0,0 2-122,-5 3 1,0-1 68,0 0 0,1 0 74,4 1-9,-3-1-349,4 0 165,-6-6-243,0-2 1,0-7 78,0-4 1,2-3-596,2-6 343,-2 0 0,9-1 128,-6 1 1,1 5 52,-1-1-34,-4 7 47,12-3 55,-5 6 136,6 0 0,-5 6-100,1 3 0,-7-1 23,2 2 1,-2-2-86,2 1 0,-4 4-27,4-4 1,-3-1-68,-2 2 1,-2-2-224,-3 1 1,2 2-654,-6-6 985,6 6 0,-10-9 0,5 4 0</inkml:trace>
  <inkml:trace contextRef="#ctx0" brushRef="#br0">28592 5502 8113,'8'-7'-458,"5"6"308,-12 1 1,6 9 379,-7 10 0,0 8 416,0 6 1,0 12-291,0-3 0,0 4-117,0-3 1,-2-2-224,-3-3 1,4 1 63,-4-6 1,2 0-72,-2-4 0,4-2-49,-4-4-359,3-2 159,2-7-44,0-6 1,5-3-156,0-10 1,6-8 177,-2-5 1,9-3-67,1 2 1,1 2 126,-1-7 0,-3 11 162,3-1 0,-3 9 92,-2 1 1,-5 2 199,1 2 0,-5 2-42,4 2 1,-6 9 163,2 6 0,-3 1-134,-2-1 1,-5-3-27,0 3 0,-4-3-201,4-2 1,-6 0 138,1 1 0,-2-7-939,-3-4 344,1 4 1,0-6-924,0 2 1364,0-2 0,-1-8 0,1-2 0</inkml:trace>
  <inkml:trace contextRef="#ctx0" brushRef="#br0">28791 6056 8113,'30'-1'-675,"4"-4"1,-4 2 577,3-7 1,-3 1 282,-2-5 1,-1-1-57,-3 1 1,-4 0 27,-5 0 0,-8 4-115,-2 1 127,-3-1-208,-2-4 1,-11 1 23,-4 4 0,-4 3 30,1 6 0,-5 0 137,-5 0 0,4 1 131,1 4 0,0 8 21,0 6 1,2 1-133,7-1 0,1-2 149,4 7 0,-2-5-78,6 5 0,2-7-363,8 2 0,4-5-265,10-4 1,3 1-869,7-6 1252,5-1 0,3-10 0,5-2 0</inkml:trace>
  <inkml:trace contextRef="#ctx0" brushRef="#br0">29261 6014 8190,'0'-15'-1079,"0"1"809,0 0 1,-2 0 558,-3-1 0,2 6-13,-6 0 0,-1 1 207,-4-2-325,0 4 1,-1 6 169,1 0-177,0 0 0,1 6-22,4 4 1,-2 4-128,6 5 1,-4-3 80,4 3 0,0 1-187,5-1 0,0 0 53,0-5 0,2-6-207,2-3 1,4-4 74,7-1 1,4-6 85,0-3 0,6-10-43,-2-5 1,4-3-2,2-1 0,-2-2 47,-4-4 0,3 3 13,-7-7 1,0 5 21,-5-5 0,0 0-7,0-5 1,-1 2-159,-4 3 1,2-1 148,-6 6 0,0-4-16,-5 9 0,0-2 109,0 11 1,-2 5 186,-2 4 1,0 7 167,-5-2 0,-1 12-187,-4 7 0,-2 8 152,-3 11 0,2 4-64,-7 5 0,7 2-265,-2 4 1,3 1 146,2 3 1,6-3-253,3-6 0,4-7-203,1-3 0,1-5-289,4-4 0,8-5 588,6-9 0,6 2 0,-3-4 0</inkml:trace>
  <inkml:trace contextRef="#ctx0" brushRef="#br0">29616 5857 8145,'-14'-12'-469,"0"2"1,-1 2 681,1 3 0,0 4-85,0-4 1,-1 5-48,1 5 1,2 3 143,2 6 1,-2 5 243,2 0 0,2 5-423,-1-5 0,5 1 33,0-1 1,2-3-236,2 3 1,2-8 103,2-2 0,4-6-77,7 2 1,-1-3 8,0-2 1,5-11-42,0-4 0,5-8 43,-5-1 1,4-3-131,-4-1 0,-1-5 175,-9-1 1,2-5-30,-6 1 0,4-5 20,-4-4 1,5 3 3,-6-4 0,3 6-39,-3 4 0,-2-2 119,3 7 0,-2 6 151,2 8 0,-4 4 242,4 0 173,-3 7 1,-4 8-152,-3 10 0,-3 10-139,-6 9 1,0 6 34,0 7 0,-2 12-56,-3 3 1,5 3-278,-1-3 0,3 0-241,7 0 1,0-7-988,5-3 1134,7-2 0,1-9 0,6-1 1</inkml:trace>
  <inkml:trace contextRef="#ctx0" brushRef="#br0">29943 5445 8112,'0'-8'-654,"0"3"0,0 10 0,0 4 654,0 10 0,-2-1 0,-2 5 0,-4 1-185,-6 5 0,-1-1 185,1 0 0,-2-1 92,-3-3 1,4 3-39,-4-3 1,4-4 86,6-1 1,-4-3-72,4-2 78,2 0-510,-5 1 41,10-1 321,-4-6 0,8-2 0,2-6 0,-1 5 0,7-1 0,-5 1 0,4-5 0,-4 5 0,4 0 0,-4 1-53,5-1 33,-7 3 1,3 6 613,-6 0-190,0-6-15,0 5-288,0-6 1,-5 3-234,1-1 0,-7-5 16,1 0 0,2-1-160,-1 2 1,4-3 64,-5 3 211,7-4 0,-3-2 0,6-4 0,0-3 0,0-6 0,6-1 0,4 1 0,2-5 0,3 0 0,-1-6 0,6 3 0,2-6 0</inkml:trace>
  <inkml:trace contextRef="#ctx0" brushRef="#br0">30043 5644 8112,'4'14'-743,"1"0"0,-2 2 445,-8 3 1,-1 3 319,-3 7 0,-9-1 134,4 1 0,-3-3-28,2-2 0,1 1-7,0-6 1,1 2 121,4-2 1,-2-8-334,6 3 0,0-8 136,5 4-378,0-7 1,7 2 173,2-10 1,10-4 7,5-10 0,3 1 150,1-5 0,1 4 0,-1-5 0,-1 5 0,-3-5 0,2 7 0,-4-4 0</inkml:trace>
  <inkml:trace contextRef="#ctx0" brushRef="#br0">30327 5815 8112,'14'-15'0,"0"1"0,-4-5-743,-1 0 0,-4 0 445,4 5 1,-4-2 297,5-3 0,-7 3 0,2-3 0,-5 8 0,-5 2 0,-1-1-30,-4-4 0,-7 6 4,2 4 1,-3 2 124,-1 2 1,1 2 153,-6 2 0,6 6 56,-6 9 1,6 3-90,0 6 1,6 1-112,3-1 1,6 1 41,-2-1 1,3 1-168,2-1 0,0-6-17,0-3 1,8-3-226,7-2 1,-1-4 105,5-1 1,3-6-117,2 2 0,-2-10-70,1-4 0,1-4 338,5-1 0,-1 0 0,0-1 0,1 1 0,-1 0 0,-1 1 0,-3 4 0,-4 3 0,-5 6 0,-1 0 0,0 0 0,-6 7 0,-3 8 0,-4 5 0,-1 9 0,0 7 77,0 7 1,0 2 97,0 12 0,0 5 8,0 14 0,-4-4 127,-1 4 0,-2-3-36,3-2 1,-3-2-174,-2-2 0,-5 1-6,-1-7 0,1 1 66,-5-5 0,-1-8 6,1-7 1,-5-5-111,5-9 0,-6-4 59,1 0 1,-3-9-543,-1 0 1,-13-3 200,-7-7 0,-15 4 225,-13-4 0,35 0 0,-1 0 0,-5-3 0,-1 0 0,2 1 0,0-1 0</inkml:trace>
  <inkml:trace contextRef="#ctx0" brushRef="#br0">22038 4763 8208,'5'9'0,"-1"0"0,6-4-426,-5 5 0,4-6 205,-4 6 1,4-1 419,-4 6 1,1-3-12,-1-2 0,-3 2 4,2-2 0,-2-2 197,-2 1 413,0-6 282,0 4-712,0-7 1,-2-5-242,-2 0 0,1-7 118,-7-3 1,5-5-213,-4-9 0,6-5 181,-2-4 1,3-7-405,2-7 1,0-3-13,0-16 0,0 3-352,0-8 0,7-1 298,2 1 1,-3 36 0,1-1 23,7-34 0,-1 5 265,-4 9 1,2 8-112,-6 6 1,1 9 154,-1 5 0,-3 14-100,2 5 0,-4 4 228,-4 1 1,-4 2-62,-7 7 1,1 2-75,0 3 1,-2 4 180,-3 10 1,-3-1-224,-6 5 0,4 6-16,0 4 0,1 6 8,-6-1 0,1-1-120,-1 1 0,2-2 90,4 2 0,-2-3-510,6-7 1,0-6-544,4-3-458,7-3 635,2-8 882,12-8 0,2-14 0,7-9 0</inkml:trace>
  <inkml:trace contextRef="#ctx0" brushRef="#br0">21967 3924 8294,'20'0'-115,"4"0"0,5 0-172,4 0 1,-3 1 1003,3 4 1,-3-2-171,-2 7 1,-1-2-596,-3 1 0,-4 4 52,-5-4 1,-6 4-1482,1 1 1477,-7 0 0,3 0 0,-6 1 0</inkml:trace>
  <inkml:trace contextRef="#ctx0" brushRef="#br0">21711 3284 8455,'-8'-8'-402,"3"3"0,8 12 465,2 7 0,2 6-9,-3 9 1,-2 4 24,3 0 1,-4 11-20,-1-1 0,0-2-172,0-3 0,0-6 155,0 1 0,0-8-458,0-1-34,0-7 187,0 4 1,0-15 77,0-6 0,2-13 55,2-10 0,-2-4 129,3-2 0,3-12 0,0 3 0,6-11 0</inkml:trace>
  <inkml:trace contextRef="#ctx0" brushRef="#br0">21782 3270 8455,'14'-37'-505,"0"3"-64,1 5 1,0 7 937,4 3 0,0 10 10,10 4 0,-4 3-227,8 2 0,7 0 39,-2 0 1,1 7-144,-6 2 0,-3 9 69,4 1 1,-9 4-168,-1-4 0,-7 5 53,2-5 0,-10 6 37,-4-1 0,1 3-159,-1 1 0,-6 7 42,-9 3 1,-4-2-206,-5 2 1,-5-2 71,-9 2 1,3 2-174,-3-7 0,1 0 79,-1-5 0,3-1-78,-3-3 382,3-3 0,1-7 0,1 0 0</inkml:trace>
  <inkml:trace contextRef="#ctx0" brushRef="#br0">21839 3725 8455,'-6'-22'-850,"4"1"637,-3 7 0,5 1 648,5 4 1,4-2-62,10 6 0,4 0-68,5 5 0,10 0-181,9 0 0,5 0-206,15 0 1,-1 0-242,5 0 0,-6 7 0,-2 0 0</inkml:trace>
  <inkml:trace contextRef="#ctx0" brushRef="#br0">24711 5999 8264,'-14'-8'-451,"-1"-3"-57,1 7 1,-2-6 439,-3 5 0,-3-4 96,-6 4 1,-2-4 66,-3 4 0,1-4-51,-6 4 1,5-6 87,-5 1 0,7-4-60,-3-5 1,4 3 15,2-3 0,-2-1-36,-3 1 1,1-6 9,-6 1 1,-1 2-9,-9-2 1,1 5 12,-10-5 0,3 7-237,-7-2 1,2 5 223,2 4 1,-3-1-161,-6 7 0,-8-1 59,29 4 1,0 2 0,0-1 0,0 1-109,0 1 1,0 1-1,-1 0 1,2 2 155,3 2 1,1 0 0,-4 3 0,0-1-213,-1 0 1,0 1-1,-3 2 1,-1 0 238,1-3 1,1 1 0,4 0-1,1 0-29,2 0 0,0-1 0,-1 0 0,1 0-131,0 3 1,-1-1 0,0-2 0,-1 0 138,-1 0 1,0 1-1,1 0 1,-1 0 25,0-1 0,1 1 0,-1 3 0,0-1-27,1 0 0,-1 0 0,0 2 1,-1 1-1,-1 1 0,0 1 1,-3 1-1,-2 2-22,-2 3 0,0 1 0,2 1 0,2 1 23,2 1 1,2 2-1,1 2 1,1 0 42,1 0 1,1 0 0,-1 2-1,0 0-43,3-2 0,0 0 1,1 0-1,0-1 44,3-1 0,2-1 1,0 0-1,0 1-30,-25 28 1,7 3 21,26-27 0,1 0 0,-22 34-65,24-30 1,0 1 0,-3-2 0,0-1-71,1-1 0,-1-1 0,-3-1 1,0-1-297,-25 26 1,-2-2 138,2-3 0,5-4-4,9-10 1,5-5-9,9-10 261,3-8 0,7-9 0,0-6 0</inkml:trace>
  <inkml:trace contextRef="#ctx0" brushRef="#br0">20147 6923 11656,'-22'18'-107,"3"5"0,3 7 4,2 13 0,0 1 366,-1 4 0,-5 4-53,-4 9 1,2-2-287,-2 3 0,2-6 140,-1-3 1,2-8 84,7-12 1,6-6-1,3-12-406,4-1 1,13-8-10,7-6 1,14-14-81,10-15 0,22-8 8,-24 11 0,3-1 0,6 1 0,3 0 338,5-4 0,2-1 0,3 1 0,-1 1 0,-1 1 0,0-1 0</inkml:trace>
  <inkml:trace contextRef="#ctx0" brushRef="#br0">24540 5971 8441,'7'-8'-773,"-6"2"772,5-1 14,-6 6 1,-1-6 30,-4 7 1,-3 7-22,-6 2 1,-6 4 126,-4 1 1,-3 0-115,-1 1 1,-6 3-30,1 1 1,-6 11-10,1-1 1,-10 12 37,-4 6 1,-9 4-267,28-21 0,-1 2 1,-3 0-1,-2 0 250,-1 1 0,0 1 0,2-2 0,2 2 123,-3 1 0,2 1 0,7 0 1,1 2-74,-2 4 1,1 2 0,5-3 0,2 1-71,2-1 1,0-1-1,2-3 1,1-1 37,-10 30 0,6-11 17,3 2 1,3-11-13,2-4 1,1-4-196,4-4 1,-2-6-308,6 0 1,-6-1 219,1-8 0,-2-1 240,-2-9 1,-1 2-353,1-6 0,-2 0 142,-3-5 209,4-7 0,-12-7 0,5-8 0</inkml:trace>
  <inkml:trace contextRef="#ctx0" brushRef="#br0">23090 7094 8367,'8'6'-304,"-3"4"0,1 9 404,-1 4 0,4 6 639,-4 4 1,0 3-217,-5 7 0,0 1-131,0 4 1,-5-4-92,0 3 0,0-10-22,5-9 1,0-1-69,0-8 1,0-5-12,0-4 1,7-7-87,2 1 0,10-10-85,5-8 0,15-13-351,9-11 0,12-8-411,-27 23 0,0-1 0,-1-2 0,-1 0 493,31-22 0,-30 22 1,1-1-1,-1 1 0,1 1 1</inkml:trace>
  <inkml:trace contextRef="#ctx0" brushRef="#br0">19564 8814 8163,'-6'-14'-531,"4"0"897,-4 6 73,6 2 0,0 9-59,0 6 1,5 7-147,-1 12 1,1 9 19,-5 5 0,0 6-49,0 4 1,-2 8-127,-2-3 1,2 6-241,-3-6 0,4 3-152,1-8 0,0-3-314,0-2 0,1-10 307,4-9 0,3-6-486,6-8 0,0-7 806,1-7 0,5-13 0,2-9 0</inkml:trace>
  <inkml:trace contextRef="#ctx0" brushRef="#br0">19905 8971 8163,'0'7'-127,"-6"6"-38,-4-3 1,-4 4 267,-5 5 1,-4 4 306,-11 11 1,-7-3-279,-6 7 1,0-5-64,4 5 1,7-11 143,2 1 0,11-9-74,4 0 1,5-8 159,4-1-185,4-7 1,7 8 88,4-6 1,11 1-152,12-1 1,13-3 17,12 2 1,3 3-755,6-3 1,0 1 204,-1-5 0,6 0 479,-11 0 0,17 0 0,0 0 0</inkml:trace>
  <inkml:trace contextRef="#ctx0" brushRef="#br0">23488 8814 8097,'-6'-8'-47,"4"-4"61,-2 2 132,2 4 0,2-2 104,0 3-199,0 4 96,0-6-131,0 7 491,0 0-1061,0 7 422,0-6 1,0 7 131,0-3 0,0-4 0,0 6 0</inkml:trace>
  <inkml:trace contextRef="#ctx0" brushRef="#br0">20161 9411 8311,'0'-8'233,"0"-4"57,0 4 1,0-2 132,0 1-951,0 6 0,2-4 2,3 7-160,-4 7 686,5 1 0,-6 6 0,0 0 0</inkml:trace>
  <inkml:trace contextRef="#ctx0" brushRef="#br0">20147 9042 7652,'8'6'1630,"6"8"-1047,0 10 1,1 9-132,3 5 0,-2 9-132,-1 5 0,-1 2-34,0-2 1,0 4-228,0-4 1,1-3 129,-1-2 0,0-4-98,0-5 0,0-10 163,1-9 1,-1-5-242,0-4 56,0-4 1,1-9 142,-1-7 0,0-7-196,0-16 1,2-10-244,3-9 1,-2-3-7,7-2 1,-5-11-173,5-3 1,-1-3-48,6 3 0,-2 3 195,-4 6 1,-2 8-448,-7 16 1,-6 10-225,-3 9 42,-4 10 0,-2 5-8,-4 14 894,-9-1 0,-8 25 0,-7-4 0</inkml:trace>
  <inkml:trace contextRef="#ctx0" brushRef="#br0">21810 3241 8229,'0'-22'0,"-1"6"-599,-4 7-141,4 6 0,-12-4 673,3 7 1,3 0 157,-3 0 0,5 0 128,-4 0 583,6 0-228,-10-6-193,5-2 0,-1-4 179,-1 2 348,7-2-84,-3 10-548,6-4 0,0 20-30,0 10 1,0 10 7,0 14 1,0 4-414,0 9 0,0-7 169,0 3 0,0-5-750,0 0 1,4-4 408,1-10 1,5-5-476,-6-10 0,7-4 227,-1-9 0,1-5 75,-2-10 0,4-11 504,-3-12 0,2-13 0,2-10 0</inkml:trace>
  <inkml:trace contextRef="#ctx0" brushRef="#br0">21825 3227 8229,'0'-20'-92,"0"4"0,1 2 626,4 9 1,3 3-95,6 2 1,11 0-353,4 0 1,15-6 122,3-4 0,7-4-303,3-5 0,0 3 93,0-2 0,-7-3 66,-2 2 0,-10 2 65,-5 7 1,-5 4-58,-4 6 1,-4 1-95,-5 4 0,-3 9 50,-2 10 1,-4 11-84,-6 8 0,-1 5 140,-4 9 1,-3-5-500,-6 1 0,4-3 196,1 2 1,-1-7-157,-4-8 1,0-5-26,0 1 0,-2-9-169,-3-5 0,0-3 144,-10-2 0,3-6 421,-12-4 0,-2 3 0,-7-2 0,-2-1 0,-3-4 0,4 0-202,10 0 0,4 0 202,5 0 0,7 0 124,3 0 0,8 0 551,2 0 12,5 0 1,0 0-219,8 0 1,7-1 147,13-4 1,8-3-325,15-6 0,5-7-6,10-2 1,1-4-464,3-2 1,1 1 358,-10-1 1,-5 3-511,-14 2 1,-4 3 164,-5 7 1,-7 6 161,-3 4 0,3 2 0,0 2 0</inkml:trace>
  <inkml:trace contextRef="#ctx0" brushRef="#br0">22152 2516 8159,'-5'-9'-942,"0"-1"1,0 6 939,5-6 0,-1 1 157,-4-6 0,4 6-85,-4-1 1,3 1 115,2-5 1,0 4 29,0 1 302,0-1-279,0 2-15,0 2 1,5 17 58,0 3 1,-1 13-69,-4 6 1,-1 5 67,-4 14 1,0 2-115,-9 8 1,8-9-268,-8 4 1,4-9-180,1-1 0,2-9-232,7-5 1,0-8-114,0-1 261,0-6 0,2 1 361,3-10 0,-4-3 0,6-6 0</inkml:trace>
  <inkml:trace contextRef="#ctx0" brushRef="#br0">21938 2843 8177,'8'21'-482,"3"1"337,-6 6 1,5-4 879,-6 0 1,6-1-191,-5 6 0,1-5-87,-1-1 1,-4-5-93,4 1 0,1-8 79,-1-2 0,6-6-81,-1 2 1,2-5-106,2-5 1,7-4-229,3-10 0,4-10 100,5-8 1,2-11-954,3-4 1,3-10-1514,-3-4 2335,-18 32 0,1-1 0,0-4 0,1 0 0,-1 0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13:38:16.38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25464 18993,'-22'-22,"8"8,8 1,6 12,19 1,-8 1,28 5,-15-12,17-2,2-6,1 0,5 0,-6 6,-1-5,1 12,-7-6,5 7,-4-6,5 4,1-10,0 4,6-13,0 5,3-3,-10 10,6-4,-4 12,6-6,-7 7,-14 7,-3 1,-10 6,11-6,-5-2,0-6,5 0,-5 0,0 0,5-6,-11 4,5-4,-1 6,-4 6,11-4,-5 10,6-10,7 4,1-6,13 0,-4-6,10-2,-5 0,1-4,-2 10,-6-4,-1 6,-5 0,4 0,-5 0,13 0,2-7,5 6,1-6,6 1,-4 5,4-12,-6 11,-6-4,4 0,2 4,0-4,-1 6,-10 0,-8 0,-6 0,15 0,-3 0,7 0,4 0,-11 0,5 0,-1-2,-1-3,-6 4,13-5,-10 6,13 0,-13 0,4-7,-10 6,17-6,-11 7,-1 0,-2 0,2 0,1-6,10 4,-7-2,-6 2,5-3,-4 1,0-1,-5 5,-5 0,15 0,-2-6,10 4,-3-3,-9 4,10 1,-4-5,13 0,-11 1,-14 4,-5 0,22-7,-15 6,23-12,-18 11,11-10,-4 10,4-9,-3 6,-9 1,11 4,-8 0,17 0,-6 0,-7 0,-7 0,-2 0,-17 0,9 0,-11 0,0-7,-1 6,-1-6,-4 1,11 5,-5-6,13 1,6 4,6-2,2-3,-2 3,10-1,8 5,6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13:38:16.387"/>
    </inkml:context>
    <inkml:brush xml:id="br0">
      <inkml:brushProperty name="width" value="0.08819" units="cm"/>
      <inkml:brushProperty name="height" value="0.35278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4721 17301,'-30'15,"3"-1,19 0,2 0,6-6,19-27,-8-1,12-23,-4 2,0-6,-3-4,3-6,2-6,-2-3,7 2,3 3,-1-4,20 0,-26 27,0-1,6-1,1-1,-1 0,1-1,2-4,1 0,-3 1,-1 0,0 0,1 0,-1-5,0-1,-2 4,1-1,3-5,1 0,2 1,1 0,2 0,2 1,0 4,0 0,0-2,-1 0,0 1,-3 1,-1-2,-1 0,0-1,-2 0,-4 6,0 1,-1 1,-1 1,-3 5,1 1,-1-1,0 1,27-30,-1 3,-1 9,-8 0,1 8,-6-3,1 4,-6 1,-4 5,-1 0,-5 7,9-13,-4 6,-2 0,-7 9,-1 1,-5-7,6 5,0-5,0 13,1 2,-8 6,6 6,-11-5,10 5,-10 0,11-4,-6-3,8 0,-1-12,-6 5,-2-7,-12 7,-2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2T13:38:16.388"/>
    </inkml:context>
    <inkml:brush xml:id="br0">
      <inkml:brushProperty name="width" value="0.08819" units="cm"/>
      <inkml:brushProperty name="height" value="0.35278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6114 14017,'-16'-22,"4"-5,31 2,9-3,13-5,11 4,0 1,16-12,-6 7,0 0,-6 4,1 1,0 0,0 1,0 3,-2 3,-3 7,2 5,-7-1,-4 7,-5-2,-6 4,9 1,-18 19,-2 22,-16 25,-9-23,-3 3,-2 2,-1 3,-6 9,-3 3,-4 12,-2 2,8-22,0 1,-2 2,-4 7,-1 1,0 2,-1 6,1 3,-2 0,6-17,-2 1,0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3:38:16.3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3165BB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FF8000"/>
    </inkml:brush>
  </inkml:definitions>
  <inkml:trace contextRef="#ctx0" brushRef="#br0">4749 1336 8339,'-22'0'164,"2"0"433,12 0-121,1 0-199,7 0 0,8 0-137,6 0 0,2-1 163,8-4 0,1-9-234,8-10 0,-1 2-203,6-2 1,1 7-582,9-2 0,-9 3 432,4 2 1,-12 1-203,-2 4 1,-7 3-123,-8 6 607,-6 0 0,-8 6 0,-8 2 0</inkml:trace>
  <inkml:trace contextRef="#ctx0" brushRef="#br0" timeOffset="1">4920 1095 8339,'9'0'-1000,"1"0"1293,-7 6 0,8 7 136,-6 6 1,1 6 181,-1-1 1,-4 2-255,4 3 1,-5 4-30,-5 0 0,-3 8 6,-6 2 0,-6 6-74,-4 8 1,-3-2-251,-1-3 1,2 3 75,-2-2 1,7-3-520,-7 2 1,3-8-31,-4-1 0,2-7-295,4-7 1,4-7 28,9-3 274,4-10 0,8-10 455,2-13 0,4-20 0,6-10 0</inkml:trace>
  <inkml:trace contextRef="#ctx0" brushRef="#br0" timeOffset="2">4806 1606 8293,'10'0'0,"-1"0"0,-6 7 0,2 2 0,1 4 0,-1 1 0,0 7 0,-5 2 0,1 3 0,4-3 0,-3 3 0,2-7 0,-2 4-112,-2-4 1,5 0-307,-1-5 1,6 1-12,-5-1 429,-1-6 0,3 4 0,1-4 0</inkml:trace>
  <inkml:trace contextRef="#ctx0" brushRef="#br0" timeOffset="3">4920 1777 8293,'9'-16'0,"1"-3"0,-1 2-86,5-7 1,7 1 191,3-6 0,3-1-112,1-3 1,5 1 120,0-6 0,5 7 164,-5-2-119,1 9 0,-8 3 185,-2 7-208,3 6 1,-10 2-5,7 6 1,-8 13-124,-2 6 0,-1 12-3,-9 7 1,1 5 93,-5 4 0,5-3-197,0 4 0,-1-9 53,-4-1 1,-4-2-32,-1 2 0,-1-4-54,1-11 0,-1 3-99,-4-8 1,-3 1-19,4-4 1,-4-3-183,-1-2 0,0-4-197,0-6 1,-1-1 314,1-4 0,-5-9 309,0-10 0,-6-9 0,3-4 0</inkml:trace>
  <inkml:trace contextRef="#ctx0" brushRef="#br0" timeOffset="4">5076 1464 8261,'6'-8'-364,"-4"2"0,11 6 145,-4 0 1,-1 13 959,2 6 1,-6 8-233,6 6 1,-7 3-205,2 7 1,1 1-123,-1 3 1,1-6 55,-1 7 1,-4-2-245,4 6 0,-3 3 107,-2-3 0,4-6-102,1 1 1,1-12 106,-1 3 0,-3-8-624,3-6 1,1-4 137,-1-6-614,6 1 308,-10-7 99,6-2 0,-3-14 39,1-6 547,0-7 0,1-20 0,2-3 0</inkml:trace>
  <inkml:trace contextRef="#ctx0" brushRef="#br0" timeOffset="5">5545 1038 8187,'8'6'-120,"-3"4"1,-3 9 487,-2 4 1,-2 6-172,-3 4 1,-3-2-52,-6 7 0,0 0-52,0 5-1,-4 4 63,4 1 0,-3-3-268,7-7 1,4-3 174,1-6-786,-3-7 423,7-8 0,-1-11-99,7-12 0,6-14 56,-2-14 0,10-6-7,5-4 1,-2 7 251,2-3 0,0 10 98,4 0 0,2 5 55,3 4 0,-8 3-110,4 7 1,-5 6 496,-1 4 0,-1 2 333,-3 2-283,-3 0 0,3 6-179,-9 4 0,-4 4-12,-6 5 1,0 3-260,0 6 0,-6 1 105,-4-1 1,1 1-483,-6-1 0,4 5 175,-8 1 1,4-3-443,0-7 1,6-4-330,-1-5 400,1-1 0,-4-8 531,4-6 0,-10-6 0,3-8 0</inkml:trace>
  <inkml:trace contextRef="#ctx0" brushRef="#br0" timeOffset="6">5673 1393 8187,'8'7'-38,"5"2"97,-4 10 0,-1 5 210,2 9 0,-7-2 25,2 7 0,-2 0 5,2 5 1,-4 4-40,4 1 1,1-1-165,-1-4 0,0 1 115,-5 3 0,1-9-328,4 0 1,-3-6-92,2-4 22,-2-6-642,-2-1 594,0-13 1,-5-8-509,0-10 1,-4-4 318,4-5 0,-6-5 423,2-9 0,-4-3 0,-1-7 0</inkml:trace>
  <inkml:trace contextRef="#ctx0" brushRef="#br0" timeOffset="7">5631 1678 8187,'0'14'0,"-7"5"50,-2 0 1,-4 6 91,-1-1 0,0 2-108,0 3 1,-1-1 98,1 1 1,0-1-177,0 1 0,1-6-1002,4 1 1045,2-7 0,7 4 0,0-7 0</inkml:trace>
  <inkml:trace contextRef="#ctx0" brushRef="#br0" timeOffset="8">5801 1805 8187,'22'-7'0,"-1"0"517,-7 7 0,0 0 336,1 0-176,-1 0 0,0 2-185,0 3 0,-4-4-308,-1 4-135,1 3 1,-1-5-1729,1 6 1679,-1-5 0,5 2 0,1-6 0</inkml:trace>
  <inkml:trace contextRef="#ctx0" brushRef="#br0" timeOffset="9">6199 1507 8207,'-12'-10'495,"2"1"-124,4 6 130,6-3-44,0 6 0,6-5-236,4 0 1,9-6-99,4 1 1,6-4-193,4-5 65,-3 4-243,5-12 1,-2 9-243,0-5 1,-4 5 267,-6-1 1,-5 3-174,1 2 0,-8 5 10,-2-1 1,-6 6-890,2-6 1273,-3 7 0,-2-3 0,-13-1 0,-3-1 0</inkml:trace>
  <inkml:trace contextRef="#ctx0" brushRef="#br0" timeOffset="10">6413 1152 8207,'6'20'271,"3"4"1,2 4 263,-1 5-360,3 10 0,-7 9 62,3 10 0,2 3-376,-6 6 1,5-3 246,-6 3 1,6-5-67,-5 5 1,4-6-255,-4-8 1,0-8 245,-5-7 1,0-7-249,0-11 0,0-4 626,0-6-350,0-6-23,-7-1 0,-1-7 22,-6 0 1,0-7 119,0-2 0,0-5-157,-1-5 0,-4-2 15,0-3 0,0-2-157,5 2 0,0 2-51,0-2-32,6 7 194,2-10 1,6 11-303,0-3 130,0 3 0,1 1-27,4-4 0,3 3 7,6-3-10,7-3 1,-6 1-219,4-2 0,-3-4 75,-2 3 0,1-4-379,-1-6 731,0 4 0,6-17 0,3 3 0</inkml:trace>
  <inkml:trace contextRef="#ctx0" brushRef="#br0" timeOffset="11">6640 1166 8147,'2'-22'31,"2"3"0,0 8 160,5 1 0,-6 5 595,2-4-587,-3 6 0,-2-2-30,0 10 1,-2 7-104,-3 7 1,-1 7 146,-4-3 1,-4 6-356,0 4 0,0-3 127,-5 3 1,5-3-287,4-1 0,-1-3 99,6-2 0,1-8-723,4-7 307,0-5 314,0 2 0,1-8 52,4-2 0,1 0 74,4-5 0,2 1 261,-2-1 1,-2 2-153,1 7 0,-4 0 331,4 0 1,-4 0 12,5 0 0,-7 11 126,2 3 1,-4 5-108,-1 0 0,0 4 6,0 5 0,0-4-1,0-1 0,0-1-91,0 2 1,0 1-529,0-6 228,0 0 0,0-4-324,0-1-717,0 0 274,0 0 261,0-6 598,6-2 0,-4-12 0,4-2 0</inkml:trace>
  <inkml:trace contextRef="#ctx0" brushRef="#br0" timeOffset="12">6654 1550 8147,'8'-15'-291,"-3"1"0,1 0-359,-1 0 1,0 0 649,-5-1 0,6-5 0,2-2 0</inkml:trace>
  <inkml:trace contextRef="#ctx0" brushRef="#br0" timeOffset="13">6782 1265 8147,'7'-8'-164,"-4"0"253,6 4 1,1-3 38,4-2 0,2-8 128,3 2 1,-2-2-134,7 3 0,-1-5 150,6 0-457,-7 0 197,5 5 0,-11 6 36,3 3 1,-4 3-135,0 2 1,-7 2 21,-4 3 1,-1 4 68,2 10 0,-3 3-116,3 7 1,-5-6 27,-5 1 39,3 0 0,-6 4-146,4 1 0,0-6-681,-5 1 581,6-7 1,-5 9 288,3-7 0,-3 6 0,-6-3 0</inkml:trace>
  <inkml:trace contextRef="#ctx0" brushRef="#br0" timeOffset="14">6811 1550 8147,'14'-15'0,"0"4"-263,0-3 1,1 3 148,-1-8 1,5-1 530,0 1-340,0 0 0,-5 3-30,0-3 0,-1 8-269,-4-3 223,4 3-146,-12 3 0,4 8-144,-10 9 139,-9 4 61,-8 14 0,-6-2 54,-1 13 1,-1-5 39,-3 5 0,5-2-7,-1 2 0,2-2 84,8-2 1,2-11 234,8 1 0,-3-7 116,8-2-383,-1-7 0,7-2 67,2-6-253,4-6 197,13-2 1,-4-13-421,7-3 1,1-4 171,8-5 1,-3-4-97,3-5 1,-7 4-81,-3 0 363,-12 6 0,15-9 0,-10 5 0</inkml:trace>
  <inkml:trace contextRef="#ctx0" brushRef="#br0" timeOffset="15">6839 1038 8147,'8'14'0,"0"0"-69,-3 0 0,-4 7-123,4 3 285,-3 3 0,-1 3 169,4 3 0,-3 3-74,2 7 1,-4 6 12,-4 3 0,0 3-238,-5 2 0,4 0-345,-4 0 0,4-7-641,-5-2 732,7-4 0,-5-8 14,4-3 0,2-4 277,-3-6 0,-1-7 0,1-6 0,1-7 0,4 2 0,0-10 0,0 2 0,0-7 0,1-4-141,4-5 0,3-1 296,6 1 0,0-2 76,0-3 0,5-2-99,0 2 0,5-3-41,-5-1 0,1 1 94,-1 3 1,-3 3-48,3 7 7,-3 6 0,-7-3 475,1 7-450,-7-1 0,3 13 109,-6 6 0,0 6 184,0 9-28,-6-1-290,-2 1 1,-6-1 49,0 1-11,0 5-152,-1-4 1,0 5-220,-4-6 1,3-1-47,-3 0 1,3-5-350,2-4 0,0-4 131,-1 0 0,1-6-323,0 0 0,0-5 26,0 0 748,-1-2 0,1-8 0,0-2 0</inkml:trace>
  <inkml:trace contextRef="#ctx0" brushRef="#br0" timeOffset="16">6725 1962 8139,'16'0'-321,"3"0"1,3 0-33,7 0 642,-1 0-210,1 0-20,-1 0 0,2-2-652,3-2 268,-3-4 325,5-13 0,-7 5 0,1-4 0</inkml:trace>
  <inkml:trace contextRef="#ctx0" brushRef="#br0" timeOffset="17">7223 1251 8072,'14'-28'0,"2"5"61,3 5 0,3-3 129,7 2 1,-1-1-94,0 1 1,1 3 151,-1-3 0,-4 3-233,0 2 1,-7 0-169,2-1 0,-5 6-786,-4-1 306,-4 7 632,-6-3 0,-13 12 0,-2 2 0</inkml:trace>
  <inkml:trace contextRef="#ctx0" brushRef="#br0" timeOffset="18">7408 839 8072,'6'14'-400,"-3"2"160,7 3 412,-7-3 0,5 10 308,-3-2 0,-4 3-290,4 1 0,-3 1-145,-2-1 1,0-1-517,0-3 322,0 3 0,-2-10-564,-3 7 0,2-5 99,-6 4 614,-1-5 0,-4 2 0,0-6 0</inkml:trace>
  <inkml:trace contextRef="#ctx0" brushRef="#br0" timeOffset="19">7266 1308 8072,'0'14'-49,"0"2"216,0 3 0,1-2-111,4 7 1,-3 0 108,2 4 0,0-4-223,0-1 1,-2-4-43,3 5 0,-4-7-136,-1 2 0,2-7-213,2-3 0,-2-4 76,3 4-296,-4-6 669,-1 4 0,0-20 0,0 4 0,0-10 0,0-4 0,0 0 0,0-2 0,0 1 0,7-3 0,2 3 0,5-1 0,5 1 0,-1-3 0,5 4 0,3 1-53,7-2 0,-2 0 86,7-4 1,-6 4 314,1 0-211,-3 7 1,-3-3 94,-3 5 0,-4 3 627,-6 2-741,-6 4-17,-1 6 0,-7 6-285,0 4 136,-7 9 1,-5-2 18,-7 7 1,-7 4-153,3 5 0,-4 0-8,-2-4 1,6-1-189,-1 1 0,7-1 146,-2 1 1,3-7 230,2-3 0,6-3 0,2-9 0,6 0 0,0-7 0,6-2-97,3-3 1,4-2 82,1-8 1,0 1 244,1 0-92,-1 6 0,0-5 101,0 4-1,0-4-188,1-1 1,-6 6 282,1 3-21,-7-3-55,3 7-89,-6-5 1,0 12 6,0 3 1,-1 6 132,-4 4 0,-3 3-143,-6 6 1,-1 1-18,1-1 0,-5 5-227,0 0 81,-6 7 0,5-10 10,-4 3 1,-1-3-211,6-2 109,0 1 0,6-7-92,4-3 19,-4-3-222,11-2 137,-4-6 162,12-2 0,7-12-126,6-4 160,6-2-4,-9-3 0,11 0-139,-3-4 132,2 3 5,3-11 1,-1 7-25,1-4 1,-2-3 64,-4 3 0,3 2 1,-8-1 1,0 5 12,-9-1 0,2 3 163,-6 2 1,5 5-72,-6-1 123,1 7 0,-6-2 32,-4 10-228,-3 3 1,-6 6 108,-1 0 70,1 1-156,6-1 0,-3 0-79,7 0 132,-8-6-188,11 5-157,-5-12 1,12 6 32,3-7 1,-1 0-207,2 0 0,-1-2-197,5-3 621,-6 4 0,5-12 0,-5 5 0</inkml:trace>
  <inkml:trace contextRef="#ctx0" brushRef="#br0" timeOffset="20">7692 1663 8055,'0'8'0,"-5"0"-406,1-3 356,-1-4 217,5 6-154,0-1 93,0-4 215,0 4 0,0 0-43,0 4 1,2 2 151,2 3-264,-2 5 1,6-2 26,-3 5 1,-4 2-7,4 9 0,-2-4-50,2 3-73,-4 10 0,6-10 299,-7 9-434,0-9-37,0 2 118,0-6 0,0-2-160,0-4 0,0-2 177,0-7 0,0-5 23,0 1 1,-2-7-404,-3 2 1,-3-8 147,-6-2 0,5-8-1038,-1-1 569,1 0 291,1-13 383,-5-1 0,-1-9 0,-8-5 0</inkml:trace>
  <inkml:trace contextRef="#ctx0" brushRef="#br0" timeOffset="21">7564 1777 8041,'0'14'792,"0"0"-607,0 1 0,-1 4-63,-4 0 1,2 1 209,-7-1 1,-1 2 152,-8 2 1,4 4-218,-4-3 0,3 1-164,2-1 1,4 1-992,1-6 677,5 0 0,-2-9-2220,6-1 2430,0-6 0,6 3 0,2-6 0</inkml:trace>
  <inkml:trace contextRef="#ctx0" brushRef="#br0" timeOffset="22">7763 1891 8041,'19'0'0,"0"0"0,2 0 359,-2 0 1,-2 0 167,7 0-145,0 0 0,4 0 356,0 0 0,6-2-1327,-1-3 277,6 4 312,-9-5 0,5 6 0,-7 0 0</inkml:trace>
  <inkml:trace contextRef="#ctx0" brushRef="#br0" timeOffset="23">12299 1123 7967,'0'-8'-766,"0"2"1061,0 6 0,5-2 120,-1-2 38,7 2-44,-3-4-316,6-1 1,2 6-37,3-4 0,3-3-16,7-1 1,-1-4-249,1-1 0,4 0 116,0-1 1,0 1-305,-4 0 395,-7 0 0,5-1 0,-5 1 0</inkml:trace>
  <inkml:trace contextRef="#ctx0" brushRef="#br0" timeOffset="24">12725 1166 7903,'8'-7'-1121,"5"6"1027,-5-12 1,6 7 420,0-4 1,-4-2-282,-1 2 0,-1 2-120,2-1 0,-3 6 48,-2-2 26,-3-3 0,-2 7 0,-8-6 0</inkml:trace>
  <inkml:trace contextRef="#ctx0" brushRef="#br0" timeOffset="25">12711 1066 7903,'0'21'0,"0"1"0,0 5 28,0-4 55,0 4 44,0-5 1,0 7-17,0-1 1,-1-1-67,-4-3 0,3-4-270,-3-5 0,4-1-491,1 0 382,-6-6 181,4-2 153,-4-6 0,-1 0 0,-1 0 0</inkml:trace>
  <inkml:trace contextRef="#ctx0" brushRef="#br0" timeOffset="26">12583 1109 7903,'0'28'-217,"0"1"1,0 1 423,0 3 1,-5 3 342,1 7 0,-6 4-191,5 1 1,1-1-103,4-4 1,-5-7-75,0-3 0,0-9 7,5-5 0,7-5-256,2-4 56,4-4 48,1-6 0,7-6-10,2-4-48,4-9-73,2-3 0,4-11-248,0 0 0,5 0 64,-5 4 1,0 5-202,-4 1 1,-1 1-813,1-2 638,-7 3 652,-2 1 0,1-2 0,1-7 0</inkml:trace>
  <inkml:trace contextRef="#ctx0" brushRef="#br0" timeOffset="27">12896 967 7903,'14'0'385,"0"0"0,5 0-225,0 0 1,2-2-153,-2-3 1,-2-4 34,7-10 0,-2 3-155,2-3 1,-4-1-146,-6 1 206,1-7-160,-1 11 1,-6-6-188,-4 7 1,-2 0 156,-2-1 0,0 6-82,0 0 0,-2 4 323,-2-5 0,1 7 0,-7-2 0,1-1-225,-6 1 105,8 1 50,-6 4 0,11 1 311,-2 4-169,2 3 158,2 12 1,0 2 261,0 7 0,0 6-157,0 3 0,5 4 68,-1 6 0,6-4-146,-5 3 1,1 2-103,-1-1 0,-4 4-2,4-5 0,1-1-101,-1-8 1,0 3-266,-5-3 92,0 3 35,0-5 1,-2-1 15,-2-7 0,0-4 92,-5 0 0,-1-12-9,-4 3 1,5-6 18,-1 1 0,1-4 11,-5-6 0,1-2-29,3-2 1,-1-6 11,7-9 0,-1-5-461,5-9 198,0 3-61,0-11 0,0 6-458,0-2 481,0-5-76,0 6 0,1 0 351,4 3 0,3-4 0,6 1 0</inkml:trace>
  <inkml:trace contextRef="#ctx0" brushRef="#br0" timeOffset="28">13223 938 7903,'14'-8'-125,"-4"2"62,-1 6 1,1-5 732,4 1-217,-6-7-207,4 3 0,-4-2-329,6 1 62,1-1-105,-1-4 0,-5 0-150,1 0 1,-5 6-72,4 3-325,-6-3 421,4 6 176,-7 2 1,-7 13-308,-2 6 1,-4 5 381,-1-5 0,0 4-302,-1-4 297,1 7 172,6-11 127,-4 12 0,10-11 105,-3 3 130,4-10-361,1-2 1,6-7-54,4 0 0,2-7-62,2-2 1,1-4-135,-1-1 1,0 2-273,0 2 185,1-3-35,-8 12-64,6-6 99,-11 7 72,4 7 0,-8 2 29,-2 10 1,-4-1 59,-6 5 1,-1 1 152,1 4 0,-3 1 333,3-1-198,-4-6 48,10-1 58,0-1-190,2-4 52,6-1-288,0-3 0,2-12 81,2 0 1,6-3-143,9-11 1,-2 1-49,7-11 1,-5 5-771,5-4 918,-7-1 0,10-4 0,-5-1 0</inkml:trace>
  <inkml:trace contextRef="#ctx0" brushRef="#br0" timeOffset="29">13450 597 7903,'8'-9'-532,"-3"-1"133,-3 7 482,4-3 1,0 7 359,4 4 1,1 9-149,-6 10 1,4 3 119,-4 1 1,4 9 268,-4 5-467,0 7-196,-5 8 1,0 5 130,0-1-1249,0 7 1226,0-9 0,0 5-99,0-2 1,0-4-62,0 4 1,-5-10-204,0-5 1,1-9 65,4-4 0,4-11-507,1-4 539,0-9 0,-1-7-250,1-13 0,5-7-574,-6-16 468,1-3 730,1-7 0,-4-5-238,3 1 0,1-8 0,-1 7 0,0 4 0</inkml:trace>
  <inkml:trace contextRef="#ctx0" brushRef="#br0" timeOffset="30">13692 540 7903,'8'2'-226,"-3"3"0,1 4 451,-1 10 0,0 9 377,-5 10 0,0 7 49,0 7-434,0 0-310,0 17 0,0-6 216,0 4-847,0-4 707,0-6 0,0 0-265,0 0 1,0-7-18,0-2 1,0-6-273,0-4 0,0-3 185,0-7 0,0-10-652,0-4 1124,0-9 0,0-5 0,0-8 0</inkml:trace>
  <inkml:trace contextRef="#ctx0" brushRef="#br0" timeOffset="31">13763 839 7903,'10'0'-80,"-1"0"1,1 0-120,4 0 0,-5-5 352,1 0 0,-5 1 335,4 4 0,-4 0-321,4 0 0,-6 6-260,2 3 0,-3 4-17,-2 1 1,-2 5 137,-3 0 0,-2 6-685,-8-1 318,1 3 142,0 1 1,-4-1-90,4-3 0,-3-8-30,7-7 112,4-6 135,0 4 0,12-9 135,4-3 1,2-3 35,2-6-145,7 0 15,-5 0 1,0 0 284,-7-1-115,1 7 170,-3-4 138,6 10-299,-11-4 1,4 8 114,-6 2 0,-2 9-124,-2 6 0,-4 6 150,-6-1 1,1 3 485,3 1-321,4-6-198,6-1 0,0-7-25,0 0 73,0-6-138,6-2 0,7-6-923,6 0 384,6-6 370,4-8 0,7-15 0,7-7 0</inkml:trace>
  <inkml:trace contextRef="#ctx0" brushRef="#br0" timeOffset="32">14972 1279 8054,'0'15'30,"0"-1"0,-2 0 177,-3 0 0,-1 2 39,-3 3 1,-4 3-743,3 7 359,-2-1 0,-2 1-117,-1-1 1,6-4-637,-1-1 890,1 1 0,-12-2 0,-1-1 0</inkml:trace>
  <inkml:trace contextRef="#ctx0" brushRef="#br0" timeOffset="33">14702 1678 8054,'-15'0'-7,"1"0"97,6 0 455,2 0-100,6 0 0,8-7-476,6-2 72,13-4 1,4-7 37,7-4 1,-4-3-111,4-1 1,-4-1-69,-1 1 1,1 4 68,-11 0 1,-2 12 54,-2-3 0,-3 11 13,-2-1 1,-6 11 145,-4 9-81,-2 11 1,-8 11 200,-4 5-210,-9 1-24,-3 6 1,-6-5-101,-1 4-687,1-4 697,-1-2 1,6-5-117,-1-4 0,5-5-53,-5-4 0,7-5-274,-2-9 1,3-4 31,2-6 1,5 0-238,-1 0 0,1-13 668,-6-6 0,1-6 0,0-3 0</inkml:trace>
  <inkml:trace contextRef="#ctx0" brushRef="#br0" timeOffset="34">14659 1734 8054,'24'15'-34,"-1"-1"0,1 0 223,4 0 0,2 0 264,4 1 0,-4-1-514,3 0 0,-3-4-37,-2-1-25,1-6 1,-2 5-311,-4-3 0,-2-4 433,-7 4 0,0 3 0,0 0 0</inkml:trace>
  <inkml:trace contextRef="#ctx0" brushRef="#br0" timeOffset="35">15114 1692 8054,'13'-14'0,"-4"-1"0,4 1 0,-4 0 1,9 0 94,0-1 0,3 3 75,-2 2 1,-2-2-39,7 2 0,-2-2-275,2-3 1,-2 1 82,-3 0 0,-5 4-229,0 1 182,1 0 0,-14-1-593,4 1 378,-4 5 105,-1-2 1,-1 1-60,-4 1 1,2-3 275,-6 3 0,-1 0 0,-4-5 0,4 4 0,1-4 0,4-1 0,-4-4-41,5 0 1,-2 0 40,6-1 0,0 6 383,0-1-162,0 7 0,2-3 565,2 6-503,4 0 0,5 6 8,-4 4 1,4 9-71,-3 4 1,-4 11 29,-1 3 1,-4 6 132,-1 4 80,0-2-1084,0 10 779,0-4 0,0-1 179,0-3-637,0-2 316,0-3 0,2-4-170,3 0 1,-4-8 44,4-1 1,-2-3-265,2-7 0,-4-4-93,4-6 540,-3-6 0,-2 2-1166,0-10 1123,0-3-317,0-6 1,-2-6-545,-3-4 829,4-3 0,-12-8 0,5-1 0</inkml:trace>
  <inkml:trace contextRef="#ctx0" brushRef="#br0" timeOffset="36">15370 1635 8054,'0'14'-265,"0"0"1,-3 7 917,-7 3-305,1 2 1,-13 3-153,3-1 1,3-1-88,-3-3 0,3 1-7,2-6 1,1 0-181,4-5-88,-4-6-216,12-2 0,-6-12-902,7-3 1284,0-4 0,0-14 0,0-3 0</inkml:trace>
  <inkml:trace contextRef="#ctx0" brushRef="#br0" timeOffset="37">15370 1678 8054,'20'6'-245,"4"3"1,1-1-50,-1 2 294,3-1 0,-11-1 130,4 5 1,-1-12 604,0 4-739,0-3 0,-5-2-333,1 0 1,-6-5 226,0 0 110,-5-12 0,8 7 0,-4-10 0</inkml:trace>
  <inkml:trace contextRef="#ctx0" brushRef="#br0" timeOffset="38">15697 1208 8054,'8'16'0,"-4"3"0,-2 3 102,-2 7 0,0-1 236,0 1 1,0 4-253,0 0 1,0 0-4,0-4 1,-5-6-121,1 1 1,-1-2-237,5 2 0,-5-4-728,0-6 501,-6-6 297,10 5 1,-10-10 202,6 7 0,-6-7 0,3 3 0</inkml:trace>
  <inkml:trace contextRef="#ctx0" brushRef="#br0" timeOffset="39">15583 1535 8054,'0'-9'0,"0"-1"-39,6 7 0,2-3 58,7 6 0,-1-5 51,0 0 0,2-6-153,3 2 1,-2-4 137,7-1 1,-7 1-122,2 4 0,2-4 361,-2 4-189,0-4 79,-12 5-54,6 2-52,-11 6 0,4 2-53,-6 2 4,-6 11 76,-2 7-79,-13 6 0,5 2-59,-3 3 1,-1-1 75,1 6 0,-2-7-133,3 3 0,3-4 64,1-2 0,0-6-16,4-3 0,4-8-124,1-1 154,4-7-44,1 3 1,1-6-144,4 0 0,3-6 57,6-4 0,0-2-190,1-3 1,-1 1 193,0 0 0,0 0 37,0 0 1,1 4 27,-1 1 0,0 5 61,0 0 1,-4 4 566,-1 4-250,-6 4-51,4 0 1,-2 10 529,-1-4-503,1 3-128,-5 4 1,0-4-37,0 7 0,-5-7-138,1 2 0,-6 2-285,5-2 1,-1-2 111,1-8 0,2 3-105,-6-8 0,4 6-829,-5-6 1127,1 1 0,-5 2 0,-1 0 0</inkml:trace>
  <inkml:trace contextRef="#ctx0" brushRef="#br0" timeOffset="40">15640 1891 8054,'0'-10'0,"0"1"0,5 4-584,-1-4 292,7-1 284,-3-4 1,7 1 84,-1 4-37,0-10 2,7 9 0,-6-9 11,4 10 0,-3-2 7,-2 6-5,-6-6-27,-1 10 0,-7 2-2,0 13 0,-7 2 294,-2 8-150,2-7 1,-5 10-72,2-3 423,-2 3-191,-3 1-79,8-6 0,-4 3 62,6-6 1,0-4-200,5-6 1,0-4-8,0 4 1,6-7-52,4-2 1,2-6-284,3-9 1,0-4-1189,4 0 735,-3-6 161,5 3 1,-2-5 517,0 3 0,0-9 0,-5 3 0</inkml:trace>
  <inkml:trace contextRef="#ctx0" brushRef="#br0" timeOffset="41">16166 1365 8054,'9'-13'45,"1"4"0,-5-2 392,4 6 120,-6-6-279,4 9 0,-3 2-46,1 10 0,0 9 82,-5 4 0,-5 11 134,0 3 0,-4 5-170,4 0 1,-4 6 14,4-1 0,0-1-78,5-8 1,0 1-16,0-6 1,0 0-167,0-4 1,0-7-300,0-3 1,0-3-1240,0-2 795,7 0-153,-6 0-317,5-6 1179,-6 5 0,0-11 0,0 4 0</inkml:trace>
  <inkml:trace contextRef="#ctx0" brushRef="#br0" timeOffset="42">16365 1848 7916,'0'10'-726,"0"-1"726,0-6 0,0 10 0,0-5 0</inkml:trace>
  <inkml:trace contextRef="#ctx0" brushRef="#br0" timeOffset="43">17844 469 8216,'-8'14'2,"1"1"-151,7-1 0,0 0-295,0 0 0,0 0 480,0 1 1,0-1 998,0 0-1324,0 0-62,0-6-368,0 5 452,-6-5 1,3 0 266,-6-4 0,-1 4 0,-4 0 0</inkml:trace>
  <inkml:trace contextRef="#ctx0" brushRef="#br0" timeOffset="44">17730 668 8214,'8'6'-246,"5"-2"-29,-4 5 1,4-4 415,1 4 0,0 1 285,0 4 0,-4 0-240,-1 0 1,-6 1-145,2-1 1,-3 6-70,-2 4 0,0 3 98,0 1 0,-5-1-159,0-3-91,-6 3 121,10-11 1,-7 3-435,3-10 269,3 4 7,-4-12 1,8-7-15,2-13 230,-2-6 0,17-10 0,-3-1 0</inkml:trace>
  <inkml:trace contextRef="#ctx0" brushRef="#br0" timeOffset="45">18057 498 8214,'14'-16'-2,"0"-3"1,1 5-275,-1-1 181,0 1 149,0 6 1,-4-1 157,-1-1 1,1 7-92,4-2 1,-5 4-110,1 1 0,-5 1 46,4 4 1,-4-2-213,4 7 122,-6-1 119,4 5-22,-1 7 1,-4-5 287,2 3-270,-2 3 22,4-6 0,-4 12 30,3 1 0,-4-1 42,-1 5 1,0 3 159,0 2 0,0 5-250,0 4 0,0-2 9,0 2 0,0-4-203,0-5-70,-6 3 266,4-11 0,-9 0-141,7-7-82,-1-5 113,-2 2 1,4-7-7,-6-4 0,4-2-122,-4-7 1,4 0-200,-5 0 0,6 0 227,-6 0 0,7-8 59,-2-6 0,-1-4 62,1-10 0,-6 3 0,3-10 0</inkml:trace>
  <inkml:trace contextRef="#ctx0" brushRef="#br0" timeOffset="46">18014 540 8144,'8'-14'-529,"5"6"265,-12-5 129,12 6 1,-7-3 128,4 1-285,3 5-329,-6-2 620,1 6 0,5 0 0,-5 0 0</inkml:trace>
  <inkml:trace contextRef="#ctx0" brushRef="#br0" timeOffset="47">17986 668 8144,'0'14'0,"0"5"-85,0 0 164,0 0 35,0 2 1,0-4 501,0 7-436,0-7 1,0 9-102,0-8-25,0 1 0,0-9 203,0-1-358,0 1 1,0-1 131,0 1-149,-6-7 0,4 2-37,-3-10 77,4 3 1,1-12 35,0 0-351,0 0 139,0-13 60,6 5 1,-3 0-33,7 3 1,-1-2 201,5 2 1,5 2-6,0 7 0,0-1 80,-5 7 147,7-1 1,-5 5-149,3 0-37,-4 6 0,-2 2 803,-3 6-348,-4 0-208,0 1 1,-4-6 517,3 1-563,-4-1 0,-2 4 125,-4-4-198,-3 4 1,-6-7-109,-1 4 1,0-2-356,-4-4 156,3-2 100,-5 4 1,7-6-1079,0 0 505,6 0 314,2 0 324,6 0 0,6-12 0,2-4 0</inkml:trace>
  <inkml:trace contextRef="#ctx0" brushRef="#br0" timeOffset="48">18697 455 7766,'0'-8'-1695,"0"2"1661,0 18 0,0-2-80,0 9 1,0 1 1118,0-1-458,0 7-317,0-4 0,0 6 598,0 1-419,0 5-204,0 3 0,0 5-65,0 1 0,0-5-56,0 0 1,0-7-16,0 2 1,0-4-180,0-5 0,0-2-510,0-3 0,0-8-882,0 3 620,0-9 882,0 1 0,-7-6 0,0 0 0</inkml:trace>
  <inkml:trace contextRef="#ctx0" brushRef="#br0" timeOffset="49">17957 640 8100,'-9'-2'-1183,"-1"-3"591,7 4 753,-3-5 437,6-1 0,6 6-173,4-4 1,4 3-101,5 2 0,3 0-129,7 0 0,1 0-127,3 0 1,-3 2-1296,3 3 649,-3-4 335,-2 6 242,7-7 0,1 0 0,7 0 0</inkml:trace>
  <inkml:trace contextRef="#ctx0" brushRef="#br0" timeOffset="50">20531 327 7973,'0'-14'-152,"0"6"0,1 0 312,4 3 122,-3 4 0,6-6-256,-4 7 0,-2 2 12,3 3-27,-4 3 0,-2 6-95,-4 0 0,-1 0-91,-4 0-25,-2 1 214,4-1 1,-2-2-231,1-2 167,6 3 19,-10-12-28,11 12 12,-4-12 28,6 12 0,0-10 23,0 7 1,2-6 41,2 6 16,4-1-74,0 12 14,5-5 0,-12 9 329,4-6-144,-3 6-47,-2-3 0,0 7 33,0-1 0,0-1-44,0-3 0,0 1 383,0-6-327,0 6 1,0-9-240,0-2-67,6-7 194,-4-14 0,5-2-1011,-2-10 465,-3-3 127,10 0 0,-8-10-563,5 4 908,-6-4 0,10-3 0,-5-1 0</inkml:trace>
  <inkml:trace contextRef="#ctx0" brushRef="#br0" timeOffset="51">20645 384 8047,'14'-6'0,"0"-2"-185,0-7 1,7 1-240,2 0 0,4 0 358,2 0 0,-1-1 302,1 1 0,-1 1 147,1 4-103,-1-4-222,-6 12 0,-1-6 174,-7 7-145,-6 0 4,4 7 1,-10 2 26,3 10 1,-4 5 58,-1 9 0,0-1 122,0 6 0,-4-1 177,-1 6-335,0 0 3,5-1 0,-5 1-120,1 0 126,-1-1-31,5 1 1,0-7 90,0-2-57,0 2-88,0-6 1,1 3-101,4-9 0,-3 1 75,2-6 1,-2 0-132,-2-5 1,-5 0-5,1 1 1,-7-8-133,1-2 1,2-3-627,-1-2 458,-1 0 197,-4 0 1,0-3-569,0-7 408,-1 1 22,1-18 336,0 5 0,-7-19 0,-1-4 0</inkml:trace>
  <inkml:trace contextRef="#ctx0" brushRef="#br0" timeOffset="52">20687 426 8047,'14'-6'-157,"5"5"56,0-4 1,0 2-188,-4-2 0,4 3 277,-1-2 0,1 2 263,-4 2 0,-6 0-483,1 0 49,-7 0-1,3 0 183,-6 0 0,-6 6 0,-2 2 0</inkml:trace>
  <inkml:trace contextRef="#ctx0" brushRef="#br0" timeOffset="53">20673 526 8047,'0'14'77,"2"5"149,2 0 1,-2 2-41,3-2 1,-4-2-15,-1 7 1,-1-7 236,-4 2-163,3-3-257,-4-2 52,0 0-135,4-6-157,-4-2 178,6-6 1,-5-6-202,0-3 0,1-4 60,4-1 1,1-2-28,4-3 0,3 3 118,6-3 1,0 4 20,0 0 1,7 6 246,3-1-242,3 7 118,1-9 0,0 10 309,1-3-355,-7 4 87,5 1 1,-11 0 385,3 0-281,-4 6 0,-2-3 124,-3 7 0,-4-6-114,-6 6 0,-2-5 65,-2 4 1,-9-1-211,-6 1-51,-6 4 125,3-5 0,-5 1-543,3 1 198,-3-7-532,18 3 771,-10-6 0,17 0 0,-4 0 0</inkml:trace>
  <inkml:trace contextRef="#ctx0" brushRef="#br0" timeOffset="54">21853 355 9023,'6'8'1670,"-4"5"-1335,4-5 1,-1 6 274,0 0-165,0 0-271,1 1 1,-5-1-9,4 0 0,-3 2-45,-2 3 1,-2-2-240,-3 7 0,-1-2 181,-3 2 0,-9 3-131,4-4 0,-3-2-86,2-2 0,1-3-256,0-2 1,5 0 166,-1 0 1,1-6-143,-6-3 608,1 3-86,0-7 300,6 6 368,2-7-592,6 0 1,6-2-76,4-3 1,2 4 14,2-4 0,7-3-26,3-1 0,-2 1-290,1-2 1,3 7 97,7-2 0,-2-1-1547,7 1 773,0 1 242,-1 4 0,-1 0 597,-3 0 0,-3 0 0,5 0 0</inkml:trace>
  <inkml:trace contextRef="#ctx0" brushRef="#br0" timeOffset="55">23915 313 8151,'20'-24'-230,"4"0"1,3 5-308,1-4 1,1 5 422,-1-1 1,1-1 353,-1 1 1,-1 2-118,-3 7 0,1-3 65,-6 4 0,0 3 437,-5 1-264,0 3-148,-6 2 0,3 7 233,-6 2-293,0 4-28,-5 7 1,0 2 59,0 7 0,0 4 8,0 0 1,0 8-30,0 2 0,0 0-49,0 4 1,0-3-4,0-1 1,0-1-214,0 1 204,0-7-14,0 5 0,-2-10-132,-3 2-102,4-10 167,-6 4 0,7-6-99,0 2 1,-1-2 14,-4-7 1,3-4-220,-2-1 0,1-6 132,-2 2 1,2-3-116,-7-2 0,7-2-162,-2-3 0,-1-3 426,1-6 0,-6-13 0,3-3 0</inkml:trace>
  <inkml:trace contextRef="#ctx0" brushRef="#br0" timeOffset="56">23972 469 7392,'7'-8'-567,"5"0"753,-8 4-144,7 2 179,-3-4 1,6 1 329,1 0 1,-1-6-313,0 2 1,5-4-270,0-1 1,0 1-89,-5 4-164,0-4 1,-4 7-813,-1-4 563,-5 4 531,2 6 0,-12 6 0,-2 2 0</inkml:trace>
  <inkml:trace contextRef="#ctx0" brushRef="#br0" timeOffset="57">23943 512 8044,'8'9'381,"-3"1"1,-4-6 194,-1 6-382,0-1-116,0 6 325,-6-1-494,4-6 83,-4 4-210,6-10-174,0 4 302,0-6 1,6-1-172,4-4 1,4-1 87,5-4 1,-3-2-76,3 2 1,-2 2 134,2-1 4,-3 6 110,5-4 0,-7 2 211,0 1-78,0-1 29,0 5 393,-6 6-248,-1 2-20,-7 6 1,-2 1-271,-3-1 0,-3-5-133,-6 1 0,-5-2-368,0 1 272,-6 4 107,9-12 1,-9 6 103,6-7 0,-13 6 0,2 2 0</inkml:trace>
  <inkml:trace contextRef="#ctx0" brushRef="#br0" timeOffset="58">23630 284 8143,'10'0'810,"-1"0"-742,-6 7-441,10 1 232,-11 6-84,4 0 0,-6-5-151,0 1 0,0-1 152,0 6 1,0-6-60,0 1 0,0-1 187,0 5 0,-5-4-107,1-1 135,-8-6 68,11 4 260,-12-7-138,12 0 39,-6 0 233,7 0-160,7 0-27,1 0 0,1-5 89,1 0 1,-1 0-180,5 5 0,0 5 26,1 0 0,-6 11-12,1-2 1,-7 5-18,1 0 1,-2-2 166,-2 7-138,0-7-56,0 10 1,-5-9 61,1 5-30,-7-5-5,9 2 1,-9-1 32,6 0 0,-4 0 2,4-5 0,-5-4 195,6-1-169,-1-6-209,5 10 0,0-13-165,0 0 121,0-6-240,6-9 1,7 0-297,6-4 1,5 1 274,-5-5 0,7 1-134,3-2 0,-1-1 473,5 6 0,4-7 0,-1 4 0</inkml:trace>
  <inkml:trace contextRef="#ctx0" brushRef="#br0" timeOffset="59">24597 171 8152,'10'4'-656,"-1"1"0,-4 1 2533,4-1-1168,1 3 1,-1 2-426,1-1-289,-7 0 102,10 6 0,-12-1-511,4 0 207,-4-6 61,-1 11 0,0-13 21,0 13 1,-1-9 53,-4 9 0,4-11-479,-4 6 168,-3-3 265,6 3 319,-4 0-104,6-6-29,0 5 136,0-12 30,0 12-100,0-11 1,2 6 184,2-4 0,-1-1-68,7 7 0,-5-5 60,4 4 1,-4-4-22,4 4 1,-5-4-126,0 5 1,-2-6 13,-2 6-23,0-7-80,0 10 0,-8-6-64,-6 8 0,-7-1-143,-7 0 0,-1-1-435,1-4 0,-1 4 43,1-4 1,1-2-1185,3-3 1706,10-2 0,-5 4 0,4 2 0</inkml:trace>
  <inkml:trace contextRef="#ctx0" brushRef="#br0" timeOffset="60">25223 512 9044,'14'0'-981,"5"0"955,0 0 0,0 0 369,-5 0 1,5 0-1212,0 0 337,6 0 531,-3 0 0,7 0 0,-1 0 0</inkml:trace>
  <inkml:trace contextRef="#ctx0" brushRef="#br0" timeOffset="61">25863 526 7919,'14'0'-236,"-5"0"-47,1 0 1,-1 0 192,5 0 0,1 0 240,-1 0 1,0 0-361,0 0 1,5-2-580,0-2 789,0 2 0,2-11 0,1 6 0</inkml:trace>
  <inkml:trace contextRef="#ctx0" brushRef="#br0" timeOffset="62">26474 512 7919,'16'8'0,"3"-2"252,-10-6 1,4 0-53,1 0 1,0 0-70,0 0 0,-4 2 43,-1 2-174,1-2 0,4 4 0,0-6 0</inkml:trace>
  <inkml:trace contextRef="#ctx0" brushRef="#br0" timeOffset="63">28080 355 7961,'2'-12'-164,"3"2"1,-2-1 321,6 7 1,1-1 408,4 5 1,0 1-216,1 4 1,-1 1-134,0 4 1,-5 6-140,1-7 0,-7 12-212,2-7 1,-4 3-93,-1-3 0,-7 1 161,-8-1 0,0 0-39,-9 0 1,5 1-170,-5-1 1,5 0-134,-4 0 0,5-1-75,-1-4-29,3 4 291,2-5 224,6 0 16,2 4 1,6-8-121,0 5 1,5 1 345,-1 4 1,6 0-32,-5 0 1,-1 0 50,-4 1 1,0 4-124,0 0 1,0 4-60,0-4 0,5 0-228,0-5 0,0-4 127,-5-1-147,6-6 1,-3 4-112,7-7 1,-3-7-93,3-2 0,3-10 364,-4-5 0,4-3 0,1-1 0</inkml:trace>
  <inkml:trace contextRef="#ctx0" brushRef="#br0" timeOffset="64">28280 398 7961,'14'-6'-8,"0"-4"1,2-4 164,3-5 0,-2 3 55,7-3 1,-1 2-23,6-2 1,-1 3-34,1-3 0,-1 3-2,1 2 1,-2 2-66,-4 2 1,2 4 98,-6 6 1,0 0-241,-4 0 0,-1 0-23,0 0 0,-1 6-25,-4 4 1,-3 9 172,-6 4 0,0 6 8,0 4 1,0-2 51,0 7 1,0 0-81,0 5 1,0 0 51,0-1 0,0 1-13,0 0 0,0-6-120,0 1 1,0-1 22,0 1 0,-1 1-63,-4-6 1,4-4 57,-4-6 1,-1-5-33,1 1 1,-2-8-25,3-2 1,1-6 49,-7 2-444,1-3 0,-6-9 177,1-2 1,0-5-554,0-5 0,0 1 44,-1-5 791,1-1 0,-6-11 0,-3-1 0</inkml:trace>
  <inkml:trace contextRef="#ctx0" brushRef="#br0" timeOffset="65">28450 483 7961,'0'-9'-267,"0"-1"1,6 7 275,4-1 1,3-3 64,1 2 1,0-1 0,0 1 1,5 4 13,0-4 0,0-1-139,-5 1 0,-4 0-410,-1 5 46,-6 0 0,2 0 414,-10 0 0,-2 7 0,-8 0 0</inkml:trace>
  <inkml:trace contextRef="#ctx0" brushRef="#br0" timeOffset="66">28422 554 7961,'-8'10'160,"3"-1"0,3 1-2,2 4 1,0 0-101,0 1 1,0-1 306,0 0-182,0 0 0,-4 0-234,-1 1 1,-1-6 69,1 1 1,2-7-302,-7 1-44,7 4 95,-9-6 0,8 4-63,-5-6-78,6 0 266,-4-6 0,14-2-126,2-6 0,4 4 117,1 1 1,5-1 23,0-4 0,5 0 147,-5 0 0,4 1-146,-4 4 0,5-2 223,-5 6 0,0-5 87,-5 6-38,0-1 0,-4 5 31,-1 0 0,-6 1 152,2 4 0,-10 3-65,-4 6 0,-4 1-97,-1-1 0,0 0-387,0 0 1,1-4 135,4-1 1,1-1-360,3 2 407,3-4 0,-4 0 0,6 2 0</inkml:trace>
  <inkml:trace contextRef="#ctx0" brushRef="#br0" timeOffset="67">29332 370 7993,'8'6'240,"-4"3"0,-2 6-14,-2 4 0,-6-2 314,-4 7-357,4-7 1,-7 8-43,4-6 1,1 7 83,-2-3 1,6-2-49,-6-2 1,5-3 274,-4-2-476,6 0 1,-4-5-74,7 1-66,0-7 0,0 2 26,0-10 0,0-3-142,0-6 0,2-2-218,3-3 1,3-3 219,6-6 1,2-1-3,3 1 1,-2-1 43,7 1 0,-5 4 288,4 1 1,-5 7 73,1 2 1,1 1 248,-1 8 0,0 0-30,-5 5 1,0 7 254,1 2 1,-7 10 188,-4 5 1,-2 3-306,-2 1 1,0 1-83,0-1 1,0 0-164,0 1 0,0-1-609,0 1 0,0-6 369,0 1 0,13-6 0,2 2 0</inkml:trace>
  <inkml:trace contextRef="#ctx0" brushRef="#br0" timeOffset="68">14716 2644 8227,'0'14'89,"0"1"1,0 5 148,0 4 0,-5 3 112,0 1-272,-6 1 0,8-3-719,-6-2 1,5 1 237,0-6 0,-3 2-609,3-2 1012,-1-3 0,-8 4 0,-3-6 0</inkml:trace>
  <inkml:trace contextRef="#ctx0" brushRef="#br0" timeOffset="69">14503 3085 9629,'14'0'797,"2"-6"-517,3-4 1,3-2-356,6-3 0,5-4-43,0 0 0,7-1-69,-2 1 1,-3 3 5,-2-3 1,-3 8 140,-2 2 1,-10 5-16,-4 0 1,-9 4 4,-1 4 0,-2 11 294,-2 8 0,-13 6-78,-6 4 0,-6 2 172,-3 3 0,-1 7-120,1-2 0,-1 3-138,1-3 1,1-1-161,3 1 0,-1-8 146,6-7 0,2-1-558,7-8 1,-2-5 235,2-4 0,2-9-703,-1-1 1,4-6 365,-5-8 0,7-7-312,-1-3 905,2-2 0,-4-9 0,-2-2 0</inkml:trace>
  <inkml:trace contextRef="#ctx0" brushRef="#br0" timeOffset="70">14531 3199 8203,'6'-8'-509,"4"3"1,2 3 746,3 2 0,5 0 599,4 0 1,3 2-516,1 3 1,5-2-723,0 6 1,1-4-1012,-6 5 1069,1-7 342,-1 3 0,0 0 0,1 2 0</inkml:trace>
  <inkml:trace contextRef="#ctx0" brushRef="#br0" timeOffset="71">15000 3071 8203,'8'-7'-251,"5"0"0,-5-8 309,6 1 0,0-2 136,0-3 1,2 4 226,3-4-345,-3 3 0,9 0-19,-6-3 1,5 3-104,-5-3 0,4 5-69,-4 5 0,-1-4-664,-9 3-18,4 4 557,-12-6 1,6 8-13,-7-5 0,-7 4 237,-2-4 0,1 4 16,-1-5 0,1 1-70,-2-5 0,-1 0 228,6-1-202,1 1 0,4 0 155,0 0 1315,0 6-1002,0 1 0,1 19 130,4 2 0,-2 11-120,7 3 1,-7 2 70,1 8 0,-2 0-113,-2 5 1,0 0-103,0-1 1,0 1-237,0 0 0,0-1 158,0 1 1,0-4-375,0 4 1,0-4 170,0 9 1,-5-10-535,1-5 1,-1-5 42,5-4 1,0-8-144,0-7 1,-2-6 278,-2 2 1,2-10-55,-3-4 1,4-5-302,1-5 1,0-10 310,0-9 0,0 1 389,0-6 0,0 5 0,0-5 0,0 2 0,0 8 0,0 5 0,0 4 0,0 7 0,0-2 0,-2 9 79,-3 5 93,4 4 0,-12 2 525,4 4 0,-4 8-283,-1 6 1,3 1 67,-4-1 0,8 2-91,-12 3 1,11-2-318,-6-3 0,4-4-73,1 4 1,1-4-186,3-6-1245,3-3 1106,-4-6 0,8-1-1026,2-4 1349,4-3 0,6-12 0,1-3 0</inkml:trace>
  <inkml:trace contextRef="#ctx0" brushRef="#br0" timeOffset="72">15256 3099 8155,'14'0'-228,"5"0"-57,0 0 0,0 0 912,-5 0 1,1 0 375,-1 0-1136,0 0-175,0 0 77,0 0 1,-4 0 245,-1 0-15,-5 0 0,2-6 0,-6-2 0</inkml:trace>
  <inkml:trace contextRef="#ctx0" brushRef="#br0" timeOffset="73">15555 2559 8155,'8'6'0,"-4"4"0,-1 4 43,2 5 0,-3 3 231,3 6 1,-4 1 413,-1-1 0,0 1-468,0-1 0,-1 4-420,-4-4 1,3 2-474,-3-11 0,2 5 351,-1-5 1,2 0-438,-3-5 759,4-6 0,-6 5 0,-1-6 0</inkml:trace>
  <inkml:trace contextRef="#ctx0" brushRef="#br0" timeOffset="74">15441 2872 8141,'0'-8'0,"6"2"227,4 6 1,-2 0 12,1 0 1,5-2-113,5-3 1,5 4-222,-5-4 0,9 2 88,-4-2 0,4 2 9,-9-7 1,5 6 196,-5-6-358,0 7 108,-5-10-99,-6 12 1,-2 1 113,-6 9 0,-11 4-139,-3 1 0,-9 5 123,-1 0 1,-3 5-138,-1-5 0,4 4 162,0-4 0,7 5-33,-2-5 1,8 0 228,1-5 0,7-4-104,-2-1 100,4-6 1,2 4-4,4-7 0,3 0-72,6 0 0,5-2-82,0-3 0,5-3-116,-5-6 1,0 0-1,-5 0 0,2 4 118,3 1 0,-3 1-133,2-2 0,-6 4 36,-3 6 348,0-6 1,-1 10-3,-3 1 1,-3 6-1,-2 3 1,0 2-142,0 3 0,-2-1 0,-3 5 0,-1-4-488,-3 5 1,-2-5 202,6 5 1,-5-7-739,6 2 0,-7 1 903,1-1 0,-3 0 0,-1-4 0</inkml:trace>
  <inkml:trace contextRef="#ctx0" brushRef="#br0" timeOffset="75">15512 3270 8126,'-8'-7'0,"2"0"-172,6-8 1,1 1 169,4 0 0,3 0 585,6-1 1,0 6-161,1 0 0,5-1-445,4-4 0,-2 1-29,2 4 1,-7-2 34,2 6 0,-8 0-450,-1 5 343,-1 0 1,-1 2-45,-3 2 1,-4 1 90,-1 9 0,-6-1 159,-4 11 0,-2-5-71,-2 4 0,-1 1 152,1 5 0,0-1 194,0 0 1,6-5-118,3-5 1,4-2-290,1-1 125,0-8 1,7 0-539,8-7 0,-1-8 243,5-6 1,-2-7-1258,2-7 1475,-3-1 0,11-6 0,-5-1 0</inkml:trace>
  <inkml:trace contextRef="#ctx0" brushRef="#br0" timeOffset="76">15995 2801 8110,'23'0'0,"-3"0"641,-6 0-297,7 0 0,-5 0 217,3 0 1,-4 0-169,0 0 0,-1 6-87,0 3 0,-1 4-54,-4 1 1,2 1-86,-6-1 1,0 2 37,-5 2 1,-2 3-96,-3 3 1,-3 1-52,-6-6 0,0 6 123,0-1 1,0-4-180,-1-1 0,6-3-18,-1-2 1,7-4 258,-1-1-155,2-5 1,4 2 5,2-6 0,6 0 2,9 0 0,-2-2-71,7-2 1,-1-4-8,6-7 0,-1 3 68,1 2-87,-7-2 0,5 4 0,-5-6 0</inkml:trace>
  <inkml:trace contextRef="#ctx0" brushRef="#br0" timeOffset="77">14915 3767 8126,'8'15'-586,"-4"-1"1,-2 2 870,-2 3 0,0 3-110,0 6 1,-2 1-353,-2-1 0,1 0 78,-7 1 0,1-1-274,-6 1 0,1-6 40,0 1 1,0-2 332,0 2 0,-1 1 0,1-6 0,-5 0 0,0-5 0,0 0 0,5 1 0,0-3 0,0-2 333,6-4-159,-5-6 0,13 0 278,0 0 1,6 0-141,9 0 1,5-1-123,4-4 1,3-3-274,1-6 0,2-1 161,3 1 1,-7 0-73,2 0 0,-4 4 81,-1 1-184,-2 6 1,-8-2-7,-4 10 0,-3 4 336,-6 10 1,-6 3-10,-3 7 0,-6 1 132,-4 3 0,2 3-129,-7 7 0,1 0-64,-6-1 1,1-4-218,-1 0 1,6-11 148,-1 1 1,2-4-564,-2 0 0,-1-5 251,6-10 1,0 2-583,5-6 0,-1 0 241,1-5 0,0 0 205,0 0 1,0-7 352,-1-2 0,8-4 0,-6-1 0,5 0 0</inkml:trace>
  <inkml:trace contextRef="#ctx0" brushRef="#br0" timeOffset="78">14531 4606 8126,'6'-8'-317,"2"2"353,6 6 1,1 0 222,-1 0 0,6 0-109,4 0 1,5 1-184,4 4 0,-3-3 33,3 3 0,-2-4-192,3-1 1,-6 0 191,1 0 0,-1 0 0,-6 0 0</inkml:trace>
  <inkml:trace contextRef="#ctx0" brushRef="#br0" timeOffset="79">15000 4421 8076,'14'-14'0,"1"0"-860,-1 0 459,0-1 1,5 0 1022,0-4-361,6-3 1,-3-2-43,7 0 0,-6 5-170,1-4 1,0 5-346,4-1 0,-6 3-92,-3 2-400,-3 0 788,-8 6 0,-8 2 0,-8 6 0</inkml:trace>
  <inkml:trace contextRef="#ctx0" brushRef="#br0" timeOffset="80">15256 4066 8076,'10'6'3,"-1"4"1,-1 2 64,1 3 0,2 5 398,-6 4 1,0 3-111,-5 1 0,0 7 46,0 3 0,0 3-83,0 1 1,0 3-243,0 2 0,0-3 104,0 4 1,0-9-123,0-1 1,0-8-294,0-1 1,0-7-1055,0-8-401,0-6 1215,0-2 0,0-9-182,0-7 0,-2-1 656,-2-12 0,2 5 0,-11-15 0,6 3 0</inkml:trace>
  <inkml:trace contextRef="#ctx0" brushRef="#br0" timeOffset="81">15256 4478 8076,'0'-8'29,"0"2"0,0 8 227,0 2 0,-5 4 7,1 6 1,-6 1-194,5-1 1,-4 0 109,4 0 0,-6 0-412,2 1 0,1-1-110,-2 0 0,6-1-292,-6-4 0,5-1 634,-4-3 0,-1-4 0,-4 6 0</inkml:trace>
  <inkml:trace contextRef="#ctx0" brushRef="#br0" timeOffset="82">15285 4421 8076,'22'7'-271,"-2"-4"-68,-6 6 1,1-4 557,-1 4 283,0-5 0,0 7-230,0-7-368,1 1 0,-1-6-743,0-4 588,0-3 1,1-11-529,-1 0 779,0-6 0,0 3 0,0-7 0</inkml:trace>
  <inkml:trace contextRef="#ctx0" brushRef="#br0" timeOffset="83">15668 3838 8076,'10'16'221,"-1"3"0,-5-1 735,0 5 0,-2 6-371,-2 4 1,0 0-220,0-5 0,0 1-812,0-1 0,-5 1 294,0-1 0,1-4-271,4 0 0,-2-7 134,-3 2-1719,4-3 1164,-6-2 844,7-6 0,-6-2 0,-2-6 0</inkml:trace>
  <inkml:trace contextRef="#ctx0" brushRef="#br0" timeOffset="84">15512 4208 8076,'-9'2'-362,"-1"2"0,7 4 578,-2 6 0,4 1 489,1-1 1,0-5-549,0 1-132,0-7 1,1 8 0,4-6 1,3 0 77,6-5 1,0-2-314,0-3 153,7-3 0,-4-6-88,7 0 0,-2-2-225,2-3 1,3 3 168,-4-3 1,0-1-99,0 1 0,-4 0 457,5 5-86,-7 6 0,-1-3 158,-6 6-243,-7 0 1,3 7 284,-6 3 0,0 3-77,0 6 0,-11 0 18,-3 0 0,-5 7 11,0 2 1,1 0-291,-5 0 1,4-1 46,-5 2 0,7 3 29,-2-3 1,-2-4-106,2-1 0,2-3 155,7-2-78,-2 0 1,10-4 19,-3-1-120,4-6 0,2 4 119,4-7 1,3-5-36,6 0 1,1-6-1,-1 2 0,5-4-8,0-1 0,0 0-96,-5-1 1,0 6 58,0-1 1,5 3 58,0-3 1,-5 4-69,-4 6 127,-1 0 0,4 6-84,-4 4 1,-2 9 221,-7 4-80,0 4 0,-2 2-70,-3-1-18,4 0 1,-7 1-407,3-1 1,2-6 53,-6-3 18,5-3 1,-3-3 323,2-4 0,-3 4 0,-6-5 0</inkml:trace>
  <inkml:trace contextRef="#ctx0" brushRef="#br0" timeOffset="85">15597 4606 8005,'10'-6'-156,"-1"-4"0,1 2 334,4-1 1,2-1 304,3-4 1,-2-2-523,7-2-125,-7 2 143,4-5 1,-7 9-131,0 2 1,-4 2 51,-1 3-35,-6 4 0,4 2 252,-7 14 0,-7 0 153,-2 9 0,-4 1-128,-1 9 0,1-4 87,4 3 1,-4-3 549,4-2-319,2 1-250,1-7 1,6 3-199,0-6 34,0-6-842,0-1 520,6-10 79,2-2 1,8-10-133,3-9 1,-3-3-1334,3-6 1661,-3-1 0,4-5 0,2-3 0</inkml:trace>
  <inkml:trace contextRef="#ctx0" brushRef="#br0" timeOffset="86">16209 3910 8005,'14'-8'884,"-5"-3"-531,1 6-21,-1 0 1,6 5 315,-1 0 1,0 0-300,0 0 0,0 5-112,1 0 0,-1 6-390,0-2 0,-1 4 131,-4 1 0,-3 0-639,-6 0 310,0 1 59,0 5 0,-3 2-214,-6 7 0,-1-2 251,-9-4 1,4 4-2,0-3 0,3-2 78,2 2 0,-2-7 82,2 2 1,4-3 265,1-2-111,-3-6-32,7 4 343,-6-4-247,7 0 0,5 0 345,0-3 0,7-4-180,3 4 0,-1-3 23,5-2 0,1 1-32,-1 4-130,7-3 1,-9 6 43,7-4 0,-1-1 67,6 7 0,-7-5 109,-3 4 0,-5-4 487,-4 4-498,2 1 0,-10 4 309,3 0-497,-17 1 1,-3 5 226,-14 4-545,-6-4 0,-1 7 183,-7-3 1,1 3-36,-1 1 0,-12 7 0,-4 1 0</inkml:trace>
  <inkml:trace contextRef="#ctx0" brushRef="#br0" timeOffset="87">18270 1379 8087,'-8'-14'369,"2"0"-246,6-1 1224,-6 7-596,4 2-42,-4 0 56,6 4-447,0-4-127,0 12 0,0 2 112,0 6 1,0 2 91,0 3 0,1 3-185,4 7 0,-3-1-80,2 1 1,-2-1-173,-2 0 0,0 2 90,0 4 0,-6-3-182,-4 7 0,-1-5 82,2 5 0,-2-6 52,6 1 0,-6 3 0,3 1 0</inkml:trace>
  <inkml:trace contextRef="#ctx0" brushRef="#br0" timeOffset="88">20787 1336 8294,'-10'-4'-478,"1"-1"613,6 0-119,-4 5 0,6 0 1612,-4 0-435,3 0-888,-10 0 0,10 2-49,-3 2 0,-1 0-92,1 5 0,1 1 92,4 4 0,0 5-39,0 0 1,-5 8 34,0 1 0,0 0-31,5 6 1,5-6-292,0-4 1,8-4 109,1-6 0,6-1-256,9-3 1,1-4 119,3-6 1,2-11-195,3-3 1,-4-10 69,-5 0 0,-1-4-59,1-5 0,-7-2 133,-3-3 0,-5 2 45,-5 2 0,-2 4 131,-7-3 0,-2 10-113,-3 4 1,-6 0-89,-12 4 1,-3 4 108,-11 11 0,-6 2-523,-5 3 1,3 3 584,7 6 0,-3 13 0,4 3 0</inkml:trace>
  <inkml:trace contextRef="#ctx0" brushRef="#br0" timeOffset="89">24199 1038 8020,'0'-14'0,"0"6"742,0 1-14,0 7 1017,0 0-1316,0 7 1,0-4-53,0 6 1,0 6-29,0 3 0,0 8-121,0-3 1,0 0 50,0 0 0,0 1 64,0 4-227,0 1 55,0-7 1,-2 5 228,-2-4-419,2-2-1,-4 6 49,6-11 1,0 4-144,0-6 1,0 1-481,0-1-768,0-6 426,0-2-323,0-6 1259,0 0 0,0 0 0</inkml:trace>
  <inkml:trace contextRef="#ctx0" brushRef="#br0" timeOffset="90">25919 1152 8055,'-14'-15'0,"0"7"0,0 4 0,0 2 0,-1 2 0,1 0 0,0 0 0,1 6 0,4 4 0,2 4 0,7 5 0,2 2 0,3 2 0,1 4 518,4-3 0,4 1 1519,0-1-1424,0 3-411,7-12 1,-1 4-139,4-9 0,-2 1 5,2-6 1,-5-1-182,4-4 1,-5-7-212,1-8 257,3 1-80,-13-6 1,10 1-6,-9 0 0,-4-5-38,-1 5 1,-4-5-153,-1 5 0,0 0 12,0 5 0,-6 0-675,-3 0 58,-4 0-203,-1 6 1149,6 1 0,2 1 0,6-2 0</inkml:trace>
  <inkml:trace contextRef="#ctx0" brushRef="#br0" timeOffset="91">26644 1365 8111,'0'-8'-433,"7"2"71,-6 6 362,12 0 0,-5-13 0,6-3 0</inkml:trace>
  <inkml:trace contextRef="#ctx0" brushRef="#br0" timeOffset="92">27142 1336 8111,'6'8'-654,"-2"-1"-15,5-7 1,-4 0 668,4 0 0,-4 0 0,5 0 0,-7 0 0,9 0 0,-4 0 0</inkml:trace>
  <inkml:trace contextRef="#ctx0" brushRef="#br0" timeOffset="93">27398 1365 8111,'14'0'0,"0"0"0,1-2-417,-1-3 226,6 4 336,-4-12 1,5 10 644,-7-6-604,7 5-371,-6-8 0,6 10-1018,-7-3 1203,0 4 0,7-5 0,1-2 0</inkml:trace>
  <inkml:trace contextRef="#ctx0" brushRef="#br0" timeOffset="94">29047 1194 8030,'-8'2'243,"4"2"0,2 4 614,2 7 1,-5 5-293,1 4 0,-3 4-125,3 5 0,-3 4-115,-2 5 0,-4 3 106,4 2 1,1-4-350,-2-1 1,7 1-293,-2-5 0,4-3 210,1-2 0,0-3 0,0-2 0</inkml:trace>
  <inkml:trace contextRef="#ctx0" brushRef="#br0" timeOffset="95">17090 2346 7260,'8'-8'-357,"5"-5"0,-10 12 473,6-4 1,1-1-89,4 1 0,-4-2 382,-1 3-358,0 2 41,6-10 0,0 10 14,4-3 1,-3-1-17,3 1 1,-3 0 16,-2 5 1,5 0-172,0 0 1,2 0 143,-2 0 1,-4 0-314,4 0 294,3 0-28,-6 0 1,6 0-102,-3 0 110,-3 0 11,5 0 1,-6 5 16,4 0 1,-3 0 6,3-5 0,-1 0 27,1 0 0,-2 0-28,7 0 1,-1 0 6,6 0 0,-1 0 42,1 0-63,-1 0-7,0 0 0,6 0-25,-1 0 49,0 0-49,2 0 0,-5 0 14,3 0 1,-3 0-11,-2 0 1,-1 0-3,-3 0 1,3 0 6,-3 0 1,2 0 2,3 0 0,-1 0 56,1 0-52,5-7-14,-4 6 0,12-6 29,-5 7-4,-2 0-9,6 0 1,-4-4 15,5-1 1,-4 0-45,0 5 0,-6-1-5,1-4 0,2 3-46,-2-2 0,2 2 67,-2 2 1,1 0 70,4 0-74,3 0-14,-4 0 1,1 0 100,0 0-81,-7 0-37,10 0 1,-9 5 15,6-1 0,-7 3-19,3-2 1,-4-4-5,-2 4 1,5-4-25,0-1 1,7 0 30,-2 0 1,3 0-101,1 0 110,1 0-16,0 0 1,-2 0 11,-3 0 0,1 0 27,-6 0 1,1 2 11,-6 3 1,-1-4-41,-3 4 1,1-3 8,-6-2 1,6 4-16,-1 1 0,3 0 3,1-5 0,5 0-6,0 0 16,13 0-23,-8 6 1,11-4-4,-6 2 0,-2-2-31,-3-2 1,3 0-7,-3 0 1,-3 0 39,-2 0 1,-5 0-3,-4 0 1,3 0 240,-4 0-235,4 0 1,2 0 1,4 0 64,0 0 1,2 0-54,-2 0 0,0 0 105,10 0-76,-10 0-34,14 0 1,-12 0 10,3 0 1,2-5-19,-7 1 1,5-1-7,-5 5 1,2-5 11,-2 0 0,5 1-12,9 4 0,-6-2 138,6-3 1,-7 4-36,3-4 1,-1 3 15,-4 2 0,2-4-80,-2-1 0,-4 0 13,-5 5 1,-1 0-38,1 0 1,4 0-10,0 0 0,2 0-2,-2 0 1,2 0-14,3 0 1,3 0-70,-3 0 1,-2 0 71,2 0 0,-5 0-22,5 0 0,-6 0 24,1 0 1,-3 0 6,-2 0 0,1 0 5,-1 0 1,2 0 3,3 0 1,-1 0 4,6 0 1,0 0 1,4 0 0,1 0 27,0 0 1,-5 0-37,-1 0 0,0-5 75,1 1 0,1-3-31,-6 3 0,1 2 11,-6-3 0,0-1-19,1 1 1,1 1 4,3 4 0,3-5-20,7 0 1,1 0 3,4 5 1,-4 0-74,3 0 0,1 0 72,-6 0 0,4-4-45,-8-1 1,-2 0 31,2 5 1,0 0-2,5 0 1,1-1 5,3-4 1,-1 3-1,6-3 1,-1 4-19,1 1 1,2-5 6,-7 0 0,-1 1 15,-8 4 0,3 0-8,-3 0 1,-2-5 16,2 0 0,2 0-9,7 5 1,-1 0 0,6 0 1,-5 0 0,6 0 0,-8 0-4,3 0 0,-6 0-40,-4 0 0,3 0 39,-3 0 1,3 0-44,2 0 0,4 0 34,1 0 1,6 0-32,-2 0 1,1 0 17,-1 0 0,-3 2-3,-6 3 1,0-4 7,-1 4 1,3-3 3,2-2 0,-1 0-7,6 0 0,0 1-1,5 4 0,0-3-5,0 2 0,-7-2 5,-2-2 0,-4 0 25,-1 0 1,1 0-6,3 0 0,-1 5 4,6-1 0,0 1 14,5-5 0,-2 2 5,-2 2 0,0-2-29,-5 3 0,-1-4 0,-4-1 1,-1 5-30,1 0 0,1 1 35,4-1 1,-3-4-27,8 4 1,-6-3-4,5-2 0,-6 1-3,1 4 1,-2-3 34,-3 2 0,-4-2 12,0-2 0,-3 0-12,7 0 1,-2 0 4,7 0 0,-1 0-17,2 0 1,0 0 5,5 0 0,0 0-17,-5 0 1,-1 0 16,-4 0 0,1 0-2,3 0 0,-1 0 0,6 0 1,7 0 4,7 0 1,-1 0 9,1 0 0,-12 0 3,-2 0 1,-1 0-36,-4 0 0,2 0 22,-2 0 0,4 0-15,6 0 1,4 0-135,1 0 0,-5 0 125,-5 0 0,-1 0 16,1 0 1,-3 0-17,-7 0 0,6 0 20,-1 0 1,12 0 6,-3 0 1,8 0-73,-7 0 0,3 0 70,-8 0 1,-3 2 14,-2 2 0,-7-2 17,-3 3 0,1-4 127,5-1 1,-5 0-117,0 0 0,-2 2 13,2 3 0,2-4-38,-7 4 1,-2-4 130,-7-1 1,1 5-175,-6 0 1,0 0 49,-5-5 1,1 0-104,-2 0 4</inkml:trace>
  <inkml:trace contextRef="#ctx0" brushRef="#br0" timeOffset="96">18171 2900 8269,'-15'0'-614,"6"0"723,0 0-91,5 6 0,-2-4 70,0 11 0,4-5 173,-3 6 0,-1 2-130,1 3 1,1-2 11,4 7 0,4-5-77,1 4 1,6-1-2,-1 2 1,2-3-159,2-7 41,1-6 1,4 3 90,0-6 1,7-9 18,3-10 0,1-6-41,8-9 1,-2-4 20,2 0 1,-3-7-116,-7 2 0,-4-3 168,0-1 0,-13 1 14,-2 3 1,-6-2-52,-3 7 0,-12 1 7,-7 9 1,-8 2-59,-6 7 0,3 1 42,-3 4 0,-2 3-187,2 6 0,4 6 119,5 3 1,9 4-913,0 1 935,8 0 0,13 7 0,2 1 0</inkml:trace>
  <inkml:trace contextRef="#ctx0" brushRef="#br0" timeOffset="97">20957 2403 8136,'0'9'836,"0"1"1,0-1-36,0 5-444,0 7 0,0 1 701,0 6-645,0 13 0,0-3 338,0 10 0,0-3-300,0 3 1,-4-4-49,-1 3 0,-1-4-148,1-5 0,3-8-502,-2-6 0,2-7 270,2 2-324,0-9 0,2-4-390,2-6 1,4 0 690,6 0 0,7-13 0,1-3 0</inkml:trace>
  <inkml:trace contextRef="#ctx0" brushRef="#br0" timeOffset="98">24128 2644 8064,'-6'-8'-23,"4"-4"408,-11 10 221,6-10-399,-8 10-32,7-4 0,-4 7 75,2 4-76,4 3 1,-7 8 3,4 3-3,3 3 0,-1 1 49,7 1 1,0 1-32,0 9 0,0-9-67,0 3 1,8-9-149,6 0 1,2-5-231,8-4 178,-7 2 61,10-10 1,-5-2 51,7-9-131,-7-4 83,5-8 0,-7-2-143,4-10 1,-4-4 67,-5-5 1,-3-1-136,-2 0 0,-4 7 134,-6 3 0,-2 3-128,-2 1 1,-6 2-42,-9 4 110,3 2 0,-4 7-291,6 0-386,-1 6-415,8 2 1236,0 6 0,14 6 0,0 2 0</inkml:trace>
  <inkml:trace contextRef="#ctx0" brushRef="#br0" timeOffset="99">26190 2730 8161,'-7'-23'0,"-1"-3"0,-1 11 563,-1 1 42,7 6-128,-3 2-457,6 4 0,8-6-557,6 4 0,8 2 242,11-3 1,12-1 29,11 1 0,3-1 84,7 1 0,-1 4-417,1-4 1,-1 3 342,-3 2 1,2-4 254,8-1 0,2 0 0,-3 5 0,6 0 0,-10 0 0,-3 0 0,-11 0 0,0 5-49,-5 0 0,1 1 49,-2-1 0,-1-4-31,6 4 0,-3-3 1,-2-2 1,4 0 140,-13 0 0,3 0 230,-13 0 1,2 0-72,-11 0 1,0 0 925,-5 0-481,1 0 42,-1 0-432,0 0 0,0 0-338,1 0 0,-1 0-344,0 0 0,6 0 249,4 0 108,3 0 0,8-13 0,1-3 0</inkml:trace>
  <inkml:trace contextRef="#ctx0" brushRef="#br0" timeOffset="100">29047 2545 8068,'-14'6'-1301,"0"2"1632,0 6-137,-1 7 1,1-4-42,0 7 0,1-1 67,4 6 0,-2 1-25,6 3 0,0-3 181,5 3 0,0-7-194,0-3 0,8-5-33,6 1 0,2-10-175,8-4 1,0-4 97,4-1 0,-4-6-106,-1-3 1,0-10 77,0-5 0,3-3-82,-7-1 1,-2-6 71,-8 1 1,-2-5-8,-7 5 1,0 2-109,0 7 1,-7-1 69,-2 6 0,-5 1-843,-5 9 854,-3 3 0,-7 6 0,1 0 0</inkml:trace>
  <inkml:trace contextRef="#ctx0" brushRef="#br0" timeOffset="101">18256 3938 8148,'0'-8'1044,"0"2"-668,6 18 0,-4 6 13,3 15 1,1 10 133,-1 9 1,-1 5 322,-4 4-809,0-2 1,0 10 522,0-3 1,0-7-151,0-2 1,0-5-217,0 0 0,0-9 62,0-10 1,0-5-351,0-4 1,2-5 157,3-10-431,-4 4-253,12-11 1,-4 2-1341,10-8 1960,4-4 0,11-13 0,3-1 0</inkml:trace>
  <inkml:trace contextRef="#ctx0" brushRef="#br0" timeOffset="102">20773 4080 8047,'-8'21'-42,"-3"-4"248,6 7 1,-5-1 324,6 6 0,-1-1 13,5 1-382,0-1 0,6-1 10,4-3-116,9 3 0,3-13 4,6 0 1,2-6-209,3-8 1,2-3 215,3-7 1,3-6 39,-3-12 1,-3-7-191,-2-3-416,-3-3 450,-8-1 1,-1-1-233,-7 0 310,-6 7 0,-2 1-173,-6 7 1,-6 6 94,-4 3 0,-7 3-617,-2 2 1,-2 6 22,2 3 642,4 4 0,-6 1 0,7 0 0</inkml:trace>
  <inkml:trace contextRef="#ctx0" brushRef="#br0" timeOffset="103">24270 3895 8007,'0'15'188,"0"3"56,0 1 1,0 7 124,0-3 0,0 11 427,0 3 0,-5 5-227,1 0-342,-7-5-57,3 4 1,0-10-806,3 7 386,3-6-171,2 2 0,0-7-1139,0-3 1559,0-3 0,7-1 0,1 2 0</inkml:trace>
  <inkml:trace contextRef="#ctx0" brushRef="#br0" timeOffset="104">25820 4180 7983,'8'-7'385,"0"6"49,-4-4 0,6 3-975,9 2 0,-2 0 109,7 0 0,-2 5-7,2 0 439,3 0 0,1 1 0,8 2 0</inkml:trace>
  <inkml:trace contextRef="#ctx0" brushRef="#br0" timeOffset="105">26872 4151 7908,'14'0'0,"2"0"-197,3 0 1,-2 0 225,7 0 0,4-5-167,6 1 1,7-3-85,1 3 0,1 1-124,4-7 0,2 5 175,-1-4 1,10 4 170,-1-4 0,9 4-311,1-5 0,-4 7 0,0-3 1</inkml:trace>
  <inkml:trace contextRef="#ctx0" brushRef="#br0" timeOffset="106">28663 3824 7962,'5'-9'0,"0"-1"0,6 7-513,-2-2 0,-1 4 311,2 1 0,-1 0 910,5 0-499,1 0 0,-6 0 98,1 0 0,-6 0 222,6 0 442,-7 0-231,3 0-506,-6 6 1,0 4-7,0 9 1,-6-2-74,-3 7 0,-4 1-120,-1 8 1,-1 2 57,1 3 1,6 1-161,4-6 1,2 5 71,2-5 1,2-1-91,2-8 0,11 1-121,8-6 1,4-6 68,2-9 0,5-4 47,4-4 0,2-11-19,-2-8 0,-2-6-159,-3-4 1,-8 2 50,4-7 1,-5-5-140,-1-4 1,-4-2 74,-9 1 1,-4 9 66,-6-4 1,-3 11 295,-7 4 0,-1 3-110,-12 11 0,-6 2-57,-4 12 0,-11 2 85,1 3 0,-3 9 0,4 8 0</inkml:trace>
  <inkml:trace contextRef="#ctx0" brushRef="#br0" timeOffset="107">2773 4606 7955,'0'-8'1280,"0"2"-854,0 6 0,0 8-190,0 6 0,1 2-147,4 8 0,-3 1 147,3 8 0,-5 2-155,-5 3 0,2 7 89,-7-2 1,-1 3-66,-8-3 0,3 4-311,-3 0 0,-1 1 166,1-6 1,-5-1-497,5-3 0,-1-5 250,1-9 1,3 0-409,-3-10 1,8 2 291,1-11 1,3-2-273,-3-8 0,2-4 674,3-10 0,4-10 0,-5-7 0</inkml:trace>
  <inkml:trace contextRef="#ctx0" brushRef="#br0" timeOffset="108">2659 5033 7955,'16'8'0,"3"6"0,-2 6 369,7 9 1,-7-1-69,2 1 1,-8 1-41,-1 3 1,-2-2-119,1 7 0,2-6-119,-6 1 1,5-5-395,-6-4 0,6-3 261,-6-7 1,3-1-1084,-2-4 672,-4 4-169,5-12 689,-6 6 0,7-20 0,1-3 0</inkml:trace>
  <inkml:trace contextRef="#ctx0" brushRef="#br0" timeOffset="109">2844 4848 7955,'14'-8'0,"-4"-5"325,-1 4 1,1-4-60,4-1 0,0-2 23,0-3 0,5 2-40,0-7 1,0 0-409,-5-4 0,1 6-489,-1 3-817,0 3 228,0 2 628,-6 6 609,-2 2 0,-6 12 0,0 3 0,-4 4 0,-1 1 0,-1-1 0,1-4 0,3 4-4,-2-3 191,-4 2 1,6 2 331,-3 1 0,4-6 537,1 1-732,-7-1 1,6 5-41,-4 0 1,4 1-32,1-1 0,-5 2-280,0 3 1,-4-2 104,4 7 1,-6-1-338,1 6 1,2 2 71,-1-2 1,4 2-17,-4-7 0,6-3-90,-2-2 244,3-10 69,2-3 0,7-9-52,2-6 0,4-7 83,1-12 1,5-1-44,0 1 0,5-1-115,-5 1 0,6 1 87,-2 3 1,3-1-13,-3 6 1,-2 2 103,-7 7 0,0-1-106,1 6 35,-7 1 1,-4 15-16,-8 3 1,-4 11-142,-7 4 1,-4 2 97,1 12 1,-6-4-161,5 9 1,-5-4 87,5-1 1,0-2 42,5-3 0,0-5 179,0-9 1,6-4-133,3-6 286,-3-6-184,6-1 145,2-20 1,13 3-29,6-9 1,2-3-218,-2-1 1,-2 1-87,7-2 1,-1-3-171,6-1 0,-2-7-7,-4 11 0,-2-4-69,-7 9 369,-6-7 0,5 11 0,-5-6 0</inkml:trace>
  <inkml:trace contextRef="#ctx0" brushRef="#br0" timeOffset="110">3128 4962 7955,'0'18'52,"0"1"0,5 7 132,0-3 0,1 4 45,-1 2 1,-2-1 6,7 1 0,-6-1-204,6 0 0,-6-1-23,6-3 0,-5-3-165,4-7 1,-4-6-41,4-4 0,-4-2 148,5-2 1,-2-6-289,1-4 0,-1-9 81,-3-5 0,-2-4-315,6-5 1,-6-3 569,2-7 0,-3-6 0,-2-2 0</inkml:trace>
  <inkml:trace contextRef="#ctx0" brushRef="#br0" timeOffset="111">3285 4777 7955,'6'-8'281,"2"2"1,5 7-55,-4 4 0,2 4-5,-6 10 0,1-3-248,-1 3 0,-3-3 50,2-2-60,-2 0-686,4 0 496,-4-6-141,4-1 0,-6-15 110,0-6 0,0-2-176,0-8 0,0 0 224,0-4 1,0 0 208,0-1 0,-6 1 0,4-7 0,-4-1 0</inkml:trace>
  <inkml:trace contextRef="#ctx0" brushRef="#br0" timeOffset="112">3327 4450 7955,'7'-8'0,"-4"5"205,6 12 1,-4 4 16,5 15 0,-1 4 166,5 10 0,0 6-22,1-1 0,-1 2 37,0-1 1,0-3-56,1 8 0,-1 0-98,0 9 0,-5-8-185,1 2 0,-5-13 104,4 0 1,-4-15-203,4 1 103,-5-10-95,2 1 0,-6-10-124,0-1 0,-2-6-186,-2 2 0,-4-3-71,-7-2 1,1 0 162,0 0 1,0 0-302,0 0 0,-1 0 233,1 0 0,1-7-312,4-2 1,-4-6 622,4-3 0,3-5 0,-1-5 0</inkml:trace>
  <inkml:trace contextRef="#ctx0" brushRef="#br0" timeOffset="113">3569 4691 7940,'10'-9'516,"-1"-1"0,-1 1-80,1-5 1,4 0-340,-3-1 0,2-4 137,2 0 1,1-6-308,-1 1 1,0-2 108,0-3 0,0 7-1797,1 3 1761,-7-3 0,4 0 0,-4-7 0</inkml:trace>
  <inkml:trace contextRef="#ctx0" brushRef="#br0" timeOffset="114">3626 4279 7940,'8'14'263,"4"2"159,-2 3 0,4 5-35,5 9 0,-3 3-97,3 7 0,1 4-8,-1 1 0,2 4-62,-2-5 1,-3 1-221,3-6 0,-4-1-94,0-3 1,-6 3-132,1-3 1,-7-3-48,2-2 0,-4-3 145,-1-1 0,0-6-58,0 1 1,-5-7 109,1 2 1,-7-9-28,1-5 1,-7-4 26,-2-1 1,0-1 110,5-4 0,1-8-28,3-6 1,-1-6 16,7 1 1,-1-4-4,5-5 0,0 4-33,0 1 1,1-5 87,4 4 1,3 2-73,6 4 1,1-1-474,-1-5 0,-2 3 190,-2 2 1,3-1 277,-4 6 0,4-7 0,1 4 0</inkml:trace>
  <inkml:trace contextRef="#ctx0" brushRef="#br0" timeOffset="115">3853 4535 7782,'10'0'-50,"-1"0"0,-4-2 169,5-2 0,-1-4 235,5-6 0,1-1-43,-1 1 0,0 0-433,0 0 137,0 0-921,1-1 608,-1 7 0,-6 4-2,-4 8 0,-2 4-36,-2 7 1,-5 5 103,1 4 1,-7-2 185,1 2 1,-3-7 45,-1 2 0,5-3 89,-1-2 0,5-1-200,-4-4 678,6 4-349,-3-12 0,12 6 13,3-7 1,4-2-137,1-3 1,-4 4 2,-1-4 1,1-1-333,4 1 247,0 0 0,-4 5-409,-1 0 246,-6 0 0,3 6 85,-6 4 0,-4 7 63,-1 2 0,-6 5 102,1-5 0,-1 1 290,2-1 1,-4-3-167,4 3 0,1-3 234,-2-2 1,7-4 199,-1-1-618,2-6 0,4 4 106,2-7 1,4-7-159,6-2 1,2-5-230,3-5 1,-3-3-339,3-7 0,-3 5-777,-2 1 1356,0-1 0,0-4 0,1-1 0</inkml:trace>
  <inkml:trace contextRef="#ctx0" brushRef="#br0" timeOffset="116">3981 4080 7926,'2'-8'-207,"3"3"-52,-4 4 1,10 4 930,-6 7 1,5 1-174,-6 12 0,7 3-13,-1 7 0,2 3-135,3 7 0,-1 1 25,0 3 1,0 9-92,1 5 0,-1 4-69,0-8 0,0 3-135,0-8 0,-4-3-159,-1-2 0,1-10-518,4-9 1,-4-3 119,-1-10 83,-6 2 0,5-15-219,-3 2 311,-4-2 1,6-8-47,-7-4 0,-5-3-221,0-1 0,-4-6 138,4-4 0,-4-3 121,4-1 1,-6-5 308,1-1 0,-2-11 0,-3 0 0</inkml:trace>
  <inkml:trace contextRef="#ctx0" brushRef="#br0" timeOffset="117">4180 3938 7926,'0'-8'459,"0"2"1,0 9 39,0 6 1,2 2-44,3 13 0,-2 1-136,6 9 0,-4-4 82,5 3 1,-2 3-351,1 2 0,4 5 107,-4 4 0,4-1-78,1 6 1,-5 0 82,1 5 1,-1-2-263,6-3 0,-1 2 51,0-7 0,0 2-406,1-1 0,-1-9 2,0 4 0,-1-5-219,-4 0 1,2-5 139,-6-9 0,0-9 180,-5-5 1,0-9-233,0-1 0,-2-12 181,-3-12 0,-3-9 401,-6-5 0,-5-3 0,0-2 0,-6 1 0,3-1 0</inkml:trace>
  <inkml:trace contextRef="#ctx0" brushRef="#br0" timeOffset="118">4223 4265 7915,'6'-8'0,"-2"-5"0,5 4 0,1 1 270,4-1 0,0-1-69,0-4 0,0 4 33,1 1 0,-1 1-167,0-1 1,0-3 121,1 8 1,-6-6-423,0 6 200,-5-1 0,2 6-154,-6 4 0,-2 3 84,-2 6 0,-4 5-52,-6 0 1,-1 8-16,1 1 1,0 1 65,0 4 1,-1 2 88,1-2 0,6-5-28,4-4 1,2-7 156,2 2 1,0-8-88,0-1 1,6-7 93,4 2 0,2-5-48,3-5 0,-1 0-72,0-9 1,5 8 16,0-8 1,0 3 8,-5-4 0,0 6-106,1-1 0,-3 6 114,-2-6-169,2 7 122,-4-3 0,0 14 325,-3 6 1,-5 2-4,-5 7 1,-3 1-3,-6 4 0,1 1-109,4-1 1,-4-1-18,4-3 1,1-2 135,-2-3 1,7-8 206,-1 3-414,2-9 1,8 1 84,4-6 0,9-1-855,4-4 382,4-9 180,2-8 0,4-7 97,0 1 0,7-7 0,-4-1 0</inkml:trace>
  <inkml:trace contextRef="#ctx0" brushRef="#br0" timeOffset="119">17502 1080 8453,'0'-7'-1207,"0"0"952,0 7 1,0 7 253,0 2 1,-4 4 238,-1 1 0,0 0-70,5 0 0,0 5 77,0 0 1,0 5-108,0-5 1,0 5 105,0-5 0,0 6-150,0-2 0,-4 4 91,-1 2 1,0 4-57,5 0 0,0 2-27,0-2 1,0-3-8,0 3 1,0 4-129,0 0 0,0 5-5,0 0 1,0 1 125,0-1 1,0 4-165,0 6 1,0 2 127,0 12 1,-6-4 77,-4 4 0,2-10-66,-1 1 1,4-8 7,-4 3 1,5-7-23,0 3 0,-3-2 7,3 1 1,-1-1-125,5 6 0,0-1 128,0 1 0,0-3 18,0-7 1,0 6-28,0-1 0,0 5-56,0-4 1,-5 5 109,0-1 0,-1 5-164,1 5 0,2-4 154,-6 4 1,4-10-40,-4-5 0,4-2 145,-5-3 1,7 1-114,-2 0 1,-1-5 183,1-1 0,1 1-109,4 5 1,-5 0-13,0-1 1,0 3-19,5 2 1,0-4 159,0-1 0,-4 1-231,-1-5 1,0 0-191,5 4 0,0-5-150,0 10 0,0 0 137,0 10 0,0-5 309,0 1 1,0-9-124,0-2 0,0 1-75,0-5 0,0-3-32,0-2 1,0-3-41,0-2 1,0-6 59,0-3 1,0-3 55,0-2 10,0 1 0,-1-3 1779,-4-2 19,3 2-4154,-4-4 1806,0 7-444,4-8 1,-4-2-98,6-10 1,1-6 1065,4-12 0,3-7 0,6-13 0</inkml:trace>
  <inkml:trace contextRef="#ctx0" brushRef="#br0" timeOffset="120">17630 1294 15916,'-7'-8'-2835,"-6"-5"2118,11 12 0,-2-10 605,8 6 1,4-5 591,6 6 0,2-3-162,3 3 1,3 0-117,7-5 1,1 6 25,3-2 0,-3-1-221,3 1 1,2 0 295,-2 5 0,0 0-41,-4 0 0,1 2-194,3 2 1,-3-2-322,3 3 1,-1-4 106,1-1 0,3 0-140,7 0 1,6-4 228,3-1 0,3-5 126,2 6 0,-5-6-82,0 5 0,-3 1 108,-1 4 0,-2-5-30,-13 0 1,1-1-114,0 1 0,-3 4 66,7-4 1,0-1 7,5 1 0,4-5-108,0 6 1,2-7 53,-1 1 1,-4 2 19,3-1 1,-7 1-47,-2-2 0,-7-1 78,3 7 0,-4-1-53,-2 5 0,5 0 27,0 0 1,2 0-65,-2 0 1,4 0 4,5 0 1,1 0 54,0 0 0,4 0-6,0 0 1,2 0-33,-1 0 0,-2-2 33,6-3 0,6 2-66,9-6 0,2 4-74,2-4 0,-6 4 84,-3-5 0,-4 6 96,-1-6 0,-7 5 8,-2-4 1,4 6-15,5-2 1,0 2 1,4-2 1,2 4-72,-1-4 0,-2 3 82,-8 2 0,2-1-164,-7-4 1,2 3 152,-1-2 1,4 2-48,9 2 0,-2-2-1,3-2 0,-4 2 2,-1-3 0,-5 4 21,0 1 1,-11 0-12,2 0 0,1 0 38,3 0 1,6 0-28,-6 0 0,7 0 9,-2 0 1,-2 0-7,3 0 0,-12 0-53,1 0 1,-4 0 40,0 0 1,-3 0-6,-7 0 1,2 0 36,3 0 1,4 5-31,5-1 1,7 1 157,4-5 0,2 0-144,2 0 0,-2-5 41,-3 1 0,2-1-13,-7 5 0,7-5-124,-2 0 0,3 1 27,2 4 0,5 0-15,-1 0 0,1-5 57,-5 0 0,-2 0 1,-3 5 0,-1 0 139,-4 0 0,9-1-143,5-4 0,7 2 36,-2-7 1,4 7-22,1-1 0,-6 0 48,-4 0 0,-2 2-51,-2-3 0,4 2 0,1-2 1,6 4-11,-2-4 1,-3 4 23,-1 1 1,-10 0-15,-4 0 1,1 0-5,-2 0 1,7 1 16,-2 4 0,9-4-10,6 4 0,2-3 19,2-2 0,-4 0-77,-1 0 0,-4 0-5,4 0 1,0 0-250,5 0 1,5 0 285,0 0 0,-6 0 29,-9 0 0,-2 0-203,-2 0 1,6 0 234,3 0 0,4 0-52,1 0 1,0 0 27,0 0 1,-2 0-10,-2 0 0,-2-5 5,-4 0 0,4 1-9,6 4 1,5-2-6,0-3 1,-4 4 12,-10-4 1,0 3-12,-10 2 1,3 0 3,2 0 1,0 5-3,0 0 1,3 1-150,-4-1 0,4-2 68,-7 7 1,-4-7-44,-2 1 1,2-2 87,-2-2 0,2 0-13,-1 0 0,-1 0 102,10 0 1,-3 0-100,7 0 0,-4 0 125,-5 0 0,-3 0 3,-6 0 1,-7 0 48,-3 0 1,-3 0 196,-1 0 1,4 0-278,0 0 0,2 0 164,-2 0 0,3 0-190,7 0 1,-3 0-2,2 0 1,-4 0 0,5 0 1,-2 0-111,-8 0 1,2-2 93,-2-2 0,-3 2-63,3-3 0,4 2 32,0-2 1,1 4-3,5-4 0,-5 4 23,5 1 0,-2 0-5,-8 0 1,0 0 46,-5 0 0,1 0-47,-1 0 1,-1 0 171,-3 0 0,3 0-174,-4 0 0,0 0 3,0 0 0,-4 0 11,5 0 1,-5 1-2,5 4 1,-5-4 5,4 4 1,-9-3-12,5-2 0,-11 0 261,7 0-248,-4 6 1,-2-4-64,1 2 68,-7 4-351,3 0 282,-6 6-27,0 1 72,6-1-16,-4 0 106,11 0 1,-10-1-138,6-4 166,-6 4 0,5-7-100,-3 4 1,-3 2 3,2-2 0,-2 3-20,-2 1 0,0 5-6,0 0 0,0 6-27,0-1 0,0-1-9,0 6 0,0-4 225,0 8 0,0-3-175,0-1 0,0-1-258,0 1 0,0-1 86,0 0 1,0 1 297,0-1 0,5-4-106,-1 0 0,1-5-52,-5 4 1,5 3-61,0 7 1,-1-3 17,-4 3 0,0-8 198,0-1 1,2 0-92,3 4 0,-4 2 27,4 3 0,-5 4-34,-5 5 0,2 1 140,-6 0 1,1-1-200,-2 1 0,-7 4-23,3 1 0,-4-6 140,4-4 1,5-2 27,-1 2 1,7 2-29,-2-7 1,4 2 202,1-2 0,0 6-63,0 4 0,1 8-136,4-9 1,-4 9-188,4-4 1,2 1 112,-3-6 1,1 6-94,-5-1 1,0 5 162,0-4 0,0 1 78,0-2 1,0-1-61,0 6 0,2-2-62,2 3 1,-2 2-29,3-3 0,1 2 47,-1-2 1,-1 1-166,-4-5 0,5 6 65,0-2 0,4-2-84,-4 2 0,0 2 100,-5 8 0,0-9-46,0 4 0,-2-8 273,-2 3 1,-4 0-69,-7 5 1,1 5-1,0 0 1,-5-1-207,0-4 0,2-2-152,7-3 1,-1-9-209,6-10 0,-4 2-267,4-2 0,-1-4 705,1-6 0,4-2 0,-4-2 0,3-7 0</inkml:trace>
  <inkml:trace contextRef="#ctx0" brushRef="#br0" timeOffset="121">17289 4947 8534,'0'-9'-1222,"0"-1"1334,0 7 0,0-5 120,0 4 512,-6 2-284,4-4-198,-10 6 1,10 6-15,-3 3 1,4 4 9,1 1 0,1 5-6,4 0 0,1 6 26,4-1 0,3 3-237,-4 1 1,4 1 163,1-1 1,-5-1-188,1-3 0,-5 3 102,4-4 1,-6 3-144,2-3 1,-3 4 92,-2-3 0,0-2-99,0 2 0,0-5 27,0 4-227,0-5-2,0 2 168,0-5 120,0-8-55,0 0 421,0-7-336,0 0 0,4 1 33,1 4 0,1-3-50,-1 2 0,3-2 11,6-2 0,0 0-144,1 0 1,-1 0 134,0 0 0,5 0-165,0 0 0,6-5 127,-1 0 1,3 1-12,1 4 1,2-5 21,3 0 1,-1 1 186,6 4 1,5 0-145,4 0 0,0 0 128,-4 0 0,0-2 43,-1-3 1,-4 4-145,0-4 0,0 2 74,5-2 1,-1 3-48,1-2 1,11-3-24,3 3 0,3-3 17,-3 3 0,-7 2-141,-3-3 1,1 4 66,-6 1 1,4 0 1,-8 0 1,-1 0 0,0 0 0,1 0 25,5 0 1,4 0-157,1 0 0,6 0 132,-2 0 0,3 0-84,2 0 1,-7-5 68,-2 0 1,-2-1-108,1 1 0,-1 4 143,6-4 1,2-1-7,7 1 0,-2 0 17,2 5 1,-4-2-74,-5-2 0,2 2 30,-7-3 1,1 4 15,-6 1 1,7 0-142,4 0 1,2 0 54,2 0 0,0 0-36,-1 0 1,1 0 13,0 0 1,-6-2-6,-4-3 1,4 4 85,1-4 1,9-1-272,6 1 0,-2-4 232,1 4 0,-6 0-14,2 5 1,-6-5-72,-3 1 1,-3-1 69,-2 5 1,4 0-23,9 0 0,-2 0 16,2 0 0,-2 0-9,-2 0 0,-7 0 3,-2 0 1,-6 0 13,-4 0 1,3 0 27,-3 0 1,5 2-24,4 2 1,-1-2 21,6 3 1,-4-2-16,4 1 0,-7-2-195,3 3 0,-6-4 82,-4-1 1,3 0 265,-3 0 1,0 0-167,5 0 1,-4-1-39,9-4 0,2 3 76,3-2 1,0-3-85,-1 3 1,2-3 152,-7 3 0,1 2-55,-5-3 1,1 2 29,3-2 0,5 2-98,10-6 1,3 6-103,6-2 0,-5-3 14,0-2 0,-6 3 109,2-3 0,3 7-171,1-2 0,4-1 137,1 1 1,5 0-31,-1 5 1,3-4 97,-12-1 0,7-5-88,-11 6 0,5-1 132,5 5 1,3-2 86,1-2 1,5 2-138,-5-3 0,-5 4 55,-5 1 1,-3 0-227,8 0 1,-1 1 97,-30 2 0,0-1 1,35 0-129,0 2 0,-8-2 125,-6-2 1,4 0 49,2 0 0,4 0-7,4 0 0,1 0 12,0 0 1,3 0 82,-13 0 0,2-5-71,-6 1 1,-2-1-23,6 5 1,-1-2 36,1-3 0,-2 4-137,-7-4 1,-2 4 35,-3 1 1,-3 0 57,-6 0 1,4 0 43,0 0 0,7-2 2,-2-3 1,7 4 60,-2-4 1,7 2-76,-7-2 0,-3 3 10,-7-2 0,4-3-1,1 3 1,8-7-161,2 1 1,2 4 101,-7 1 1,3-1-19,-8 1 1,2-4 12,-2 4 0,-8-5-12,-6 6 0,0-6 115,5 5 1,6-1-96,3 1 0,-1 4 43,1-4 0,0 3-26,5 2 1,-5 0-143,0 0 0,-11-4 247,2-1 0,-4 0-164,4 5 1,1 0 334,4 0 1,0 0-258,5 0 0,0-5 97,-5 1 0,4-3 260,-5 3 1,-4 2-288,-5-3 0,-5 4-21,5 1 1,-5-5-349,5 0 0,-5 1 73,5 4 1,0-2 49,5-3 1,-2 4 55,-3-4 1,1 3-20,-6 2 1,0-1-51,-4-4 1,-5 3-38,-1-2 0,-5 2 797,1 2 1,-4-5-265,0 1 1,-1-1-72,0 5 1,0 0-75,1 0 0,-1-5-211,0 0 0,5-1-14,0 1 0,6 4-294,-1-4 1,3-1 72,1 1 0,-1-1-132,-3 1 1,1 3 239,-6-2 1,-2 0-145,-7 0 313,2 2 0,-10-6-152,3 3 0,-12 2 73,-7-6 0,-6 6 77,-9-2 0,-6-3 0,-1 0 0</inkml:trace>
  <inkml:trace contextRef="#ctx0" brushRef="#br0" timeOffset="122">25720 5473 7986,'0'-9'29,"0"-1"1,0 6 116,0-6-42,0 7 442,0-3 1,5 7-128,0 4 0,4 9-411,-4 10 1,1 3-33,-1 1 0,-3 5 132,2 1 0,-2-1-45,-2-5 0,0-1-176,0-3 1,0-4 80,0-6-267,0-6 61,0-1 0,0-9 85,0-3 0,0-4-183,0-10 0,6-5 70,4-9 0,2 1-33,3-5 1,4 5 146,0-1 0,6 3 48,-1 1 1,-4 7 252,-1 3 0,2 8-62,-2 2 330,-1 6 1,-5 3-192,-3 9 0,-4 8 113,-6 2 0,0 5-66,0-5 0,-2 6 197,-2-1 0,-4 3-252,-7 1 0,1 1-310,0-1 0,-5-4-824,0 0 0,0-7 509,5 2 0,0-3 407,0-2 0,-1 0 0,1 0 0</inkml:trace>
  <inkml:trace contextRef="#ctx0" brushRef="#br0" timeOffset="123">25905 5942 7986,'14'-14'0,"2"-2"636,3-3 1,-1-1-257,5-4 1,-5-1-159,1 6 0,-4 0-284,0 5 1,-6 1-899,1 4-446,-7-4 698,3 5-5,-6 0 713,-6 2 0,-2 6 0,-6 0 0</inkml:trace>
  <inkml:trace contextRef="#ctx0" brushRef="#br0" timeOffset="124">25919 5701 7965,'15'8'0,"-6"6"369,1 0 1,-7 2-133,1 8 1,-2 4-145,-2 5 0,0 2-4,0-2 0,-2-3-208,-2 3 1,1-3-46,-7-1 1,2-6 139,-1 1 1,1-6-374,3 0 1,2-6 217,-7-3 0,6-6-310,-6 2 1,5-5 134,-4-5 0,4-7 354,-4-7 0,-1-7 0,-4 4 0</inkml:trace>
  <inkml:trace contextRef="#ctx0" brushRef="#br0" timeOffset="125">25791 5928 7965,'0'-6'0,"0"6"0,0 8 207,0 11 1,0 3 76,0 6 0,-4 7 28,-1 3 0,0-2-135,5 2 0,0-1-79,0 0 1,0-3 14,0-11 0,5-2 110,0-7 0,10-6-218,0-3 0,2-5 24,-3-5 0,7-9-274,3-10 1,-2-9-126,1-5 1,-1-1-337,2 1 1,-3-3 325,-7 3 380,0-3 0,0-2 0,1 0 0</inkml:trace>
  <inkml:trace contextRef="#ctx0" brushRef="#br0" timeOffset="126">26090 5630 7965,'14'0'-156,"0"0"1,1-2 125,-1-3 0,5-3 260,0-6 1,8 0-87,1 0 0,1-5-48,4 0 1,-3 0 52,-2 5 9,1 0-137,-7 6 0,-8 3-153,-9 10 0,-12 3 2,-7 6 0,-6 8 59,-9 6 0,-4 2-104,0 8 1,-4-6 18,9 1 1,-2-3 105,11-2 0,0-1-15,5-3 48,0 3 153,6-11-163,1-2 1,14-9 120,2-10 0,5-3-47,5-6 1,4 0-104,5-1 1,5 0 25,0-4 1,0 7-12,-4-2 0,-7 5-77,-3-1-246,-3 4 301,-8 6 1,-8 6 4,-10 4 1,-9 7 220,-4 2 0,-4 6-63,-2-1 1,6 3 192,-1 1 1,6-4-46,0 0 1,3-7-103,6 2 0,3-3-20,6-2-64,0-6 1,6-2-187,3-6 0,9-6 79,1-3 1,4-9-371,-4-1 1,5 0 98,-5 5 1,-2-5-253,-7 0 568,2 0 0,-10 5 0,4 0 0</inkml:trace>
  <inkml:trace contextRef="#ctx0" brushRef="#br0" timeOffset="127">26133 5687 7965,'0'14'0,"0"0"-55,0 0 1,0 5-15,0 0 1,0 6 770,0-1 1,0 5-224,0 4 1,0-3 23,0 3 1,0 2-214,0-2 1,0 0 40,0-5 1,0-4-109,0 0 0,11-8-64,3-2 1,5-2-53,0-7 1,5-2-147,9-7 1,-2-6-684,7-9 0,-1-3 428,0-6 0,3-1-338,-7 1 1,0-1-63,-4 1 694,-7-1 0,5-5 0,-5-3 0</inkml:trace>
  <inkml:trace contextRef="#ctx0" brushRef="#br0" timeOffset="128">26559 5530 7927,'14'-9'715,"1"-1"1,-1 5-675,0-4 1,5 6 113,0-2 1,0-1-105,-5 1 1,0 0-52,1 5-196,-1 0 0,-5 0 86,1 0 0,-7 7-104,2 2 1,-4-1 16,-1 1 0,-5 1 2,1 4 1,-1-4-55,5-1 1,0-4-245,0 4 463,0-5 137,0 2 121,6 0 0,2-4 20,6 2 14,1 4 1,-1 0-68,0 6 1,-6 2-97,-3 3 1,-4-1 152,-1 5 1,-1-1-83,-4 2 0,-1 1 92,-4-6 0,-2 5-171,2-5 0,-3 0-190,-1-5 0,0 0-16,0 1 0,4-8-566,1-2 241,-1-3 164,-4-2 0,0-2-515,0-3 1,4-7 790,1-7 0,-1-6 0,-4 3 0</inkml:trace>
  <inkml:trace contextRef="#ctx0" brushRef="#br0" timeOffset="129">26616 5644 7927,'0'14'-17,"0"0"0,0 2 17,0 3 0,5 3 768,0 7 1,-1 1-240,-4 3 0,2-2-129,3 7 0,-4-6-180,4 1 1,-4 2-1,-1-2 1,5 2-299,0-2 1,4-3 131,-4 3 1,5-4-771,-6-6 0,3 3 400,-3-8 1,-2-3-724,3-6 0,1-7 1039,-1-2 0,6-13 0,-3-9 0</inkml:trace>
  <inkml:trace contextRef="#ctx0" brushRef="#br0" timeOffset="130">26801 5530 7927,'24'-9'0,"-1"-1"0,3-1-300,7-8 1,-3 3 82,3-3 1,-3 4 412,-2 0 0,-6 1-112,-3 0 1,-8 0-223,-1 0 0,-7 4 14,2 1 48,-4 5 1,-2-2-177,-4 6 212,-3 0 1,-6 0 27,0 0 1,1 2-106,4 2 200,-4 4 0,5 11 46,-6 0 1,4 7 226,1-3 1,-1 1-111,-4 4 0,-2-1-15,-2 11 0,2-5-228,-3 5 0,5-6 135,4 1 0,-1-9-297,6-5 187,1-4 1,10-7-22,3-3 0,10-5-29,5-5 1,3-7 8,1-7 1,2-2-51,3 2 0,-3 3-129,4-3 0,-6 2 26,-4-2 1,-4 8 82,-5-3 0,-1 4-9,0 1-23,-6 3 50,-2 6 0,-14 8 32,-6 6 1,-2 2 123,-7 7 1,-6 6-69,-4 4 0,-2 0 122,2-5 1,3 1 41,-3-1 0,8 1-92,1-1 0,8-1 13,2-3 0,1-4-37,8-6 1,1-4-7,4-1 1,8-5-34,6 0 1,2-4-12,7-4 1,1-4-9,4-7 0,3 1-116,2 0 0,-3 0-94,3 0 1,-5-5 46,-4 0 0,1 0-77,-6 5 0,0-1 102,-5 1 1,-1 0 124,-3 0 0,-4-1 0,-6 1 0</inkml:trace>
  <inkml:trace contextRef="#ctx0" brushRef="#br0" timeOffset="131">27071 5488 7927,'8'1'290,"-3"4"1,1 4-21,-1 10 1,-1 3 140,-4 7 1,0 6 83,0 2 0,-1 8 67,-4-3 1,4 9-130,-4-8 0,3 2 59,2-2 0,0 0-319,0-1 0,0-4-233,0 0 1,2-6-155,3 1 0,-2-9 251,6-5 1,-4-4-1831,4 0 1028,1-8 765,4 0 0,7-14 0,1 0 0</inkml:trace>
  <inkml:trace contextRef="#ctx0" brushRef="#br0" timeOffset="132">27426 5473 7486,'7'-8'953,"1"-3"-799,6 7 1,6-6-22,4 5 0,5-6-97,4 2 0,-2 1-23,7-1 0,-5 1-178,5-2 1,-8 2-549,-1 3 0,-2 4 130,-8-4 583,0 4 0,-5 1 0,0 0 0</inkml:trace>
  <inkml:trace contextRef="#ctx0" brushRef="#br0" timeOffset="133">27697 5289 7895,'0'11'-113,"0"3"1,0-3-166,0 8 1,-7 1 440,-2-1 1,-5 7 400,-5-3 1,1 4-376,-5 2 0,4 1-20,-5 3 0,5-3-33,-5 3 1,7-8-10,-2-1 0,8-7-234,1 2 1,7-3 61,-2-2-200,4-6 108,1-2 0,8-6 105,6 0 1,7-1-37,7-4 1,0-3 62,1-6 0,1-5-134,3 0 1,-3-5 66,3 5 1,-3-4-247,-1 4 1,-6 0 11,1 5 0,-11 1-50,1 4 55,-9 2 110,1 7 1,-14 11 21,-6 3 0,-7 10 169,-7 0 0,-1 4 0,1 5 0,0-3 0,-1 4 0,-2-4 0,2-2 0,-2-1 0,7-3 0,3-2 0,2-3 0,5-8 198,5 3 271,2-9-156,7 1 0,8-6-54,6 0 1,2-6 16,8-4 1,4-4-192,6-5 0,3 2-178,-3-7 0,0 5-7,0-5 0,-9 1-271,3-6 1,-4 6-406,0-1 776,-4 6 0,-12-8 0,-2 3 0</inkml:trace>
  <inkml:trace contextRef="#ctx0" brushRef="#br0" timeOffset="134">27725 5516 7895,'8'13'-42,"-3"6"1,-4 7-62,-1 8 0,0 0 360,0 4 0,0 2 295,0-7 0,-4 5-272,-1-5 1,0 0-65,5-4 0,0-6-482,0 1 1,2-7-433,2 2-535,-2-3 885,11-2 0,-10-6-576,6-3 924,-6-10 0,10-3 0,-5-6 0</inkml:trace>
  <inkml:trace contextRef="#ctx0" brushRef="#br0" timeOffset="135">27839 5516 7895,'14'-8'0,"0"-3"-270,0 6 1,1 1 70,-1 4 0,0-5 629,0 0 0,1-4-52,-1 4-332,0 0 23,0 5-170,-6 0 109,-2 0 0,-12 6-97,-3 4 1,-4 3-69,-1 1 0,0 5 65,-1 0 1,3 4 170,2-4-16,-2 7 261,10-4-325,-4 0 1,12-8 15,3-9 1,4-5-210,1-5 0,5-8 84,0-6 0,5-6-172,-5 1 0,5 2 76,-5-1 0,-2 5-6,-8-1 1,2-1 211,-6 1 0,0 0 0,-5 5 0</inkml:trace>
  <inkml:trace contextRef="#ctx0" brushRef="#br0" timeOffset="136">27995 5331 7895,'0'16'15,"0"3"0,-1 3 98,-4 6 0,2 6 115,-7-1 1,5 6-14,-4-1 0,0 8-100,-6 1 1,3-4 111,2-5 0,-2-6-309,2 1 1,4-10 102,1-4 1,-1-3-309,1-2 59,0-6 144,5-1 0,2-9-95,3-3 0,2-3-184,8-6 0,-1-5 85,0 0 0,0 0 52,1 5 1,5 0 196,4 0 1,-2 4-100,2 1 1,-5 6 138,4-2 0,-5-2 73,1 3 1,-4 1 263,0 7 1,-8-1-139,-2 7 0,-3-1 115,-2 6 0,-7 4-256,-2 0 0,-8 0 35,-2-5 1,-7 5-400,3 0 1,2 0 177,2-5 1,-1-2-148,1-2 0,0 1-69,5-6 0,-1-1-66,1-4 1,0 0 398,0 0 0,4 0 0,1 0 0,6-1 0,-2-4 0,3 4 151,2-6 0,2 9-28,3 3 0,2-2 267,8 6 1,4-1 45,0 2 1,6 2 168,-1-2 0,4-2-334,5 1 0,3-6-246,7 2 1,0-3-602,-1-2 1,-4 0 180,0 0 395,-6 0 0,9-7 0,-5-1 0</inkml:trace>
  <inkml:trace contextRef="#ctx0" brushRef="#br0" timeOffset="137">28422 5274 7838,'0'15'-921,"0"-1"1,0 0 891,0 0 0,1 0 53,4 1 0,-3-1 32,2 0-98,4 0-220,-6 0 262,4 1 0,0-7 0,-4-2 0,4-12 0,-6-2 0</inkml:trace>
  <inkml:trace contextRef="#ctx0" brushRef="#br0" timeOffset="138">28507 5274 7838,'16'-9'-658,"3"-1"1,-2-5 394,7 5 0,4-3 263,5-1 0,7 0-31,-2 0 1,1 0 8,-1-1 0,2 6 106,-7-1 0,-5 7 398,-4-2-305,-7 4 0,2 7-70,-9 4 0,-4 2-132,-6 3 0,-6 5 79,-4 4 0,-9-2-318,-4 2 1,-4-1 73,-2 6 1,6-7 11,-1-3 1,0-3 177,-4-2 0,4-5 0,1 1 0,5-7 0,-1 2 0,-1-4 0,1-1 0,0 0 0,5-12 0,-1-4 0</inkml:trace>
  <inkml:trace contextRef="#ctx0" brushRef="#br0" timeOffset="139">28550 5303 7838,'4'9'-921,"1"1"1,1-6 920,-1 6 0,-2-7 0,7 2 0,-7 3 0,10-7 0,-7 4 0,3-10 0,4-1 0,-3-4 0,-3-2 0,3 2 0,-1-2 0,6-2 0,-1-1 0,0 1 0,0 1 0,0 4 0,1-2 0,-1 6 0,0 0 0,0 5 0,1 0 0,-8 7 0,-2 2 0,-3 4-48,-2 1 1,-7 0 1,-2 1 1,-4-1 98,-1 0 1,-2 5 111,-3 0 1,2 0-164,-7-5 0,5 0-2,-4 0 1,1 1-1,-2-1 0,-1-5-12,6 1 0,-2-1-130,2 6 1,3-1 109,-3 0 0,-1 2-18,1 3 0,-2-2 108,2 7 0,5-2-106,0 2 530,0-4-315,12-6 1,7-6-8,9-3 1,11-7-56,4-7 0,1-7-51,8-12 0,0-1-83,4 1 0,3 4-239,2 0 0,-3 2-59,4-1 1,-9-3 326,-1 7 0,-11 0 0,1 5 0,-10 5 0,-4-1 0,-6 7 0,-8-10 0,-7 12 0,-2-4 0,-4 4 0,-1 1 0,0 1 0,0 4 0,-1-2 0,1 7 0,2-6 0,2 6 0,-1-1 0,6 5 0,-4 1 0,4-1 0,-1 0 0,1 0 0,3 1-23,-2-1 1,-3 0 5,3 0 0,-7 0 106,1 1 1,-3 0 139,-1 4 1,0-3-132,0 3 1,0-8-35,-1-1 1,1-1 228,0 5-171,0-6 0,0 0 254,-1-3 327,7-4-290,-4 6-413,10-7 0,-10-7 0,4 0 0</inkml:trace>
  <inkml:trace contextRef="#ctx0" brushRef="#br0" timeOffset="140">28564 5687 7838,'14'0'-1315,"-1"6"1052,-4 3 0,2-1 263,-6 2 0,0 1-3,-5 8 1,0-3 131,0 3 0,4 1-127,1-1 1,0 5 34,-5-5 1,0 4-87,0-4 1,0 0 77,0-5 1,0 1-333,0-1 117,0 0 186,0 0 0,0-6 0,0-3 0,0-10 0,0 0 0,0-9 0,0 3 0,0-8 0,0-1 0,0 1 0,0-5 0,0 5 0,2-1 0,2 1 0,3 1 0,2-5 0,4 5 0,-4-1 0,5-1 0,5 1 0,-3 0 0,3 5 0,2-5 0,-2 0 0,0 4 0,-5 6 0,0 4 186,0-4-177,0 6 1,-1-2 145,-3 10 0,-4 2-69,-6 8 1,0 0 125,0 4 1,0-3-112,0 3 1,0 3 20,0 2 1,0-2-131,0 2 0,0-7 68,0 2 1,0 2-223,0-2 1,0 0 59,0-5 0,0 0-277,0 0 0,-2-1 222,-2-4 1,-4 4 156,-7-4 0,1-1 0,0 2 0,0-7 0,-7 10 0,-1-5 0</inkml:trace>
  <inkml:trace contextRef="#ctx0" brushRef="#br0" timeOffset="141">28635 5829 7838,'11'-8'-658,"3"3"1,-3 4 394,8 1 0,-8 0 263,-1 0 0,-1 0 0,5 0 0,-4 0 0,-1 0 0,-5 1 0,0 4 0,-2-2 0,-2 6 0,-2-4 0,-2 5 0,-4-2 0,-7 1 0,1 4 0,0-4 0,1-1 0,4 2 0,-4-6 0,4 6 0,-4-7 0,1 5 0,2-3 0,4-4 0,6 5 0,6-6 0,4 0 0,-1 0 0,5 0 0,-6 0 0,11 0 0,-6 5 0,6 0 0,-4 0 0,0-5 0,-6 1-102,1 4 3,-7-3 175,3 10 1,-7-5 123,-4 2 1,-9 4-29,-10-4 1,-3 4-109,-1 1 1,1-1-67,3-4 1,-3 4 70,4-4 0,0 4-6,0 1 1,7-4 9,2-1 0,1-4 43,8 4 107,-6-6 20,10 4 0,1-7 46,9 0 0,10-5-101,5 0 0,4-6 83,5 2 0,8 2-7,7 3 0,6-3-34,-2 3 1,-2-3-125,2 3 1,-1 0-157,1-5 1,-5 1-89,-9-1 1,3-4-325,-3 3 1,-3 3-363,-2-3 1,-3 5-48,-1-4 871,-7 6 0,-2-10 0,-5 5 0</inkml:trace>
  <inkml:trace contextRef="#ctx0" brushRef="#br0" timeOffset="142">24995 5914 8104,'7'14'-115,"-4"7"57,6 2 1,-4 11 164,4 4 0,-5 11 185,0 7 1,-2 8-358,-2 7-325,-6-7 1,-1-2 141,-2-10 1,1-4-103,3-11 1,4-2 84,-4-6 0,2-3 132,-2-2 0,2-3 133,-7-7 0,1-6 0,-5-2 0</inkml:trace>
  <inkml:trace contextRef="#ctx0" brushRef="#br0" timeOffset="143">24867 6540 8104,'0'-8'252,"5"14"58,0 13 0,-1 8 175,-4 6 1,2 0-161,3 10 1,-4-2 132,4 11 0,-2-8-109,2-1 1,-2-7-113,7-7 1,-1-4-189,5-6 1,7-2 154,3-12 0,4-2-497,5-8 1,4-4 252,5-10 0,-1-3-1045,-3-7 0,2-1 114,-7-3 971,6 3 0,-9-5 0,5 7 0</inkml:trace>
  <inkml:trace contextRef="#ctx0" brushRef="#br0" timeOffset="144">23531 7876 7394,'0'14'635,"0"0"1,1 2-1,3 2-647,0 0 0,1 3-43,-5-2 0,-2-2-415,-2 7 1,-3 0 220,-2 4 1,-5-4-129,-1 0 1,0-1 376,-9 6 0,0-1 0,-4 1 0</inkml:trace>
  <inkml:trace contextRef="#ctx0" brushRef="#br0" timeOffset="145">23232 8373 8091,'16'-6'-32,"3"-3"0,0-10 47,9-5 0,-2 2-177,7-2 1,-3 5 10,-2-4 1,-4 0 116,0 0 1,-2 2 338,1 7 0,-2 0 156,-7 0 35,0 6-312,1 1 1,-6 15 3,1 6 0,-7 7-10,2 7 1,-4 7 154,-1 3 0,0 2-207,0-2 0,0 3 70,0-4 0,0 3-208,0-2 0,0 1 111,0-5 0,6-3-105,4-7 1,-2-4 89,1-5 1,-4-8-288,5-2 92,-7-3 1,8-4-6,-7-3 0,6-7-294,-5-7 1,-1-6 173,-4 1 0,0-3-150,0-1 1,0-1 94,0 1 1,0-5-463,0-1 0,0 0 753,0 1 0,-6 2 0,-2-3 0</inkml:trace>
  <inkml:trace contextRef="#ctx0" brushRef="#br0" timeOffset="146">23744 7904 8091,'13'-14'-490,"-4"0"1,4 4 519,-4 1 0,6 1 405,3-1 1,0-4-197,6 3 0,-2-1-73,1 2 0,4-4-73,-3 4 1,3 1 60,1-2 1,-4 7-136,0-1 1,-7-3 94,2 2 0,-3 2-210,-2 8 0,-5 0 92,1 9 0,-7-1 54,2 10 1,-2-2 41,2 7 1,-4 4-37,4 11 0,-3 1 68,-2 3 1,0 4-58,0 6 1,0-1 27,0 1 0,0 2 5,0 2 1,4-7-143,1 3 1,0-3 164,-5 3 1,0-7 100,0-3 0,0-10 77,0-9 1,0-1 46,0-8-384,0-6 0,-2-7 101,-2-6 0,0 0-336,-5 0 1,1-2 129,-2-2 0,-2-9-721,2-6 0,-2-6 219,-2 1 0,-5-9-459,0-5 1102,0-3 0,-2-8 0,-1-2 0</inkml:trace>
  <inkml:trace contextRef="#ctx0" brushRef="#br0" timeOffset="147">23815 8132 8091,'5'-10'-133,"0"1"1,6 4-199,-2-4 1,1 1 705,4-2 0,-3-2-21,8 2 1,-3-1-434,-2 2 0,2-7 57,3 6 0,-5-5-131,0 5 1,-1 2 0,-9-1-386,1 6 1,-5-2 537,0 10 0,-12 2 0,-4 8 0</inkml:trace>
  <inkml:trace contextRef="#ctx0" brushRef="#br0" timeOffset="148">23801 8231 8091,'0'15'0,"0"0"-86,0 4 0,0-3-116,0 3 1,0-3 584,0-2 1,0-4 330,0-1-638,0 0 30,0 6 0,-2-3-103,-2-2 172,2-4-201,-4-6 0,6-1 40,0-4 0,0 2-187,0-7 1,1-1-161,4-8 1,8 3 157,6-3 1,1-1 21,-1 1 0,2 0 80,2 5 0,4 1 202,-3 4 1,-2 2-73,2 7 0,-7 0 91,2 0 0,-3 7-12,-2 2 0,-6 4 216,-3 1 0,-4 0 41,-1 0 1,0 2-106,0 3 0,-6-3-123,-4 3 0,-7 1 12,-2-1 1,0 0-143,5-4 1,-5-3 207,0-2-733,0 2-225,5-10 85,6 4 0,2-12-293,6-4 1,1-9 922,4-4 0,3-10 0,6-4 0</inkml:trace>
  <inkml:trace contextRef="#ctx0" brushRef="#br0" timeOffset="149">24327 7876 8091,'14'0'403,"0"0"-167,1 0 0,-1 0-49,0 0 1,-4 6 48,-1 4 0,-6 10 249,2 9 0,-3 5-30,-2 9 1,0-3-98,0 2 1,-5-2 0,0 7 1,-4-3-54,4-1 1,-5-2-138,6-3 0,-6 1 66,5-5 1,1-3-466,4-7 0,0 1-796,0-6 5,0 0 0,0-9 162,0-1 1,4-7 858,1-2 0,6-7 0,-3-7 0</inkml:trace>
  <inkml:trace contextRef="#ctx0" brushRef="#br0" timeOffset="150">24611 8430 8091,'8'0'8,"5"0"-8,-12 0 0,12 0 0,-5 0 0</inkml:trace>
  <inkml:trace contextRef="#ctx0" brushRef="#br0" timeOffset="151">25806 6909 7187,'0'16'670,"0"3"0,-7 3-473,-2 6 1,-5 1-169,-5-1 1,3-4-218,-3 0 87,3-7 0,2 4 82,0-7 1,-1-2-11,1-2 0,0 1-126,0-6 0,4 4 46,1-4-118,6 0 1,-8-7-136,6-3 243,0-2 0,7-8 62,2 1 0,6 0-4,9 0 1,-2-1 106,7 1 1,1 0-80,8 0 0,-1 1 156,6 4 0,-2 1-96,2 3 0,-8 3 108,-6-2 0,-2 7 77,2 2 1,-8 6 162,-7-2 0,-6 10-123,2 5 1,-5 3 69,-5 1 0,-9 1-80,-10-1 0,1 7-64,-6 3 0,2 1-300,-11-1 1,2 1 124,-2-5 0,3-1-101,7-5 1,1-10-112,3-4 1,4-9-200,6-1 0,1-8 20,3-6 0,-1-9-230,7-5 0,-1-12-9,5-2 627,0-6 0,6 8 0,2-7 0</inkml:trace>
  <inkml:trace contextRef="#ctx0" brushRef="#br0" timeOffset="152">25607 7222 8109,'14'-8'0,"5"3"-36,0 10 0,6 3 64,-1 6 1,1 5 201,-1 0 0,3 5 48,-4-5 0,4 4-217,2-4 0,-1-1 98,0-9 1,-4 2-136,0-6 1,-7 0 138,2-5 0,0-2-597,-5-3 1,4 2 160,-9-6 273,-3-1 0,7-10 0,-5-2 0</inkml:trace>
  <inkml:trace contextRef="#ctx0" brushRef="#br0" timeOffset="153">26062 7037 8109,'14'-9'-553,"0"-1"0,0 5 116,0-4 0,5 1 635,0-1 0,5 1-95,-5 3 1,0 3 75,-5-2 0,0 0 4,1 0-239,-7 2-15,4-4 0,-10 7-148,2 4 0,-8-3 48,-6 2 1,2-2 87,-1-2 1,4 0-148,-4 0 230,5 0 0,-2-6 0,6-7-20,0-6 0,0 0-38,0 5 0,0 0 160,0 0 1,2 1 157,2 3 0,0-1 4,5 7 1,-4-1-69,4 5 1,-1 6 304,2 4 1,1 10-128,-6 9 1,4 4 145,-4 5 0,-1 4-55,-4 1 1,0 0-163,0 4 0,-4-1-128,-1 1 0,-4-3-111,4 4 1,-5-4-368,6-1 0,-1-12 224,5-2 1,0-10-532,0 0 313,0-10-567,0-3 589,-6-18 1,4 2-477,-3-9 1,-1-3 252,1-1 0,-1-4-136,1-2 634,3-5 0,-10-3 0,4-5 0</inkml:trace>
  <inkml:trace contextRef="#ctx0" brushRef="#br0" timeOffset="154">26204 7108 8109,'0'11'-325,"0"3"1,-5-2 566,0 6 1,-6 5-127,2 0 1,-4-1-114,-1 2 0,0-2 95,-1 2 1,3-4-257,2-5 0,-1-1-2,7 0-156,-8-6 0,11-3 47,-4-10 1,4-3 56,1-6 1,1-7 211,4-2 0,3-4 0,6-2 0</inkml:trace>
  <inkml:trace contextRef="#ctx0" brushRef="#br0" timeOffset="155">26303 7066 8109,'22'14'-287,"4"0"-73,-7 0 1,0 2 506,-5 3 0,-2-3 457,-2 3 0,3-5-416,-4-5 1,4 2-362,1-6 1,-5 0-376,1-5 0,-5 0 291,4 0 1,-6-2 256,2-2 0,3-11 0,0-7 0</inkml:trace>
  <inkml:trace contextRef="#ctx0" brushRef="#br0" timeOffset="156">26573 6611 8109,'0'9'0,"0"1"0,0-1 0,0 5 0,0 1 524,0-1 1,0 6-120,0 4 0,-1 3-418,-4 1 0,2-1-28,-7-3 0,3 1-233,-3-6 0,-1 5 167,6-5 0,-6-2-128,2-7 0,1 2-174,-2-2 0,1-2 180,-5 1 1,4-6-688,1 2 671,-1-4 1,-4-1 244,0 0 0,0 0 0,4-4 0,1-1 92,5-6 157,-2 3 520,6 0-275,0 2-116,0 6-50,0 0-453,6 0 1,-4 1 21,3 4-339,-4-3 315,-1 4-34,0-6 540,0 0-270,7 0 0,-4 0-48,6 0 1,-4 0 141,5 0 0,-1 0-109,5 0 1,5-5-41,0 1 1,6-3-12,-1 3 0,3 0-105,1-5 0,1 4 31,-1-4 1,-4 4 56,0-5 1,-7 7 169,2-1-173,-3 2 116,-2 2 1,-6 2-17,-3 2 1,-4 4 68,-1 6 0,-8 1-181,-6-1 0,0 5 3,-5 0 0,3 0-79,2-5 1,-2 2 81,-3 3 1,3-8-335,-3 3 0,4-3 79,0 3 0,1-1-747,0-4 239,0-2-33,0-7 779,6 0 0,1 0 0,9 0-95,3 0 1,3-5 94,6 0 0,0-4 245,0 4 1,2-5-66,3 6 0,1-7 89,4 1 1,-2-2-25,-3-3 1,-1 3-42,5 2 1,-1-2-48,2 2 0,1-1 103,-6 2 0,0 2 17,-4 7-152,-1 0 0,-2 3-37,-2 7 1,-5 1 34,-10 13 1,-3-1-127,-6 6 0,0 4 127,-1 0 0,1 2-335,0-2 0,1-3-13,4 3 0,-2-3 10,6-1 0,-5-6-274,6 1 1,-7-7 191,1 2 1,2-8-168,-1-1 0,4-7 463,-4 2 0,-1-4 0,-10-7 0,-3-2 0</inkml:trace>
  <inkml:trace contextRef="#ctx0" brushRef="#br0" timeOffset="157">26545 7321 8109,'0'-18'0,"0"-1"0,2 0-36,2 4 0,4 1 190,6 0 1,1 4 100,-1 1 1,5 1-78,0-1 0,0-2-123,-5 6 1,0-5 50,0 6 1,-4-1-433,-1 5 201,-6 0 1,4 1 145,-7 4 0,0-2 83,0 7 0,-7 4-59,-2 5 0,-4 2 203,-1-3 0,0 0-66,0 6 1,1-7 60,4 2 0,2-3 65,7-2-162,0-6 1,7-2-438,2-6 1,10-1 206,5-4 0,3-5-794,1-9 0,7 2 432,3-7 1,3 5 445,1-4 0,1-1 0,0-4 0</inkml:trace>
  <inkml:trace contextRef="#ctx0" brushRef="#br0" timeOffset="158">27498 6667 8118,'0'15'618,"0"-1"1,0 6-68,0 4 1,0 3-148,0 1 1,-5 6 179,0-1 0,0 5-124,5-5 1,0 3-73,0-7 1,0 5-43,0-10 1,0 5 95,0-11 1,0 3-223,0-2 1,2-3 17,3 3 1,-4-3 32,4-2-57,-3 0 0,-2 0-43,0 0 233,0 1-1657,0-1-526,0 0-1108,0-6 2887,0-2 0,6-12 0,2-2 0</inkml:trace>
  <inkml:trace contextRef="#ctx0" brushRef="#br0" timeOffset="159">28692 6611 8159,'8'0'-196,"0"1"315,-4 4 0,-2 4 4,3 10 1,-4-1-297,-1 5 0,0 0 145,0 0 1,-6-1-168,-4-3 1,-2 2 132,-2 3 1,-1-4-164,1-6 0,0 1 71,0-1 0,4-5 91,1 1 1,4-7-132,-4 2 232,5-4 0,0-2-78,8-4 0,0-3 106,5-6 0,2 0 71,8-1 1,2 0-131,2-4 1,9 3 102,-4-3 0,9 3-88,-4 2 0,0 1 27,-5 4 0,-4-2 44,0 6 1,-12 0 150,3 5 1,-11 6-66,1 4 0,-5 10-58,-5 9 0,-4 6-74,-10 7 1,-9 3 47,-10 2 1,-3-4-156,-2-1 0,2 1-71,3-5 0,3-3-166,7-2 1,6-10 48,3-4 1,3-4-123,2-6 0,4-3 142,1-6 1,6-3 227,-2-6 0,3-2 0,2-13 0,2 0 0,3-4 0,-2 1 0,6 3 0,1 4-47,4 6 0,-3 1 71,3 3 0,-3-1 68,8 7 0,3 0 208,2 9 0,3 3-84,1 6 0,1 1-58,-1-1 0,2 0-221,3 0 1,-3-4 102,4-1 0,-4-6-40,-2 2 0,-6-3 0,-1-2 0</inkml:trace>
  <inkml:trace contextRef="#ctx0" brushRef="#br0" timeOffset="160">29104 6824 8026,'8'-21'-272,"5"6"-68,-4-4 1,-1-2 203,2 2 136,-1 0 0,4 10 67,-4-1 1,4 1 20,-4-5 1,-1 4-337,2 1 0,-2 4 77,1-5 0,2 6-6,-6-6 0,4 5 109,-4-4 0,0 4-84,-5-4 152,0-1 0,0-4 0,0 0 0,0 0 0</inkml:trace>
  <inkml:trace contextRef="#ctx0" brushRef="#br0" timeOffset="161">29275 6483 8026,'0'-15'-275,"0"8"0,0 7 325,0 9 0,0 5 223,0 5 1,0 5 153,0 9 0,0 3-182,0 7 1,0 1-1,0 4 1,-2-3-224,-3 8 1,2-3 141,-6 2 0,6-4-268,-2-10 0,-1 0 22,1-10 0,-5 2 55,6-11 1,-3-2-48,3-7-130,2 2 1,-6-10-171,3 3 1,4-5 165,-4-5 1,-1-3-197,1-6 0,-1-2 135,1-3 0,2 2-21,-7-7 1,7 0 37,-2-4 1,4-1 251,1 1 0,0 1-8,0 3 0,0 4 8,0 6 740,0 0-560,0 6 1,-5 4 194,0 14 0,-6 1-129,2 13 0,-4-5 12,-1 4 0,-2-4-122,-3 5 1,8-7-164,-3 2 0,4-8 40,1-1-530,3-7 57,6 3 0,1-12 204,4-3 1,3-6-129,6-4 0,5-3 384,0-6 0,0-1 0,1-12 0,3-3 0</inkml:trace>
  <inkml:trace contextRef="#ctx0" brushRef="#br0" timeOffset="162">29246 6696 8026,'15'0'-11,"-1"0"0,5 3 132,0 7 1,4 1 73,-4 12 0,-4-1 8,-6 2 0,1 1-260,4-6 1,-5 5-59,1-5 1,-1-2-505,5-7 413,1 2 0,-1-10-105,0 3 1,-6-10 106,-3-4 1,1-4-426,-1-1 629,-1-7 0,3-1 0,1-6 0</inkml:trace>
  <inkml:trace contextRef="#ctx0" brushRef="#br0" timeOffset="163">29573 6269 8026,'0'21'0,"0"3"0,0 4-392,0 5 0,-4-1 273,-1 6 0,-11-7 445,2 3 0,-4-4-267,4-2 1,0-1-30,0-3 1,0-1-222,-1-9 1,6 2 55,-1-11-162,7 6 153,-3-9 1,6 2-119,0-8 1,0 0 157,0-5 0,-5 4 104,0-4 0,-6-1 0,4 2 0,-8 2 0</inkml:trace>
  <inkml:trace contextRef="#ctx0" brushRef="#br0" timeOffset="164">29346 6625 8026,'-8'0'-64,"-5"0"434,12-6-175,-6 4-428,7-4 146,7-1 1,1 6 153,6-4 1,-6 2-185,-3-2 1,-2 4 32,1-4-86,-2 3-75,4 2 203,-6 0 1,0 2 38,0 3 20,0-4 176,0 5-166,0-6 58,0 0-62,0-6 0,7 5 106,2-4 0,4 3-86,1 2 1,0 0 4,0 0 1,2 0-28,3 0 0,-3 5 0,3 0 0,3-1-60,2-4 0,-2 0 70,2 0 1,-6-1-141,6-4 0,-6 2 69,1-7 1,-8 7-280,-2-1 267,-6 2 17,4 2 0,-9 6 15,-3 4 1,-7 4-4,-7 5 0,-11 1-44,1 4 1,-7 3 33,3-3 0,-5 3-32,5 1 0,-2-6 32,2-3 1,7-3 71,-2-2 0,9-4-39,0-1 9,3-6 23,8 4 1,2-9 150,6-3 0,8-1-105,6-4 0,7-2-42,7 2 0,2-1-122,3 2 0,-1-4 120,6 4 0,-2 1-217,2-2 0,-3 2 105,-7-1 1,1 1 45,-1 3 0,-6 4 70,-3-4 0,-3 3 385,-2 2-203,-6 0 0,-2 8-133,-6 6 0,0 2 151,0 8 0,-6 6-79,-3 8 0,-4-2-70,-1 2 1,0-2-49,-1 2 1,6 2-212,-1-7 0,2-1-47,-1-9 0,1 3-254,3-7 1,2-2-485,-6-8 326,6 4 629,-10-11 0,5-2 0,-6-8 0</inkml:trace>
  <inkml:trace contextRef="#ctx0" brushRef="#br0" timeOffset="165">29389 7051 8026,'0'-14'0,"0"0"-30,0 0 1,4-1 123,1 1 1,11 5 169,-2-1 1,3 7-189,-2-2 0,-1 4-225,0 1 0,-4 0 48,-1 0-67,-6 0 1,3 6 211,-6 4 1,0-1-9,0 5 1,-4-3 194,-1 8 1,-4-1-158,4 1 1,-5-4 375,6 4 1,-1 2-123,5-2 1,1-2-37,4-7 1,3 1-282,6-6 0,7-1-333,2-4 1,4 0-660,2 0 0,1-6 137,3-4 844,-3-8 0,11-5 0,-5-5 0</inkml:trace>
  <inkml:trace contextRef="#ctx0" brushRef="#br0" timeOffset="166">30128 6554 8086,'8'0'578,"3"6"-306,-6 4 1,4 2 80,-4 2 1,4 2-91,-4 3 0,4 3-15,-4 7 0,0-6-82,-5 1 0,0 0-126,0 4 1,-2 1 81,-2-1 1,-1 1 127,-9-1 0,1-1-184,-11-3 0,1 1-43,-6-6 0,1 4-103,-1-4 1,2 0-29,4-4 1,2-3-29,7-2 0,0-2 273,0-4-37,6-2 242,1 4 1,9-6-103,3 0 1,4-5-221,10 1 0,3-3 95,7 3 0,-1 2-210,1-3 0,-1-1-75,0 1 0,1 1-227,-1 4 0,-1 0-220,-3 0 172,3 0 1,-12 1-1385,4 4 1829,-9-4 0,-4 18 0,-6-3 0</inkml:trace>
  <inkml:trace contextRef="#ctx0" brushRef="#br0" timeOffset="167">31223 6383 8005,'9'-12'0,"1"2"0,-6 4-128,6 6 128,-7 0 0,8 8 0,-6 6 0,-1 6 0,-4 9 0,-1 4-299,-4 0 0,-3 0 23,-6-4 0,0-1 138,0 1 1,-1-7 38,1-3 1,0-3-117,0-2 190,0 0 1,-1-6-67,1-3 157,0-4 1,6-9-88,3-6 1,4 0 90,1-5 1,6 1-3,3 0 1,6 2-31,4-3 0,-2 3 39,7 2 0,4 0 139,5-1 0,0 7 6,-4 4 0,-1 2-97,1 2 0,-7 2 169,-3 2 0,-5 4-51,-4 7 0,-4 5-24,-6 4 1,-2-2-103,-2 2 0,-6 1-24,-9 8 1,-5-1-43,-9 6 1,-3-2-192,-7 2 0,1-2-35,-1-3 1,7-7-264,2 2 1,6-11-111,4-2 0,4-3 199,6-7 1,1-2 348,3-8 0,-2-9 0,4-8 0</inkml:trace>
  <inkml:trace contextRef="#ctx0" brushRef="#br0" timeOffset="168">31038 6781 8005,'22'-14'-274,"5"6"-68,-4 3 0,6 4 750,4 1 1,-3 6-15,3 4 1,-3 4-270,-1 5 0,-2-3-68,-4 3 1,4-4-244,-3 0 1,-4-3 50,-1-2 0,-3-2-239,-2-4 1,-4-2-524,-1 3 897,-6-4 0,4-7 0,-7-2 0</inkml:trace>
  <inkml:trace contextRef="#ctx0" brushRef="#br0" timeOffset="169">31535 6554 8005,'15'-14'0,"4"1"96,0 3 1,6-2-11,-1 2 0,-2-1-224,1 2 0,-4 1 9,5 3 1,-11 4-882,1-4 1010,-3 3 0,-10 2 0,-2 0 0</inkml:trace>
  <inkml:trace contextRef="#ctx0" brushRef="#br0" timeOffset="170">31635 6397 8005,'9'7'0,"1"2"0,-2 10 129,1 5 0,2 3 91,-6 1 0,0 2 140,-5 3 0,0-1-274,0 6 1,0-5-293,0 5 0,0-2 203,0 2 0,-2 2-61,-3-7 0,4-5-211,-4-4 141,-3-7-106,0 4 131,-6-13-48,0-2 0,1-8 17,4-2 0,2-6-162,7-9 0,0-3 122,0-6 0,0-1-126,0 1 1,0-1 305,0 1 0,0 1 0,0 3 0,2 4-155,3 6 311,-4 6 119,6 1 0,-9 9-148,-3 3 1,-3 4 27,-6 10 1,-5 2-129,0 2 0,-6 4 89,1-3 1,-2 1-229,-3-1 0,5-3 79,1-7 0,5-5-119,-1 1 1,8-7-88,2 2 1,6-10 238,-2-5 0,10-9 0,3-3 0</inkml:trace>
  <inkml:trace contextRef="#ctx0" brushRef="#br0" timeOffset="171">31621 6625 8005,'22'-6'-1370,"5"4"1455,-4-3 0,-1 5 835,2 5 1,-8 4-520,-2 10 0,-1-1-165,-8 5 0,-1 1-170,-4 5 1,0-6-223,0 1 0,-4-7-1285,-1 2 863,0-3-384,5-8 681,0-2 0,2-17 281,2-3 0,4-16 0,7 0 0</inkml:trace>
  <inkml:trace contextRef="#ctx0" brushRef="#br0" timeOffset="172">32047 6269 8005,'10'8'0,"-1"7"0,-1 0 319,2 9 1,-4-5-29,-6 5 0,5-2-286,-1 2 1,1 2-120,-5-2 0,-5-2-144,1 2 0,-7-7-17,1 2 1,-3-5-288,-1-4 0,-6 1 270,-4-6 1,2 4 291,-2-4 0,0 0-194,-4-5 0,4 0 194,1 0 0,1-5 30,-2 0 1,3-6-11,7 2 0,5 1 405,-1-2-145,7 7-217,-3-10 1,12 12 20,3-4 1,4 4-41,1 1 1,7-2-107,3-3 0,4 2 80,5-6 1,-3 4-43,3-5 0,-1 2 29,1-1 1,-3-4 5,3 4 0,-7-2 104,-3 1 1,-1-1 164,2 7 0,-3-3 388,-7 3-445,0 2 0,-6 2-143,-3 9 1,-10 6 90,-5 4 1,-8-2-201,-6 7 1,-3-1-53,-1 6 0,-7-2-161,-3-4 0,3-1 88,2-3 1,3-3 12,1 3 0,7-8 17,3-1 71,10-7 0,4 3 34,10-6 1,8-6-44,6-4 0,6-1 124,-1 2 0,2-4-28,3 4 1,-1-2 128,1 1 0,-2-1-97,-4 6 1,2 1 116,-6 4 1,5 0-83,-5 0 1,0 0 148,-5 0 0,-1 6-219,-4 3 0,2 4 79,-6 1 1,0 7-218,-5 3 1,-5-2-25,0 1 1,-6 1-35,2 4 0,-4 1 37,-1-1 0,0-4-153,0 0 0,4-7 123,1 2 0,-1-3-82,-4-2 0,4-6-347,1-3 322,0-4 1,-6-1 264,1 0 0,5-1 0,-1-4 0,1-3 0,-6-6 0</inkml:trace>
  <inkml:trace contextRef="#ctx0" brushRef="#br0" timeOffset="173">32033 6867 8005,'0'-15'0,"0"1"0,0 5-279,0-1 276,6 1 0,1-1-13,2 1 9,4 6-104,-12-4 0,6 9 134,-7 3 0,0-2-88,0 6 1,-7 5-22,-2 5 1,-9 2 110,0-2 1,-6-2 29,5 7 1,-5-7-65,5 2 1,-4-1 219,4 1 1,0-4 148,4 4 177,8-3-395,0-2 0,15-1-9,6-4 1,2-2-114,8-7 1,1-7 63,8-2 1,-3-4-300,3-1 1,-3-5-133,-1 0 1,-2-6-150,-4 1 0,-2 4 132,-7 1 0,0-2 41,1 2 1,-6 0 322,1 5 0,-7 0 0,3 0 0</inkml:trace>
  <inkml:trace contextRef="#ctx0" brushRef="#br0" timeOffset="174">32431 6355 8490,'2'-8'1715,"2"3"-1111,4 4 0,7 2-470,-1 4-149,-6-4 0,3 12-775,-7-3 1,1 7 362,-5 2 0,-8 0-29,-6-5 0,-6 5 194,-9 0 0,1 0 180,-1-5 0,7 0 25,3 1 195,-3-1-341,6 0 344,2-6 0,14 3 19,10-6 1,4-1-73,5-4 1,4 0-78,11 0 1,-3 0 27,7 0 1,-5 2-17,5 3 1,-11-4 102,1 4 1,-4 1 235,0-1 1,-5 6 24,-10-1 1,-2 2-121,-7 3 1,-2 3-39,-3 1 1,-9 7-52,-10-3 0,-2-1-163,-3 2 0,2-2-39,4 2 0,-3-3-817,7-7-167,0 0-839,5-6 1847,6-2 0,2-18 0,6-4 0</inkml:trace>
  <inkml:trace contextRef="#ctx0" brushRef="#br0" timeOffset="175">32900 6568 8490,'21'0'0,"-5"-2"1036,3-2 0,-4 2-340,0-3 0,-1 4-342,0 1 0,0 0-680,0 0-1053,1 0 1379,-1 6 0,-6-4 0,-2 4 0</inkml:trace>
  <inkml:trace contextRef="#ctx0" brushRef="#br0" timeOffset="176">33142 6625 8490,'22'8'568,"-3"-4"0,2-2-1167,-2-2 1,4-5 130,-4 1 0,5-6 21,-5 5 1,5-1 283,-5 1 0,-1 2 163,-3-6 0,-1 6 0,0-2 0,0-2 0,1 3 0,-6-1-334,1 5 136,-7 0 936,9 0-738,-10 6 0,-2 2 0,-8 6 0</inkml:trace>
  <inkml:trace contextRef="#ctx0" brushRef="#br0" timeOffset="177">23460 9610 8141,'14'-8'0,"0"4"0,0 2-593,1 2 265,-1 6 0,0 2 193,0 7 1,-6 0 337,-3 4 1,-4 3-241,-1 7 1,0-1 47,0 1 1,-6-1 220,-3 1-154,-10-1 1,1-4 91,-5-1 1,5-5-151,-1 1 0,-1-4 86,1 0 0,5-7-89,4-4 1,5-2-145,-4-2 140,6 0 1,3-5-45,9 0 0,5-4 28,5 4 1,3-4-7,7 4 0,-5 2 138,-1 8 1,-4 2-82,5 8 1,-11 5 135,1 4 1,-5-2-89,1 2 1,-4-5 72,-6 4 0,0-5 24,0 1 1,0-3 357,0-2-425,0 0-316,0 0-361,-6-6 1,4-3 258,-3-10 0,4-8 292,1-6 0,0-12 0,0 1 0</inkml:trace>
  <inkml:trace contextRef="#ctx0" brushRef="#br0" timeOffset="178">23744 9596 8131,'14'-5'-169,"1"1"0,3-7 112,1 1 1,7 2-230,-3-1 1,4-1 329,2-4 1,-2 1-17,-4 4 0,3-2 43,-8 6 1,1 0-86,-4 5 136,-1 0 0,-2 8-118,-2 6 1,1 7 254,-6 7 0,0 7 10,-5 3 0,0 8 20,0 1 1,0 9-203,0 0 1,0-3-15,0 3 1,0-3-135,0-1 1,-5-3 102,0-7 1,-1-5-40,1-4 0,2-9 51,-7-6 0,6-2-211,-6-2 1,1-6 6,-6-3 1,1-3-146,0-2 0,-5 0-179,0 0 1,-6 0 153,1 0 1,2-7 31,-2-2 0,5-5-43,-4-5 331,5-3 0,-9-7 0,5 1 0</inkml:trace>
  <inkml:trace contextRef="#ctx0" brushRef="#br0" timeOffset="179">23758 9838 8115,'21'-29'-196,"-4"6"37,7-1 0,0 8-9,4 2 1,-6 1 186,-3 9 0,-3-3-448,-2 2 292,0 4 1,-6-4 136,-3 10 0,-10 3 0,-3 6 0</inkml:trace>
  <inkml:trace contextRef="#ctx0" brushRef="#br0" timeOffset="180">23716 9866 8115,'1'14'54,"4"1"1,-3-1 128,2 0 1,3 2-81,-3 3 0,1-2 92,-5 7 1,-5-5 42,1 5 1,-6-7-257,5 2 1,-4-8 65,4-2 1,-1-5-110,1 0-20,4-2 1,-6-4-123,7-2 0,0-4 52,0-7 0,7-4-67,2 1 0,8-6-288,2 5 0,7-5 197,-3 5 0,9-3 165,1 8 1,5-3-20,-5 7 0,0 4 260,-4 1 1,-6 3 75,1 2 0,-11 0 182,1 0 1,-5 7-137,1 2 0,-4 4 25,-6 1 1,-6 0 71,-4 0 1,-4 5-87,-5 0 0,2 0-265,-7-4 0,2-1 128,-2 0 1,-1 0-368,6 0 0,0-6-160,5-3-162,0-3 355,0-2 241,6-7 0,-5-7 0,5-8 0</inkml:trace>
  <inkml:trace contextRef="#ctx0" brushRef="#br0" timeOffset="181">24270 9681 8115,'14'11'0,"1"4"0,-1-4 246,0 8 1,0-4-60,0 0 0,-4 4 457,-1 0 1,-5 1-172,0-1 0,-4-2-188,-4 7 0,-4-2-76,-7 2 0,1 1-89,0-6 0,-5 5-115,0-5 0,2 0 186,7-5-189,-2-6 110,10-2-150,-4-6 1,12-1-61,3-4 0,10 2-104,5-7 0,9 1-65,5-5 0,3 4-251,2 1 1,4 5-1522,1 0 1893,-1 2 0,-4 2 0,-1 0 0</inkml:trace>
  <inkml:trace contextRef="#ctx0" brushRef="#br0" timeOffset="182">23687 10876 7458,'8'7'-267,"5"0"578,-12-7-13,6 0 202,-7 0-202,0-7 11,0 6-182,0-5 131,0 6-257,0 0 124,0 6 90,0-5-57,0 12-89,0-11 1,4 6 89,1-4-12,0-2-266,-5 4 200,0-6 0,0 2-452,0 3 247,0-4 0,0 12-26,0-4 1,5-1 28,-1 2 1,1-1 25,-5 5 0,0 1-110,0-1-7,0 0 0,2-1-892,2-4 1104,-2-3 0,4 1 0,-6 1 0</inkml:trace>
  <inkml:trace contextRef="#ctx0" brushRef="#br0" timeOffset="183">23744 10918 8040,'-8'2'193,"3"3"0,4-2-131,1 6 1,-2 1-1,-2 4 0,2 2-278,-3 3 0,4-4-973,1 4 1189,0-3 0,-7 5 0,-1 1 0</inkml:trace>
  <inkml:trace contextRef="#ctx0" brushRef="#br0" timeOffset="184">23716 11430 8040,'0'8'-1162,"0"5"1298,0-12-50,0 5-456,0 1 0,0-4-147,0 6 517,0 1 0,-7 4 0,-1 0 0</inkml:trace>
  <inkml:trace contextRef="#ctx0" brushRef="#br0" timeOffset="185">23502 12127 7674,'15'6'-632,"-6"-3"1019,1 7 1,-6-6-283,6 6 0,-6-5-516,6 4 190,-7 0 91,3 6 1,-6-1 96,0 0 0,-1 0-5,-4 1 1,-1 4-15,-4-1 1,-2 6-34,2-5 1,-2 6 203,-3-1 0,1-3-98,0-2 1,4 0 213,1-5 0,6 3 226,-2-7-252,3-4-114,2 0 0,7-6 24,2 0 0,6-1 23,3-4 1,-2 3-51,3-2 0,-3 2-191,-2 2 140,0 0-3,1 0 1,-3 6 12,-2 4 1,-2 2-7,-4 3 0,-2 4-26,3 0 1,-4 4-27,-1-4 1,2 0 9,3-5 1,-4 1 137,4-1 143,-3-6 46,-2-2 1,4-8-315,1-2 0,1-9-534,-1-6 1,-3-5-670,2 5 1,-2-4 1186,-2 4 0,0-13 0,0 2 0</inkml:trace>
  <inkml:trace contextRef="#ctx0" brushRef="#br0" timeOffset="186">23730 12212 7950,'20'-21'-32,"4"-2"1,3-4 148,1-2 0,6 6-102,-1-1 1,6 2 66,-1-2 0,-3-1-105,-2 6 0,0 0 120,-4 5 0,-2 6-98,-9 3 0,-6 4 107,2 1-32,-3 0 1,-2 7 99,1 8 0,-7 5-99,2 9 0,-4 7 232,-1 7 0,0 6-67,0 7 0,0 4 40,0-3 1,0 8-69,0-8 0,0-2-258,0-3 0,0-4 156,0 4 1,5-9 36,0 4 1,-1-11-151,-4 7 1,0-15-216,0 1 0,0-10-789,0 0 726,-6-10 0,-2-2-423,-6-7 0,3-2 298,-3-3 1,1-4-174,-11-10 1,4 1 578,-9-5 0,4-7 0,-16-7 0,5-5 0</inkml:trace>
  <inkml:trace contextRef="#ctx0" brushRef="#br0" timeOffset="187">23730 12468 7939,'0'-14'0,"0"-1"0,1-4 162,4 0 1,5 1-79,9 3 0,0-5-318,9-4 1,-1 2 105,11-2 1,-2 2 158,2-2 1,-3-1-390,-7 6 1,-6 5-11,-3 5 368,-3 5 0,-2 4 0,1 8 0</inkml:trace>
  <inkml:trace contextRef="#ctx0" brushRef="#br0" timeOffset="188">23858 12383 7939,'0'9'47,"0"0"1,5 1 89,-1 4 1,1 5 193,-5 0 0,0 6 72,0-1 0,-2 3-362,-2 1 0,1-1 106,-7-3 1,5-4-95,-4-5 1,6-6 190,-2 1-308,3-7 1,2 1-89,0-8 1,0-6-132,0-9 1,7-1-314,2-4 1,5-3 238,5 4 0,-3-4 92,3-2 0,2 6 42,-2-1 1,1 6 197,-1 0 0,-3 6-300,3 3 464,3 6 0,-6-3 90,3 6 1,-10 1 95,-4 4 1,-3 3-91,-2 6 0,-2 5-24,-3 0 1,-3 5-274,-6-6 0,5 6 62,-1-5 0,-6 6 0,-6-2 0</inkml:trace>
  <inkml:trace contextRef="#ctx0" brushRef="#br0" timeOffset="189">26417 7990 7180,'-8'-8'198,"2"0"150,6 3-114,0 4 168,0-12-162,0 11 351,0-10-160,0 10-101,0-4-44,0 6 1,0 6-104,0 4 0,5 4 167,-1 5 0,1 3-89,-5 6 1,0 1 40,0-1 0,-2 1-86,-2-1 1,2 0 40,-3 1 0,4-1-56,1 1 1,0-1-104,0 1 1,0-3 47,0-2 1,-5 1-233,0-6 1,1 5-897,4-5 552,0 0-166,0-5 0,6-6 93,3-3 503,4-4 0,8-7 0,1-2 0</inkml:trace>
  <inkml:trace contextRef="#ctx0" brushRef="#br0" timeOffset="190">29246 7933 6381,'0'8'371,"0"-2"-214,0-6 122,0 0 1,0 0 0</inkml:trace>
  <inkml:trace contextRef="#ctx0" brushRef="#br0" timeOffset="191">29218 7919 8434,'0'14'0,"0"6"0,0 4 0,0 3 0,0 1 0,0 1 0,0-1 0,-5 2-7,0 3 1,1-3-4,4 4 0,0-9 853,0-2-533,6-5 1,-3 2-111,7-5 0,1-6-140,8 1 1,-2-7-74,7 1 0,1-4 69,8-4 0,-1-6-131,6-9 1,-2-4 120,2-11 0,-3 0-195,-7-4 0,-6-2 179,-3 7 0,-9-2 51,-6 2 0,-4 8-130,-4-4 0,-7 11 3,-13-1 1,-3 9-174,-16 5 1,-2 4 69,-12 1 1,5 8-1001,-1 6 951,8 0 0,-4 13 0,6-5 0</inkml:trace>
  <inkml:trace contextRef="#ctx0" brushRef="#br0" timeOffset="192">31891 7648 8363,'0'-7'1425,"0"0"-1061,0 7 1,0 7 80,0 2 1,0 8-100,0 2 0,0 11 117,0-1 0,-5 7-264,0-3-67,-6 13 0,10-11-310,-4 12 1,3 2 177,2 13 0,-6 3 0,-2 6 0</inkml:trace>
  <inkml:trace contextRef="#ctx0" brushRef="#br0" timeOffset="193">26573 9582 8211,'0'-8'0,"-1"-3"397,-4 6-317,4 0 1,-11 7 199,8 3 1,-7-1-51,1 11 0,-2 2 110,-3 12 1,1 1-88,0 3 1,4-2 51,1 7 1,6 0-176,-2 5 0,5-7 58,5-3 0,7-4-320,7-6 1,2-7 64,-2-6 1,1-7-50,4 2 0,3-10 4,-3-5 1,2-9 108,3-4 0,-5-12-56,-1-8 0,1-1-31,4-8 0,-4 6-125,0-1 0,-8-1 126,-2 6 1,-6-3 289,-8 12 1,-8 0-81,-6 5 0,-13 10-57,-11 4 1,-5 13-59,-4 5 1,-8 12 5,-7 17 1,-4 4-407,4 5 0,11 1-408,9 0 802,15-7 0,-2-1 0,11-7 0,-5 0 0</inkml:trace>
  <inkml:trace contextRef="#ctx0" brushRef="#br0" timeOffset="194">29630 9241 8013,'0'-15'-458,"0"8"858,0 0 0,0 10 51,0 7 1,-1 3-106,-4 15 1,3 4 49,-2 10 0,2 2-93,2 4 1,0 2-57,0 7 1,-5 0-235,1 0 1,-6 5 72,5-1 0,-1-4-152,1-5 0,4-6-428,-4 1 1,-1-2 493,1-3 0,-6-5 0,3-3 0</inkml:trace>
  <inkml:trace contextRef="#ctx0" brushRef="#br0" timeOffset="195">31990 9340 8042,'-8'0'0,"-3"2"110,7 3-35,-7 2 1,3 8 125,-7-1 1,1 6 160,0 4 0,0 3-74,0 1 0,1 6 131,4-1 0,-3 5-270,8-5 0,-1 6 21,5-1 1,2-3-114,2-2 1,4-4 4,6-6 1,7-2-110,3-7 1,1-6 43,-1-3 0,2-12-125,-2-7 1,1-13 160,-1-11 1,-3-3 189,-7-1 0,-6 4-420,-3 0 0,-18 6 77,-11-1 1,-11 3-471,-12 2 0,-4 5 52,-5 4 198,-14 10 1,4-4 0,-12 5 0</inkml:trace>
  <inkml:trace contextRef="#ctx0" brushRef="#br0" timeOffset="196">24427 12496 8028,'-8'-14'-429,"3"0"214,3 6 1,2 2 366,0-1 1,7 6 259,2-4 1,4 3-188,1 2 0,5 0 69,0 0 1,0 7-72,-5 2-107,0-3 0,-1 7-30,-4-3 1,2-3-160,-6 3-8,0-1 0,-5 1 45,0-1-133,0-5 90,0 2 0,0-8 20,0-2 1,1-4-48,4-7 0,3 0-168,6-4 0,-3 1 61,4-5 0,-4-1-120,8-4 0,1 4 272,-1 0 1,5 2-86,-5-2 1,4 5 341,-4 10 1,0-2-98,-4 6 0,-1 2 109,0 8 1,-4 9-55,-1 10 1,-6 4 305,2 5 0,-4-3-87,-1 3 0,-1 2-49,-4-2 0,2 0-58,-6-4 1,1-5 24,-2-1 1,4-10-292,6 1 0,0-3 0,0 3 0</inkml:trace>
  <inkml:trace contextRef="#ctx0" brushRef="#br0" timeOffset="197">26986 11686 7974,'-8'6'-59,"3"4"0,-1 9-61,1 4 0,0 6 219,5 4 1,-4 3 302,-1 7 1,-5 4 113,6 1 1,-7-1-268,1-4 1,-1-1-387,2 1 1,-3-7 177,8-2 1,1-6-1340,7-4 1298,4-4 0,19-6 0,3 1 0</inkml:trace>
  <inkml:trace contextRef="#ctx0" brushRef="#br0" timeOffset="198">29531 11800 7852,'-29'8'0,"1"4"-79,-1-2 0,6 2-186,-1 2 1,7 5 828,-2 0 0,3 8-207,2 2 1,1-1-123,4 5 1,2-3-98,7-1 0,13-6-141,6 1 1,6-8-57,4-2 1,1-6-167,3-8 0,1-3 198,4-7 0,-3-5 34,-6-14 0,-1-6-90,0-2 0,-5 2 54,-4 2 1,-8-2-170,-2 2 0,-6 1 40,2 8 0,-3-1-61,-2 6 1,-2 0 103,-3 5 115,4 0 0,-6 0 0,7-1 0</inkml:trace>
  <inkml:trace contextRef="#ctx0" brushRef="#br0" timeOffset="199">31905 11942 7851,'-14'0'0,"4"0"-104,1 0 1,-1 1-155,-4 4 0,0-2 369,0 7 1,0-1-23,-1 5 1,1 2-17,0 3 0,0-3 72,-1 3 0,6 1 138,-1-1 0,7 5 0,-1-5-160,2 0 1,5-11 122,7-3 1,1-5-69,12-5 1,-4-5 53,5-8 1,0-6-69,4-9 0,-1-4-7,-3-5 0,-5 1-129,-10 3 1,-3-3-215,-6 3 1,-3 1-215,-6-1 1,-15 12 399,-18-3 0,-14 4 0,-9-4 0</inkml:trace>
  <inkml:trace contextRef="#ctx0" brushRef="#br0" timeOffset="200">24085 10804 8306,'-8'-6'-302,"2"5"0,6 1-478,0 9 0,0 4 780,0 1 0,0 6 0,0 3 0</inkml:trace>
  <inkml:trace contextRef="#ctx0" brushRef="#br0" timeOffset="201">24014 11274 8211,'0'8'-369,"0"4"1,0-9 368,0 7 0,0-1 0,0 5 0</inkml:trace>
  <inkml:trace contextRef="#ctx0" brushRef="#br0" timeOffset="202">27028 10748 8152,'0'-15'808,"0"7"-1874,0 2 492,0 6 574,0 6 0,0 2 0,0 7 0</inkml:trace>
  <inkml:trace contextRef="#ctx0" brushRef="#br0" timeOffset="203">27156 11174 7719,'0'14'-1357,"7"1"1357,2-1 0,10 6 0,3 2 0</inkml:trace>
  <inkml:trace contextRef="#ctx0" brushRef="#br0" timeOffset="204">29787 10719 8071,'0'-8'192,"0"2"1,0 8 196,0 2 1,0 1-863,0 9 0,0-3 7,0 8 0,0-3-145,0-2 0,0 0 611,0 1 0,6-1 0,2 0 0</inkml:trace>
  <inkml:trace contextRef="#ctx0" brushRef="#br0" timeOffset="205">29815 11160 8071,'0'22'-377,"0"-1"1,2-9 182,2-2 1,0 1-202,5-7 395,7 1 0,6-5 0,6 0 0</inkml:trace>
  <inkml:trace contextRef="#ctx0" brushRef="#br0" timeOffset="206">31763 10549 7955,'27'-5'603,"-4"0"0,-2 0 333,-7 5-912,0-6 0,-1 6-97,-3 0 1,-4 6-15,-6 9 0,0-1 87,0 0 0,-13 0 0,-3 0 0</inkml:trace>
  <inkml:trace contextRef="#ctx0" brushRef="#br0" timeOffset="207">31692 10819 7955,'6'20'-348,"-4"-4"243,2 3 1,-2-3 722,-2-2 0,0-5-229,0 1 1,0-1-220,0 6 0,0-6-487,0 1 317,0-1 0,0 5 0,0 1 0</inkml:trace>
  <inkml:trace contextRef="#ctx0" brushRef="#br1" timeOffset="208">24896 7691 8066,'0'16'209,"0"3"1,0-3-47,0 3 0,0-2 5,0 2 1,1-2 11,4 7 1,-3 0-11,2 4 1,0 1-9,0-1 0,-2 5 5,3 0 1,-4 2-88,-1-2 1,0-1 91,0 6 0,0-5-66,0 5 1,0-2 41,0 2 0,0 2-178,0-7 0,-5 1 89,1 0 1,-1-4-123,5 3 0,-5-3 44,0-2 0,1-4-79,4 0 0,-2-2-282,-3 1 138,4-2-277,-6-7 132,7-6-251,0-2 0,0-18-56,0-7 1,0-6 693,0-4 0,-6-6 0,-2-1 0</inkml:trace>
  <inkml:trace contextRef="#ctx0" brushRef="#br1" timeOffset="209">24896 8032 8536,'1'-27'-737,"4"4"0,-3-3 1055,2 8 0,4-1 33,2 4 1,-2 6-247,1-1 0,-1 6 86,1-6 0,9 7-269,-4-2 1,3 4 141,-2 1 1,5-5 19,4 0 1,3 0 17,1 5 0,5 0-5,1 0 1,3 0-92,-3 0 0,4 0 86,-5 0 1,6-1-163,-1-4 0,-2 2 100,2-6 0,2 4-137,7-5 1,4 6 146,6-6 1,4 7 65,1-2 1,3-1-26,-8 1 1,3-1 100,-8 1 1,5 2-327,4-7 0,9 7 200,6-1 1,-36 2-1,0 0-51,36-2 1,-36 2-1,0 0 77,36-7 1,3 4-148,-39 1 1,1-1 0,2 2 0,2 1-152,7-2 1,1-1 0,-6 1 0,0 0 133,1-1 0,-1 0 1,-2-1-1,-1 0 31,-2 1 1,1 0 0,1 1-1,0 0 34,4-1 0,-1 1 0,-1 1 0,0 1 73,1-3 0,1 0 1,-2 2-1,-1-1-80,-4-1 1,-1 0 0,2-1 0,1-1 113,2 2 0,0 1 1,1 0-1,1 0-53,3-1 1,0 1-1,-5 0 1,-2 0-7,0-1 1,0 0 0,-2-1-1,1 0-41,3 1 1,0 0 0,0 0 0,-1-1-7,3 1 1,1 1-1,-2-3 1,-1 1 1,1 1 1,-2 0 0,-1 0 0,0-2-317,32-7 1,4-1 305,-36 8 1,0 0 0,1 0-1,0 0-14,-1 0 1,0 0 0,-3 2-1,0 0 145,26-4 1,2 1-309,-6-2 1,4-2 378,-4 2 0,1 4-104,-1 1 1,1-1-23,3 1 1,-3-1-55,-6 1 1,-5 4 106,1-4 1,-4-2-112,7 3 0,-2-3-140,8 3 1,-4 1 51,-1-7 1,3 5 65,-3-4 0,1 4 115,-10-4 1,-1 4-53,-4-5 1,1 3 17,4-3 1,-3 2 30,7 3 0,-1 4 27,1-4 1,2-1-87,-7 1 0,5 0-2,-4 5 0,-1 0-216,-4 0 0,7-4 138,7-1 1,2 0-158,7 5 1,-4-2 94,4-2 1,-11 2 47,2-3 0,-5 4 39,0 1 1,5-2 25,0-2 1,2 2-20,7-3 1,-1 4 128,1 1 0,-3 0-15,-6 0 1,-5-5-87,0 0 1,-6 0 23,2 5 1,2 0-7,2 0 1,-1 0-18,1 0 0,-1 0-7,1 0 0,0 0-5,-10 0 1,4 0 379,-8 0 1,-5 0-374,-4 0 1,-1 0 294,-4 0 0,1 0-295,-1 0 0,-4 0 206,-5 0 1,-1 5-205,0 0 1,-4 1 100,-1-1 0,-6-2-100,2 7 0,1-6 1,-1 6 0,0-5 4,-5 4 0,0-4 11,0 4-44,0 1 0,1 4 27,4 0 1,-3-4-39,2-1 0,-2 1-3,-2 4 0,5 0-6,-1 0 1,1 0 35,-5 1 1,0 0 3,0 4 0,5-1 40,0 5 1,-1 1 112,-4 5 0,-1 1-97,-4 3 0,2-2-31,-7 7 1,6-1 38,-6 1 1,1 7-91,-5-2 1,-1 4-128,1 1 0,0-4-24,0 3 0,1 2-286,4-1 1,-6 1-1005,1-2 1315,0 4 1,-19 6 0,3-1-1</inkml:trace>
  <inkml:trace contextRef="#ctx0" brushRef="#br1" timeOffset="210">24810 8971 8497,'-7'-7'0,"-1"1"-3,3-4 0,3 3 157,-2 2 166,2 3-478,2-4 8,0 0 142,0 4 0,6-4 56,4 6 1,2 0-191,3 0 1,4-5 187,0 0 1,6 0 41,-1 5 1,4-4 25,5-1 0,2-4-55,3 4 0,8 0 84,-4 5 1,6 0-53,-1 0 1,-3-5 8,4 1 0,-6-1-31,-4 5 0,3 0-18,-3 0 0,5 0-62,4 0 0,4-5 78,6 0 0,0-1-49,-1 1 0,1 4 39,0-4 1,-5-1 16,0 1 1,-6-5-16,2 6 0,7-6 1,2 5 1,9-6-280,0 2 1,4 1 262,1-1 1,-6 1-72,-4-2 0,0-2 77,0 2 0,1-3-68,9-1 1,-3 5 56,8-1 1,-5 2 2,-5-1 1,-1-4 16,-4 4 0,-1 1 10,7-2 1,-1 7-15,5-1 0,0 2 13,0 2 1,-1 0-105,-4 0 0,4 0 82,-4 0 1,5-2-131,5-2 1,-2 2 103,-33 0 0,-1-1 0,34 0-67,2-2 1,-3 4 25,-2-4 1,4-1 3,1 1 1,-33 0 0,1-1 23,-1 1 1,0 0-1,-1 2 1,-1-1 9,0-1 1,-1 0 0,36-3 23,-36 4 0,0-1 1,3-2-1,0 1-36,1 1 0,2 1 1,1 0-1,0 0 34,-1-1 0,-2 0 1,-1 1-1,0 0-26,-3 0 1,0-1 0,3-1-1,1 1-3,3 2 0,1 1 1,1-3-1,0 1-9,1 1 1,-1 1 0,-4-3 0,-1-1-4,-1 1 0,-1 0 0,0 1 0,0 0-218,3-1 1,0 1-1,1 2 1,1-1 195,3-2 1,0 1 0,-2 2 0,0 1-20,-3-2 1,0 1 0,2-1 0,-1 0 33,-1 0 1,0 1 0,0-1 0,0-1-3,7 2 0,1 0 0,-7 1 1,-1 0-6,3-1 1,-1-1 0,-2 2 0,0-1 84,0 0 1,0 0 0,1 1 0,1 0-19,3-1 0,0-1 0,0 0 0,-1 0 37,2 1 0,-2-1 0,-4 0 0,-2 0-56,0 0 1,0 1 0,0 1-1,1 0 21,0-1 1,2 0 0,-1 1 0,1 0-222,0 1 1,-2 0 0,37 0 231,-1 0 1,-10 0-65,-4 0 0,-4 0-92,4 0 1,-6 0-72,2 0 0,-5 0-12,-5 0 1,-8-5 47,-6 1 0,-11-3-49,1 3 0,-9 0 399,0-5 1,-5 4-326,-4-4 326,3 6 0,-6-8-253,8 6 1,-1 0 117,0 5 1,0 0 0,1 0 0</inkml:trace>
  <inkml:trace contextRef="#ctx0" brushRef="#br0" timeOffset="211">1621 6269 7902,'0'-19'7,"0"1"0,0-3 661,0 2-387,0 3 0,0-4 630,0 5-564,7 8 0,0 0-107,8 7 1,-6 2-4,1 3 0,-2 9-3,1 10 0,2 10-54,-6 9 1,0 1 0,-5 8 0,0 0-419,0 5 1,0 0 198,0 0 1,-5-6-796,0-4 1,0-3 428,5-1 0,-4-7-580,-1-3 0,-1-11 985,1-7 0,-3-7 0,-6-8 0</inkml:trace>
  <inkml:trace contextRef="#ctx0" brushRef="#br0" timeOffset="212">1692 6511 7949,'16'-14'0,"3"0"0,0-5 10,9 0 0,-2-5-24,7 5 1,-3 0 162,-2 5 0,-1 0-74,-3 0 1,-4 4-688,-5 1 407,-1 5 0,-6 0-237,-3 8 0,-10 4 2,-5 7 440,-2 5 0,-15 2 0,-3 7 0</inkml:trace>
  <inkml:trace contextRef="#ctx0" brushRef="#br0" timeOffset="213">1820 6483 7949,'-1'12'-132,"-4"-2"0,3-2 175,-2-4 1,2 0 695,2 5-502,6 1 1,1 4 119,2 0 0,2 2-80,-6 3 0,1-2 78,-1 7 0,-3 0-246,2 4 1,-2 2 128,-2 3 1,0-1-256,0 6 1,-2 4 87,-2 6 0,2-1 4,-3-4 0,4-5-7,1 0 0,0-7-417,0 2 0,0-9 169,0-5 0,1-5 71,4-4 1,3-4 73,6-6 0,7-2 18,2-2 1,4-4 156,2-6 1,1-7-128,3-3 0,-8 2-214,4-2 0,-6-1 89,1-8 1,-3 8-235,-7-4 0,-2 6-124,-2-1 1,-2-1-207,-3 6 0,-4 0-362,4 5 1038,-10-1 0,-3 1 0,-6 0 0</inkml:trace>
  <inkml:trace contextRef="#ctx0" brushRef="#br0" timeOffset="214">1835 6653 8006,'9'0'-184,"0"0"1,-4 0 122,5 0 0,-1-4 335,5-1 0,7-6-100,3 1 1,-2-4-143,1-5 1,1 3-107,5-3 1,-6 10 141,1 4 0,-7-1-149,2 1 1,-3 7 82,-2 7 1,-4 5-38,-1 5 1,-6 10 41,2 9 1,1 3 249,-1 1 1,2 7-28,-3 3 1,-2 4-7,3 1 1,3-2-195,1-3 0,-3-3 99,-1-6 1,-3-12-213,-2-2 1,1-12 67,4-3 1,-3 0-172,2-4 0,-7 3 26,-2 1 0,-10-2-418,0-2 1,-4 1 73,0-6 0,0-1-402,-9-4 906,3 0 0,-16-6 0,4-2 0</inkml:trace>
  <inkml:trace contextRef="#ctx0" brushRef="#br0" timeOffset="215">1735 7179 8006,'0'-14'-100,"0"0"1,6 0-181,4-1 1,7 0 433,2-4 0,6 1-14,-1-5 1,3-1-298,1-5 0,6-4 98,-1 0 0,-2 2-340,-7 7 0,-3 2 399,-7 3 0,0 3 0,0-5 0</inkml:trace>
  <inkml:trace contextRef="#ctx0" brushRef="#br0" timeOffset="216">1934 6696 7526,'14'-8'-176,"0"3"0,1 5 931,-1 5 1,0 5-231,0 8 1,-1 0-102,-4 6 0,3 4-136,-8 5 0,6 5-227,-6-5 0,1 5-136,-5-5 0,0 0-143,0-4 0,0-1-53,0 1 0,0-2 191,0-4 0,0-2-743,0-7 0,0 0 15,0 1 808,0-8 0,-6 0 0,-2-7 0</inkml:trace>
  <inkml:trace contextRef="#ctx0" brushRef="#br0" timeOffset="217">2332 6284 7982,'0'15'515,"0"4"1,-6-1-235,-4 5 0,-2 6-112,-3 4 0,0 7-479,-4-3 0,-2 0 188,-2 1 1,0-2-46,4 2 0,4-3-78,-4-7 1,8 1-264,1-1 1,5-11 507,-4-2 0,6-4 0,-4 3 0</inkml:trace>
  <inkml:trace contextRef="#ctx0" brushRef="#br0" timeOffset="218">2162 6724 7982,'22'-22'0,"3"2"-524,-6 6 0,6-5 262,-1 0 1,-2-5 486,2 5 1,-7-2 26,2 2 1,2 4 114,-3-4 0,0 3-225,-9 2 2,4 6 0,-10 1-794,7 7 531,-7 0 1,2 7-153,-10 2 0,-3 4 271,-6 1 0,-7 0 0,-1 1 0</inkml:trace>
  <inkml:trace contextRef="#ctx0" brushRef="#br0" timeOffset="219">2332 6596 7757,'8'15'442,"3"0"237,-6 4 0,1 4-169,-1 5 0,-4 5-161,4 0 0,2 5-257,-3-5 0,3 2 161,-3-2 0,-2-7-601,3 2 1,1-4-102,-1-1 1,4-2-361,-4-7 0,1-6-209,-1-3 1018,-3-4 0,4-1 0,-6 0 0</inkml:trace>
  <inkml:trace contextRef="#ctx0" brushRef="#br0" timeOffset="220">2588 6141 7982,'22'-12'-66,"-3"2"0,-8-1 222,-1 7 0,-7 0 278,2 9 1,-4 5-316,-1 9 1,-1 4-202,-4 10 1,-3 4-76,-6 5 0,-5 1 158,0 0 1,1-5-227,9 0 0,-4-8 87,4-2 0,3-1-69,1-8 0,3-5-141,2-4 198,0-7 0,0 1 162,0-8 1,5-4-61,0-6 0,6-5 64,-2 0 0,4-5-67,1 5 0,0-5 157,1 5 0,3 0-120,1 5 1,0 0 195,-4 0 1,-1 6 80,0 3 0,0 4 94,0 1 1,1 6-45,-1 3 1,0 10-51,0 5 1,-4 8 165,-1 1 1,-4 6-86,5-1 1,-3 3-171,3 2 1,1 0 75,-6-1 0,1 1-323,-1-1 0,-4-7-47,4-6 0,-2-3-62,2-7 1,-3 0 7,2-4-240,-2-1-188,-8-6 0,-2-4 262,-7-8 0,3-4-395,2-6 0,-2-5 225,2 0 1,-2-8 509,-3-2 0,1-5 0,0-9 0</inkml:trace>
  <inkml:trace contextRef="#ctx0" brushRef="#br0" timeOffset="221">2773 6341 7982,'22'-29'0,"3"-4"-277,-6 0 0,5-5 198,-5 5 0,6-5 334,-1 5 0,3-7 1,1 2 1,1-1-132,-1 1 0,-1 5 93,-3 9 1,-5 3 38,-10 7-343,4 6 0,-12 4 63,4 8 0,-8 6-281,-2 9 1,-6 4 116,2 11 1,-4-3-36,-1 7 1,6-5-141,3 5 0,-1-2 110,1 2 1,0-4 83,5-11 0,0-2-79,0-7 247,0 0 0,2-6 0,3-3 398,-4-4 62,5-1 376,-6 0-101,0 0-199,7 0-224,-6 0 3,6 0-405,-7 0 0,4-1 40,1-4-199,0 4 1,-4-6 36,4 7 212,-3 0 0,4-6 0,-6-2 0</inkml:trace>
  <inkml:trace contextRef="#ctx0" brushRef="#br0" timeOffset="222">3114 5942 7683,'8'7'221,"-2"-6"1,-4 10-91,3-6 0,-2 6-80,6-1 1,-6-1 51,2 5 0,2-3-24,-3 8 0,6 5 19,-6 5 0,6 1-12,-5 7 0,6 6-117,-2 4 1,4 7 77,1-2 1,-4-1-73,-1 1 1,2-1 92,8 1 0,-3-2-186,3-2 0,-8-4 35,-2 3 0,-1-6 143,2-8 1,-2-1 151,-4-13 340,-2 0-263,4-5 0,-6-8-138,0-6 0,-1-6-245,-4-8 0,-3-2 172,-6-3 0,-5-1-575,0-4 0,-6-3 272,1 3 1,-8-1-1251,-1 1 1475,0-2 0,-8 3 0,-3-5 0</inkml:trace>
  <inkml:trace contextRef="#ctx0" brushRef="#br0" timeOffset="223">2915 6341 7956,'8'-15'-351,"0"6"292,-3-1 1,-2 1 417,6-5 1,-1-1-52,2 1 1,2 0-322,-2 0 1,7 0 156,2-1-505,0 1 0,-6 5 39,-4-1 0,-1 7 322,-3-2 0,-10 10 0,3 3 0</inkml:trace>
  <inkml:trace contextRef="#ctx0" brushRef="#br0" timeOffset="224">2944 6440 9149,'6'8'405,"-5"5"-185,4-4 0,-2 4-210,2 1 0,-3 0-103,2 0 0,-2 1-229,-2-1 1,0 0-164,0 0 1,0-4 266,0-1 1,-5-4-462,0 4 407,1-5 1,-1 0 108,0-8 1,1 0-1,4-5 0,0-5 79,0-5 1,1-7 90,4 3 0,-2 1-7,6-2 0,-1 2 97,2-2 0,2 2-160,-2 3 1,4 3 379,5-3 0,-3 8 35,3 2 173,-3 6 0,-2-4-196,0 7 1,-6 7 38,-3 2 1,-4 4-25,-1 1 0,0 2-27,0 3 1,-6-2-291,-3 7 1,-4-7 79,-1 2 1,-1 2-340,1-2 0,5-2 88,-1-8-450,7 4 234,-3-11 360,6 4 0,6-12 0,2-2 0</inkml:trace>
  <inkml:trace contextRef="#ctx0" brushRef="#br0" timeOffset="225">3398 6085 8652,'2'19'722,"3"0"1,-2 7-562,6 3 0,1 4 60,4 5 0,-4 1-233,-1-5 1,1-1 70,4-5 0,-5-4-588,1 0 0,-6-9 124,6 0-841,-7-1 364,10-13 436,-12 6 1,6-14 445,-7-2 0,-7-4 0,-1-1 0</inkml:trace>
  <inkml:trace contextRef="#ctx0" brushRef="#br0" timeOffset="226">3470 6298 7941,'0'-22'0,"0"-5"-674,0 3 1,0-1 659,0 1 1,6-3 667,3 4 0,9-4-338,1-2 1,6 1-83,-1 0 1,3-1-150,1 1 0,0-1 119,1 1 1,-1 6-71,1 3 0,-7 5 71,-3 4 0,-3 4-126,-2 6 0,-5 8-25,1 6 0,-7 8-44,2 11 0,-9 3-202,0 7 1,-6 0 100,6-1 1,-6-1-468,5-3 0,1 2 260,4-7 1,0 0-453,0-4 1,-5-6 749,0 1 0,-12-7 0,1 4 0</inkml:trace>
  <inkml:trace contextRef="#ctx0" brushRef="#br0" timeOffset="227">3526 6255 7941,'10'-14'50,"-1"0"0,-4-5-123,5 0 0,-1-6 50,5 1 0,-4 2 197,-1-2 0,1 7-84,4-2 0,-1-2-279,-4 2 1,2 5-49,-6 5-589,0-1 826,-5 2 0,0-4 0,0 4 0</inkml:trace>
  <inkml:trace contextRef="#ctx0" brushRef="#br0" timeOffset="228">3569 5758 7941,'2'15'-175,"2"4"1,0 5 69,5 9 1,-6 0 410,2 10 0,-3-3-66,-2 7 1,1 2 246,4-2 0,-4 5-201,4-4 0,-3 2-311,-2-7 0,0 0 63,0-15 1,1 2-170,4-11 1,-3 0 50,2-5 0,0-6 135,0-3 1,-1-4 109,7-1 0,-2-6-148,1-3 1,9-4 125,-4-1 0,3-5-43,-3 0 1,2-6-229,3 1 1,-3-3-170,3-1 0,2-1-369,-3 1 1,1 1 665,-4 3 0,-1-3 0,0 5 0</inkml:trace>
  <inkml:trace contextRef="#ctx0" brushRef="#br0" timeOffset="229">4052 5957 7864,'2'-10'337,"3"1"1,3 2 248,6-7 1,5 2-506,0-12 0,6 5 58,-1-5 0,-2 2-1292,2-2 1153,-7-2 0,10 10 0,-5-5 0</inkml:trace>
  <inkml:trace contextRef="#ctx0" brushRef="#br0" timeOffset="230">4564 5232 7996,'15'-15'550,"-1"8"0,-2 2-99,-2 10 0,1 7-210,-6 7 0,-1 6-85,-4-1 0,-6 9 23,-3 5 1,-6 0-83,-4 5 0,2-2-206,-7 11 1,2 0-361,-1 5 1,-3-5 297,7 0 0,-4-6-633,4 1 0,1-9-98,9-5 902,-4-3 0,5-7 0,-6-3 0</inkml:trace>
  <inkml:trace contextRef="#ctx0" brushRef="#br0" timeOffset="231">4763 5416 7996,'15'-14'0,"-1"2"-303,0 2-387,-6 4 383,-2 6 0,-7 6-42,-4 4 349,3 2 0,-17 9 0,4 1 0</inkml:trace>
  <inkml:trace contextRef="#ctx0" brushRef="#br0" timeOffset="232">4650 5473 7996,'9'15'281,"1"-1"0,-6 6 534,6 4 1,-5 4-253,4 6 0,-4 0-77,4 4 0,-6 2-199,2-7 0,1 5-322,-1-5 0,5-1 102,-6-9 0,6 3-1098,-5-7 1,6-2 242,-2-8 788,-3-2 0,7-7 0,-5 0 0</inkml:trace>
  <inkml:trace contextRef="#ctx0" brushRef="#br0" timeOffset="233">4891 5388 8358,'-4'8'-157,"-1"11"-275,0-8-147,5-2-153,0-5 511,0-11 1,0-2 220,0-10 0,0 1 0,0 5 0</inkml:trace>
  <inkml:trace contextRef="#ctx0" brushRef="#br0" timeOffset="234">4707 5445 8098,'-8'0'-628,"0"0"2154,3 0-467,3 0-369,-4 0-475,12 6 0,2-3-85,7 7 0,0-7-158,4 2 0,-1-4 72,5-1 1,1-8-264,4-6 1,7 0 168,3-5 0,8-1 119,1 1-69,1-7 0,-6 10 0,1-4 0</inkml:trace>
  <inkml:trace contextRef="#ctx0" brushRef="#br0" timeOffset="235">5233 5118 7987,'7'6'104,"0"2"-103,-7 6 1,0 1 99,0-1 1,0 0 88,0 0 1,0 7-37,0 2 1,0 0 135,0 0 0,0 3-117,0 7 1,6-3-11,4 3 1,-3-5-132,3-4 1,1 0 131,8-10 1,-3 2-296,3-12 1,-3 1 92,-2-5 1,0-11-103,0-3 0,-1-15 45,-4 1 0,2-10-38,-6 0 1,1-3-140,-1-1 0,-3-1-61,2 0 1,-2 5 288,-2 0 0,-6 2-54,-4-2 1,-2 5 195,-3 9 1,-4 4-62,0 6 1,1 6 80,3 3 0,-4 3-79,0 2 0,2 7 18,8 2 1,-3 8-95,8 2 0,-1 7-189,5-3 1,6 3-950,4-3 1175,2 4 0,9-11 0,1 5 0</inkml:trace>
  <inkml:trace contextRef="#ctx0" brushRef="#br0" timeOffset="236">5673 5175 8045,'0'9'325,"0"1"0,0-6-330,0 6 1,0-1 84,0 6 0,-4 0-239,-1 4 1,0-3 105,5 3 1,-5-1-389,1 0 0,-1-6 111,5 2 330,0-10 0,0 9 0,0-5 0</inkml:trace>
  <inkml:trace contextRef="#ctx0" brushRef="#br0" timeOffset="237">5787 4635 7961,'10'1'560,"-1"4"0,-6 3-438,2 6 1,1 2 237,-1 3 0,4-2-101,-4 7 1,5 0-25,-6 4 0,6 0 15,-5 1 1,1 1-234,-1 3 0,-4 3 82,4 7 0,-3 0-329,-2-1 0,0-5 94,0-4 1,1-3-576,4-2-258,-4-6-491,12-7 1460,-5-15 0,6-21 0,0-9 0</inkml:trace>
  <inkml:trace contextRef="#ctx0" brushRef="#br0" timeOffset="238">6086 4279 7829,'0'14'690,"0"1"-536,0 5 1,0 2 115,0 7-161,-7-1 0,6 2 104,-4 3-121,-3-3 0,7 0-85,-4-6 1,-2-2 71,3 2 0,-1-4-122,5-5 262,0-1-550,0-6 72,0-2-165,6-6 1,1-6-54,2-4 0,4-7-238,-4-2 1,-1-6 714,2 1 0,-1-9 0,5-4 0</inkml:trace>
  <inkml:trace contextRef="#ctx0" brushRef="#br0" timeOffset="239">6171 4308 7998,'0'14'459,"0"0"1,0 7-2,0 2 1,0 6-309,0 4 0,-6-2 99,-4 7 0,2-4-238,-1 3 1,-1-3 122,-4 4 0,1-7-254,4 2 0,-2-4 47,6-6 0,0-2-33,5-7-631,-6 0 337,5-6-113,-6-1 299,14-7 0,-4-7 29,6-2 0,-1 1 71,2-2 1,2 3 68,-2-3 0,-2-1-32,1 6-108,-6 1 293,10 4 1,-12 6-54,4 3 1,-3 4 165,-2 1 0,0 7-51,0 2 0,0-1 102,0 2 0,0-6-54,0 1 0,0-4 167,0 0-384,0-1 123,0-6 0,1-2-320,4-6 0,-3-6 85,2-4 1,3-9-468,-3-4 0,6 0 216,-5 0 1,4 4-296,-4-5 1,0 5 656,-5-5 0,6 1 0,2-6 0</inkml:trace>
  <inkml:trace contextRef="#ctx0" brushRef="#br0" timeOffset="240">6270 4393 8076,'8'0'0,"3"6"229,-6 4 1,1 4-21,-1 5 1,-3 5 83,3 9 0,-4-3-61,-1 3 0,5-2-218,0 3 0,-1-4 146,-4 3 1,2-3-356,3-2 0,-4-4 127,4 0 0,1-7-105,-1 2 1,0-8-399,-5-1-501,0-7 100,0 3 644,0-25 1,0 6 144,0-15 0,0 3 183,0-4 0,-5 1 0,0-1 0,1-5 0,4-4 0,0-3 0,0-2 0,0 0 0,0 1 0,0 4 0,0 0 0,4 8 143,1 1 0,1 3-73,-1 7 1,1-5 290,4 5 1,3 2-113,-4 7 0,-1-1 88,1 6 0,-4-1-84,5 1 0,-6 4-70,6-4 1,-5 10-104,4 4 1,-4 9 98,4 1 0,-6 6-188,2-1 0,1 4 77,-1 5 0,0 3-138,-5 7 0,5 3 34,-1-3 1,3 1-98,-3-11 0,-2 5-121,3-5 0,1-1-170,-1-9 1,0 3 92,-5-7 0,0 0-146,0-5 1,0 0 476,0 0 0,-7 0 0,-1 1 0</inkml:trace>
  <inkml:trace contextRef="#ctx0" brushRef="#br0" timeOffset="241">6299 4592 8034,'13'-10'-109,"-4"1"0,4 1-162,-4-1 0,4-4 519,1 3 1,-5 4 2,1 1 1,-5 4-441,4 1 148,-6 0 1,4 1-319,-7 4 1,0 3 162,0 6 1,-7 5-113,-2 0 0,-1 2 145,-4-2 0,3-2 106,-8 7 1,3-7 323,2 2 0,5-3-142,-1-2 1,7-4-223,-2-1 122,4-6 447,1 4 1,6-9-176,3-3 0,9-7-214,1-7 0,5 0 63,-6 4 1,3 1-222,-2 0 1,-3 5-144,3-1 1,-3 7 98,-2-2 1,-5 4 59,1 1 1,-7 6 31,2 3 0,-4 10 102,-1 5 0,-6 3-101,-4 1 1,2 1 231,-1-1 0,4 1-53,-4-1 0,6-6 268,-2-3-223,3-3 20,2-2-356,0-6 1,2-10 69,3-12 0,1-2-511,3-7 1,4 4 258,-3-5 1,-3 0 319,3-4 0,-1 0 0,6-1 0</inkml:trace>
  <inkml:trace contextRef="#ctx0" brushRef="#br0" timeOffset="242">6612 4322 8027,'8'-22'-126,"4"6"126,-2 6 0,2 3 573,3-3 0,4-3-83,-1 4 0,3-4-123,-2-1 1,2 0-453,2 0 1,-1 1 123,-3 4-1439,-3-4 791,5 11 609,-13-4 0,-15 19 0,-9 2 0</inkml:trace>
  <inkml:trace contextRef="#ctx0" brushRef="#br0" timeOffset="243">6654 4322 8027,'7'8'-192,"-6"4"-48,4-2 0,1 2 853,-1 3 0,5 0-110,-6 4 0,1-1-277,-5 5 0,0-4 3,0 5 0,0-2-131,0 2 0,0 1 73,0-6 1,0 5-489,0-5 66,0 0 13,0-5-521,0 0 536,0-6 1,0-8-178,0-9 0,2-9 136,2-1 1,-1-4-21,7 4 1,-1-5 113,6 5 0,-1-5 125,0 5 1,0-4 21,1 4 0,-1 0 177,0 5 0,3 4 244,-2 1 0,2 5-209,-8 0 1,2 4 222,-1 4 0,-4 6-139,-6 9 1,0-2 95,0 7 0,0 0-71,0 4 0,-4-1-163,-1-3 1,-6 1-17,1-6 0,-1 5-224,2-6 0,-4 1-180,4-4 1,-4-3 181,-1-2 1,0 1-354,-1-6 1,6-1 190,-1-4 0,1-6-126,-5-4 0,-1-4 94,1-5 1,5-3-128,-1-6 1,6-2 158,-6-3 0,5-8 265,-4-7 0,-1-12 0,-4 2 0</inkml:trace>
  <inkml:trace contextRef="#ctx0" brushRef="#br0" timeOffset="244">6654 4123 8027,'15'-10'0,"-1"1"0,2 6 37,3-2 1,-2 11 300,7 8 1,-1 4 266,6 10 0,-1-2-147,1 7 0,-1 3-157,0 2 1,-4 5-357,0 4 0,0-3 128,4 4 1,4-6-342,-4-4 0,2-5 220,-11-9 1,0-3-679,-5-7 0,0-6-371,1-4 472,-1-2 1,-5-4-277,1-2 901,-7-4 0,3-6 0,-6-1 0</inkml:trace>
  <inkml:trace contextRef="#ctx0" brushRef="#br0" timeOffset="245">7124 4208 7991,'-2'21'0,"-3"2"0,-1 9-272,-4 1 1,-1 7 61,7-3 1,-7 0 674,1 1 1,-3-7-253,-1 2 1,5-4-179,-1-5 1,1 1-487,-5-6 0,4-7 210,1-7 0,4-3-115,-5-2 0,7-7 356,-2-2 0,-9-16 0,-2-5 0</inkml:trace>
  <inkml:trace contextRef="#ctx0" brushRef="#br0" timeOffset="246">6811 3867 7991,'1'-27'0,"4"3"0,-2 5 547,7 10 1,-1-2-133,5 6 0,-4 2-121,-1 8 0,2-2-371,8 6 1,-3 6-450,3 3 0,-5 6-155,-4-5 0,7 0 681,-3-5 0,4 7 0,-4 1 0</inkml:trace>
  <inkml:trace contextRef="#ctx0" brushRef="#br0" timeOffset="247">7138 3938 7899,'9'-14'411,"1"0"1,-1-1-298,5 1 1,2-5 101,3 0 1,-3-5-246,3 6 0,-3-1 125,-2 4 1,-5 6-909,1-1 503,-7 7-220,3-3 0,-6 7 237,0 4 1,-6 3-46,-3 6 0,1 5 191,-2 0 1,2 0 145,-1-5 0,-2-4 42,6-1 1,-1-4-43,1 5 423,3-7-158,-4 9 237,6-10 0,2 11-142,2-4 1,0 4 19,5 1 0,-4 6 40,4 4 1,-4 3-130,4 1 1,-5 1-191,0-1 0,-2 2 101,-2 4 0,5-4-328,-1 3 0,1-3 142,-5-2 1,5-4-185,0 0 0,-1-7-126,-4 2 1,2-5-829,3-4 66,-4-4 705,6-6 1,-7-6-77,0-4 0,0-4 427,0-5 0,0 2-218,0-7 1,0 0 217,0-4 0,0-1 0,0 1 0,0-1 27,0 1 1,4 0 11,1-1 1,6 5 257,-1 1 0,-3 4-114,3-5 1,-2 2 87,1-2 0,4 4-54,-4 6 0,4-5-26,1 0 1,1 1-53,-1 9 1,-2 1 134,-2 3 1,3 5-125,-4 0 0,-3 6-169,-1 9 1,-2 5-40,2 4 0,-3 3 46,2 1 1,-2 5-277,-2 1 0,-5-1 136,0-5 0,1 5-162,4 0 1,-2-1 55,-3-8 1,2 1 257,-6-6 0,-1 0 0,-4-5 0</inkml:trace>
  <inkml:trace contextRef="#ctx0" brushRef="#br0" timeOffset="248">7251 4265 7899,'8'-14'-106,"5"-1"193,-3 1 0,-3 0-18,3 0 0,-1 0 42,6-1 1,4 1-103,-1 0 1,1 0 79,-4 0 1,-1 6-79,0 3 1,-4 3 2,-1 2 1,-6 2-71,2 3 0,-3 3-67,-2 6 1,0 6 116,0 4 1,-7 3-31,-2 1 1,1 1 63,-2-1 1,7 1-130,-2-1 110,4-6-368,1-1 228,0-13 0,6-13-84,4-9 1,-2-10-90,1 0 0,1-7 70,4-3 1,-2-5 233,-2 1 0,3-3 0,-4-2 0,-1-1 0,1-3 0,1-4 0,4-6 0</inkml:trace>
  <inkml:trace contextRef="#ctx0" brushRef="#br0" timeOffset="249">7593 3725 7899,'14'-24'-880,"0"0"1,-4 13 1847,-1 2-557,-6 6 0,8 4-148,-6 4 0,0 8-47,-5 6 1,-2 6-242,-3-2 0,2 4 106,-6 2 0,6-1-163,-2 1 0,-1-6-286,1 1 298,0-7-64,5 4-46,0-7 33,6-6 1,2-8 125,7-9 0,-6 1-36,1-2 1,-1 5 20,5-4 0,0 6 50,1-2 0,0 4 41,4 1 0,-3 1 132,3 4 1,-3 4-37,-2 10 1,0-1-111,1 5 1,-6-4 66,1 5 0,-7 0-53,1 4 0,-2-4 151,-2 0 0,-6 1-123,-4 8 1,-2-3-132,-3 3 1,-5-3 54,-4-1 1,-1-3 19,1-2 1,-3-8 24,4-7 1,2-5-9,2 0 0,3-10-66,2-8 0,6-5 59,4-5 0,4-7-216,4 2 1,4-3-111,6 4 0,7-4-123,3 4 0,-2-4 81,1 9 0,0-4 331,0-2 0,4 1 0,-5 0 0</inkml:trace>
  <inkml:trace contextRef="#ctx0" brushRef="#br0" timeOffset="250">2233 7748 8003,'6'-8'-535,"-3"2"391,7 6 1,-7 1 502,1 4 0,0 3-93,0 6 1,-2 2 87,3 3 1,-4-2-31,-1 7 1,-4 0-71,-1 4 0,-6 5-179,1 0 1,-2 7 93,-3-2 0,1 0-354,0 4 0,0-8 125,0 3 1,-5-5-541,0-3 0,0-3 280,4-2 1,6-5-845,-1-9 1164,1 2 0,-5-10 0,0 4 0</inkml:trace>
  <inkml:trace contextRef="#ctx0" brushRef="#br0" timeOffset="251">2204 8118 8003,'14'6'-121,"1"3"1,4 9-182,0 1 1,-5 6 440,-5-1 0,-1 3-25,2 1 1,1-1 8,-7-3 0,6 1-38,-5-6 0,1 0-231,-1-5-152,-4 0-345,6 0 400,-7-6 0,0-8 243,0-9 0,0-4 0,0-1 0</inkml:trace>
  <inkml:trace contextRef="#ctx0" brushRef="#br0" timeOffset="252">2332 8146 8003,'14'-35'0,"-3"1"0,4-4 0,-3-8 0,12 3 0,0 2-137,4 3 1,1 0 112,-1-4 0,5 5 72,0 4 1,1 5 52,-6 4 0,-4 5 19,-1 10 1,-5 2-26,1 7 0,-4 8 116,0 6 1,-6 7-55,1 7 0,-2 7-1,1 3 1,2 8 38,-6 1 0,4 10-57,-4-5 1,6 7-173,-1-7 0,-4 0 135,-1-5 0,1-1-222,-1-13 0,-1 4-109,-4-9 0,0 2-448,0-11 428,-6 0 0,-3-6-59,-10-4 0,1 2-307,-5-6 1,-1 0 304,-5-5 0,-1-2 311,-3-3 0,-3-3 0,-7-6 0</inkml:trace>
  <inkml:trace contextRef="#ctx0" brushRef="#br0" timeOffset="253">2361 8103 8003,'0'-14'-515,"6"2"361,3 2 0,-1 4 612,2 6 1,-1 6-63,5 4 0,1 4-129,-1 5 0,-5-2-94,1 7 0,-7-5 17,2 4 0,-2-5-23,2 1-268,-4-3 1,6-7-185,-7 0 261,0-5 1,0 0-274,0-8 0,0-6 127,0-9 0,0 2-277,0-7 0,6 0 173,3-4 0,4 0 9,1-1 0,2 7 233,3 3 1,-2 3-79,7 2 0,-2 0 186,2 0 0,1 1-120,-6 4 0,-5 2 475,-4 7-314,-1 0 1,-1 2 162,-3 3 0,-4-2-2,-1 6 1,-1 2 132,-4 8 0,-4 2-265,-10 2 1,1 4-73,-5-3 0,4-2-145,-5 2 1,5-7 122,-5 2 1,9-3-409,0-2 1,1-6-17,5-3-317,2-4 689,1-13 0,0-4 0,-2-13 0</inkml:trace>
  <inkml:trace contextRef="#ctx0" brushRef="#br0" timeOffset="254">2915 7279 8115,'8'6'193,"3"4"7,-6 9 1,1-2-146,-1 7 1,-4-1 151,4 6 0,1-6-91,-1 1 1,0-5-62,-5 5 1,0-7-216,0 2 0,2-8-62,2-1-453,-2-7-254,4 3 701,-6-6 1,0-1-91,0-4 0,-5-3 105,1-6 1,-3-2 212,3-3 0,2-3 0,-3-7 0,4 6 0,1-1 0,0 2 19,0-2 0,0-1-61,0 6 1,0-2 158,0 2 0,6 4 6,4-4 1,2 3 144,2 2 1,1-5-29,-1 0 0,5 5 40,0 4 0,0 7-80,-5-2 1,0 4-95,0 1 1,-4 6-118,-1 3 1,-4 6 60,5 4 1,-7 1-111,1 4 0,-2 6 79,-2-6 1,0 7-459,0-2 1,-5-3 205,1 3 1,-3 2 232,2-7 0,-2 6 0,-8-8 0</inkml:trace>
  <inkml:trace contextRef="#ctx0" brushRef="#br0" timeOffset="255">2986 7378 8115,'14'-8'0,"-4"-3"-506,-1 7 0,1-6-128,4 5 961,0-6-193,0 10 0,-4-6-372,-1 7 160,-5 0 0,2 2-12,-6 3 1,-2 0 49,-2 9 0,0-6-6,-5 11 1,1-7 18,-1 7 1,-4-3-25,3-2 1,4 0 297,1 1-193,4-1 382,1-6-307,0-2 1,6-6-65,4 0 0,2-5-38,2 1 1,2-7 30,3 1 1,-3-3-203,3-1 1,-3 2-33,-2 2-156,0-3 238,0 12 1,-6-4-2,-3 10 1,-10 9 28,-4 10 1,-5 3 55,-5 1 1,1 0-9,-5 1 1,0 4 102,0 0 1,1 0 91,3-4 0,3-1-48,-3 1 0,3-2 183,2-4 0,1-2-67,4-7 1,1-1 543,3-4-484,4-3 0,-4-13-158,10-8 1,7-7-151,7-11 1,8 1 144,1-5 1,3-1-332,6-5 1,6 0 97,4 1 1,1-4-52,-5 3 1,-2 4 5,-3 10 0,-5 2-364,-10 4 1,-2 9-309,-7 9 808,-6 3 0,-2 15 0,-6 3 0</inkml:trace>
  <inkml:trace contextRef="#ctx0" brushRef="#br0" timeOffset="256">3128 7705 8049,'15'0'0,"-6"0"-89,1 0 0,-3 2-143,3 3 0,1 3 398,-6 6 1,-1 0 403,-4 0 0,0 0-484,0 1 2,0-1 0,0 0-161,0 0 1,-1-1 151,-4-4-416,4-2 163,-12-7 19,5 0 0,0-2-94,3-3 1,4-7-143,1-7 1,0-7-37,0 3 1,6-4 426,4-1 0,4 4 0,5 0 0,-2 2 0,7-2 0,-2 2 0,2 3 0,2 3 0,-2-3 0,-2 5 34,2 5 1,-7 2 228,2 7 0,-8 0 130,-1 0 0,-7 8-90,2 7 1,-4-1 37,-1 5 1,0 1-237,0-1 1,-1 0 63,-4-5 1,-1 1-132,-4-1 1,-2 0 54,2 0 1,-1-4-219,2-1 0,-4-6-365,3 2 112,-2-3 1,-2-9-151,-1-2 0,6-4 202,-1-1 0,7-2 85,-1-3 0,2 4 241,2-4 0,0 8 0,0 1 0,0 7 0,2-2 0,2 10 0,-1 8 0,7 5 0,-5 9 227,4 2 0,-4-1 189,4 5 0,-4 2-123,5-2 1,-7 0-186,1-4 1,3-1 66,-2 1 1,-1-1-232,-4 1 0,0-7 38,0-3 1,0-8-281,0-2 0,-1-6-6,-4 2 0,-3-3-141,-6-2 1,0-2 444,-1-3 0,1-4 0,0-10 0,0 3 0,0-3 0,1 3 0,3 2 0,4-5-65,6 0 1,0 0 65,0 5 0,2 0 396,2 0 1,6 4-96,9 1 0,-2-1 37,7-4 0,-5 0-149,5 0 1,-5-1-48,4 1 1,-5 5-175,1-1 0,-4 7 181,0-2-231,-1 4 1,-2 7 29,-2 4 0,-4 7 228,-6 2 0,0 11-26,0-2 0,-1 5 81,-4 1 0,3-3-83,-2 7 0,2-11-34,2 1 1,0-9-152,0 0 125,0-9 0,2-4-320,2-6 1,-1-12 81,7-7 0,-5-13-472,4-6 1,-4 2 89,4-2 0,-4 5-76,5-5 0,-7 5 607,2-5 0,-4 0 0,-1-5 0</inkml:trace>
  <inkml:trace contextRef="#ctx0" brushRef="#br0" timeOffset="257">3640 7037 8011,'6'-14'0,"2"6"374,7 3 0,-1-1-69,0 1 1,0 0 71,0 5 1,1 0-59,-1 0 0,0-4-466,0-1 0,-4 0-29,-1 5 1,-4 0-11,5 0 1,-7 2-240,1 3 0,-4 4 238,-4 10 1,-4 3-252,-6 7 0,-1-1 111,1 0 0,-5 1 184,0-1 0,0 1-45,5-1 1,1-6 330,4-3 1,3-3 134,6-2-59,0-6 9,0-2 0,6-7 15,3-4 0,9-3-96,1-6 0,6-5-52,-1 0 0,3-5-192,1 5 0,0 1 112,1 3 0,-7 1-104,-3 0 0,-3 6-202,-2 3 41,-6 4 0,-2 2 171,-6 4 0,-6 4 7,-4 10 1,-4-1 182,-5 5 0,2 1-106,-7 5 0,2 4 169,-2 0 0,-1 0-109,6-4 1,2-7-12,7-3 0,-1-4 75,6 0-76,1-7 0,5-2-101,4-6 1,3-6 81,6-4 0,5-4-260,0-5 1,5-3 66,-5-7 1,4 1-4,-4-1 1,0 6 96,-4-1 1,-3 7-146,-2-2 1,1 3-69,-7 2 278,1 0 0,-5-1 0,0 1 0</inkml:trace>
  <inkml:trace contextRef="#ctx0" brushRef="#br0" timeOffset="258">3683 6909 8011,'20'21'0,"1"7"0,3 10 0,2 3 520,-2 2 0,3 1-16,1 3 1,-4-1-60,0 6 1,-5-4-447,4 4 1,-4 0 82,5 5 1,-11-7-304,1-2 0,-5-10 220,1-5 1,1-5-479,-6-4 1,-1-3-190,-4-7-712,0-6 905,0-2 0,-4-12 475,-1-4 0,-12-2 0,1-3 0</inkml:trace>
  <inkml:trace contextRef="#ctx0" brushRef="#br0" timeOffset="259">3925 7421 7960,'0'14'0,"-2"7"-398,-3 2 1,-3 4 207,-6 2 0,-5 4 15,0 0 0,-5 5 113,6-5 1,-6 0-104,5-4 0,0-2 83,5-4 82,-1-2 0,1-7 0,0 0 0</inkml:trace>
  <inkml:trace contextRef="#ctx0" brushRef="#br0" timeOffset="260">3825 7520 7960,'22'-22'79,"0"3"39,-3 10 1,-1-2 278,5 6 0,-5-1 626,1 1 1,1 4-163,-1-4-563,6 3 1,-3 2-477,7 0 0,-5-6 186,-1-4 1,1-2-2178,4-2 2169,1-1 0,6-5 0,1-2 0</inkml:trace>
  <inkml:trace contextRef="#ctx0" brushRef="#br0" timeOffset="261">4109 6867 7926,'2'-10'362,"3"1"0,-1-1-228,11-4 1,-4-2 43,8-3 0,3-3-75,1-6 1,4-2-371,2-4 199,-1 11 0,-1-9-407,-3 13 0,-4 5 82,-5 4-74,-8 7 0,0 8-8,-7 9 475,-13 10 0,-3 4 0,-12 9 0</inkml:trace>
  <inkml:trace contextRef="#ctx0" brushRef="#br0" timeOffset="262">4180 7009 7885,'-6'14'-294,"5"-6"289,-6-2 0,14-12 256,2-4-122,4-2 0,1-9-107,0-3 0,7-2-317,2-3 1,-1-1-240,2-3 445,0 3 1,0-5-245,-1 7 1,-7 1 332,-2 3 0,0-3 0,-6 5 0</inkml:trace>
  <inkml:trace contextRef="#ctx0" brushRef="#br0" timeOffset="263">4294 6596 7900,'0'10'2,"0"-1"0,0 1-82,0 4 1,0 5 121,0 0 0,0 8 328,0 1 0,0 2-117,0 8 0,-1-1-188,-4 0 1,2 3 30,-7-7 1,7 0-133,-2-4 0,4-6-81,1 1 1,0-11 103,0 1 1,0-8-254,0 4 98,0-7-161,0-9 0,6-5 110,4-13 0,2 5-132,2-5 0,1 7 161,-1-2 0,0-2 67,0 2 1,1 0 397,-1 5-226,0 6 0,-5 2 51,1 6 1,-7 6-14,2 4 0,-5 9 256,-5 4 1,2 4-72,-7 2 1,-4-1 47,-5 1 0,0 4-193,5 0 0,0 0-167,0-4 0,1-6-57,4 1 0,-4-7 32,3 2-58,4-3 1,-2-3-92,3-4-479,4-3 404,-5-12 0,6-6-76,0-7 1,4 0 234,1 4 1,6 1 28,-1 0 1,-3 4 102,3 1 0,-1 1-2,6-1 0,-1 2 297,0 7 1,0 2-137,1 3 0,-1 3 400,0 6 1,0 0-238,0 0 1,1 0 43,-1 1 0,-5-1-77,1 0 1,-5 0-133,4 0 1,-4-4-115,4-1 1,-4-4 210,4 5-921,-5-7 393,8 3-369,-10-6 0,9-6 285,-6-4 0,1-4-287,-1-5 0,-4 2 643,4-7 0,-3 0 0,4-10 0,2-3 0</inkml:trace>
  <inkml:trace contextRef="#ctx0" brushRef="#br0" timeOffset="264">4607 6881 7906,'-13'8'-368,"4"6"0,-4 0 678,4 5 1,1 3-31,-2 2 0,2-2-155,-1 2 1,3-7-2,6 2 0,0-3-109,0-2 1,0 0 93,0 0 1,6-1-213,3-3 0,1-4 0,4-6 1,-3 0-39,8 0 0,-3-6-287,-2-4 0,0-3 170,1-1 0,-3 0-495,-2 0 753,2 0 0,-4-7 0,7-1 0</inkml:trace>
  <inkml:trace contextRef="#ctx0" brushRef="#br0" timeOffset="265">4735 6525 7907,'0'-8'-276,"5"1"-170,-1 2 1,7 2 470,-1-7 1,3 1 482,1-6 0,0 6-357,0 0 0,0 1-326,1-2 84,-1-2-93,0 10 1,-4-4-234,-1 6 243,-6 6 1,2 3 79,-10 10 0,2 3 21,-6 7 0,-1 1 70,-4 3 0,0-3-34,-1 3 0,3-7 162,2-3 0,-1-5-109,7 1 19,-1-4 44,5 0 0,1-8 17,4-2 1,-2-10 13,7-4 0,-1-8 70,5-2 1,1-5 239,-1 5 0,2-6 454,3 1 0,-8 4-1793,3 1 0,-3 3 570,3 2 1,-4 4-363,-1 1 328,-6 5 387,10-2 0,-10 12 332,7 4 0,-6 4-170,6 5 1,-5-2 282,4 7 1,1 1-173,4 9 0,5-3 35,0 7 1,4 0-32,-4 5 1,5-1 55,-5 1 1,0-2-172,-5-3 1,0 1-173,1-5 0,-3-6-73,-2-4 0,1-7 78,-7 2 0,1-3 164,-5-2 0,0-4-102,0-1 1,-6-6-139,-4 2 0,-2-3-130,-2-2 1,-1 0-253,1 0 1,-5-2-229,0-3 1,-4-3 318,4-6 1,-5-2-358,5-3 0,-2-4 725,2-11 0,-3-2 0,-6-7 0</inkml:trace>
  <inkml:trace contextRef="#ctx0" brushRef="#br0" timeOffset="266">4920 6724 7702,'8'7'-68,"-2"1"227,-6 6 0,-2 6-63,-2 4 0,1 3 507,-7 1 1,5 2-168,-4 3 1,4-2-672,-4 2 1,5-8-175,0-1 1,2-7-936,2 2 1344,0-10 0,6 4 0,2-5 0</inkml:trace>
  <inkml:trace contextRef="#ctx0" brushRef="#br0" timeOffset="267">5233 6781 7907,'14'-14'875,"5"5"-661,0-1 0,6 7 953,-1-2-734,3-3 1,1 5-447,0-6 0,7 4 13,3-5 0,9-12 0,4-8 0</inkml:trace>
  <inkml:trace contextRef="#ctx0" brushRef="#br0" timeOffset="268">5986 6611 9204,'8'0'-226,"-2"6"25,-6-4 114,0 4 70,0-6-2,-6 0-172,-2 0 156,0 0 31,-4 0-30,10 0 37,-4 0-101,6 0 73,0 0 101,6 6-82,-4-4 0,5 4 176,-2-6-78,-3 0 12,4 0-225,-6 0 23,0 0 1,-6-6-1,-2-2 1</inkml:trace>
  <inkml:trace contextRef="#ctx0" brushRef="#br0" timeOffset="269">6626 5502 8083,'-8'-7'-226,"0"6"712,3-4-210,4 4-256,-6 7 1,7 2 159,0 6 1,0 7 24,0 2 1,0 4-39,0 1 0,2 1-34,3-1 1,-2 6 38,6-1 1,-4-5-25,5-4 1,-1-5-165,5 4 1,-4-10 113,-1 1 0,1-9-174,4 0 0,0-5 32,0-5 1,4-4 47,-4-10 1,3-5-135,-7-9 0,1-4 102,-2-5 0,-1-1-38,-3 0 0,-3 1 66,2-1 1,-4 7-109,-4 3 1,-4 0 88,-6 4 1,-2-1 47,-3 11 0,1 0-8,-5 5 1,5 6 95,-1 3 1,-1 4-14,1 1 1,0 6-76,5 4 1,1 2 6,4 2 1,2 1 12,7-1 1,0 0-590,0 0 0,3 0 224,7 1 1,-1-7 315,10-4 0,3-2 0,1-2 0</inkml:trace>
  <inkml:trace contextRef="#ctx0" brushRef="#br0" timeOffset="270">7109 5388 7735,'-6'8'-72,"4"5"-556,-2-4 1,1 1 627,-2 4 0,-3-3 0,-6 9 0</inkml:trace>
  <inkml:trace contextRef="#ctx0" brushRef="#br0" timeOffset="271">7010 5658 7949,'9'0'30,"1"0"340,-1 0-535,5 0 1,1 0 127,-1 0 37,-6 0 0,4-6 0,-4-2 0</inkml:trace>
  <inkml:trace contextRef="#ctx0" brushRef="#br0" timeOffset="272">7251 4805 8059,'0'14'-111,"0"1"1,-4 5 663,-1 4 0,-1 4-148,1 5 0,-3 1-576,-6 8 0,1-2 65,4 7 0,-4-7-105,4-2 102,-4-7 66,5 4 0,-3-13-548,6-3 6,1-3 266,4-8 0,0-4 259,0-8 1,1 0-91,4-5 0,-2 0 290,6-6 1,1 3-75,4 2 1,-4-2 3,-1 2 1,1 2 22,4-1 138,0 6 0,0-4 34,0 7 1,-1 2 94,-3 3 1,2 9 17,-2 9 1,-4 4 156,-1 2-403,-4 5 57,6-4 0,-6 10-15,4-7 0,-2-1-110,2-9 0,-4-2 310,4-7-642,3 0 1,-5-6-8,7-3 1,-7-11-147,2-8 1,1-9-353,-1-10 0,4-3 339,-4-7 0,0 1-3,-5-1 1,0 0 436,0 1 0,0-6 0,0 1 0,-7-13 0,-1 1 0</inkml:trace>
  <inkml:trace contextRef="#ctx0" brushRef="#br0" timeOffset="273">7365 4848 8059,'7'-22'43,"-6"1"379,12 7-181,-5 6 1,1 2-15,1 6 1,-7 8-49,2 6 1,-5 6-153,-5 9 1,2-1-296,-7 1 228,1 5 0,-1-5 45,1-1 1,6-1-143,-2-8 0,-2 0-158,3-5 232,-1-6 83,5-2-23,0-6 0,5-6 52,-1-3 1,8-6-33,-3-3 1,8 2-141,2-3 1,0 3 53,-4 2 0,0 0 35,4-1 1,-4 6 22,-1-1 1,0 7-38,-5-2 141,-2 4 0,4 2-115,-6 4 1,-1 5 260,-4 9 0,-6-2-52,-4 7 1,3-1 77,-3 6 1,1-1 15,-6 1 0,1-2-167,0-4 0,4 3-46,1-8 1,6 1 135,-2-4-164,4-7-272,1-2 95,0-6 0,6-2-210,3-2 0,4-9-638,1-6 652,0-6 1,1 7-189,-1-5-146,0-1 368,0 2 1,0-5-262,1 3 560,-1 4 0,-6-7 0,4 11 0,-2-3 0,-4-3 0,1 6 0,-3-4 0,1 5 0,6 8 0,-9-6-103,4 11 219,-6-10 89,0 10 0,0-3 376,0 10 0,0 3-221,0 6 1,0 0 119,0 1 1,0 5-70,0 4 0,-5-2-138,1 2 0,-6-1-16,5 6 1,-6 1-184,2 3 0,-4-3 17,-1 3 0,0 2-203,-1-2 312,-5 0-609,4 2 1,-4-5 228,5 3 0,1-4-546,0-6 1,6-2-37,3-7-853,-3-6 1615,7-2 0,1-18 0,8-4 0</inkml:trace>
  <inkml:trace contextRef="#ctx0" brushRef="#br0" timeOffset="274">7721 4976 8059,'8'1'205,"-4"4"0,-2 3-41,-2 6 0,0 7-21,0 2 1,-6 4-17,-4 2 1,-3 1-1,-1 3 1,0-3 15,0 3 1,0 2-17,-1-2 1,1 0-1,0-4 1,1-3 159,4-2-32,-4 3-348,12-11 93,-6-2 0,7-20 0,0-10 0</inkml:trace>
  <inkml:trace contextRef="#ctx0" brushRef="#br0" timeOffset="275">7706 5274 8059,'15'-8'0,"-1"2"0,0 6-453,0 0 255,-6 0 0,5 0 687,-5 0-324,6 0 0,0 0-607,0 0 209,-6 0 9,5 0 224,-5-6 0,6-2 0,0-6 0</inkml:trace>
  <inkml:trace contextRef="#ctx0" brushRef="#br0" timeOffset="276">7877 4535 7769,'-8'21'1163,"-4"1"-1012,10 6 0,-11 1-50,4-1 0,-4 0-39,-1 1 0,4-1-117,1 1 0,6-6-60,-2 1 0,-1-7-19,1 2 204,0-3-172,5-8 0,2-2 119,3-6 0,-2 5-181,6 0 0,1 0 197,4-5 0,-1-2 3,-4-3 0,4 4 83,-4-4 1,4 5-72,1 5 0,-4 3 112,-1 6 1,-6 2-64,2 3 0,-3 3 156,-2 6 1,4 1-37,1-1 0,0-4-88,-5-1 0,0-10-150,0 1-421,0-3-419,0-3 464,0-1 66,0-7-212,0-7 1,0-5 28,0-7 514,-7-7 0,0 4 0,-8-6 0</inkml:trace>
  <inkml:trace contextRef="#ctx0" brushRef="#br0" timeOffset="277">7991 4620 7958,'22'-28'0,"5"-1"-419,-4 1 1,0 0 212,0-1 1,-4 1 647,5-1 0,-5 1-80,5-1 1,-7 3-116,2 2 0,-3 3 56,-2 7-128,0 0 89,-6 6-306,5 2 130,-5 6 0,-1 6-57,-2 4 0,2 8 131,-3 6-27,1 3-168,-5 8 0,5 1 85,0 7 1,1-1 22,-1 1 1,1 0-108,3-1 0,2 1 104,-6 0 1,6-5-131,-1-1 0,-4-3 74,-1 4 0,1-7-108,-1 2 1,0 2 67,-5-2 0,0 5-430,0-5 217,-7 0-9,-1-4 0,-4-7 36,2-3 0,-2-8-265,2-1 1,-3-7 136,-1 1 0,0-8-382,0-6 720,0-2 0,-7-9 0,-1-1 0</inkml:trace>
  <inkml:trace contextRef="#ctx0" brushRef="#br0" timeOffset="278">8019 4706 7958,'0'-22'0,"2"3"10,3 9 0,1-3 41,3 4 1,4 1 264,-4-1 0,3 4-214,-3-5 0,4 6-275,-4-6 1,-1 7-875,2-2 608,-7 4 439,3 1 0,0 0 0,2 0 0</inkml:trace>
  <inkml:trace contextRef="#ctx0" brushRef="#br0" timeOffset="279">8019 4777 7958,'2'14'223,"3"0"222,-4 0-21,5 1 21,-6-1-317,7 0 1,-6-5 161,4 1-521,-3-7 190,-2 3 51,0-6-498,0 0 1,1-6 315,4-3 1,1-4-74,4-1 0,7-5 110,-3 0 0,5-2 48,0 2 0,-1 4 23,5-4 0,-4 4 106,5 6 1,-7-2 201,2 6 1,-3 0-87,-2 5 0,-4 0 661,-1 0-544,-6 0 1,4 8 148,-7 7 0,-7-1-90,-2 5 1,-5 3-120,-5 2 0,-2-2-39,-2 1 0,-4-5-247,3 1 0,4 0-846,1-5 773,3 3 0,6-15-1679,1 3 1035,6-4 788,3-7 0,8-2 0,6-6 0</inkml:trace>
  <inkml:trace contextRef="#ctx0" brushRef="#br0" timeOffset="280">8460 4436 8007,'2'-13'0,"2"3"0,4-4 520,6 0 1,2 0-84,3-5 1,0-3-259,10-2 1,-4-1 189,8 1-715,3-9-193,-6 15 474,5-15-73,-13 18 1,2-6-911,-10 7 837,4 6-563,-17-5 495,5 12-132,-6-6 411,-6 7 0,-14 7 0,-10 1 0</inkml:trace>
  <inkml:trace contextRef="#ctx0" brushRef="#br0" timeOffset="281">8616 4151 8007,'0'-8'446,"0"2"-218,0 6-58,7 6 1,-4 2 303,6 6 0,-4 2-57,5 3 1,-7 0-132,1 10 0,-4-3-91,-4 12 1,-6 0 0,-9 5 0,2 1-211,-7 3 0,2-2 125,-2 2 1,4-7-531,6-2 1,-1-7 247,1 2 0,2-7-777,2-3 0,2-7 102,3-2-503,4 0 587,-5-12 763,6 4 0,-7-18 0,-1-4 0</inkml:trace>
  <inkml:trace contextRef="#ctx0" brushRef="#br0" timeOffset="282">8517 4620 8007,'13'11'293,"-4"4"1,4-4-186,-4 8 1,-3 3 69,-1 1 0,1 0-8,-1 0 1,0-1 85,-5 2 0,2-2-971,2-3 499,-2-3-1064,10 4 1280,-4-12 0,0 5 0,-1-5 0</inkml:trace>
  <inkml:trace contextRef="#ctx0" brushRef="#br0" timeOffset="283">8687 4649 8007,'8'-14'0,"5"-5"1,-4 0 0,4-2 3,1 2 166,1-3 1,-1-2-266,0 1 1,-1 5 92,-4-1-745,4-3 347,-5 6 122,0-4 278,-2 6 0,-6-1 0,0 1 0</inkml:trace>
  <inkml:trace contextRef="#ctx0" brushRef="#br0" timeOffset="284">8787 4364 8007,'-14'7'0,"6"1"85,3 6 0,-1 6 170,1 4 1,0 3 142,5 1-45,0 7 0,-1 0 65,-4 3 0,3-2 27,-2-3 0,2-7 127,2 2-345,6-9 1,2 0-271,7-10 1,-6-2 113,1-7 0,-1-7-288,5-2 0,0-5 159,1-5 0,-1-3-342,0-7 1,-1 2-152,-4 4 0,4-3-1012,-4 7 1563,-2-6 0,5 3 0,-4-6 0</inkml:trace>
  <inkml:trace contextRef="#ctx0" brushRef="#br0" timeOffset="285">9142 3782 8026,'-6'-8'667,"5"1"-661,-6 7 224,7 0-272,0 7 0,0 5 157,0 7 0,0 7-144,0-3 1,0 4 126,0 2 1,-5-1-366,1 0 1,-3 1 168,3-1 0,2-6-277,-3-3 1,2-3-299,-2-2-97,4 1 299,-5-8 471,6 0 0,0-14 0,0-2 0,4 1 0,1-1 0,6 4 179,-1-5-124,2 7 1,-2-3 267,-1 6 278,1 0-186,4 0 0,-5 0-117,1 0 1,-7 6 61,2 4 0,-2 9-109,2 4 1,-4-1-53,4 2 1,-3 5 4,-2 4 0,0 0-103,0-5 0,0-4 88,0 0 1,4-7-279,1 2-14,0-9 0,-4-4-99,4-6 1,-3-6-80,2-4 0,4-14 107,2-4 1,-2-8-1039,1 2 516,-6-5 397,10 3 1,-11-5 298,2 3 0,-2-10 0,-2 4 0</inkml:trace>
  <inkml:trace contextRef="#ctx0" brushRef="#br0" timeOffset="286">9242 3654 8026,'6'-8'0,"-3"1"0,7 7 0,-7 7 134,2 2 0,1 5-15,-1 5 1,0 2 279,-5 3 1,0 2-110,0-2 1,-2 3-224,-3 1 0,2 1-50,-6-1 0,4-6 204,-5-3-567,7-3 272,-3-8 0,8-2-144,2-6 1,6-12 79,9-7 0,1-6-29,4-4 0,1 1 17,-6-1 1,5 6 101,-5-1 1,5 6 76,-6-1 0,1 5-138,-4 5 388,-1-4-216,0 12 1,-6-4 138,-3 10 0,-5 9-106,-5 9 1,-3 6 162,-6 4 1,-2 2-28,-3 3 1,3 6-136,-3-6 1,4 1 63,0-5 0,1-6-30,0 0 0,1-1 21,4-8 0,1-1-16,3-9 0,4-1-336,-4-3 96,3-4 0,9 4-4,2-10 0,4-4-379,1-10 0,5-2 194,0-2 1,1-4-371,-1 3 0,-3-4 223,3-6 0,-3 4-2,-2-3 1,0 3 441,1 2 0,-3 4 0,-2 0 0,1 7 0,-7-2 0,8 3 0,-11 2 0,5 0 0</inkml:trace>
  <inkml:trace contextRef="#ctx0" brushRef="#br0" timeOffset="287">9597 3739 8026,'8'0'-145,"-1"0"0,-7 11 332,0 3 1,0 8 80,0-3 0,-5 7 5,0-3 1,-4 4-15,4 2 0,-5-1-22,6 0 0,-7 1 0,1-1 0,-1-1-141,2-3-48,-4 3 0,5-10-288,-6 7 0,4-7 155,1 2 0,4-3-1247,-4-2 706,6 0-190,-10 0 816,11-6 0,-4-1 0,6-7 0</inkml:trace>
  <inkml:trace contextRef="#ctx0" brushRef="#br0" timeOffset="288">9669 3838 8026,'7'0'-166,"0"2"604,-7 3-125,0 3 0,0 12 124,0 4 1,-7 7-165,-2 3 1,-4 5-98,-1-1 1,0 2 81,0-3 0,-1 5-281,1-5 1,-2 4-85,-3 2 1,8 0-88,-3-1 0,5-7-96,-1-6 0,-1-3-972,6-7-446,1-6 1264,4-7 0,0-18 444,0-7 0,6-13 0,2-4 0</inkml:trace>
  <inkml:trace contextRef="#ctx0" brushRef="#br0" timeOffset="289">9569 4236 8026,'14'-7'-33,"-4"-4"163,-1 6 1,1 0 280,4 5 0,-5 2-126,1 2 0,-2 4-104,1 6 0,2-4 62,-6-1 1,6-4-550,-1 5 1,-3-7-118,3 2 1,-1-4 422,6-1 0,-1-6 0,0-2 0</inkml:trace>
  <inkml:trace contextRef="#ctx0" brushRef="#br0" timeOffset="290">9839 3426 8026,'10'0'98,"-1"0"0,-6 2 538,2 2-149,-3-2 51,-2 4-79,0-6-163,0 0-1243,6 0 475,-5 0-186,12 0 658,-11 0 0,4 7 0,-6 1 0</inkml:trace>
  <inkml:trace contextRef="#ctx0" brushRef="#br0" timeOffset="291">9868 3469 7969,'0'-8'938,"0"2"-498,0 6-234,0 0 1,1 6-34,4 3-158,3 4 0,4 1-273,-2 0 0,-4 5-806,-6 0 758,0 0 1,0 0-280,0 0 0,-5 5 321,1-5 0,-7 5 264,1-5 0,-2 4 0,-3-4 0,6 0 0,-1-5 0,7-4 0,-2-1-164,-2-6 0,5 2 277,-3-10 1,5-7 137,5-7 0,4-6-57,10 1 1,2-3-77,3-1 0,3-1-116,-4 1 0,4-1 97,2 1 1,-6 6-120,1 3 1,-7 0 124,2 5 108,-3 3 0,-3 12-1,-4 4 1,-3 14 123,-6 9 0,-1 15 38,-4 0 1,-3 7-146,-6-2 1,0 8-184,0-3 1,4 5 179,1-6 1,-1-8-417,-4-1 1,4-7 135,1-3 0,1-1-807,-1-13 408,-4 0 1,5-11-254,-6-3 1,0-4 705,-1-1 0,1-12 0,0-4 0</inkml:trace>
  <inkml:trace contextRef="#ctx0" brushRef="#br0" timeOffset="292">9910 3895 7969,'29'0'0,"1"2"-249,3 3 1,-3-4 114,3 4 1,2 1 415,-2-1 0,0 0-82,-4-5 0,-3-5-319,-2 0 0,1 1 92,-6 4 1,-4-5-335,-6 0 1,-4-1 60,4 1 1,-6 2 299,2-7 0,-3 1 0,-2-5 0</inkml:trace>
  <inkml:trace contextRef="#ctx0" brushRef="#br0" timeOffset="293">10209 3583 7969,'8'-23'0,"4"3"-286,-2 6 1,2-5 114,3 0 0,-1-7 447,0 3 1,0 1-64,1-2 0,3 0-136,1-4 1,-4 6-45,-6 3 0,-1 3-7,2 2 0,-3 4-82,-2 1-397,-3 6 82,4-4 1,-12 9 177,-4 3 1,2-2-249,-1 6 279,-1-6 0,-4 4 38,0-7 232,6 0-264,2 0 579,6 0-309,0 0 0,11 11 334,3 3 1,5 10-159,0-1 1,-3 11 276,3 4 0,1 1-174,-1-1 1,-1 6-28,-9-6 1,4 6-238,-4-6 0,4 2 74,1-2 0,-5 1-300,1-6 0,-7-1 124,2-8 1,-4-4-638,-1-6 344,0-6-363,0-1 0,-6-9 159,-3-3 1,-4-3-32,-1-6 1,0-6 102,-1-4 0,0-5 398,-4-4 0,-4-3 0,-5-7 0</inkml:trace>
  <inkml:trace contextRef="#ctx0" brushRef="#br0" timeOffset="294">10323 3440 7969,'0'8'-8,"1"5"138,4-4 1,-4 9 21,4 1 0,-3 6-135,-2-1 0,-7 3 48,-2 1 0,1 0 7,-1 1 1,1-5-21,-2-1 1,-1-5-11,6 1 1,1-4-209,4 0-204,0-8 0,0-2-755,0-10 1125,0-2 0,6-20 0,2-3 0</inkml:trace>
  <inkml:trace contextRef="#ctx0" brushRef="#br0" timeOffset="295">10493 3540 7969,'21'0'21,"-6"1"80,4 4 0,2-3 184,-2 3 0,0-2 80,-5 1 0,0-2-198,1 3 0,-6-4 70,0-1 1,-4 0-663,5 0 95,-7-6 1,8-2-980,-6-6 1309,-1 0 0,-4-1 0,0 1 0</inkml:trace>
  <inkml:trace contextRef="#ctx0" brushRef="#br0" timeOffset="296">10550 2900 7969,'14'8'0,"-1"5"0,-4-4 0,-1 4 256,-3 1 0,-3 2-98,2 3 0,-2-2 28,-2 7 1,0-5-185,0 4 1,0-5 133,0 1 0,-2 1-654,-2-1 0,2 5 281,-3-5 1,-3 5 236,-1-5 0,-4 6 0,-1-3 0</inkml:trace>
  <inkml:trace contextRef="#ctx0" brushRef="#br0" timeOffset="297">10493 3327 7969,'10'-13'0,"-1"4"0,1-4-155,4 3 1,0 3 158,0-3 0,5 1 165,0-6 0,5 1-144,-5 0 0,6 0-3,-1-1 0,-4 1-154,-1 0 0,2 0 62,-2 0 0,1-1-128,-1 1 200,-3 0 1,5 6 106,-7 3-93,-6 4 0,-2 2 12,-6 4 1,0 9 6,0 10 1,-6 0 23,-4 4 0,-2-3-44,-3 9 1,1-3 23,0 2 1,0-4-5,-1-1 0,1-1-8,0-8 1,5-5-26,-1-4 56,7-7-86,-3 3 0,6-7-9,0-4 1,6-5-110,3-9 1,4-1-97,1-4 0,0-3 57,1 4 1,-1 1 164,0-2 1,0 6-64,1-1 0,-3 8 304,-2 2 0,2 6-108,-2-2 0,-4 5-152,-1 5 0,1 9 110,-1 10 1,0 3 175,-5 1 0,0 0 82,0 1 1,0-1-141,0 1 1,0-1-527,0 1 0,-5-3 176,0-2 1,0-3-323,5-7 0,-1 0 22,-4 0 461,4-6 0,-12 5 0,5-5 0</inkml:trace>
  <inkml:trace contextRef="#ctx0" brushRef="#br0" timeOffset="298">10749 3583 7969,'6'-23'0,"2"3"-598,6 6 408,1-1 1,-1 1 221,0 0 1,0 0-8,1 0 0,-3-1 145,-2 1-1,2 0 19,-2 0 107,-4 6-226,0 2 0,-6 12-9,0 3 1,0 6 64,0 3 1,-1 3 125,-4 3 1,-1 1-105,-4-6 0,4 5-29,6-5 1,0-5-298,0-5 127,0 1-58,0-2 0,2-4-177,2-8 1,4-6-218,6-9 0,-1 2-486,-3-7 990,2 7 0,-4-10 0,6 5 0</inkml:trace>
  <inkml:trace contextRef="#ctx0" brushRef="#br0" timeOffset="299">8176 3739 8159,'9'-13'-591,"1"4"0,-1-2 725,5 6 1,1-6-42,-1 1 0,0 3-154,0-3 1,0 1 95,1-6 0,-1 6-2,0-1-19,-6 7 1,0-3-8,-3 6 0,-4 2 88,4 2 1,-8 11 149,-2 8 0,-8 10-97,-1 5 1,0 8-83,-5 1 0,-2 6-120,2-6 1,-1 2 131,1-2 1,3-9-142,-3 0 0,10-8-31,4-6 1,-1-8-604,1-7 188,0-6 1,5 2 508,0-10 0,0-9 0,0-8 0</inkml:trace>
  <inkml:trace contextRef="#ctx0" brushRef="#br0" timeOffset="300">8304 3810 8159,'6'21'0,"2"1"-45,6 6 1,-4-1-83,-1-3 0,-4 2 222,4-2 0,-6 1 136,2-1 0,-3 1-223,-2-6 1,0 5-3,0-5 0,0-5-383,0-4 82,0-7-294,0 3 0,0-7 589,0-4 0,-7-3 0,-1-6 0</inkml:trace>
  <inkml:trace contextRef="#ctx0" brushRef="#br0" timeOffset="301">8389 3810 8159,'14'0'-348,"0"0"1,2 6 368,3 4 0,-3 2 206,3 3 0,1 4-273,-1 0 0,2 0-353,-2-5 399,-3 0 0,4 6 0,-6 3 0</inkml:trace>
  <inkml:trace contextRef="#ctx0" brushRef="#br0" timeOffset="302">8446 4791 7556,'0'14'547,"0"7"-174,0-6 1,0 12-91,0-3 0,-5 9-156,0 5 0,-4 3-71,4 2 0,-4-2-152,4-3 1,-5 1-21,6-6 0,-3-4-238,3-5 1,2-7 55,-3 2 1,2-10-680,-2-4 314,4-3 663,-12-2 0,5-13 0,-6-3 0</inkml:trace>
  <inkml:trace contextRef="#ctx0" brushRef="#br0" timeOffset="303">8375 4976 8048,'14'-7'0,"2"1"371,3-3-197,3-4 0,8 10 233,3-7 1,0 2-128,10-1 1,-2-4-217,11 4 0,-1-4 140,1-1 1,-8 5-645,-6-1 0,-2 5 170,2-4 270,-9 6 0,4-4 0,-3 7 0</inkml:trace>
  <inkml:trace contextRef="#ctx0" brushRef="#br0" timeOffset="304">8460 5658 8217,'0'-17'-1235,"0"3"1471,0 2-41,0 5 1,2 0 29,2 7 0,-1 2 230,7 3 0,-1 10 45,6 14 0,-6 1-197,1 8 0,-6 0 294,6 4-396,-7 1 1,8-5-166,-6 0 1,4-7 72,-4 3 0,1-9-72,-1-2 1,-3-5 169,2 1-1557,4-3 1033,-6-2 0,6-2-1823,-4-2 1130,-2-4 1010,4-12 0,-12-2 0,-2-6 0</inkml:trace>
  <inkml:trace contextRef="#ctx0" brushRef="#br0" timeOffset="305">8759 5758 8217,'14'0'0,"-6"1"-543,-4 4 1,3-2 211,-3 7 1,0 1 472,-9 8 0,3-4-116,-2 4 1,-3 2-286,3-2 1,-3 0 172,2-5 1,4-4 85,-4-1 0,4-6 0,1 10 0,0-12 0,0 6-83,6-7 1,0-2 78,4-3 1,2 4 225,-2-4 0,-2 2-58,1-2 0,1 4-88,4-4-76,-6-3 0,11 0 0,-3-6 0</inkml:trace>
  <inkml:trace contextRef="#ctx0" brushRef="#br0" timeOffset="306">9057 5189 8025,'0'16'0,"0"3"0,0 3 389,0 6 1,0 1-297,0-1 0,-1 7 70,-4 3 0,2-2-413,-7 2 120,7-6 99,-10 9 1,10-13-301,-6 1 189,6-1-19,-4-12 130,7 4-384,0-12 59,0-1 202,0-7 0,0-2 89,0-3 14,0 4 0,2-10 67,3 6 1,2-5 167,8 6 1,-6-1-65,1 5 1,-1 0 159,5 0 1,1 1 135,-1 4-346,0 3 1,-1 11 117,-4 0 0,2 5-67,-6-5 0,4 4-117,-4-4 0,5 5 115,-6-5 1,3 3-284,-3-8 184,-2 4-65,4-10 1,-6-2-22,0-6 1,0-13-146,0-10 0,0-12-333,0-8 1,5-6 50,0-8 215,0 0-1475,-5 1 1405,0-8 348,0 6 0,0-12 0,0 7 0,0-3 0,0 4 0,0 4 0,0 1 0</inkml:trace>
  <inkml:trace contextRef="#ctx0" brushRef="#br0" timeOffset="307">9242 4990 8025,'8'-19'-602,"-3"0"0,-2 2 1390,2 7-403,-4 4 1,5 17-161,-6 3 0,0 10 6,0 0 0,-1 9-228,-4 5 0,-1-2 109,-4 2 1,-2-5-82,2 5 1,-1-5 130,2 5-394,-4-6 190,5 2 1,0-12 38,3-3-301,4-3 202,-5-2 0,4-7 70,-3-7 0,10-7-24,4-7 0,4-6 41,1-4 1,7-3-144,3-1 0,1 4 116,-1 0 1,2 5-7,-2-4 0,-3 5 94,-2-1 1,-4 5-112,0 5 413,-1-4-292,-6 11 0,3 2 143,-7 10 0,0 7-95,-9 2 1,-3 8 129,-6 2 0,0 1-81,-1 7 0,1-5-172,0 1 1,-3 2 80,2-2 1,-2-4-26,7-6 0,3-5-48,-3 1 129,7-4-594,-3-7 211,6-1 117,0-14 0,8-2-349,6-10 0,0-3 204,5-7 0,-2 1-601,2-1 367,-3 1 332,5 0 0,-2 4 195,-1 0 0,1 1 0,-4-6 0,-1 1 0</inkml:trace>
  <inkml:trace contextRef="#ctx0" brushRef="#br0" timeOffset="308">9569 5104 8025,'0'-8'-461,"0"3"821,0 10 1,0 4-27,0 10 0,-2 3-107,-2 7 1,-3-1 25,-2 1 1,-4 4-48,4 0 1,-2 5 20,1-5 0,-2 7-218,2-3 1,-3 0 22,-1 1-408,0 0 321,6 4 1,-3-5-41,6-4 0,-4-5-393,4-4-1183,0-10 1175,5-8 0,0-15-328,0-10 824,0-3 0,13-19 0,3 4 0</inkml:trace>
  <inkml:trace contextRef="#ctx0" brushRef="#br0" timeOffset="309">9555 5360 8025,'8'-7'0,"3"4"-114,-7-6 236,1 5 309,-5-2 0,0 12-212,0 4 0,0 4-204,0 5 1,-5 2 138,1 2 0,-7 4-127,1-3 1,2-2-134,-1 2 1,4-7 9,-4 2 223,5-3-528,-2-8 167,0 4-27,4-10 151,-4 4 1,6-7 50,0-4 1,0 2 46,0-7-54,0 7 165,0-9 0,0 8-43,0-5 177,6 6-193,-4-4 108,4 7-65,-6 0 15,6 0 40,-4 0-8,4 0-36,-6 0 0,2 0-2,3 0 79,-4 0-52,6-6-101,-7 5 51,6-6-2,-5 7-79,6-6-48,-7 4 45,0-4-2,0 6-529,0 0 1,6 0 0,2 0 0</inkml:trace>
  <inkml:trace contextRef="#ctx0" brushRef="#br0" timeOffset="310">9654 5217 7808,'-6'8'38,"4"5"196,-2-4 1,-3 4 172,3 1-363,-1 1 1,0 5-251,0 4 159,-6-4 0,5 7 191,-3-3-2,-4 3-82,5 1 1,-2 5-121,1 0 185,0 1-261,1 0 163,-5-4 41,5 5 0,0-8-282,3-3 1,4-4-44,1-6-329,0-6 1,1-1 585,4-7 0,3 0 0,6 0 0</inkml:trace>
  <inkml:trace contextRef="#ctx0" brushRef="#br0" timeOffset="311">9626 5445 8061,'1'-8'-449,"4"3"1,-2 4 812,7 1 1,-7 6-86,2 3 1,3 4 13,1 1 1,-1 1-49,1-1 0,1-5-512,4 1 0,-4-6-76,-1 6 1,1-7-852,4 2 1194,0-4 0,0-13 0,0-4 0</inkml:trace>
  <inkml:trace contextRef="#ctx0" brushRef="#br0" timeOffset="312">9725 4763 8061,'8'0'-222,"-1"6"694,-7 3 0,0 6-414,0 3 0,0 3 50,0 3 1,-2 4-182,-3 1 1,2-1 93,-6 5 1,5 0-207,0-4 1,2 1 85,2-11 0,0 0-443,0-5 31,0-6 372,0-2 0,0-7 150,0-4 0,6-2-114,4-2 1,-2-2 262,1 6 1,1-4-81,4 4 1,0 0 261,0 5 1,1 8-124,-1 6 1,-5 5 205,1 5 0,-2 8-128,1-4 1,-2 4 50,-7-4 0,4 1-130,1-1 1,0-4-167,-5-1 1,0-5-450,0 1 1,1-8 65,4-2-403,-3-6 0,4 2 351,-6-10 0,2-9-174,2-10 1,-2-2 556,3-3 0,-4-6 0,-1-1 0</inkml:trace>
  <inkml:trace contextRef="#ctx0" brushRef="#br0" timeOffset="313">9882 4905 8061,'14'-15'0,"0"1"0,0-5 0,1 0 0,4-1 0,0 1 0,4-2-15,-4-2 0,6-4 162,-1 3 1,-2-3 37,2-1 0,-5-1-52,5 1 1,-7 6 56,2 3 0,-8 8 90,-1 1-268,-1 7 1,4 5 138,-4 12 0,-1 8-20,-3 11 0,-4 0 39,4 10 1,-2-3 60,2 7-101,-3-3-171,10 5 0,-5 2 109,2 6 0,4-9-231,-4-5 0,-1-2 79,1-8 0,-4 1 219,5-6 1,-7-4-167,2-1 1,1-5-144,-1 1 0,-1-3-535,-4-2 454,-6 0 1,3-1-419,-7-4 138,1-3 187,-5-6 0,0-1-88,-1-4 436,7-3 0,-11-12 0,4-2 0</inkml:trace>
  <inkml:trace contextRef="#ctx0" brushRef="#br0" timeOffset="314">9996 4976 8061,'-8'-7'-53,"1"0"0,12-8-96,0 1 0,6 0 461,-2 0 1,9-1-110,1 1 0,0 0-243,-5 0 0,5 0 140,0-1 1,-5 7-840,-5 4 560,-5-4 1,2 13-305,-6-1 1,-2 9 192,-2 6 1,-4-2 289,-7 7 0,1-7 0,0 2 0,0 3 0,0 1 0</inkml:trace>
  <inkml:trace contextRef="#ctx0" brushRef="#br0" timeOffset="315">10038 5018 8061,'-8'15'-1162,"2"-1"581,6 0 1181,0-6 0,2 5-101,2-4 0,-1-1-72,7 1 0,-5-1 10,4 2-190,-6 2 1,4-4-153,-7 7 1,4-6 105,1 1 1,0-6-268,-5 6-114,0-7-93,0 3 60,0-6 0,0-6-233,0-4 0,0-9 65,0-4 1,6-9 83,4-1 1,2 0 42,2 4 0,1 6 56,-1-1 0,-1 7 295,-4-2 1,4 4-76,-4 6 640,4-4-92,1 12-190,0-6 1,-6 14-117,-3 2 0,-4 4-20,-1 1 1,0 0-244,0 1 0,-4 5 92,-1 4 1,-5-2-481,6 2 1,-3-7-44,3 2-1091,2-3 1521,-4-2 0,6 0 0,0 0 0</inkml:trace>
  <inkml:trace contextRef="#ctx0" brushRef="#br0" timeOffset="316">10408 4606 8061,'28'-20'0,"-1"-1"-182,-3-3 1,3-2 108,-4 2 0,4 2 630,2-2 1,-7 5 40,-3-5-258,-3 7-503,-2-4 1,-2 7 7,-2 0 0,-2 6-26,-4 3 1,-2 2-403,3-2 1,-5 4 293,-5-4 0,-1 5-117,-4 5 0,-2-4 406,2 4 0,-2 2 0,-3-3 0,7 1 0,-4-5 0,4 0 3,0 0 358,2 6 0,6-3 338,0 7 1,0-1-212,0 6 187,0 5 1,0 2-116,0 7 0,0 1-228,0 3-99,-7 3-59,-1 1 1,-6 2-77,0-6 0,0 5-124,0-5 0,-1 5-488,1-5 511,0 1-734,0-6-1,1 0 368,4 1 0,-2-7-1309,6-3 590,-6-3 405,9-8 684,-4-2 0,0-12 0,-2-2 0</inkml:trace>
  <inkml:trace contextRef="#ctx0" brushRef="#br0" timeOffset="317">10465 4848 8061,'20'-8'0,"-4"2"-70,3 6 0,-8 0 193,-1 0 327,-1 6 1,-1 3-75,-3 10 0,1-3-330,-1 3 1,-1-3-385,-4-2 0,0 0 251,0 1 0,0-6-1170,0 0 652,0 1-324,0-2 929,0 4 0,-6-10 0,-2 4 0</inkml:trace>
  <inkml:trace contextRef="#ctx0" brushRef="#br0" timeOffset="318">10564 4976 8061,'0'-14'-399,"0"-1"390,7 1 1,-4 0-29,6 0 1,-4-2 155,4-3 0,2 2-169,8-7 0,-3 0 68,3-4 0,-1-1-37,0 1 1,-6 4 87,2 0 1,-5 7-585,1-2-6,-4 3 30,-6 2 58,0 0 433,-6 6 0,-2-3 0,-6 6 0,4 0 0,1 5 0,4 0 137,-5 0 0,7 2-26,-1 3 1,2 3 410,2 6 1,0 2-8,0 3 0,0-2 166,0 7 0,0 1-154,0 8 1,5-3-121,-1 3 1,1-3-133,-5-1 1,2-1-29,2 1 1,0-7-251,5-3 109,-6-3 1,5-4-315,-3-2 1,-2-6-78,7-8 1,-6-6-226,6-9 0,-5-1-16,4-4 0,-4-3 214,4 3 1,-6-2-748,2-3 381,-3-6 366,4 5 1,-4-6-501,2 3 812,-2-3-144,4-7 0,-4-6 0,4-2 0</inkml:trace>
  <inkml:trace contextRef="#ctx0" brushRef="#br0" timeOffset="319">10891 4151 8061,'7'-14'0,"-6"6"0,10 3 22,-6 10 0,0 5 132,-5 9 0,0 1 301,0 4-90,-7 9-289,6-9 0,-12 10-74,4-5 1,1 4 13,-2 0 1,2 0 74,-1-4 1,1-1-531,3 1 190,4-7-606,-6-2 596,7-12 1,2-3 1,3-10 205,-4-3-24,12-6 0,-5 6 293,6 3 1,-5 4 48,1 1 52,-1 0 1,6 6-72,-1 4 0,-5 4-18,1 5 1,-7-2-67,2 7 1,1-7-91,-1 2 0,0 2-14,-5-2 0,0 0 53,0-5-931,6 0 605,-5-6 0,7-2-224,-3-6 1,-3-11 163,2-3 1,-2-10-174,-2 1 1,0-4 176,0-2 1,0-5 269,0-4 0,0-10 0,-6-2 0,-2-7 0</inkml:trace>
  <inkml:trace contextRef="#ctx0" brushRef="#br0" timeOffset="320">11048 3966 8061,'8'-6'-314,"-4"6"1,-2 11 526,-2 8 1,-6 6-16,-4-1 1,2 3-227,-1 1 1,-1 1 88,-4-1 0,1 1-80,4-1 1,-2-1 107,6-3 1,-4-4-133,4-6 125,0 1-68,5-8 0,6-2 33,4-10 0,3-2 5,1-8 1,0 0-114,0-4 0,5 3 98,0-3 1,5-2-71,-5 2 1,1 0 55,-1 5 1,-3 0 19,3 0 0,-3 1-24,-2 4 0,-5 2 329,1 7-213,-7 0 1,3 2-20,-6 3 1,-1 9 130,-4 10 1,-3 2-87,-6 3 1,0 4-126,0 0 0,-1 5 73,1-5 1,2 5-86,2-5 1,-1-1 134,6-8-37,-6 2-324,10-10 195,-6-1 0,9-11-153,3-8 0,-2-6 108,6-9 1,1 2-348,4-7 1,0 2 154,0-2 1,1-3-107,-1 4 1,0 1-112,0-2 1,-4 2-202,-1-2 1,1-1 661,4 6 0,0-6 0,0 2 0</inkml:trace>
  <inkml:trace contextRef="#ctx0" brushRef="#br0" timeOffset="321">11346 4080 8061,'0'14'47,"0"1"0,0-1 218,0 0 0,-1 0-18,-4 0 0,3 5-23,-2 0 0,-3 5 23,3-5 1,-8 6 16,3-1 1,-4 3 84,-1 1-116,0 7-219,0 1 0,-1 5 4,1-3 1,-5 7-204,0-8 0,0 1-113,5-9 1,6-2-900,4-4-374,2-2 1052,2-13 1,0-5 518,0-13 0,6-12 0,2-14 0</inkml:trace>
  <inkml:trace contextRef="#ctx0" brushRef="#br0" timeOffset="322">11375 4180 8061,'14'0'0,"-6"3"528,-4 6 0,-2 2-33,-2 13 1,-5 0-59,1 4 1,-7 5-366,1 0 1,-4 7 46,-5-2 1,3-2-89,-3 2 0,3-6 110,2 1 0,1-3-757,4-2 0,-2-1 340,6-3 1,0-8-2106,5-7 2110,0-6 0,0-9 0,0-10 1</inkml:trace>
  <inkml:trace contextRef="#ctx0" brushRef="#br0" timeOffset="323">11304 4535 8046,'20'-8'-864,"-4"2"648,3 6 0,-3 0 960,-2 0 0,5 8-338,0 6 1,0 0-235,-5 5 1,2-8 232,3-1-405,-4-7 0,12 9 0,-5-4 0</inkml:trace>
  <inkml:trace contextRef="#ctx0" brushRef="#br0" timeOffset="324">11517 3568 8046,'14'0'153,"0"0"1,0 7 231,1 2-11,-1 10-201,-6-3 0,3 15 50,-6-2 0,-1 2-200,-4-2 0,0 4-209,0 0 1,-6 5 110,-3-5 0,-4 1-117,-1-6 0,4-4 142,1-1 0,-1-5-223,-4 1-13,0-10-54,0-3 1,4-6-66,1 0 226,5-6 1,0-6 157,8-7 0,0-5-107,5 5 0,2-6 215,8 1 0,3-3-117,7-1 1,-1 4 73,1 0 0,-3 8 70,-2 2 1,1 6 192,-6 8 0,0 0 164,-4 0 1,-6 8-183,0 6 1,-5 9 21,0 10 1,-4-2-87,-4 7 1,-9 0-256,-6 5 0,-5-5 156,5 0 0,-4-2-178,4 2 0,-5 1-191,5-5 1,0-3-179,5-7 0,1-4-658,4-5 139,-4-8 499,5 0 0,-4-9 441,2-3 0,4-4 0,6-10 0,0 3 0,0-3 0,1 3 0,4 2 0,3 2-40,6 2 0,7-1 42,2 6 0,4-4 337,2 4 0,6 0 60,2 5 0,3 0-79,-2 0 1,1 0-38,-5 0 1,-3 0-299,-7 0 1,1 0 308,-6 0-1151,0 0 857,-5 0 0,0-6 0,1-2 0</inkml:trace>
  <inkml:trace contextRef="#ctx0" brushRef="#br0" timeOffset="325">11858 3810 8046,'6'-22'0,"2"1"-221,6 7 0,2-5 70,3 0 1,-1-4 418,5 4 0,-4-7-70,5 3 1,-5 0-171,5 0 1,-7 5-121,2-1 1,-8 5-568,-2 5-377,-5-4 619,8 12 417,-10-6 0,-2 14 0,-8 0 0</inkml:trace>
  <inkml:trace contextRef="#ctx0" brushRef="#br0" timeOffset="326">12071 3511 8046,'8'21'0,"0"-2"292,-3 9 0,-2-1 7,6 11 1,-4 2 223,5 7 1,-6 4-168,6 5 1,-7 0-54,2-4-1080,3 3 889,-7-11 1,10 8-65,-6-9 0,5 1-205,-6-10 1,3-6 24,-3-4-596,-2-7 0,6-3 120,-3-9 263,-4-3-953,5-9 1489,-6-7 1,0-8-1,0-7 1</inkml:trace>
  <inkml:trace contextRef="#ctx0" brushRef="#br0" timeOffset="327">12071 3810 8046,'0'41'-234,"-1"-5"195,-4 7 1,2-5 360,-7-5 1,1-3-264,-5 11 0,1-11 171,4 3 1,-4-3-105,3-1 0,3-7-465,-3-3-73,7-10 150,-3-2 1,6-15-902,0-6 1163,0-7 0,6-7 0,2-1 0</inkml:trace>
  <inkml:trace contextRef="#ctx0" brushRef="#br0" timeOffset="328">12114 3838 8046,'14'0'-84,"5"2"38,0 3 77,6-4 0,-7 12 434,5-4 1,-4-2-102,5-2 1,-7 1-507,2-1 1,-3-1 96,-2-4 1,1 0-101,-1 0 0,-5-6-169,1-3 1,-7-9-213,2-1 1,-4 0 525,-1 5 0,0-7 0,0-1 0</inkml:trace>
  <inkml:trace contextRef="#ctx0" brushRef="#br0" timeOffset="329">12313 3227 8046,'14'21'0,"0"2"0,-1 3 99,-3-3 1,2 4 498,-2-3-468,-4 3-20,0 1 0,-1-4 93,0 0-58,0-1-190,-5 6 1,0-2-209,0-4 0,0 2-444,0-6 0,-5 0 357,0-4 0,-4-6-250,4 1 590,-6-7 0,-3 3 0,-9-6 0</inkml:trace>
  <inkml:trace contextRef="#ctx0" brushRef="#br0" timeOffset="330">12242 3654 8046,'0'-15'0,"0"6"-108,0-1 1,1 6 169,4-6 1,5 2 163,9-1 1,3-4 1,6 4 1,1 1-392,-1-2 1,1-1-4,-1-8 1,-1 4-180,-3-4 193,2-4 61,-4 8 0,2-11 222,0 7 43,-7 1-144,4 3 134,-13 7 1,-2 8-76,-6 10 1,-8 10 151,-6 9 0,-5 1-17,-5 8 1,-3-5-98,4 5 0,-4 0-120,-2 4 0,7-5 114,3-4 0,4 2-43,0-2 1,6-6 93,-1-8-211,7-4 1,-2-7 53,10-3 0,5-7-175,9-7 1,-2-7 8,7-12 0,-1-1-155,6 1 0,-5-1 154,-1 1 0,-5 1 85,1 4 0,1 2 105,-1 7 1,0 1-131,-5 4 1,0-2 767,1 6-483,-1 0 0,0 16 127,0 3 1,-6 4-61,-3-4 1,-3 7-121,-2 2 0,0 4-147,0 1 1,-5 1 102,0-1 0,-4 1-679,4-1 0,-5 1 284,6-1 0,-7-6-574,1-3 0,2 2 339,-1-2 0,-6 0 534,-3-5 0,-8-2 0,3-2 0,-4 3 0,-2-6 0</inkml:trace>
  <inkml:trace contextRef="#ctx0" brushRef="#br0" timeOffset="331">12455 4052 8027,'-14'0'-103,"0"0"0,1-7 181,4-2 1,9-4 268,9-1 0,5-7-185,5-2 0,3-2-121,7 1 0,2-3 52,-2 3 1,2 2-266,-7-2 0,-2 7 118,2-2 1,-8 3 345,-2 2-88,0 6-149,-12 2 0,4 9 221,-6 7 1,-6 1-67,-4 12 1,-7 1 172,-2 4 1,0 1 79,5-1 0,0-1-117,-1-3 0,7-8 171,4-7-270,2-6 1,8 2-858,4-10 1,9-6 609,5-12 0,9-7 0,3-13 0</inkml:trace>
  <inkml:trace contextRef="#ctx0" brushRef="#br0" timeOffset="332">1863 14842 8136,'-8'6'1367,"2"2"1,6 11-1113,0 0 1,0 6 472,0-1-421,0 3 1,0 8-42,0 3 0,0 4-13,0 6 1,-2 1-378,-3 3 122,4 3-75,-12-11 1,12 10-32,-4-7 1,3-4-316,2-5 0,0-8-1342,0-2 1765,7-6 0,1-7 0,6-1 0</inkml:trace>
  <inkml:trace contextRef="#ctx0" brushRef="#br0" timeOffset="333">3384 14686 8136,'0'-15'-28,"0"7"-17,0-4 1,2 10 853,3-3-353,-4 4 54,5 1 0,-1 6 491,0 4 0,1 9-513,-1 4 1,-3 12-22,2 8 1,-2 7-510,-2 12 1,0 18-178,0-31 1,0 2 0,-1 5 0,0 2-177,-1 7 0,0 2 0,-2 1 1,0 0-1,-3 3 0,-1 0 1</inkml:trace>
  <inkml:trace contextRef="#ctx0" brushRef="#br0" timeOffset="334">2432 14998 8136,'-8'2'-96,"3"3"0,-1 3 265,1 6 0,-1 6 7,1 4 0,2 4-100,-7 6 0,6 0-150,-6 4 1,2 3-43,-1-3-51,-4-3 225,5 6 0,-4-11-175,2 3 176,-3-9-220,12-4-427,-12-5 295,12-7 1,-6-4-495,7-8 787,0-4 0,7-19 0,0-3 0</inkml:trace>
  <inkml:trace contextRef="#ctx0" brushRef="#br0" timeOffset="335">2346 15098 8136,'15'0'0,"-6"1"340,1 4-100,-1 3-60,5 13 0,0-4-25,1 7-120,-1-1 175,-6 12 0,3-5-292,-6 3 77,-1 4-197,-4-1 0,0 2-202,0 0 1,0-7 123,0 3 1,-4-6-115,-1-4 1,-1-4 123,1-6 1,2-6-291,-7-3 516,1-3 44,-6-2 0,3-7 71,2-2-157,-2-4 1,10-1 184,-3 0 0,4 0 153,1-1 1,0 1-101,0 0 0,1 4 145,4 1 0,3-1-134,6-4 1,0 5-289,1-1 0,-1 1-143,0-5 268,0 6 0,7-11 0,1 3 0</inkml:trace>
  <inkml:trace contextRef="#ctx0" brushRef="#br0" timeOffset="336">2531 15140 8136,'8'0'-184,"3"7"-59,-6 2 1,0 4 364,-5 1 0,4 0 386,1 1 0,0-1 2,-5 0-359,0 7-38,6-6 1,-4 6 48,2-7 31,-2 0-155,-2 1 1,-5 3-124,1 1 1,-6 0 100,5-4 1,-1-6-373,1 1 89,4-7-63,-6 9 1,3-12-194,-1 0 233,0-6 91,5-8 1,0-8-336,0-7 173,0-5 187,7-3 1,5-4 28,7 3 0,6 3 234,-1 2 0,-3 6 95,-2 8 1,-2 2-102,2 12 1,-5 2 152,0 8 0,-1 4 810,-8 10-442,-1 3-349,-4 7 0,0 4 484,0 0-237,0 7-368,0-10 1,0 9-284,0-6 0,0-4-102,0-5 1,0-7-505,0 2 1,2-10 754,3-4 0,3 3 0,6 0 0</inkml:trace>
  <inkml:trace contextRef="#ctx0" brushRef="#br0" timeOffset="337">2929 15268 7690,'-14'0'131,"5"0"-87,-1 0 1,1 0 51,-6 0 1,6 2-205,-1 3 0,6 1 180,-6 4 1,7 2 29,-2-2 1,4 2 256,1 3-26,0-1-288,0 0 1,0 0-77,0 0 0,6-1 71,4-4 1,-3-2 18,3-7 0,-1 0-19,6 0 0,-6-7-157,1-2 1,-3-5 10,3-5-41,3-3 149,-12-7 1,10-1-307,-6-3 143,6 3-18,-9-11 0,9 11-46,-7-3 1,6 3 104,-5 1 1,1 3-15,-1 2 1,-4-1 43,4 6 0,-3-2-12,-2 2 0,0 8 83,0-3 0,0 3 193,0-3 1,0 4 396,0 1-325,0 5-83,-7-2 1,4 6 102,-6 0 0,4 0-15,-5 0 1,7 3 56,-1 7 1,-3 1-21,2 13 0,-1 6-38,1 7 1,4 1-141,-4 5 0,4-2-169,1 11 1,6-12-1297,3-2 705,10-7 587,3-2 0,7-7 0,-1-2 0</inkml:trace>
  <inkml:trace contextRef="#ctx0" brushRef="#br0" timeOffset="338">4237 14757 11830,'0'14'1113,"2"2"-813,3 3 0,-4 9-104,4 10 1,1 19-154,-1 14 0,-2-27 0,-1 4-470,-2 7 0,0 3 0,0 6 0,0 2 270,0 6 0,0 3 0,-1-21 0,1 1 0,-1 2-102,0 2 1,0 2 0,-2-1 0,0-2 0,-2 0-1,-1-1 1,-1-2 0,-1-1 0,1 0 0</inkml:trace>
  <inkml:trace contextRef="#ctx0" brushRef="#br0" timeOffset="339">3811 15069 8481,'19'-1'312,"0"-4"-582,0 4 0,-5-11-802,0 8 1072,-6-1 0,11-1 0,-3-2 0</inkml:trace>
  <inkml:trace contextRef="#ctx0" brushRef="#br0" timeOffset="340">3711 15297 8136,'2'14'312,"3"0"1,2-1-19,8-4 0,5-2 373,4-7 0,9-7-586,5-2 1,3 1 102,2-1-184,-7 5 0,11-2 0,-2 6 0</inkml:trace>
  <inkml:trace contextRef="#ctx0" brushRef="#br0" timeOffset="341">2247 11160 8060,'-14'-6'1151,"-1"4"-904,8-4 1,0 7-57,7 4 1,2-2-38,3 7 0,-2-1-104,6 5 1,-6 1-32,2-1 0,1-5-234,-1 1 0,0-6 105,-5 6-101,6-7-602,-4 3 103,4-6-373,-6 0 543,0 0 389,0 7 1,5-4 23,0 6 0,-1-4 55,-4 5 1,0-1 155,0 5 0,0 0 56,0 1-91,0-1 147,7 0 0,-4 2 193,6 3 1,-4-2-43,4 7 0,-4 0 128,5 4 0,-2 1-148,1-1 1,2 5 5,-6 0 1,1 5-191,-1-5 0,-4 2 15,4-2 0,-3-4-338,-2-1 17,0 1 193,0-14-845,0 6 288,0-13-781,0-2 668,0-18 640,0-4 0,6-19 0,2-1 0</inkml:trace>
  <inkml:trace contextRef="#ctx0" brushRef="#br0" timeOffset="342">2403 11160 8060,'10'-10'397,"-1"1"1,1-5-17,4-5 1,6-7-85,4 3-123,3-10 1,1 3-77,1-4-35,-1-2 1,1 6-31,-1-3 0,-1 8 66,-3 1 1,1 7-35,-6-2 0,0 8 93,-5 1 1,0 7-282,1-2 1,-3 12-14,-2 7 12,-4 6 31,0 9 1,-4 12 185,3 6 95,3 13-1442,-7 5 1347,12 6 0,-10-5 114,6 1 1,1-3-282,4 3 1,-4-4 185,-1-6 1,-4-2-26,4-3 1,-6-3 41,2-6 1,1-8-133,-1-7 0,0-1-417,-5-8 0,0-5 952,0-4-707,-6-7-40,4 9 0,-11-10-455,4 3 0,-4-5 266,-1-5 1,-2-3-141,-3-6 0,2-2 207,-7-3 1,-4-3 336,-5-6 0,-13-7 0,2-2 0</inkml:trace>
  <inkml:trace contextRef="#ctx0" brushRef="#br0" timeOffset="343">2460 11373 8060,'0'-35'0,"0"7"0,2 1-17,2 8 1,4-1 89,7 1 1,3 1 369,1-5-199,7 5 1,-9-2-480,7 5 147,-7 1 0,4 2-275,-7 2-92,0 4 0,-4 6 100,-1 0 0,-6 3 152,2 6 0,-10 1 203,-4 9 0,-4 3 0,-1 0 0</inkml:trace>
  <inkml:trace contextRef="#ctx0" brushRef="#br0" timeOffset="344">2617 11245 8060,'-15'21'-114,"6"1"58,-1 6 1,6 1 245,-6-1 1,7 1 86,-2-1 0,4-4-43,1-1 0,0-5-2,0 1 1,0-8-316,0-2 162,0-6-213,6 4 1,-4-9 2,2-3 0,3-2-31,-3-8 1,3-4 39,-3 0 1,3-4-71,2 4 1,4-5 76,-4 5 0,4-5 82,1 5 0,0 0 264,1 5 0,-1 5 47,0-1-124,0 7 0,0-3 222,1 6 0,-1 0 459,0 0-415,0 0-167,-6 6 1,0 7 324,-3 6-234,-4 6-158,6-3 1,-14 7 6,-2-1 1,-5 0-137,-5 1 1,-2-1-285,-2 1 0,-4-1-304,3 1 0,-3-6 531,-1 1 0,-1-13 0,1 2 0</inkml:trace>
  <inkml:trace contextRef="#ctx0" brushRef="#br0" timeOffset="345">13322 5075 8082,'0'-8'-340,"0"2"1,0 17 473,0 3 0,0 4 258,0-4 0,0 5-352,0 0 1,0 0-265,0-5 1,0 5-227,0 0 1,-6 1 229,-3-1 1,-4-1-210,-1 5 241,-7-5 0,1 7 188,-4-6 0,-1 0 0,6-5 0,-5 0 0,5 1 0,5-3 0,4-2-60,7 2 0,-1-10 20,8 3 1,4-4 310,6-1 1,7-6-48,3-3 0,-2-9-85,1-1 0,1-4-177,5 4 0,-3-7 117,-2 3 0,1 0-72,-6 0 1,2 5 50,-2-1 1,-8 10 6,3 4-58,-3 4 1,-3 7 315,-3 3 0,-5 15-57,-5 5 0,-4 4-127,-10 0 1,1-1-123,-5 5 0,4-5 106,-5 1 1,7-3-264,-2-1 1,0-3 81,4-2 0,-7-3-790,8-7 596,-3-6 1,3-2-38,-1-6 0,6-3-55,-1-7 1,7 1 343,-2-10 0,4 3-127,1 2 0,1 5 127,4-1 0,3 7 69,6-2 1,1 4-110,-1 1 1,2 6 404,2 3 1,0 4-139,6 1 1,-5 0 22,4 1 1,1-3-112,4-2 1,1 1-152,-1-6 1,1-1-373,-1-4 1,-4 0 383,-1 0 0,-5-6 0,2-2 0</inkml:trace>
  <inkml:trace contextRef="#ctx0" brushRef="#br0" timeOffset="346">13465 5345 8082,'20'-14'-204,"4"0"1,3-7-293,1-2 1,2 1 688,3-2 1,-3 0-8,4-4 1,-4 4-304,-2 0 1,-6 7 64,-3-2-227,-3 3 0,-8 7-91,-3-1 115,-4 7 255,-7 3 0,-8 8 0,-9 6 0</inkml:trace>
  <inkml:trace contextRef="#ctx0" brushRef="#br0" timeOffset="347">13664 5018 8082,'14'4'-258,"0"5"1,0 2 291,1 13 0,-3 4 450,-2 5 1,1 7-188,-7-2 1,6-2-64,-5 2 1,1-2-78,-1 2 1,-4 2 71,4-7 0,-2 0-362,2-4 1,-3-3-14,2-2 0,-2 1-53,-2-6 0,0-4-144,0-6-281,0 0 113,0-1 0,-5-3 188,0-10 1,-1-3-12,1-6 0,2-6-96,-6-4 430,6-9 0,-10-3 0,5-7 0</inkml:trace>
  <inkml:trace contextRef="#ctx0" brushRef="#br0" timeOffset="348">13735 5274 8082,'-7'19'190,"-2"0"0,-5 6-21,-5-1 1,3 3-20,-3 1 1,-1-1 36,1-3 0,0 1-286,4-6 1,3 0-121,2-5 0,4-4-513,6-1 67,0-5 452,0-11 0,5-7 213,-1-10 0,14-9 0,-2 3 0</inkml:trace>
  <inkml:trace contextRef="#ctx0" brushRef="#br0" timeOffset="349">13777 5232 8082,'15'0'0,"4"0"0,0 0 0,0 6-150,-5 3 0,0 4 138,0 1 0,-4 1 188,-1-1 0,-4-2-217,4-2-164,1 2 1,-1-10 125,1 3 1,-7-5-87,2-5 1,-4 2 164,-1-7 0,0-5 0,0-7 0</inkml:trace>
  <inkml:trace contextRef="#ctx0" brushRef="#br0" timeOffset="350">13920 4691 8082,'6'15'-445,"-4"0"418,2 4 0,3-1 340,-3 5 0,1 1 25,-5 5 0,0-1 229,0 0 1,0-1-617,0-3 0,-5 1 61,1-6 1,-1 0-359,5-5 0,-2 1 205,-2-1 0,2-5-757,-3 1 391,-3-7-78,0 3 20,-6-6 389,0 0 1,6-1 311,3-4-320,4 3 447,1-10 0,0 9-133,0-7 0,6 5 141,4-4 1,2 6-43,2-2 0,5-3-129,0-1 0,5 1-41,-5-2 1,6 5-33,-1-4 1,-2 1-65,2-1 1,-5 1 102,4 3 1,-5 2 202,1-7-197,3 7-1,-6-3 16,4 6-131,-12 0 1,-3 8 8,-10 6 1,-4 2 74,-10 7 1,-2 3-145,-3 7 0,-2-3 120,2 3 1,2-3-152,-2-1 0,7-6 118,-2 1 0,4-7-73,6 2 1,-2-8-4,6-1 0,-1-7-371,1 2 152,4-4 153,-6-1 160,14-6 1,-4 0-96,6-4 0,1-2 154,4 2 0,2-3-81,3-1 0,-2 0 48,7 0 0,-5 0 31,4-1 0,0 1 147,0 0 0,2 0-93,-6-1 1,2 6 111,-2 0 0,-3 5-66,3 0 0,-8 2-77,-2 2 0,-4 2-47,4 2 0,-5 4 68,0 6 0,-2 7-151,-2 3 0,-2 3 27,-2 1 1,2 0-60,-3 1 0,-1-1-32,1 1 1,-1-6 70,1 1 0,4-7-302,-4 2 267,-3 4 1,5-8-304,-7 4 268,1-3 0,-5-3-533,-1-4 645,1-2 0,-6-1 0,-2 2 0</inkml:trace>
  <inkml:trace contextRef="#ctx0" brushRef="#br0" timeOffset="351">13948 5488 8082,'8'-15'0,"5"1"5,-4 0 0,4 0 190,1-1 1,6 1-9,4 0 0,3-2-140,1-3 0,1 3-40,-1-2 1,-1 2 249,-3 2-644,3 6 313,-11 1 1,-2 9-132,-10 3 1,-5 7 24,-9 7 0,-1 6 3,-12-1 1,4-2 226,-5 2 1,0-2 120,-4 2 1,6 1 23,3-6 1,8-2-45,1-7 393,7 3-291,-3-12 0,14 4-162,6-10 1,8-8-377,11-6 1,-1-1 284,6 1 0,0-3 0,4-7 0</inkml:trace>
  <inkml:trace contextRef="#ctx0" brushRef="#br2" timeOffset="352">5204 9625 6774,'0'-8'1562,"0"1"-1066,0 7 339,0 0-155,-6 0-208,4 0-365,-4 0 0,4 0 74,-2 0 1,0-4-55,-5-1 0,4 0-213,-4 5 0,-1 0 170,-4 0 1,5 0-123,-1 0 0,1 0 61,-6 0 0,1-5-200,0 1 0,-2-3-87,-3 3 54,3 2 185,-4-4 1,4 4-142,-3-3 148,3 4-10,-11-6 1,10 3-9,-7-1 1,5 0 10,-4 5 1,4 0-1,-5 0 1,5-5 21,-5 1 1,1-1-2,-6 5 1,-1 0 187,-3 0-193,3 0 63,-11 0 1,5 0 8,-7 0 1,5 0-43,0 0 0,5 0 10,-5 0 1,7 0 22,-3 0 0,9 0-2,1 0 0,2 0-49,-1 0 1,0 0-6,4 0 1,4 0-98,-4 0 112,-3 0 0,4 5-40,-5-1 34,-1 1 1,0 0-34,0 0 1,-4 1 0,-5-1 1,-2-2-10,2 6 0,-2 1-1,-3 4 0,-1 0 194,6 1 3,-1-1-163,6 0 0,0 0 206,-1 0-94,7 1 1,0-1 4,3 0 0,3 0-48,-3 0-9,3 1 1,2-1 12,0 0 0,0 5-55,-1 0 1,3 0-33,2-5 1,-1 5 12,7 0 1,-6 0-21,5-5 1,1 0 154,4 1-102,0-1-6,0 0 1,0 0 13,0 1 1,0-1 29,0 0 0,4 0 15,1 0 0,6-1 28,-1-3 0,2 2-1,2-2 1,1-2 126,-1 1-180,0 1 1,5-1 60,0 0-47,0 1 2,2-2-57,1 4 1,5-4 24,-4 7 1,9-6-40,-4 1 0,10-6-16,0 6 1,5-7 32,4 2 1,-1 1-19,6-1 1,-5-1 262,6-4-553,-8 0 312,4 0 0,-6 0 130,0 0-112,-1 0 28,7 0 0,2 0 32,6 0 1,0-4-94,-1-1 1,0 0-13,-4 5 0,-3 0-2,-6 0 0,-6-1-25,1-4 1,-4 3-117,3-2 168,1 2-19,5 2 0,0 0 68,-1 0-83,-5 0 29,4 0 0,-10-2-7,7-2 0,-6 1 178,1-7 0,-8 5-162,-1-4 1,-7 4 24,2-4 1,-3-1 6,-2-4 1,-1-5 157,-4 0-169,-2-6-46,-1 9 0,-4-11 16,2 3 0,-2-2-64,-2-3 0,0-4-143,0 0 1,0-5 56,0 5 0,-6-5-156,-4 5 1,-1-1 176,2 6 1,-9 6 21,4 3 1,-10 3-126,1 2 52,-11 6 79,-2 2 1,-8 6-713,-3 0 349,2 0-64,-4 0 0,10 1-403,6 4 1,1-3 913,13 2 0,0 4 0,5 0 0</inkml:trace>
  <inkml:trace contextRef="#ctx0" brushRef="#br2" timeOffset="353">6086 10378 8137,'-8'-6'-690,"-5"4"616,4-3 1,1-1 207,-2 1 0,1-1-126,-5 1 1,-1 4 139,1-4 1,0 3-76,0 2 0,-5-1 188,0-4 0,-2 3-5,2-2 1,2 1 3,-7-2 1,5 3-135,-4-3 1,0-1 36,0 1 1,-4-1-110,3 1 1,-7 2 81,-3-6 0,1 4-54,5-4 1,-2 4 36,-3-5 1,3 7-115,-4-2 0,3 4 51,-2 1 1,1-5-102,-6 0 1,-1 1 42,-9 4 1,2 0-9,-6 0 1,5 0 34,-5 0 0,1 0 9,-1 0 1,3 1 17,6 4 0,1-3-22,-1 2 1,-4 4 28,-1 2 1,-7-2-31,-2 1 0,0-4 5,-4 4 1,4-4 8,5 4 0,3-4 4,6 5 0,5-6 20,0 6 0,0-5-29,-4 4 1,-1-1 104,0 1 0,1 4-93,-1-3 0,-4 2-78,-1 2 1,3 1 29,7-1 0,-2 0-120,7 0 1,0 1 107,4-1 1,2 0-17,4 0 0,-3-1 149,8-4 0,-1 2-133,4-6 0,3 6 169,2-1-145,-2 2 0,5 2-21,-2 1 1,2 0-25,7 4 0,0-3-9,0 3 0,0-3 48,0-2 1,7 5-23,2 0 0,4 0 63,1-5 0,2 0-67,3 1 0,-2-1 124,7 0 0,-5 0-98,5 1 0,-1-1-6,6 0 0,5-1 4,4-4 1,8 2-4,2-6 0,5 1 7,-1-1 0,4-3-6,1 2 1,-5 3 15,0-3 1,-6 6-18,1-5 1,4 1 95,1-1 1,5-4-86,4 4 0,-2-3-7,2-2 0,-2 0 78,-2 0 1,-5 0 95,0 0 1,-5 0-48,5 0 0,5 0 143,5 0 1,1 0-178,-1 0 0,-4 1 18,4 4 1,-9-4 37,0 4 0,-12-3-35,1-2 0,-2 0-183,2 0 1,1 0 50,0 0 1,-1 0 23,1 0-1,-5-2 18,0-3 1,-6-2 2,1-8 0,-3-1 152,-2-2 1,1 0-143,-1-6 1,-1 1-149,-3-6 1,1 6 133,-6-1 1,1 0-120,-1-4 0,-3 1 72,3 3 1,-3 2 27,-2 3 0,-4 3 25,-1-3 1,-6 4 4,2 0 0,-3 1-243,-2 0 1,-4-5 69,-5 0 0,-2-1-280,-13 1 0,0 1 157,-4-5 1,-7 5-184,-3-1 1,-8-1-59,-1 1 0,-10 5-201,5 4 1,-5 5 299,10-4 1,1 6 167,8-2 1,5 3-525,9 2 0,-1 7 754,6 2 0,-6 4 0,3 1 0</inkml:trace>
  <inkml:trace contextRef="#ctx0" brushRef="#br2" timeOffset="354">5801 11188 8985,'-6'-8'-246,"3"1"256,-7 2 1,6 2 0,-6-7-44,-1-1 0,-2 3-24,-1-1 1,0-1 132,0-4 1,-2 5 144,-3-1 0,2 1-196,-7-6 0,0 6 28,-4-1 1,-2 7-8,-3-1 0,3-3 56,-4 2 0,3 1-75,-2 4 1,1 0 57,-6 0 0,0-5 112,-4 0 0,-7 1-134,-4 4 1,3 0 2,-2 0 0,4 0-31,-4 0 0,11 0-5,-1 0 0,2 0 1,-3 0 1,-1 0 50,-3 0 0,-1 1-40,-9 4 0,4-4-99,-9 4 0,5-3 133,5-2 1,3 4 9,7 1 0,-1 0 11,0-5 0,1 5-61,-1-1 1,3 3-4,-2-3 1,2 0-43,-7 5 1,-2-1 74,2 1 0,2 4-163,3-3 0,8 2 129,-3 2 1,5 1-9,4-1 1,1 0 4,3 0 0,-1 1 25,6-1-59,0 6 15,5-4 6,-1 5-8,1-7 9,0 0-22,0 0 0,4 5 23,1 0 0,6 0-59,-2-5 56,3 7-3,2-5-25,0 4 0,0-1-5,0 0 1,7 2-47,2-2 62,4-4 0,1 8-2,0-5 0,0-2-3,1 3-2,5-3 94,-4-2 1,9 0-84,-6 1 3,6-1 226,-2 0-217,5 0 0,7-4 35,3-1 1,7-4 19,3 5 0,6-7-33,-2 1-8,3 4 1,0-6 53,-3 3 0,-3-4-6,-6-1 1,1 5 7,4 0 0,-3-1-30,8-4 0,-3 5-59,2 0 1,4 1 58,-4-1 1,-3-2-80,-2 7 1,-7-7 52,-3 1 1,0 3-2,1-2 0,3 4 11,-3-4 1,3 6-5,1-2 1,1-2 111,0-3 1,4 3-105,1-3 0,-1 6 113,-4-5 1,-6-1-89,1-4 1,-6 2-49,1 3 1,2-4 65,-2 4 1,2-3 4,-2-2 0,3 0-55,7 0 0,0-2-19,-1-3 0,-4 2 110,0-6 1,-2 4-70,2-5 1,-3 3-64,-6-3 1,-1-3 66,0 4 0,-4-4-15,0-1 0,-7 0 28,2 0 1,-3-1 25,-2 1-51,0-6 0,1 2 167,-1-5-172,0-1 1,0-5 63,1 1 1,-6 1-43,0 3 0,-4-7 24,5 2 0,-7-1-2,2 7 0,-4-4-84,-1 3 1,0-3 19,0-1 0,-6 4-118,-4 1 0,-7 0-32,-2 0 1,-8-3 86,-1 7 0,-9 1-548,-10 3 1,-18 3 405,26 6 1,-2 2-1,-9 1 1,-1 3-764,-6 4 0,0 2 0,-4 1 1,0 3 943,-3 6 0,0 1 0,0-1 0,-1 1 0,-10 4 0,-2 1 0,25-7 0</inkml:trace>
  <inkml:trace contextRef="#ctx0" brushRef="#br2" timeOffset="355">9811 5914 8500,'-8'2'-81,"3"2"1,-1 11 512,1 8 1,-6 9-290,1 1 0,-4 7-313,-5-3 1,3 3 114,-2-2 0,2 1-160,2-6 0,4 1-448,1-6 1,4-7 328,-5-7 1,6-6 333,-6-8 0,7 0 0,-3 0 0</inkml:trace>
  <inkml:trace contextRef="#ctx0" brushRef="#br2" timeOffset="356">9569 6198 8376,'-13'4'-111,"4"5"1,-2 7 153,6 12 0,-6 7 466,2 3 1,-3 3-61,3 2 0,-4-1-40,4 1 0,3-7-115,1-3 0,3-4-16,2-5 1,7-4-142,2-6 1,12-6-191,7-3 1,7-10-720,7-4 1,14-15 214,5-4 245,-18 6 1,1-1 0,0 2 0,1-2-1,8-5 1,0-1 0</inkml:trace>
  <inkml:trace contextRef="#ctx0" brushRef="#br2" timeOffset="357">12285 5502 8436,'0'14'431,"0"0"1,4 8-321,1 7 0,-2 1 122,-8 8 1,-2 4-439,-8 6 1,-4-1 193,0-4 1,-4-1-162,4 1 1,-5-7 146,5-2 0,2-4-396,7-2 0,-2-7 87,2-7 1,2-6-547,-1-8 523,6 0 1,-4-7 356,7-2 0,0-4 0,0-1 0,0-5 0,0 0 0,0 0 0,0 5 0,0 0 0,0 6 97,0 1 1,0 19 233,0 2 1,0 11 160,0 3 0,-1 2 309,-4 8 1,3-4-210,-2 3 1,2-7-111,2-1 0,8-2-390,6-8 1,4-7 56,10-7 0,13-7-734,21-7 0,15-8 585,-30 1 0,1-2 0,4-2 0,0-2 0,2-3 0,0-1 0</inkml:trace>
  <inkml:trace contextRef="#ctx0" brushRef="#br2" timeOffset="358">15299 5672 8197,'0'-8'-214,"0"4"359,0 8 0,-7 11 144,-2 8 0,-4 11-88,-1 3 1,-6 5-67,-4 0 1,-3 6-196,-1-1 1,-6 5-89,1-5 0,-6 2-213,1-1 1,-2-9 222,2 4 0,-1-11-578,6-4 1,0-7 715,4-12 0,7-3 0,1-6 0</inkml:trace>
  <inkml:trace contextRef="#ctx0" brushRef="#br2" timeOffset="359">14872 5985 8197,'-8'21'-224,"-4"2"-55,2 11 0,-2 0 1042,-3 4 0,6 6-169,-1-6 0,7 5-479,-2-10 0,10 0 66,5-4 1,15-9-923,8-6 0,16-6 161,13-8 580,2-12 0,-22 2 0,0-2 0,-2-7 0,-1 1 0</inkml:trace>
  <inkml:trace contextRef="#ctx0" brushRef="#br2" timeOffset="360">17957 5573 8020,'8'-6'557,"0"4"-279,-3-3 1,3 5-247,6 5 0,-4 4 126,-1 10 1,-6 0 10,2 10 0,-3 1-102,-2 8 1,-8 3-253,-7-3 1,-11 3 1,-12 1 0,-3-1-236,-2-3 0,2-3 162,3-6 0,5-3 66,9-2 1,-1-5-692,6-9 882,6-4 0,-6-6 0,3 0 0</inkml:trace>
  <inkml:trace contextRef="#ctx0" brushRef="#br2" timeOffset="361">17687 5971 8020,'0'22'0,"0"5"-214,0-3 0,5 2 568,0 3 0,6-5-156,-2-1 0,7-5-328,8 1 0,3-4-4,15 0 134,4-8 0,24-13 0,2-10 0</inkml:trace>
  <inkml:trace contextRef="#ctx0" brushRef="#br2" timeOffset="362">21028 5644 8076,'10'-33'60,"-1"0"0,-4 6 189,5 8 0,-6 5-118,6 4-107,-7 4 0,3 7-41,-6 4 1,-3 16-62,-6 12 1,-2 8 94,-13 6 0,0 4-37,-4 6 0,-1-7 139,1-2 1,1-1-422,3-4 0,5 1 110,10-11 1,1-5-519,3-4 710,4-13 0,-6 2 0,7-13 0</inkml:trace>
  <inkml:trace contextRef="#ctx0" brushRef="#br2" timeOffset="363">20744 5829 8076,'-14'20'0,"-5"2"198,0 7 1,2 4-70,7 0 0,-2 5 330,2-5 1,4 5-69,1-5 0,3 0-379,2-4 1,8-7 78,7-3 1,8-11-476,15-8 0,13-10-11,15-13 1,4-1-351,1-9 1,-2-2-387,-3 2 779,-2-7 1,-7 4-1,-1-7 1</inkml:trace>
  <inkml:trace contextRef="#ctx0" brushRef="#br2" timeOffset="364">22393 5402 8106,'-6'14'0,"1"7"0,-9 3 0,1 4 0,-10 5 0,-6 4 0,-4 5 0,-5 6 75,5-1 0,0-1 52,4-8 0,7-8-382,3-7 0,5-5 16,5 1 0,-2-3-562,6-2 801,0-6 0,-1-2 0,-2-6 0</inkml:trace>
  <inkml:trace contextRef="#ctx0" brushRef="#br2" timeOffset="365">22038 5786 8106,'-19'16'-139,"0"3"1,-2-2 671,3 7 0,3-5-83,1 5 1,0-1 134,4 6 0,-1-6-157,2 1 1,3-7-317,6 2 0,0-8 155,0-1 0,7-7-315,8 2 1,13-11-416,15-9 1,6-5-1354,8-9 1454,6 1 0,2-7 0,6-1 0</inkml:trace>
  <inkml:trace contextRef="#ctx0" brushRef="#br2" timeOffset="366">8460 16434 7890,'0'-9'-93,"0"-1"1,-5 5-139,1-4 1,-6 4 1132,5-4-549,-6-1 0,5-4 1,-4 0 1,-1 4-141,7 1 0,-6 4-61,5-4 0,-6 6 59,2-2 0,1 3-99,-1 2 1,4 0 3,-5 0 0,2 2-106,-1 3 1,-4 2-134,4 8 1,-4 5 89,-1 4 1,0 4 7,0 5 1,-4 2 44,4 3 0,-8 8-140,8-3 1,1 2 45,3-2 1,3 0 31,-3-1 0,4 6 12,6-1 0,0 4 2,0-9 0,8 1-416,6-15 0,3 2 185,12-11 0,-4-6-104,8-8 1,2-5 80,-2-5 0,5-3-745,-5-6 1026,0 0 0,-4-7 0,-1-1 0</inkml:trace>
  <inkml:trace contextRef="#ctx0" brushRef="#br2" timeOffset="367">8716 16761 7890,'-2'-14'76,"-2"0"1,0 4 426,-5 1-193,-1-1 0,-4 2-94,0 4 0,0 2-143,0 2 1,-1 3 103,1 7 1,0 1-100,0 12 1,0 6 105,-1 4 1,6 7 9,-1-3 0,7 5-96,-2 0 0,4-1-146,1-3 0,0-3-47,0-7 1,6-6 94,4-3 0,2-4-309,3-6 0,-1-4 126,0-10 0,6-8-183,4-5 1,-2-12-4,2 1 0,-5-9 0,5 0 0,-7-1 79,2 1 1,-3-2 52,-2 7 1,-5 5 201,1 4 1,-5 2-207,4-2 647,-6 4-258,4 12 226,-7 2 0,-2 9-39,-3 6 1,4 2 127,-4 13 0,-1 1-169,1 8 1,0-3-26,5 4 1,0 0-518,0-1 1,7 1 176,2-6 1,5-6-1382,5-3 1452,-3-3 0,11-8 0,-5-2 0</inkml:trace>
  <inkml:trace contextRef="#ctx0" brushRef="#br2" timeOffset="368">9043 16804 7890,'0'8'-131,"0"0"-86,0-4 0,6-2 1194,4 3-640,2-4 1,7-1-366,0 0 0,2-6 62,-2-4 0,-3-2-131,3-2 0,-2-1 47,2 1 1,-8 0 43,3 0 1,-4 0 6,-1-1-126,-3 1 0,-6 0 13,0 0 0,-6 6 45,-3 3 1,-9 2 62,-1-2 0,-1 4-24,1-4 0,3 3 76,-3 2 1,3 0-70,2 0 1,0 5 287,0 0 1,1 1 341,3-1-288,-2 3 1,9 6 379,-7 0-477,7 0 1,-3 5 155,6 0 1,0 5-49,0-5 0,0 8 12,0 1 1,0 1-140,0 4 1,1-3-109,4-2 0,3-6-95,6-3 0,0-3-312,1-2 0,5-6-623,4-3 0,9-11 519,5-9 1,8-7-949,1-11 1362,13-3 0,-14-7 0,9 0 0</inkml:trace>
  <inkml:trace contextRef="#ctx0" brushRef="#br2" timeOffset="369">9683 16647 7595,'0'-14'-664,"0"0"643,0 0 1,0 0 111,0-1 0,0 1-50,0 0 0,-7 4-1,-2 1 1,1 6 5,-1-2 0,-1 3-6,-4 2 1,0 0-1,-1 0 1,1 7 5,0 2 0,0 4-6,0 1 1,4 0-127,1 1 1,5 0 341,0 4 1,2-8 617,2 4 0,6-4-674,4 3 1,4 0-268,5 0 0,-3-4-1,3-1 1,-3-4-175,-2 4 0,0-5 45,0 0 1,1 3 137,-1-3 0,-5 6-46,1-5 0,-7 1-70,2-1 328,-4 3 0,-7 6 12,-4 0 1,-2 5 25,-2 0 1,-1 1-153,1-1 1,0-3-13,0 3 0,-1-5-180,1-4 0,5-4 107,-1-6-598,7 0 1,-2-12 266,10-7 1,8-2 376,6-3 0,6-6 0,-3-6 0</inkml:trace>
  <inkml:trace contextRef="#ctx0" brushRef="#br2" timeOffset="370">9996 16534 7890,'7'-15'-10,"0"6"310,-7 0-73,0 5 1,-7 0 17,-2 8 0,-8 6-154,-2 9 1,-5 3 47,5 6 0,-5 1 176,5-1 1,0 1-179,5-1 0,1 1-15,4-1 0,-2-6-58,6-3 0,0-3-355,5-2 271,7 0 0,1-6-111,6-3 1,5-4-208,0-1 1,1-4 168,-1-1 0,-3-6-277,3 1 1,-2-2 156,2-2 0,-8-5-85,4 0 0,-4-2 33,3 2 0,-5 2 109,1-7 1,-5 7 231,4-2 0,-6 8 0,2 1 604,3 7-501,-7-3 1,6 12 426,-7 4 1,5 9-235,-1 4 1,1 4-26,-5 2 1,0-3-105,0-2 1,0 3-200,0-3 0,5-4-471,0-1 1,4-8 266,-4-1 1,1-7-324,-1 2 0,1-5 559,4-5 0,2-9 0,-4-9 0</inkml:trace>
  <inkml:trace contextRef="#ctx0" brushRef="#br2" timeOffset="371">10180 16562 7890,'13'6'-126,"-4"4"1,-1 3 715,-3 1 1,-3 2-412,2 3 1,3-4 17,-3 4 1,1 2 112,-5-2 1,5 6-78,0-1 1,-1 3 140,-4 1 0,0 0-95,0 1 0,0 4-62,0 0 1,0 0-33,0-4 1,0-2-142,0-4 0,0-7 316,0-6-131,-6-7 0,5-6-491,-4-16 0,5-11 174,5-18 1,2-1-389,8-3 1,-1-3 223,0 3 1,0 4 104,1 6 0,3 5 7,1 9 1,0 6-75,-4 3 0,-6 9-222,1 6 0,-1 2-380,5 2 0,-1 8 816,-4 6 0,10 7 0,-3 7 0</inkml:trace>
  <inkml:trace contextRef="#ctx0" brushRef="#br2" timeOffset="372">10806 16733 7890,'0'9'-371,"0"1"1,0-6-21,0 6 546,0-7 0,2 3-724,2-6 185,-2 0 384,4 0 0,-6 7 0,0 1 0</inkml:trace>
  <inkml:trace contextRef="#ctx0" brushRef="#br2" timeOffset="373">10763 16903 7890,'7'8'-529,"-4"-1"393,6-7 1,1 0 169,4 0 0,0 0-34,0 0 0,1 0 0,-1 0 0</inkml:trace>
  <inkml:trace contextRef="#ctx0" brushRef="#br2" timeOffset="374">11375 16534 7890,'0'-8'-260,"0"1"1,0 9 761,0 3 1,0 7-218,0 7 0,0 2-100,0-2 0,0-2 146,0 7 0,0-2-140,0 2 1,0 1 130,0-6 1,0 6-123,0-1 1,1-4-154,4-1 0,-3-1 40,2 1 0,-2-8-201,-2 3 0,0-8-307,0 4 320,0-7 0,1 3-566,4-6 0,-3-1 290,2-4 0,3-3 377,-2-6 0,6-7 0,-3-1 0</inkml:trace>
  <inkml:trace contextRef="#ctx0" brushRef="#br2" timeOffset="375">12199 16491 8763,'0'14'266,"0"0"-98,0 1 1,2-1 46,3 0 0,-4 5-55,4 0 1,-4 5 76,-1-5 0,5 4-82,0-4 1,0 5-25,-5-5 0,0 6-32,0-1 0,0-4-113,0-1 0,0-3-59,0-2 219,0 1-969,0-1 411,0-6-362,0-2 0,1-6 774,4 0 0,-3-6 0,4-2 0</inkml:trace>
  <inkml:trace contextRef="#ctx0" brushRef="#br2" timeOffset="376">13038 16576 7890,'-8'-1'-51,"3"-4"181,-2 3 211,5-4-187,-4 6 1,6 2 236,0 2-323,0 4 0,0 11 136,0 0 1,0 2 18,0-2 0,1-2-68,4 7 1,-2-2-33,7 2 0,-1-2-159,5-3 0,1-8 65,-1 3 1,0-9-165,0-1 1,0-2 84,1-2 0,-1-6-44,0-4 0,0-7-26,1-2 0,-1-6 68,0 1 1,-5 2 7,1-2 1,-7 2 28,2-2 0,-4-1-144,-1 6 1,-1-5 92,-4 5 0,-3 2 3,-6 8 0,-2-2 13,-3 6 0,-3 0 83,-6 5 1,-1 6-50,1 4 1,-1 4 1,1 5 0,6-3-79,3 3 0,9 1-126,6-1 1,4 0 218,4-5 0,11 1 0,7-1 0</inkml:trace>
  <inkml:trace contextRef="#ctx0" brushRef="#br2" timeOffset="377">14005 16477 8198,'0'14'954,"0"5"-873,0 0 0,1 0 86,4-5 1,-3 5-80,3 0 0,-4 5 36,-1-5 0,0 4-11,0-4 1,0 5-113,0-5 0,0 0 45,0-5-215,0 0 116,0 1 53,0-8 0,0 0 0,0-7 0</inkml:trace>
  <inkml:trace contextRef="#ctx0" brushRef="#br2" timeOffset="378">15071 16519 7681,'0'-7'394,"0"0"1,0 9-301,0 3 1,0-2 48,0 6 1,2 1 79,3 4 0,-4 0-50,4 0 0,-2 5-9,2 0 1,-4 0-71,4-5 1,-2 1-108,2-1 1,-3 0-734,2 0 566,-2 1 1,-2-1-1157,0 0 1336,0-6 0,0 4 0,0-4 0</inkml:trace>
  <inkml:trace contextRef="#ctx0" brushRef="#br2" timeOffset="379">16251 16392 7890,'-8'6'803,"4"3"1,2 4-688,2 1 1,0 0 34,0 1 0,0 0 23,0 4 1,5-1 8,0 5 1,1 1-7,-1 5 0,-4-3-400,4-2 1,-2 1 164,2-6 0,-2 5 58,6-5 0,-5 0 0,2-5 0</inkml:trace>
  <inkml:trace contextRef="#ctx0" brushRef="#br2" timeOffset="380">8417 17358 7976,'-9'-9'-460,"-1"-1"0,6 6 537,-6-6 0,5 7 852,-4-2-561,-1-3 1,-4 7-294,0-4 1,1 2 80,4-2 1,-4 3-21,4-2 0,1 2 35,-2 2 1,1 2-73,-5 2 0,4 4 5,1 7 0,1 0 11,-2 4 1,-2 3 53,2 7 0,4 6-39,1 3 0,-1 9-6,1 5 0,0 2 8,5-2 1,2 0-439,3-9 0,4-4 196,10-10 1,2-4-314,2-6 1,9-7-85,-4-12 1,4-1-332,-4-4 0,1-9 238,-1-10 1,1 2 599,-1-2 0,1 1 0,-1-6 0</inkml:trace>
  <inkml:trace contextRef="#ctx0" brushRef="#br2" timeOffset="381">8716 17628 7976,'0'-8'-735,"-6"-4"1168,-2 10 0,-7-4-30,1 6 1,5 6-65,-1 4 0,1 2-128,-5 3 0,4 0 53,1 4 0,1-1-75,-2 5 0,4-5-101,6 1 1,0-3 14,0-2 1,0 0-188,0 0 1,2-1 28,2-4 1,-1-2-204,7-7 1,-1 0 44,6 0 1,4 0 42,0 0 1,-1-7-79,-3-2 0,0-4 21,4-1 0,-3 0-28,3 0 0,-8-1 56,-1 1 0,-2 0-44,1 0 1,2-1 201,-6 1-221,0 0 224,-5 0-118,0 6 361,0 2 0,0 7 90,0 4 1,0 3 94,0 6 1,0 5-127,0 0 0,0 1 28,0-1 1,1-1-244,4 5 0,-2-5-204,7 1 1,-1-3-491,5-2 645,1 0 0,5-6 0,2-2 0</inkml:trace>
  <inkml:trace contextRef="#ctx0" brushRef="#br2" timeOffset="382">9157 17287 8082,'0'-9'0,"0"-1"-659,-7 7 573,6-3 530,-6 6 1,6 0-289,-4 0 1,4 6-79,-4 4 0,-2 8 172,3 6 1,-1 3-75,5 1 1,-5 1 2,1-1 1,-1 7-26,5 3 0,0-2-103,0 2 0,0-5-22,0 5 1,1-8-168,4-1 0,-2-6-33,7-4 0,-2-8-279,1 4 0,9-11-198,-4 1 0,3-3 291,-3-2 1,1-2-36,-1-3 0,-5-2 392,1-8 0,-1-5 0,5-2 0</inkml:trace>
  <inkml:trace contextRef="#ctx0" brushRef="#br2" timeOffset="383">9341 17401 7825,'0'16'-7,"0"3"0,0-2 295,0 7 1,-1 1 85,-4 8 1,4-1-96,-4 6 0,3-5-27,2 5 0,0-7-167,0 3 0,5-4-167,0-2 0,6-4-25,-2-1 0,-1-4-618,2 5 457,-7-7 0,3 4-161,-6-7-314,0-6 389,0-2 1,-1-7 2,-4-4 1,-3-4 350,-6-10 0,4-4 0,1-5 0,-1 0 0,-10-7 0,-2-1 0</inkml:trace>
  <inkml:trace contextRef="#ctx0" brushRef="#br2" timeOffset="384">9270 17486 8082,'0'-22'0,"7"6"41,2 7 1,4 6 101,1-2 0,0 3 82,0 2 24,1 0-130,5 0 1,-4 0-57,3 0 0,-3 0 97,-2 0 0,-5 0-77,1 0 1,-5 0 234,4 0-395,-6 0 123,10 7-62,-11 1 0,4 11 47,-6-1 0,0 3-23,0-2 1,-6 1-98,-4 4 1,-3 3 72,-1-3 1,0 1-265,0-1 0,1-4 90,4-6 1,1 1-904,3-1 203,3-6 890,-4-2 0,6-12 0,0-2 0</inkml:trace>
  <inkml:trace contextRef="#ctx0" brushRef="#br2" timeOffset="385">9583 17401 8165,'0'14'546,"0"0"1,0 1-315,0-1 0,0 5-15,0 0 1,0 6 7,0-1 0,0 1 0,0-1 1,2 2-82,3-2 1,-4-3-122,4-2 1,1-4-289,-1 0 1,1-6 47,-1 1-422,-3-7 473,10 3 1,-6-12-18,4-4 1,-2-4-63,-3-5 0,-2 2-91,6-7 0,-6 0 88,2-4 0,1 1-47,-1 3 1,5-1 370,-6 6 1,1 0-134,-5 5 0,0 5 638,0-1-320,6 7 39,-4-3-107,4 6 1,-6 1 104,0 4 1,0 8-1,0 5 1,0 3 92,0-2 1,0 3-72,0 6 0,0-1-141,0-3 1,0 1-154,0-6 0,5 0 104,0-5 0,6-1-948,-2-3 1,9-4 134,1-6 683,6 0 0,-3-13 0,7-3 0</inkml:trace>
  <inkml:trace contextRef="#ctx0" brushRef="#br2" timeOffset="386">9939 17415 7947,'-8'-6'-897,"1"4"1399,7-4 1,2 7-168,3 4 0,-2 3-103,6 6 1,-4 7 110,5 3 0,-7 2-141,1 3 0,-2 1-66,-2 3 0,0-5 22,0 1 0,0-1-122,0-4 1,0-3 294,0-2-196,0-10 28,0 4 1,0-13-33,0 0 0,0-7-348,0-7 0,0-6 101,0-4 0,6-3-361,4-1 1,3-1 102,1 1 1,0-1-56,0 1 1,-4 4 99,-1 0 0,-1 12-22,1-2 0,3 7-733,-8-2 1084,7 6 0,-9-4 0,11 1 0,-6-2 0</inkml:trace>
  <inkml:trace contextRef="#ctx0" brushRef="#br2" timeOffset="387">10152 17444 7123,'0'14'394,"0"0"1,0 5 66,0 0 1,0 6-116,0-1 1,-5-2-102,0 2 0,1-5 0,4 4 1,-2-5-215,-3 1 0,4-4 212,-4 0-670,3-1 389,2-6 0,2-2-705,3-6 489,-4 0 0,12-6-46,-4-4 0,-1-9-231,2-4 0,-5 1 177,4-2 1,-1 0 128,1-4 1,3 4 68,-8 0 0,6 7 229,-6-2 0,6 8-100,-5 1 0,1 7 151,-1-1 0,-4 4 111,4 4 1,-3 4 233,-2 6 1,0 2-164,0 3 1,0-1 102,0 5 1,0-4-360,0 5 1,0-7 122,0 2 0,0-3-517,0-2 1,0 0 195,0 1 1,0-6-528,0 1-128,0-7 559,0 3 1,6-19-1,2-2 1</inkml:trace>
  <inkml:trace contextRef="#ctx0" brushRef="#br2" timeOffset="388">10308 17259 7947,'10'-8'-284,"-1"3"1,-6 5 79,2 5 0,-2-2 708,2 6 0,-3 1-165,2 4 1,-2 0-160,-2 1 0,-2 4-114,-2 0 1,0 4-166,-5-4 0,1 2 133,-1-2 1,-4-4-157,4 4 0,2-3-534,2-2 342,4-6-131,1-1 323,0-7 1,1 0 56,4 0 0,-2-5 26,7 0 1,-1-4 147,6 4 1,-6 0 10,0 5 310,1 0-97,4 0 1,-1 2-110,-4 3 0,-2 2 32,-7 8 1,0 5-97,0 4 0,0-2-41,0 2 1,0-2-130,0 1 0,-5 3-206,0-7 1,0 4-283,5-4-586,0 0 1084,0-4 0,7-1 0,1 0 0</inkml:trace>
  <inkml:trace contextRef="#ctx0" brushRef="#br2" timeOffset="389">10721 17486 7947,'6'-14'0,"-4"0"9,2 0 0,-2 4 182,-2 1 378,0 5-348,0-2 0,-6 6-177,-4 0 0,2 2 66,-1 2 0,-1 9 38,-4 6 1,1 6 47,4-1 0,-2 8 3,6 1 1,-4 0-111,4-5 0,0-1-142,5-3 0,0 1 26,0-6 0,2-1 112,2-9 1,0 2-454,5-6 239,1 0 0,4-5-148,0 0 0,0 0 47,0 0 0,-1-12-146,-3-2 1,2-8 13,-2 3 0,2-1 19,2 1 0,-4 1 131,-1-5 0,-5 5 24,0-1 0,3 3 240,-3 2-135,1 6 497,-5-4-10,0 10-217,0 2 0,0 8-93,0 6 1,0 2 116,0 3 0,0-3-28,0 3 1,0 1-98,0-1 0,0 2-219,0-2 0,0-3-4,0 3-823,6-4 960,2 0 0,7-8 0,-1 0 0</inkml:trace>
  <inkml:trace contextRef="#ctx0" brushRef="#br2" timeOffset="390">11076 17500 7869,'8'0'-103,"0"5"-749,-3 0 229,-4 0 459,5-5 164,-6 6 0,0 2 0,0 6 0</inkml:trace>
  <inkml:trace contextRef="#ctx0" brushRef="#br2" timeOffset="391">11048 17643 7869,'6'7'91,"-4"0"0,10-2 547,-2-1 1,1 7-205,-2-1 0,4-2-1013,-4 1 0,9-6 97,1 2 482,6-3 0,-3 4 0,6 2 0</inkml:trace>
  <inkml:trace contextRef="#ctx0" brushRef="#br2" timeOffset="392">11716 17358 7921,'-14'0'-306,"-1"0"1,6 0 287,-1 0 0,6 2 915,-6 3-632,1 2 1,-4 12-67,4 0 0,-4 5 39,4-5 0,2 6-36,2-1 0,4-2 69,1 2 0,0-2-81,0 2 1,0 1-96,0-6 0,1 0 99,4-5 1,3-5-231,6 1 1,1-7 47,-1 2 0,0-4-6,0-1 0,0-11-86,1-3 1,-1-5 38,0 0 1,-4-3-184,-1-6 0,-6-1-29,2 1 1,-3-1-33,-2 1 0,-7 4 124,-2 1 1,-4 5-96,-1-1 0,-5 5 42,0 5 0,-5 2 43,5 7 1,0 0-221,5 0 1,0 7 41,0 2 1,6 4 348,3 1 0,3 0 0,2 0 0</inkml:trace>
  <inkml:trace contextRef="#ctx0" brushRef="#br2" timeOffset="393">12370 17273 7285,'8'19'1139,"-3"0"1,-4 5-787,-1-5 1,0 6-114,0-2 0,0 4 34,0 2 1,0-1-93,0 1 0,2-3 25,2-2 0,-2-2-119,3-3 1,-2-5-309,2 1-476,-4-1 1,7-13 406,-3 4 0,-2-3-1476,6-2 1765,1-7 0,4-7 0,0-8 0</inkml:trace>
  <inkml:trace contextRef="#ctx0" brushRef="#br2" timeOffset="394">13223 17344 7983,'-8'2'347,"3"2"1,2 0-353,-2 5 1,4 0 52,-4 6 0,4 5 112,1 4 1,0 3 150,0 1 0,0 7-63,0 3 0,6-3-174,3-2 0,4-5 75,1-4 0,2-4-171,3-5 0,-2-7 19,7-4 0,-5-15-208,5-8 0,-1-8 43,6-6 1,-6 0 50,1-10 0,-11 10 95,1-5 1,-5 4-11,1 5 0,-4-1 74,-6 11 0,-1 0 12,-4 5 0,-5 0 24,-8 0 0,0 6-89,-6 3 0,2 3-16,-1 2 0,-3 7-19,7 2 0,0 5-146,5 5 0,0-3-218,0 3 1,6-3 157,3-2 0,4 0-453,1 1 705,6-8 0,8 6 0,8-5 0</inkml:trace>
  <inkml:trace contextRef="#ctx0" brushRef="#br2" timeOffset="395">14048 17273 7462,'-8'0'440,"-5"0"0,11 6-103,-2 4 1,-3 4-156,3 5 1,-1-2-23,5 7 1,0 0 12,0 4 0,0 1-47,0-1 0,1-4-3,4-1 1,3-5-75,6 1 1,1-10-149,-1-4 0,2-4-84,3-1 0,1-7 102,4-8 1,1-5-60,-6-9 0,5 1 66,-5 0 0,-2-1-91,-7 1 0,1 4 61,-7 0 1,1 2 47,-5-2 0,-2 4-38,-2 6 0,-6 1-7,-9 4 1,2 1-20,-7 3 0,1 3-12,-6-2 1,2 8-90,4 6 1,2 3 82,7 1 1,1 0-185,4 0 1,4-1 321,10-4 0,9 4 0,8-5 0</inkml:trace>
  <inkml:trace contextRef="#ctx0" brushRef="#br2" timeOffset="396">15185 17216 7973,'-6'8'0,"-1"5"0,-2-4 0,-2 4 416,6 1 1,-6 5 30,2 0 1,1 6-87,-2-1 1,7 1-117,-2-1 1,4 1-1,1-6 1,0 0-174,0-5 0,6-4 34,3-1 0,-1-6-44,2 2 1,4-10 74,5-4 1,0-4-256,-5-1 0,2-5-50,3 0 0,-3-5-25,3 5 1,-8-4 46,-2 4 1,-6 0-71,2 5 0,-3-1 20,-2 1 1,-5 0 95,0 0 0,-11 6-264,2 3 0,-5 4 69,0 1 0,4 0-512,-4 0 358,9 6 0,4 2 449,6 6 0,0 0 0,0 0 0</inkml:trace>
  <inkml:trace contextRef="#ctx0" brushRef="#br2" timeOffset="397">16337 17245 8601,'-5'14'399,"0"0"1,0 2 28,5 3 1,-4 3-75,-1 6 1,0-4-60,5 0 1,0-1-183,0 6 0,2-2 74,3-4 0,2-4-393,8-9 169,-1 2 1,5-16-16,0-1 0,0-8-19,-5-6 1,2-4-104,3-11 0,-8 4-125,3-3 1,-5-1 121,1 0 1,-4 1-68,-6 5 1,-1 6 119,-4 3 1,-9 4-55,-10 6 0,-9 3-8,-5 6 1,-5 14-394,-4 10 579,-4 9 0,-12 16 0,31-24 0,-1 0 0</inkml:trace>
  <inkml:trace contextRef="#ctx0" brushRef="#br2" timeOffset="398">8403 18368 8003,'-14'0'-973,"0"0"1343,-1 0-128,8 0 1,-6 0 13,3 0 1,3 1 93,-3 4-228,1-3 1,-4 10 29,3-2 1,-2 2 38,2 2 0,2 5-36,-1 0 1,0 8-27,-6 2 0,3 1 9,2 8 0,4-5-28,6 5 1,1-2-15,4 2 0,3 1-88,6-5 1,2-3-78,3-7 0,-2 1 54,7-6 1,0-6-369,4-9 1,1-2-20,-1-2 0,1-3-179,-1-7 1,0-5 212,1-14 0,-1-1-80,1-3 1,-7 3 447,-3-3 0,3-4 0,0 1 0</inkml:trace>
  <inkml:trace contextRef="#ctx0" brushRef="#br2" timeOffset="399">8673 18055 8003,'0'14'475,"0"7"-169,0 2 1,-4 6-15,-1 4 0,-2 3-13,3 7 1,2 3 75,-3-4 1,4 9-163,1-8 1,0 2 47,0-2 1,0-5-393,0 0 1,1-5 181,4 5 1,-2-8-297,7-2 0,-1-1-122,5-8 0,1-5-377,-1-4 0,0-7 223,0 2 1,-1-5-699,-4-5 1239,4-3 0,-11-12 0,4-3 0</inkml:trace>
  <inkml:trace contextRef="#ctx0" brushRef="#br2" timeOffset="400">8787 18567 8003,'8'6'669,"3"2"-348,-6 6 1,6-4 168,-2-1-346,4-6 0,1 4-217,0-7 0,1 0 50,-1 0 1,0-2-62,0-3 0,-1-3-79,-4-6 1,2 0 94,-6 0 0,1-1-284,-1 1 0,-3-5 119,2 0 1,-4 2 11,-4 7 1,1-2 113,-7 2 1,1-1 132,-6 2 1,6-2-49,-1 6 0,6 0 377,-6 5-27,1 0 1,-4 7-150,4 2 0,-2 5 50,6 5 0,-1 3-2,1 7 0,3-4 144,-3 3 1,4-2-85,1 7 1,0-8-65,0-1 1,1-7-142,4 2 1,3 0-130,6-5 1,1 2-296,-1-11 0,0 0 206,0-5 0,0 0-150,1 0 0,4-2 69,0-3 0,-1-3-566,-3-6 0,-1-2 783,0-3 0,0-3 0,1-6 0</inkml:trace>
  <inkml:trace contextRef="#ctx0" brushRef="#br2" timeOffset="401">9128 18510 7661,'0'16'625,"0"3"1,0-2-368,0 7 0,0-5-4,0 4 1,0-4-111,0 5 1,2-7-3,3 2 1,1 2 19,3-2 0,4-5-127,-4-5 0,4-5-83,1 0 1,1-2 48,-1-2 0,2-6-78,3-4 0,-4-9-68,4-5 1,-3-2-183,-2-3 0,-1-4 129,-4 0 1,2 1-35,-6 9 1,0 0-35,-5 4 0,-6 8 91,-4-3 0,-9 9-149,-5 1 0,-1 4 92,2 4 1,-4 6-61,3 9 0,3-2 23,2 7 269,4-7 0,0 10 0,1-5 0</inkml:trace>
  <inkml:trace contextRef="#ctx0" brushRef="#br2" timeOffset="402">9569 18410 7974,'-8'0'-279,"2"0"0,6 8 525,0 6 1,0 2-45,0 8 1,4 1-12,1 8 1,0-3 62,-5 3 1,5 9-117,-1 0 0,1 4 21,-5-3 1,0-5-103,0-1 1,0 0-120,0 1 1,0-8-2,0-7 0,0-5 81,0 1-788,0-3 38,0-9 268,0 0 1,-5-14 108,1-2 0,-1-12 355,5-7 0,0 0 0,-6-20 0,-2 4 0</inkml:trace>
  <inkml:trace contextRef="#ctx0" brushRef="#br2" timeOffset="403">9541 18439 7974,'7'-8'-996,"1"-3"881,-3 6 0,-2 0 115,7 5 0,-6 0 488,6 0 1,-1 0-168,6 0 1,-1 0-294,0 0 1,-4 5 54,-1 0 0,-4 6-139,4-2 1,-6-1 141,2 2 0,-3-1 4,-2 5 1,0 1 40,0-1 1,0 2-58,0 3 0,-7-2-147,-2 7 0,-4-5 138,-1 4 0,0-4-323,0 5 0,1-7-43,4 2 0,-3-8-378,8-1 2,-7-7-77,9 3 754,-4-6 0,18-6 0,4-2 0</inkml:trace>
  <inkml:trace contextRef="#ctx0" brushRef="#br2" timeOffset="404">9811 18496 7974,'12'-15'0,"-2"1"0,-4 5-432,-6-1 279,0 7 554,0-3 1,-6 7-50,-4 4 0,-2 4-147,-3 10 1,1 4 50,0 5 0,0 2 8,0 3 0,1-3 1,3 3 1,4 2-41,6-2 0,0-4-309,0-6 1,0-5 83,0 1-408,0-10 0,6-2 96,4-7 0,3 0-103,1 0 1,0-8 131,0-7 0,0 0 2,1-9 1,-1 2-127,0-2 0,0-3 55,1 4 0,-1 0 111,0 0 0,-5 5 241,1-1 0,-7 4 0,2 0 0,-4 6 22,-1-1-22,0 7 136,0-3 0,0 8 174,0 2 0,0 4 192,0 6 0,2 1-170,3-1 1,-4 0-161,4 0 0,-2 1 173,2-1-826,-3 0 127,10 0-131,-4-6-59,6-2-364,1-6 908,-8 0 0,6-6 0,-5-2 0</inkml:trace>
  <inkml:trace contextRef="#ctx0" brushRef="#br2" timeOffset="405">9939 18581 7974,'14'-2'195,"0"-2"0,0 2-107,1-3 1,3-1 35,1 1 0,7-6-145,-3 2 0,0-4 23,0-1 1,-1 0-261,2-1 1,-3 6 114,-7-1 1,0 1-505,0-5-144,-6 6 375,-2-5 416,-6 12 0,0-6 0,0 7 0</inkml:trace>
  <inkml:trace contextRef="#ctx0" brushRef="#br2" timeOffset="406">10152 18325 7974,'0'-8'0,"-2"0"-741,-2 3 744,2 4 0,-4 2 391,6 14 0,0 0-91,0 9 0,-5 1 103,0 9 1,0-4-36,5 3 1,-4 2-70,-1-2 1,0 0-181,5-5 1,0-1 101,0-3 0,5-4-368,0-5 0,6-1-108,-2 0 0,-1-6-863,2-3 784,-1-4 1,4-2-207,-4-4 1,2-3 2,-6-6 1,0 0 207,-5-1 0,0 1 326,0 0 0,0 0 0,0 0 0,0-7 0,0-1 0</inkml:trace>
  <inkml:trace contextRef="#ctx0" brushRef="#br2" timeOffset="407">10209 18424 7974,'8'0'-49,"0"2"172,-4 3 0,-2 3 265,3 6 1,1 2-124,-1 3 0,-1-4-37,-4 4 1,5 2-38,0-2 1,0 5-108,-5-5 0,0 4 61,0-4 0,0 0 331,0-5-566,0 1 69,0-1-249,0-6 74,0-2 1,0-8-44,0-2 0,0-11 84,0-8 0,4 1-136,1-2 1,5 0-422,-6-4 0,7 4 276,-1 0 1,-2 9-291,1 0 726,1 1 0,2 11 0,-2-6 0,2 5 0,-4-2 0</inkml:trace>
  <inkml:trace contextRef="#ctx0" brushRef="#br2" timeOffset="408">10522 18396 7256,'-15'-8'420,"1"3"1,5 9 51,-1 0 0,2 12-234,-1-2 1,-4 8-28,4-3 1,1 7 28,-2-3 0,7-1-94,-2 2 1,4 0-124,1 4 0,0-1-186,0-3 0,0 1 115,0-6 1,1-5-261,4-4 0,-2-7-6,7 2 93,-1-4 1,5-7-4,1-4 1,-1-7 61,0-2 0,0-6-19,1 1 1,-1-1-147,0 1 1,-5-1 5,1 6 0,-2-5-40,1 5 447,4 0-185,-11 5 1,5 6 437,-2 3-172,-3 4 0,4 2 8,-6 4 0,0 3 33,0 6 1,2 1 115,2-1 0,-2 0-284,3 0 0,-2-1 73,2-4 1,-2 4-560,6-4 1,-4-1 4,4 2 441,1-7 0,4 10 0,0-5 0</inkml:trace>
  <inkml:trace contextRef="#ctx0" brushRef="#br2" timeOffset="409">10806 18510 7974,'8'0'-316,"0"0"-56,-4 0 1,0 0 502,5 0-92,-6-7-942,10 6 903,-12-5 0,12 6 0,-5 0 0</inkml:trace>
  <inkml:trace contextRef="#ctx0" brushRef="#br2" timeOffset="410">10834 18638 7974,'0'8'-287,"0"4"1,2-10 336,3 3 0,-2-4 340,6-1-1524,1 0 1134,4 0 0,0 6 0,0 2 0</inkml:trace>
  <inkml:trace contextRef="#ctx0" brushRef="#br2" timeOffset="411">11631 18197 7956,'0'14'367,"0"0"0,0 5-274,0 0 0,0 7 97,0-3 1,0 6 27,0 4 0,0-3 5,0 3 1,0-1 0,0 1 0,1-3-67,4 3 1,-4 2 14,4-2 0,-3-1-102,-2-9-56,0 4 0,1-11-377,4 3 0,-2-10-1347,7-4 1710,-7-3 0,16-9 0,-3-1 0</inkml:trace>
  <inkml:trace contextRef="#ctx0" brushRef="#br2" timeOffset="412">12341 18268 7974,'0'-8'-570,"0"2"795,0 19 1,0-2-75,0 12 1,0-5-70,0 1 0,0 1 9,0-1 1,0 5 45,0-5 1,0 6 19,0-1 1,0 1 6,0-1 1,2 3-35,3-4 1,-2-2 11,6-2 0,-4-3-219,5-2 1,-1-6 68,5-4 1,5-2-78,0-2 0,6-13 78,-1-6 1,-2-8-242,2-6 0,-5-3 23,5-7 1,-9 7-57,0 3 0,-3 0 173,-7 4 0,0-1 64,-5 11 1,0 0 91,0 5 0,-8 1-75,-6 4 1,-2 4-8,-8 10 1,0 3-9,-4 6 1,0 7 27,-1 2 1,2 3-80,4-3 1,4-1-394,9-3 333,4-3 153,6 5 0,6-7 0,2 0 0</inkml:trace>
  <inkml:trace contextRef="#ctx0" brushRef="#br2" timeOffset="413">13365 18183 7974,'-8'0'306,"2"0"-322,0 0 0,4 6 92,-3 4 0,2 2-118,-2 2 0,4 1 154,-4-1 0,3 2-19,2 3 1,0-2 169,0 7 0,0-1-71,0 6 1,0-1-49,0 1 0,0-6-72,0 1 1,0-7-139,0 2 144,7-3-187,1-8 1,6-2 23,0-6 1,-4-6 107,-1-3 1,-1-10-176,1-5 1,3-1 26,-8 1 1,6-3-122,-6 3 0,6-2 27,-5-3 0,-1 5 28,-4 1 1,-1 5 112,-4-1 0,2 4-21,-7 0 0,1 8 142,-5 2 1,0 3-83,-1 2 0,1 7-1,0 2 1,4 5-86,1 5 0,6-3-115,-2 3 0,3-3 240,2-2 0,0 0 0,0 0 0</inkml:trace>
  <inkml:trace contextRef="#ctx0" brushRef="#br2" timeOffset="414">14147 18183 7974,'-9'0'-5,"-1"0"68,7 0 0,-8 1 104,6 4 1,0 5-19,5 9 0,-1-2-90,-4 7 0,4-2 82,-4 1 0,3 7 7,2-6 1,0 6 31,0-6 0,5-2-141,0 2 1,6-9 77,-2 0 0,4-3-212,1-7 1,0 5 28,1-6 0,-1-1-63,0-7 1,0 1 55,0-7 1,1-4 61,-1-5 0,-2-6-105,-2 1 1,1-3 97,-6-1 0,-1 1-174,-4 3 1,0-1-14,0 6 1,0-5-69,0 5 1,-6 0 148,-3 5 1,-4 1-113,-1 4 0,4 1-255,1 3 335,6 4 0,-4 1 156,7 9 0,0 4 0,7 1 0,1 0 0</inkml:trace>
  <inkml:trace contextRef="#ctx0" brushRef="#br2" timeOffset="415">15199 18112 7968,'-8'6'-504,"-3"2"1185,7 6-346,-1 7 1,5-4-176,0 7 0,0-5-77,0 4 1,0-4-22,0 5 0,0-7 69,0 2 1,1 2-110,4-2 1,-2-5 111,7-4 1,-1-3-232,5 3 0,1-4 44,-1-6 0,0-3-59,0-6 1,-4-2 58,-1-13 0,1 0 24,4-4 1,-1-5-151,-4-1 1,-3 1 35,-6 5 1,0 1-148,0 3 1,-6-1 46,-3 6 0,-4 2-17,-1 7 0,-2-1 3,-3 6 1,5 2-150,0 8 406,-1 3 0,7 12 0,-6 3 0</inkml:trace>
  <inkml:trace contextRef="#ctx0" brushRef="#br2" timeOffset="416">16450 18055 7968,'-9'5'-1,"-1"-1"0,7 7 324,-1-1 1,-3 7-180,2 2 1,1 6 26,4-1 0,-2 5 46,-3 4 1,4-3 11,-4 3 1,3-8-65,2-1-38,0-7 1,7 7-73,2-10 0,1 2-175,4-11 0,-3-1-74,8-4 1,-2-7 105,2-8 1,2-10 3,3-8 0,-4-7 83,-6 3 0,-1-8-171,-4 3 0,-2-3 151,-7 12 0,-3 0 4,-7 5 1,-1 6-101,-13 3 1,-4 9-139,-5 5 1,-7 12 254,2 7 0,-9 19 0,-4 11 0</inkml:trace>
  <inkml:trace contextRef="#ctx0" brushRef="#br2" timeOffset="417">16905 16704 7968,'-9'-12'-88,"-1"2"0,7 2-350,-2 4 1282,-2 2-428,5-4 1,-4 7-117,6 4 1,0-2-252,0 7 1,0-1-43,0 5 1,4 1 39,1-1 1,6 0-129,-1 0 1,7 0 73,2 1 0,0-3-50,-5-2 0,2-2-50,3-4 1,-3 0-95,3 5 1,-5-4-41,-5 4 187,4 1 1,-11 9 153,2 0 0,-4 6-126,-4-1 0,-1 2 48,-9 3 0,3-5-30,-8-1 0,3-1-113,2 2 1,-1-3-40,1-7 0,2 0-218,2 0 1,4-4 86,6-1 291,0-6 0,0 4 0,0-7 0</inkml:trace>
  <inkml:trace contextRef="#ctx0" brushRef="#br2" timeOffset="418">17517 16619 7655,'-7'14'218,"-1"7"161,-6 2 0,3 4-254,-3 2 0,3 4-47,-8 0 0,3 7-92,2-3 1,0 3 88,0-2 1,4 1-235,1-5 0,4-6-104,-5-4 1,7-7-533,-2 2 337,4-10 1,1-4 149,0-10 0,0-9 308,0-9 0,6-11 0,2-8 0,6-9 0</inkml:trace>
  <inkml:trace contextRef="#ctx0" brushRef="#br2" timeOffset="419">17403 16747 7968,'14'-14'-113,"-4"0"0,-1-1 397,1 7-58,4 2 0,-2 12-2,-2 4 1,1 9-2,-6 5 1,4-2-210,-4 1 0,1 3 55,-1 7 1,-3-3-354,2 3 0,-2 2 3,-2-2 0,0 0-221,0-5 0,0-4 242,0 0 0,0-7-282,0 2 542,0-3 0,-6-2 0,-2 0 0</inkml:trace>
  <inkml:trace contextRef="#ctx0" brushRef="#br2" timeOffset="420">17446 17145 7968,'-7'-14'0,"6"0"-47,-4-1 69,3 1 1,2 0 131,0 0 1,7-1 56,2 1 1,4 5-437,1-1 1,0 1 159,0-5 1,5 4-409,0 1 0,0 4 473,-4-5 0,-1 1 0,0-5 0</inkml:trace>
  <inkml:trace contextRef="#ctx0" brushRef="#br2" timeOffset="421">17787 16647 7968,'8'0'159,"-8"7"0,-8 5 16,-6 7 0,4 7 52,1-3 0,-1 4-69,-4 2 1,0 5-139,0 4 1,-1-1-12,1 0 0,5-6-241,-1-3 1,5-1-239,-4-8 1,6-5 90,-2-5-58,3-5 1,2-6 140,0-12 1,0-7 295,0-7 0,2-5 0,3-1 0,-2-3 0,6 3 0,-4 3 0,5 7 0,-2-1 0,1 6-58,4 0 1,-7 9 158,3 1 1,2 7 423,-6 2 0,0 7-167,-5 7 0,5 2 84,-1 3 1,3-2-17,-2 7 0,-4-2 87,4 2 1,3-2-18,1-3-415,-2-4 1,5 4-177,-2-9 1,-2-4 122,1-6 1,0-1-486,6-4 0,4-8 240,0-6 0,1-6-310,-1 1 0,-3 4-46,3 1 573,-3-3 0,-2 0 0,0-7 0</inkml:trace>
  <inkml:trace contextRef="#ctx0" brushRef="#br2" timeOffset="422">18242 16790 8088,'0'-15'0,"-5"1"-1112,0 0 414,1 0 1357,-3 0-433,-1 6 0,-6 1-16,0 7 0,4 7-87,1 2 1,1 10 111,-1 5 0,-2-2-55,6 2 0,-5 4-77,6 5 1,-1-1-40,5-9 0,0 3 89,0-7 1,0 0-425,0-5 205,6-6 1,2-2-64,6-6 1,0-8-59,1-6 0,-3-8-44,-2-11 0,6 3 84,-7-4 1,10 0-24,-9 1 1,5-1 73,-5 6 1,2 0-17,3-1 1,-1 5 147,0 1 0,-4 1-70,-1-2 0,-6 3 350,2 7-11,-3 0 49,-2 0-235,0 6 1,-2 1 106,-3 7 0,2 8-68,-6 7 0,1 5-50,-2 9 0,-2 1 20,2 3 0,-1 3-19,2 7 1,2-5-235,7 0 1,0-2 1,0 2 1,2 1-108,3-6 0,2-1 99,8-8 131,-1-4 0,6-6 0,3 1 0</inkml:trace>
  <inkml:trace contextRef="#ctx0" brushRef="#br2" timeOffset="423">17247 17529 8081,'-7'-10'65,"-2"1"1,-4 6 349,-1-2-146,6-3 230,-5 7-378,12-6-135,-6 14 0,14 0-104,2 8 0,5-3 137,5-2 0,-1 2-118,6-2 0,-2 2-46,1 3 0,-1-6 20,-3 1 1,-4-1 39,-1 5 1,-2 1 38,-7-1 1,5 0-35,-6 0 1,1 0 115,-5 1 1,-6 4 67,-4 0 1,-4 4-78,-5-4 0,2 5 100,-7-5 0,0 5-120,-4-5 0,1 4 26,3-4 0,-1 0-141,6-5 0,2 1 97,7-1 0,-1 0-496,7 0 0,0-6 39,9-3 468,3-4 0,13-1 0,1 0 0</inkml:trace>
  <inkml:trace contextRef="#ctx0" brushRef="#br2" timeOffset="424">17645 17571 8081,'0'-7'0,"0"2"-71,0 10 1,-2 4 103,-3 10 1,2 3 276,-6 7 1,1-1-61,-2 0 0,-1 1-97,7-1 1,-8 1-60,3-1 0,1-1-91,-1-3 0,5 1-186,0-6 1,-3 0 3,3-5-625,-1 0 341,5-6-318,0-1 403,0-20 1,0-3 377,0-12 0,1-2 0,4-3 0,-2-2 0,7-3 0,-2 2 0,1 2 0,2 9 0,-6-3 0,5 4-254,-6 0 0,6 8 254,-6 7 418,8 6 1,-6 3-59,3 9 1,2 10 63,-6 5 0,0 3-125,-5 1 1,5 1-86,-1-1 1,1 5-249,-5 0 1,5 1 65,0-6 0,-1-1-523,-4-3 1,5 1 256,0-6 0,0 5-1052,-5-6 1286,0 1 0,-7-4 0,-1-1 0</inkml:trace>
  <inkml:trace contextRef="#ctx0" brushRef="#br2" timeOffset="425">17602 17984 8081,'0'-14'-1327,"-6"-1"2075,4 1-441,-4 0 0,6 4-192,0 1 1,6 6-364,4-2 0,2-1 116,2 1 1,1 0-730,-1 5 861,0 0 0,0-6 0,1-2 0</inkml:trace>
  <inkml:trace contextRef="#ctx0" brushRef="#br2" timeOffset="426">17972 17628 8064,'-15'7'364,"6"1"-161,-1 6 0,6 0 32,-6 0 0,2 2-173,-1 3 0,-2 2 9,6 2 1,-6 4-41,2-3 0,1 3 12,-2 1 0,2-1-245,-1-3 0,1 1-214,3-6-558,4 0 395,-6-5 1,9-6 202,3-3 1,-2-12 375,6-7 0,-6-6 0,2-9 0,1-1 0,-1-3 0,13-3 0,-3-7 0</inkml:trace>
  <inkml:trace contextRef="#ctx0" brushRef="#br2" timeOffset="427">17929 17671 8081,'8'-8'-63,"-2"3"227,-6 10 1,0 9 209,0 10 0,0 3-103,0 1 1,0 1 50,0-1 1,0-1-110,0-3 0,0 1-131,0-6 0,0 0 27,0-5-280,7 0 0,0-6-565,8-3 1,-1-3 404,0-2 0,0-7-220,1-2 1,-1-4-79,0-1 629,0 0 0,0-1 0,1 1 0</inkml:trace>
  <inkml:trace contextRef="#ctx0" brushRef="#br2" timeOffset="428">18242 17870 8081,'6'-14'0,"-4"-2"-612,2-3 597,-2 3 1,-4-3 183,-2 10 1,1-2 187,-7 6-340,7 0 1,-8 12 86,6 2 0,-1 5 69,1 5 1,3-1-25,-2 5 1,2-4-20,2 5 1,0-5-198,0 5 0,0-5 79,0 4 1,2-5-92,2 1 1,0-10 110,5-4-291,1-4 1,4-2 53,0-4 1,5-9-50,0-10 0,0-7-6,-5-3 0,2-5-7,3 1 0,-2-3 161,7-2 1,-7-1-22,2-3 0,2 1 144,-2-6 0,0 11-119,-5-2 1,-5 15 205,1-1 0,-7 5 57,2 1 1,-4 7 512,-1 7-416,0 5 0,-6-2 69,-3 6 1,-4 6-72,-1 4 1,0 9 63,-1 4 1,-1 6 130,-2 4 1,2 3-42,-3 7 1,8 0-44,1-1 1,6 7-271,-6 3 1,7-1-192,-2 1 1,5-8-350,5-1 1,4-7-1537,10-7 1979,10-7 0,7-8 0,7-8 0</inkml:trace>
  <inkml:trace contextRef="#ctx0" brushRef="#br2" timeOffset="429">19422 17173 6724,'8'0'-90,"4"0"1,-10 7 0,4 1 0</inkml:trace>
  <inkml:trace contextRef="#ctx0" brushRef="#br2" timeOffset="430">19393 17344 8081,'0'8'0,"2"-2"-426,3-6 311,3 0 0,11 0 245,0 0-130,6 0 0,-9-6 0,4-2 0</inkml:trace>
  <inkml:trace contextRef="#ctx0" brushRef="#br2" timeOffset="431">25436 13264 7892,'0'-14'85,"0"-1"1127,0 8-307,0-6-685,0 11 1,0-2-6,0 8 1,5 4 134,-1 6 0,1 7-121,-5 3 0,0 3 57,0 1 0,0 7-23,0 3 0,0-2 0,0 2 1,0-5-64,0 5 1,-1-6 13,-4 1 1,3-3-35,-2-2 1,-3-4-113,3 0 1,-1-7 64,5 2 40,0-3-1610,0-8 1101,0 4 0,0-12-2078,0 0 2414,6-6 0,8-15 0,8-1 0</inkml:trace>
  <inkml:trace contextRef="#ctx0" brushRef="#br2" timeOffset="432">26175 13221 8434,'-6'8'356,"3"5"-296,-7-4 0,6 5 127,-6 5 0,2-1 34,-1 6 1,-2-1-58,6 6 0,-6-1 9,1 1 1,3-1-48,-3 0 1,2 1-180,-1-1 1,-2-6-80,6-3 120,-6 3 0,8-11-78,-7 4-562,7-4-4,-3-3 0,7-8 297,4-10 1,3-10-305,6-9 0,0-6 663,1-7 0,5-7 0,2-2 0</inkml:trace>
  <inkml:trace contextRef="#ctx0" brushRef="#br2" timeOffset="433">26147 13250 7936,'6'-16'-949,"-4"-3"1,6 17 1592,-4-2 1,-2 10-167,3 8 0,-4 7-32,-1 7 1,0 2-196,0 3 0,0 2-86,0 3 1,0 1-125,0-5 1,0-1-213,0-5 1,0 1-583,0-1 1,0-1 172,0-3 580,-6 3 0,-2-12 0,-6 6 0</inkml:trace>
  <inkml:trace contextRef="#ctx0" brushRef="#br2" timeOffset="434">26047 13605 7936,'0'-14'-181,"0"4"-45,0 1 0,0 4 582,0-4 1,0 4-43,0-4 0,7 5-286,2 0 0,4 2 22,1 2 1,7-5-192,2 1 1,-1-6-122,2 5 1,-7 1 261,2 4 0,3-7 0,1-1 0</inkml:trace>
  <inkml:trace contextRef="#ctx0" brushRef="#br2" timeOffset="435">26417 13250 7936,'0'14'-406,"-5"5"331,1 0 1,-8 11 684,3-2 0,-4 4-303,-1-4 0,5 5-321,-1 1 1,2-3-14,-1-7 0,-2-4-231,6-5 1,0-1-830,5 0 551,0-6 238,0-2 1,0-7 132,0-4 1,2-4 164,3-10 0,2-4 0,8-5 0</inkml:trace>
  <inkml:trace contextRef="#ctx0" brushRef="#br2" timeOffset="436">26389 13321 7936,'7'0'71,"5"8"149,-8 6 1,1 6 149,-5 9 1,0-1-53,0 1 0,0-2 17,0-4 1,0 3-91,0-7 1,2-1 0,2-3 0,-1-7-35,7-4 0,-1-2 23,6-2 0,-1-2-123,0-2 0,5-4 68,0-7 0,5-5-561,-5-4 1,-2-3-119,-7-1 1,1 1-366,-7 3 0,3-1 316,-3 6 0,-2 0-1082,3 5 880,-4 0 751,-1 0 0,0 6 0,0 1 0</inkml:trace>
  <inkml:trace contextRef="#ctx0" brushRef="#br2" timeOffset="437">26744 13207 7984,'0'14'407,"0"0"1,-2 9 315,-2 5-431,2 7 0,-9 7-62,6 1 1,-4-7 8,4-2 0,0-4-372,5-2 1,0-6-387,0-3-605,0-9 803,0-4 0,2-8-312,3-2 1,-4-6 632,4-9 0,-3-3 0,-2-6 0</inkml:trace>
  <inkml:trace contextRef="#ctx0" brushRef="#br2" timeOffset="438">26744 13207 7953,'14'0'-389,"-3"0"272,4 0 0,-4 0 437,8 0 1,-4 6-54,0 4 1,-1-2 10,0 1 1,-1 1-130,-4 4 1,2-5 14,-6 1 1,0 4 35,-5 5 1,0 0 114,0-5 0,-7 5-152,-2 0 0,-9 6 15,-1-1 1,-6-2-284,2 2 0,-4-2 96,-2 2 0,7 1-361,3-6 1,-1 0-61,1-5 1,4-4-982,6-1 1411,6-6 0,-4-3 0,7-8 0</inkml:trace>
  <inkml:trace contextRef="#ctx0" brushRef="#br2" timeOffset="439">27299 13079 7934,'7'0'2055,"0"2"-1637,-7 2 1,0 11-133,0 8 0,-7-1 133,-2 2 0,1 0-35,-1 4 1,1 5-120,-2 1 1,-1-1-236,6-5 0,-4 5 103,4 1 0,0-6-816,5-4 1,-1-2-255,-4 1 13,4-2 538,-6-7 386,7 0 0,0-6 0,0-1 0</inkml:trace>
  <inkml:trace contextRef="#ctx0" brushRef="#br2" timeOffset="440">27953 13207 7937,'9'0'182,"0"0"1,1 0-445,4 0 0,0 0 46,1 0 1,-1 0-216,0 0 182,7 0 249,-6 0 0,6 6 0,-7 2 0</inkml:trace>
  <inkml:trace contextRef="#ctx0" brushRef="#br2" timeOffset="441">27967 13335 7937,'-8'14'0,"-3"-4"0,6-1 1176,0-6-141,5 4-563,0-7 0,11 0-326,4 0 1,8 0-211,1 0 1,8-7-694,1-2 0,6-4 466,-1-1 0,-3 5-622,-2-1 913,-3 7 0,-1-10 0,-1 5 0</inkml:trace>
  <inkml:trace contextRef="#ctx0" brushRef="#br2" timeOffset="442">28592 12880 7866,'0'14'739,"0"1"1,-4 0-272,-1 4 0,-1 3 100,1 7 0,2 1-232,-7 3 0,7 3-123,-2 7 1,-3 6-87,-1 3 1,3 5 47,1 5 1,-2-9-2500,3 4 2324,-7-3 0,9 3 0,-4 0 0</inkml:trace>
  <inkml:trace contextRef="#ctx0" brushRef="#br2" timeOffset="443">25536 14160 7839,'0'-8'-157,"0"3"418,0 10 0,0 3 193,0 6 1,-2 2-69,-3 3 1,4 1-130,-4 4 1,2 3-57,-2-4 0,3 4-38,-2 2 0,-3-1-50,3 0 1,-6 1-137,5-1 1,1 1 0,4-1 0,-5-1-302,0-3 0,0-4-1157,5-6 1109,0 1 1,2-7-518,3-4 889,3-2 0,6-15 0,0-3 0</inkml:trace>
  <inkml:trace contextRef="#ctx0" brushRef="#br2" timeOffset="444">26232 14088 7974,'-14'0'612,"0"0"0,1 2-138,4 3 1,-4-2-243,4 6-165,-4 7 1,-1 2 54,-1 5 0,0 1 84,-4 4 1,1 7-380,-5 3 0,4-2 120,-5 2 0,7-6-128,-2 1 1,8-4-419,1-6-284,7 4 484,-3-11 1,7-2-133,4-9 1,3-15 76,6-4 1,0-14 453,0-1 0,1-9 0,-1 2 0,0-7 0</inkml:trace>
  <inkml:trace contextRef="#ctx0" brushRef="#br2" timeOffset="445">26118 14160 7974,'7'-8'-480,"1"1"0,1 15 1012,1 6 0,-7 7-94,2 7 1,-4 1-233,-1-1 0,0 5 37,0 1 1,-1-1-396,-4-5 0,2 1-62,-7-1 1,5-1-46,-4-3 1,6 1 136,-2-6 1,-1-5-177,1-4-72,-6-7 0,5 1 119,-4-8 1,-1-4 218,6-6 0,-4-2-104,4-3 0,0 3 327,5-3 1,0 3-18,0 2 1,5 0-7,0 0 0,6 4-132,-2 1 0,4 4 32,1-5 0,0 6-396,1-6 1,4 6 46,0-6 281,0 7 0,1-10 0,2 5 0</inkml:trace>
  <inkml:trace contextRef="#ctx0" brushRef="#br2" timeOffset="446">26346 14188 7974,'8'2'-50,"-3"2"1,-4 4 34,-1 6 1,0 1 283,0-1 1,-6 2 359,-4 3 0,1-2-496,-5 7 0,3-2 55,-8 1 1,3 4-345,2-3 1,-1-2 123,1 2 1,5-12-710,-1 3 241,7-4 208,-3 3 1,6-8-32,0-6 1,1-11-201,4-8 1,3-6 260,6 1 1,0-3 261,1-1 0,-1 1 0,0 3 0,0 4 0,0 6 0,1 0 0,-1-1 0,-5 7 172,1 4 1,-5 4 280,4 4 0,-6 1 6,2 9 0,-3-3 305,-2 8 0,4 2-132,1-2 1,0 1-202,-5-1 1,0-3-389,0 3 1,1-3 198,4-2-268,-3 0 0,10-6-629,-2-3-148,2-3 0,7-6 184,0-5 0,0-2-1097,-4-13 1716,-1 7 0,0-10 0,0 5 0</inkml:trace>
  <inkml:trace contextRef="#ctx0" brushRef="#br2" timeOffset="447">26687 14202 9859,'0'14'568,"-5"1"-364,1-1 1,-3 0 18,3 0 1,2 1-184,-3-1 1,-1 0 52,1 0 0,-1 0-74,1 1 1,2 2-112,-6-3 0,5 4-548,0-9 90,-4 4-470,6 1 284,-4-6-218,0 4 502,4-10 0,-4 3-89,6-10 541,0 3 0,6-17 0,2 4 0</inkml:trace>
  <inkml:trace contextRef="#ctx0" brushRef="#br2" timeOffset="448">26701 14231 7971,'0'-8'343,"2"1"82,3 7-240,-4 0 0,7 0-27,-3 0 1,-2 5 28,7 0 0,-7 6-13,1-2 1,0 4 48,0 1 1,-2 1-177,3-1 0,-4-5 42,-1 1 0,5-1-96,0 5 0,-1 1-32,-4-1 0,-6 0-25,-3 0 0,-1 0 118,-4 1 0,6-1-78,-11 0 1,6 0-258,-5 1 0,6-8-107,3-2-680,6-3 1068,-4-2 0,7-13 0,0-3 0</inkml:trace>
  <inkml:trace contextRef="#ctx0" brushRef="#br2" timeOffset="449">27199 14188 7950,'0'-14'467,"0"0"392,0 6-586,-6 1 1,-1 9-123,-2 3 1,-2 3 147,6 6 1,-6 2-24,2 3 1,1 3-50,-2 6 0,2 1 27,-1-1 1,2 0-227,7 1 1,0-7 123,0-3 1,7-3-368,2-2 1,4-6 55,1-3 1,5-4-83,0-1 1,5-11 213,-5-3 1,0-10-19,-5 0 1,0-1-60,0 1 0,-4-2-41,-1 2 0,-6-1-94,2 1 0,-3-1 23,-2 6 1,-5-5 121,0 5 0,-6 0 232,2 5 1,-4 4 533,-1 1-2166,0 6 179,-1-4 1315,8 14 0,0 1 0,7 6 0</inkml:trace>
  <inkml:trace contextRef="#ctx0" brushRef="#br2" timeOffset="450">27782 14131 7804,'14'-5'418,"0"1"0,1-1-184,-1 5 1,0 0-416,0 0 1,0 0-860,1 0 652,-1 0 388,-6 6 0,4 2 0,-4 6 0</inkml:trace>
  <inkml:trace contextRef="#ctx0" brushRef="#br2" timeOffset="451">27668 14288 8725,'24'0'863,"0"0"0,-1 0-837,6 0 0,-1-5-573,1 0 0,-1-1 273,0 1 1,-4 3 273,0-2 0,0-4 0,4 0 0</inkml:trace>
  <inkml:trace contextRef="#ctx0" brushRef="#br2" timeOffset="452">28493 14103 7745,'-13'1'717,"4"4"1,-4 8-344,4 6 0,1 6-61,-2-1 1,7 2-166,-2 3 0,4-5 83,1-1 0,0-1-193,0 2 1,1-2-61,4-3 1,3-8-88,6 3 1,0-9 122,1 0 0,5-5-92,4-5 0,-2-4-273,2-10 1,-1-5 153,6-9 0,-2 3-61,-4-3 0,-4-2 44,-9 2 1,1-5 304,-6 5 1,-7 4-107,-8 6 1,-13 11 130,-6 3 0,-9 7-138,1 7 1,-12 11-304,-8 12 135,-7 13 1,29-19-1,-1 1 1,1 1-1,-1 1 1</inkml:trace>
  <inkml:trace contextRef="#ctx0" brushRef="#br2" timeOffset="453">25564 15197 7901,'-6'-8'82,"4"-4"-3,-11 4 0,10 0 485,-6 3-291,6 4 0,-5 7-121,3 3 1,2 10-72,-7 5 1,6-2 30,-6 2 1,5-2 30,-4 2 0,6 1-137,-2-6 0,3 0 127,2-5 0,2-1-192,3-4 0,-2 2 7,6-6 0,1 0 16,4-5 0,0 0 33,1 0 0,0-7-162,4-2 1,-3-8-87,3-2 0,-3-2 60,-2 2 0,-1 3-26,-4-3 1,2 2 140,-6-2 1,-2 3 39,-8-3 1,2 5-25,-6 5 1,-5-2-9,-5 6 0,-2 0 12,2 5 1,3 0 13,-3 0 0,4 0-132,0 0 1,7 2-10,4 2-612,2 4 795,2 7 0,13-8 0,3 0 0</inkml:trace>
  <inkml:trace contextRef="#ctx0" brushRef="#br2" timeOffset="454">26104 14970 7914,'8'6'119,"-3"4"1,-5 9 202,-5 4 1,-3 6 142,-6 4 0,0 3-150,0 7 0,-1 0-362,1-1 0,0-5 134,0-4 1,-1-3-94,1-2 0,5-1-127,-1-3 0,7-4-606,-2-6-506,4-6 906,7-1 1,2-15-176,6-6 0,-1-4 233,-4-10 1,4 1 280,-4-11 0,4 0 0,1-5 0,1 2 0,-1 3 0,-5 4-44,1 5 0,-2 2 44,1 4 0,-1 4 482,-3 9 1,-2 4 100,6 6 96,1 0 0,-1 8-263,1 6 0,-7 7-11,2 7 0,-4 0-35,-1 1 0,2-4-141,3 4 0,-4-9-69,4 9 1,-2-10-89,2 0 0,-2-8 12,6-2 1,-4-1-334,5 1-241,-1-2 0,10-14 269,0-2 1,2-5-252,-2-5 1,-4-3-117,4-7 1,2 1-306,-2-1 1,0-4 892,-5 0 0,7 0 0,1 4 0</inkml:trace>
  <inkml:trace contextRef="#ctx0" brushRef="#br2" timeOffset="455">26517 14998 7914,'0'15'1090,"-5"-1"-814,0 0 1,-1 2 131,1 3 0,2-2-295,-7 7 1,-1 4 104,-8 5 0,4 1-188,-4-6 0,3 4 134,2-4 1,1 2-877,3-11-181,4 0-780,6-11 994,0-2 0,6-12 368,4-4 1,1-9 310,-2-4 0,4-6 0,-3-4 0,-3 2 0,3-7 0,-5 8 0,4 1 0,-4 2 0,4 8 0,-4 2 167,5 8 145,-7-4 0,5 13 21,-4 0 1,-2 11 69,3 8 1,-2 6 254,2-1 0,-4 3-215,4 1 1,1-1-279,-1-3 1,6-4 65,-1-6 1,2 1-293,2-1 1,-4-6-89,-1-3 0,1-4-146,4-1 0,-1-1 68,-4-4 1,2-8-93,-6-6 1,4-6-515,-4 1 1,2 2 335,-3-2 1,-2 1 496,3-6 0,-4-5 0,-1-3 0</inkml:trace>
  <inkml:trace contextRef="#ctx0" brushRef="#br2" timeOffset="456">26701 14913 7914,'8'14'0,"-1"0"264,-7 1 0,0 4 12,0 0 1,4 4-1,1-4 0,0 7-74,-5-3 1,0 1-28,0 4 1,-5-7-33,0 7 1,-1-4-95,1 0 1,4 1-717,-4-6 487,3 0-1186,2-5 860,0-6 1,0-3-46,0-10 1,0-4 310,0-10 1,0 0 239,0-10 0,0 4 0,0-8 0,0 3 0,0 1 0,5 2-7,0 4 1,4 2-32,-4 7 0,6 4 500,-1 1 1,2 6-145,2-2 1,1 4-8,-1 1 0,0 0 37,0 0 1,1 4-2,-1 1 0,0 6 5,0-1 0,-6-3-67,-3 3 1,1 1-165,-1 8 1,-5-2 74,-5 7 1,-11-5-206,2 5 1,-10-1-45,1 6 0,-4-1-27,-2 1 0,7-6-176,3 1 0,5-11-1134,5 1 1390,-4-3 0,11-3 0,-4-2 0</inkml:trace>
  <inkml:trace contextRef="#ctx0" brushRef="#br2" timeOffset="457">27213 15084 7896,'-9'0'177,"-1"0"1,7 6-67,-2 3 51,-3 4 0,5 3 51,-6 3 1,4 3 16,-4 6 0,5-4-7,0 0 0,2-2-29,2 2 0,0-4-148,0-6 1,2 1 8,2-1 0,0-6-135,5-4 0,1-2 63,4-2 0,-2-6 69,-2-4 1,3-4-246,-4-5 1,4-3 61,1-7 0,-5-1-231,1-3 1,-7 3 102,2-3 0,-4 8-13,-1 1 1,-1 7 46,-4-2 0,2 5-130,-7 4 1,1 4-31,-5 6 0,-1 0 385,1 0 0,-6 6 0,-2 2 0</inkml:trace>
  <inkml:trace contextRef="#ctx0" brushRef="#br2" timeOffset="458">27796 15069 7940,'8'-6'-99,"5"5"1,-5-6 141,6 7 1,5-1-20,0-4 0,1 3 7,-1-2 1,-1 2-464,5 2 73,-5 0-120,2 0-208,-6 0 687,-6 6 0,-8 2 0,-8 6 0</inkml:trace>
  <inkml:trace contextRef="#ctx0" brushRef="#br2" timeOffset="459">27853 15169 7940,'-22'8'0,"1"0"0,7-4 0,0-2 304,0 3 540,6-4-421,1-1 1,9 0-384,3 0 1,7 0 77,7 0 0,11 0-108,-1 0 1,2-6 91,-2-3 1,6-3-103,3 3 0,3-4 0,1 5 0</inkml:trace>
  <inkml:trace contextRef="#ctx0" brushRef="#br2" timeOffset="460">28535 14956 7915,'0'-10'158,"0"1"327,0 6 98,0-4-55,0 1-324,0 4 0,-1-2 13,-4 8 1,2 4 136,-7 6 1,1 7-137,-5 3 1,0 3 106,-1 1 1,3 0-108,2 1 0,-1 4-78,6 0 1,-4 7 20,4-2 0,0-4-160,5 0 0,2-9-4,3-2 0,3-5-177,6 1 0,0-10 18,0-4 0,2-7 44,3-7 1,-2-2-252,7-13 1,-5-1 153,5-8 0,-7-5-217,2-10 1,-5 6 69,-4-1 1,-4 2-30,-6 8 1,-6 0 0,-4 4 1,-9 7-200,-4 3 1,-6 5 588,-4 5 0,-3-4 0,-7 5 0</inkml:trace>
  <inkml:trace contextRef="#ctx0" brushRef="#br2" timeOffset="461">26133 15055 7957,'-5'-9'-364,"0"-1"201,0 7 306,5-10 1,0 10 415,0-6-180,0 6 52,0-10-90,0 11-62,0-4-102,7 6 0,-1 2-2,4 2 0,1 1-20,-7 9 1,6-1 40,-5 11 1,4-1-47,-4 6 0,4 1 19,-4 3 0,0 3-88,-5 7 1,4-5-1,1 0 0,0-7-146,-5 3 1,5-6 57,-1-4-213,1 3-580,1-12 397,-4 0 84,4-9 1,-6-8 91,0-2 1,-6 0-1630,-3-5 1856,-10 6 0,-3-10 0,-7 5 0</inkml:trace>
  <inkml:trace contextRef="#ctx0" brushRef="#br2" timeOffset="462">25891 15453 7957,'14'-1'157,"0"-4"1,2 2 281,3-7 0,-1 1-59,5-5 0,1-1-127,4 1 1,2 0-89,4 0 0,2-5 27,7 0 0,-7 1-192,-3 9 0,-3-4 0,-2 5 0</inkml:trace>
  <inkml:trace contextRef="#ctx0" brushRef="#br2" timeOffset="463">26047 15240 7534,'0'-9'-469,"0"-1"1,0 1 299,0-6 1,0 1 149,0 0 0,5 0 52,0-1 1,4 1 80,-4 0 1,0 5-71,-5-1 0,5 5 421,-1-4-249,1 6 0,-5-2 8,0 10 1,-2 4 3,-2 10 0,-4 3-57,-6 7 0,-5 5-64,0 4 1,-5-1 46,5 1 1,0-7-329,5 2 0,1-3-175,4-1 0,2-7 349,7-3 0,7-10 0,1-2 0</inkml:trace>
  <inkml:trace contextRef="#ctx0" brushRef="#br2" timeOffset="464">28663 12738 7358,'-6'-8'19,"5"-5"0,-11 10 578,8-6-136,-1 6-51,-1-4-219,-2 1 0,-6 4-174,-1-2 1,1 2 78,0 2 0,0 0-83,-1 0 0,1 2 51,0 2 0,0-2-155,0 3 0,-2-4 55,-3-1 0,1 5-91,-5 0 1,-3-1 23,-7-4 0,-3 0 105,-7 0 1,1 0 146,-1 0 0,-6 0-139,-3 0 1,3 5 40,2 0 1,1 1-46,-2-1 0,-4 1 4,-9 4 0,1 2-172,-7-2 0,4-2 64,-8 1 1,14-4-18,-5 5 1,6-7 63,-6 1 1,2 3 32,-6-3 1,-2 3-19,-8-2 1,3-4 28,-3 4 1,10 1 8,4-1 1,2 4 10,-1-4 1,-4 6-29,-6-1 1,-7-2 6,38-4 0,0 1 0,-31 5-94,4 4 0,3-5 85,2 1 1,-1-2 0,1 1 0,4 4-10,-4-4 1,4-3 49,1-1 0,11 2 14,3-3 1,10 1 128,0-5 0,5 2-136,4 2 0,3-2 20,7 3 0,0-4-26,0-1 4,6 0 295,2 0-264,-1 0-131,6 0 25,-6 0-20,7 0-54,0 0 111,-6 0 1,4 2 4,-2 3-20,-4-4 47,0 12 1,-2-10 29,1 6 0,6-4 74,-2 5-94,3-1 1,-2 5 9,-1 1 1,0 3 5,5 1 1,0 7-18,0-3 1,0 6 24,0 4 1,-1 3-19,-4 7 1,2 0-66,-7-1 0,6 6 57,-6-1 0,1 2-4,-6-2 0,6-2 72,-1 2 1,3-3 8,-3-1 1,-1 6 9,6 3 1,-4 3-67,4 2 1,0 0 107,5 0 0,0-2-76,0-3 1,-1 4-129,-4-4 0,3 3-79,-2 2 1,2 4 61,2 1 1,0 0 70,0-5 1,0-2-28,0-3 1,0 2 98,0-7 1,0 0-84,0-4 1,0 1 130,0 4 0,2 1-59,2 3 1,0-3 94,5-7 0,-4-4-130,4 0 0,-4-1 7,4 0 1,-1 3-35,2-7 1,-2 5 28,-4-5 0,-2 0-42,3-4 1,-2-2 35,2-4 1,-4 3-97,4-7 0,-3 0 52,-2-5 1,0 0-165,0 0 169,0-6 0,1-2-21,4-6 93,-4 0-21,6 0 1,-6 0 54,4 0 0,-2 0-86,7 0 0,-6 5-84,6 0 1,-1 0 88,6-5 1,0 0-127,4 0 0,-3 0 66,3 0 0,2 0 27,-2 0 0,6 0-4,-1 0 1,7 0-5,2 0 1,12 0 154,-3 0 0,12 0-89,3 0 0,1 0-74,9 0 1,-10 0 114,4 0 1,-4 0-208,9 0 1,7 0 141,8 0 1,-39 0 0,1 0 63,2 0 1,0 0 0,-4-3 0,-1-1-84,0 0 0,0-1 0,3 1 0,1 0-270,1-1 1,0 0 0,4 1 0,0 1 258,3-2 1,0 0 0,-4-1 0,-1 1 3,0 3 1,1-1-1,0-1 1,0-1-58,2 2 0,0 1 1,0-3-1,1 1 37,3 1 0,1 1 0,-7-1 0,0 1-45,0 2 0,-1 0 0,-2 0 0,0 0 62,0 0 0,0 0 1,1 0-1,0 0-18,1 0 1,0 0 0,-1 0 0,-1 0-141,35 0 1,-4 0 325,-10 0 1,-3 2-44,-6 2 1,0-2-191,0 3 1,-2 1 109,-3-1 0,-3 0 0,-6-5 1,-7 0 115,-2 0 1,-9 0-164,-1 0 0,-7-2 443,2-3 0,-8 2-352,-2-6 0,-5-1 362,0-4 1,-2-2-202,-2-3 1,0 2-21,0-7 0,-2 0-219,-2-4 1,0 0 103,-5-1 1,4 1-137,-4-1 0,4-4 8,-4 0 1,4-7-214,-5 3 1,1-1 91,-5-5 1,-1 3-60,1-7 0,0 4 77,0 6 1,-2-5 57,-3 5 1,2-9 49,-7-2 1,5-4-60,-5 5 1,7-13-119,-2-2 0,-2-6 260,2-3 1,0 6-35,5 4 1,0-7 11,0 2 1,4-7 82,1 7 1,1-2 47,-1 1 0,-3 4-94,8 6 0,-7 2 101,1 3 0,2 4-100,-1 11 0,1-8-15,-2 7 0,-1-11-83,7 7 0,-6-10-158,5 0 0,1 1 52,4-1 0,0 1-148,0-1 0,0 8 99,0 6 0,0 6 102,0-1 0,1 5 308,4 4 0,-3 4-349,2 5 1,-2 6 28,-2-1-465,0 7-525,0-3-112,0 6 1184,0 6 0,0 2 0,0 6 0</inkml:trace>
  <inkml:trace contextRef="#ctx0" brushRef="#br2" timeOffset="465">25194 13022 7738,'-8'2'-359,"4"3"1,2 4 631,2 10 1,0 5 131,0 9-240,0 3 1,5 10 86,0 6 0,6 7 271,-2 12 0,-1 0-530,1 0 0,-5 0 239,0 0 0,-2 5 44,-2 0 1,0 1-28,0-1 0,-2-3-73,-2 2 0,-6-4 45,-9-4 1,3-4-124,-3-6 1,-1-2 41,1-3 1,2-3-116,7-6 1,4-12-436,6-2 0,0-15 103,0 0-435,0-9 1,1 0 358,4-10 1,5-11 415,9-12 1,-4-2-321,4-8 0,-3-5 287,-2-4 0,0-7 0,1 4 0</inkml:trace>
  <inkml:trace contextRef="#ctx0" brushRef="#br2" timeOffset="466">25422 12923 8014,'6'-14'0,"0"-1"-56,4 1 0,3 5-69,-4-1 1,10 7 319,5-2 0,4 2-33,5-2 0,15 4-181,9-4 1,9 3 77,0 2 0,8 0-216,2 0 1,-33-2 0,0-2 253,1 0 0,2-1 0,6-2 0,1 1-200,9-1 0,0 0 0,-4 2 0,-1 0 168,0 0 1,0 1-1,-2 1 1,0 1-68,2-3 1,0 1 0,4 1 0,0 1-4,-2-3 1,0 0 0,0 3 0,-2 0 72,-7-3 1,-1 0-1,1 1 1,0 0-278,-1 0 1,1-1 0,-1 1 0,0 0 222,-1 1 1,-1 1-1,-4 1 1,-1 1-146,34-5 1,-5 3 227,-5 2 0,2 0 102,-6 0 0,0 0-10,-6 0 0,-2 5-55,-6 0 1,-1-1 198,-9-4 1,-8 0-205,-2 0 0,-9 0 357,0 0 1,-5 2-412,-4 3 610,-4-4-685,-6 6 312,0-7-248,0 0 15,0 6-117,0-4 1,0 5 15,0-2 4,-6-3 0,4 6-2,-2-4-29,2-2 40,2 11 0,0-5 3,0 6 0,-2-5 22,-2 1 1,2-1-18,-3 5 0,4 1 82,1-1 1,0 5-73,0 0 1,0 6 154,0-1 1,0 3-129,0 1 0,1 7 9,4 3 0,-3 7-122,2 3 0,-2 13-197,-2 6 0,0 2-95,0 7 1,-6-3 0,-2-2-1</inkml:trace>
  <inkml:trace contextRef="#ctx0" brushRef="#br2" timeOffset="467">28351 13022 8005,'0'-8'-86,"0"2"320,0 6 0,0 6-85,0 4 1,0 9 247,0 4 0,1 6 10,4 4 1,-3 3-78,2 7 0,3 8-276,-3 5 1,1 3-211,-5 7 0,0-9 156,0 5 0,-6-7 0,-2 8 0</inkml:trace>
  <inkml:trace contextRef="#ctx0" brushRef="#br2" timeOffset="468">19251 17159 8010,'0'-8'0,"0"0"904,0 4-494,0 2 1,2-4-12,3 6 0,7 5-119,7-1 0,6 6-167,-1-6 0,3 1-54,1-5 1,7 0-257,3 0 0,-3 0-149,-2 0 0,-5 0-448,-4 0 1,-3 2-835,-7 3 1628,-6-4 0,-8 18 0,-8-3 0</inkml:trace>
  <inkml:trace contextRef="#ctx0" brushRef="#br2" timeOffset="469">19280 17387 8010,'-8'9'397,"3"1"-397,3-7 0,9 3 0,2-6 0,15 0 492,4 0 1,10-1-517,0-4 0,14 2 24,5-7 0,3 1 0,-3-6 0</inkml:trace>
  <inkml:trace contextRef="#ctx0" brushRef="#br0" timeOffset="470">16607 16576 7633,'-7'-8'89,"6"-4"0,-5 9 9,6-7 197,0 7 34,0-3-84,0 6-124,6-7 0,-3 6-45,7-4 0,-6 3 51,6 2 0,-6 0-67,6 0 0,-5-4 71,4-1 1,1-1-76,4 1 1,-5-3 37,1-6 1,-1 4 7,6 1 1,-1-1 103,0-4-104,0 0 1,-1 4 19,-4 1-27,4 6 0,-10-3-64,7 6 0,-6-5 168,6 0-269,-7 0 141,10 5-39,-6 0 1,8-4 20,-1-1 1,-5-1-3,1 1 1,-5 3-7,4-3 0,1-2 0,4 5-65,0-3 0,-5 4 47,1 1 1,-5 0 13,4 0-14,1 0 1,4 0-7,0 0 1,-4 0-4,-1 0 1,1 0-8,4 0 1,0 0 23,0 0 0,0 0-10,1 0 0,0 0 35,4 0 1,-3 0-31,3 0 1,-2-5 44,2 0 0,-1 0-25,6 5 0,-7 0 1,2 0 0,1-4-20,-1-1 1,2 0 12,-2 5 1,-3 0-45,3 0 1,-2 0 37,2 0 1,-3 0-47,3 0 0,-4 0 39,0 0 1,-1 0 1,0 0 0,2 0-19,3 0 0,-3 0-1,3 0 1,-4 0 8,0 0 0,4 0 1,0 0 1,1 0-53,-1 0 0,2 0 47,2 0 1,4 2-24,-3 3 1,-2-4 10,2 4 0,-1-2-7,6 2 1,-6-4-11,1 4 0,-5-2-2,5 2 0,-7-3 22,2 2 1,-3-1 2,-2 2 1,0-3 23,1 3 1,-1-2-31,0 1 1,-4-2-13,-1 3 1,-4-2 12,4 2 0,-1-2-7,2 6 0,1-4-4,-7 4 1,7-1-1,-1 2 1,-2 2-105,1-2 1,1-2 104,4 1 0,0-1 86,0 2 0,1 2-90,-1-2 0,0 1 18,0-2 0,1 4-14,-1-4 0,-2-1 37,-2 2 1,3-2-31,-4 1 0,-1 4 1,1-4 0,-5-1-26,0 2 31,4-1 1,-6 5-36,2 1 1,3-6 25,-2 1-5,-1-1 1,-4 5-7,0 1 31,0-1 0,0 0-8,0 0 1,-1 0 2,-4 1 1,3-1 7,-2 0-9,-4 0 0,6 0-22,-3 1 1,-1-6 14,1 1 1,-4-1 6,4 5 1,-4-4 0,4-1 125,-6 1 1,3 4-119,-6 0 1,4 0-2,1 1 0,1-1 32,-2 0 0,-2-4-33,2-1-34,-2 0 44,-3 6 1,1-6-44,0 1 1,5-6 19,-1 6 0,5-7 27,-4 2-22,-1 3 0,-4-5 20,0 6-48,0-6 1,-1 9 31,1-8 1,0 6-21,0-6 0,0 3 16,-1-2 0,0-4-24,-4 4 0,3 1 13,-3-1 1,3 0 90,2-5 1,-5 4-82,0 1 0,-2 1 4,2-1 1,-1-2-6,-4 7 0,-3-7 5,4 2 0,-4 1-24,-2-1 0,6 4 25,-1-4 0,0 1 92,-4-1 1,1-2-94,3 7 1,-3-7 55,4 2 1,-3 1 43,3-1 0,-4-1 145,3-4 0,-3 0-175,-1 0 0,0 0-17,-1 0 0,1 0-162,-1 0 1,1 0 105,-1 0 0,1 0 28,-1 0 1,6-1 4,-1-4 0,7-1-130,-2-4 1,3-2-17,2 2 0,4-2-214,1-3 0,6 6-25,-2-1 1,3 6 338,2-6 0,-6 7 0,-2-3 0</inkml:trace>
  <inkml:trace contextRef="#ctx0" brushRef="#br0" timeOffset="471">19308 16406 7925,'-8'0'196,"2"6"1,1 2-214,0 6 9,-6 0 1,10 5 475,-4 0-224,-3 7 1,7-4-69,-4 6 1,3-1 7,2-3 1,0 3-139,0-4 1,7 2 86,2-1 1,4-3-116,1-7 0,0-5-41,0 1 0,5-7-128,0 2 0,2-10 70,-2-4 1,-2-10-62,7-5 0,-7-5-42,2-4 0,0 3 96,-5-3 1,2-2 157,-11 2 0,0 2-103,-5 7 0,-2-3 144,-3 3 0,-4 4-127,-10 1 1,1 3 9,-5 2 0,4 6-33,-5 3 1,7 4-129,-2 1 0,3 8-91,2 6 0,6 2 66,3 7 0,4-4-911,1 5 1103,0-7 0,6 10 0,2-5 0</inkml:trace>
  <inkml:trace contextRef="#ctx0" brushRef="#br0" timeOffset="472">19820 16662 9020,'0'-8'1207,"0"1"1,5 9-1391,-1 3 1,1-2 174,-5 6 1,-1 2-1414,-4 8 1421,-3-3 0,-13 17 0,-1-3 0</inkml:trace>
  <inkml:trace contextRef="#ctx0" brushRef="#br0" timeOffset="473">20261 16406 7896,'0'-14'565,"0"6"294,0 1-461,0 7 237,0 0-481,6 0 1,-3 0 113,7 0 33,-7 0-199,3 0-28,0 0 96,-4 0-98,4 0 0,-6 2 148,0 3-110,0-4 1,0 7 45,0-3 5,0-4-87,0 12 0,2-10-98,3 7 0,-4-6 30,4 6 1,-3-5 74,-2 4 0,0 1 4,0 4 1,0 2-27,0 3 0,0 3 91,0 6 0,0 7-90,0 3 1,0 3 12,0 2 0,-2-6-85,-3 1 0,4-1-201,-4 1 0,3-5 189,2-10 76,0-2-987,0-13 0,5-3 371,0-10 0,4-8 564,-4-6 0,6-6 0,-3 3 0</inkml:trace>
  <inkml:trace contextRef="#ctx0" brushRef="#br0" timeOffset="474">21100 16406 7920,'-7'-14'0,"6"4"155,-4 1 119,3 5 0,2-3 209,0 2 281,0 3-653,0-4 201,0 6-78,0 0 0,0 6-28,0 4 1,0 2-134,0 3 1,0 5 152,0 4 1,-1 4-140,-4 5 0,3-1 34,-2 6 0,2-2-42,2 2 0,0 2 23,0-7 0,0-2-102,0-7 1,6 0 4,4-10 1,-2 2-240,1-11 1,1-2 36,4-8 0,0-5 152,0-9 1,1-9-232,-1-10 0,0-3 87,0-2 0,-4-1-41,-1-3 1,-6 7 86,2-2 0,-3 4 74,-2 0 1,-5 3-112,0 7 1,-6 6 10,2 3 1,-10 9-282,-5 5 0,-3 10 113,-1 5 1,-2 10-124,-3 9 1,4-1-159,1 5 618,-1-3 0,7-1 0,-6-1 0</inkml:trace>
  <inkml:trace contextRef="#ctx0" brushRef="#br0" timeOffset="475">20758 16733 9371,'0'14'565,"0"0"0,-1 5-539,-4 0 1,-3 13-154,-6 1 1,-5 2-179,0 2 0,-6 0 305,1 1 0,-3 3 0,-1-5 0</inkml:trace>
  <inkml:trace contextRef="#ctx0" brushRef="#br0" timeOffset="476">21555 16647 7914,'0'-14'556,"0"6"-403,6 2-76,2 6-44,6 0 115,-6 0 1,0 6-63,-3 4 0,-4 2-201,4 3 1,-5-1 90,-5 0 0,-1 0-777,-4 1 360,-2-1 441,4 0 0,-6 0 0,-1 0 0</inkml:trace>
  <inkml:trace contextRef="#ctx0" brushRef="#br0" timeOffset="477">22038 16349 7914,'-10'0'4,"1"0"1,1 6-5,-1 4 0,-4 2 0,5 9 557,-6 3 1,4-1-171,1 6 0,1-4-134,-1 8 1,2-3-76,7-1 0,0-3-217,0-2 1,2 1-10,3-6 0,7-1-172,7-9 1,6-2 155,-1-7 0,3-4-80,1-5 1,1-2-67,-1-13 1,-1-1 97,-3-8 1,-1 3 54,-8-4 0,1 3-28,-12-2 1,1 3 376,-5-3 0,-11 4-100,-3 5 0,-10 2 32,0 3 0,-4 8-128,-5-3 0,1 9-41,-6 1 1,5 8-383,-5 6 0,7 4 189,-3 5 1,9 2 137,1 2 0,1 10 0,-6-3 0</inkml:trace>
  <inkml:trace contextRef="#ctx0" brushRef="#br0" timeOffset="478">22706 16662 9332,'-9'9'-311,"-1"1"1,5-3-63,-4 3 234,6 3 1,-10-7 138,4 3 0,-4 4 0,-1-5 0</inkml:trace>
  <inkml:trace contextRef="#ctx0" brushRef="#br0" timeOffset="479">23062 16306 7955,'-10'2'-230,"1"3"0,4 2 285,-5 8 1,6 4 466,-6 0 1,5 6-293,-4-1 0,4 2-23,-4 3 1,4-1 88,-4 1-138,5-1 0,-2-4-47,6 0 0,5-7 11,0 2 1,6-8-291,-2-2 0,4-5 122,1 0 1,2-8-83,3-6 1,-3-9 46,2-5 0,3-2 32,-2-3 0,-5-1 65,-4-3 1,-2 3-15,1-3 0,-3 3 25,-6 1 1,-1 6 165,-4-1 1,0 7-346,-9-2 1,3 8 65,-8 1 1,-1 7-456,1-2 0,-2 5 214,2 5 1,5 4-24,0 10 1,6-3 349,8 3 0,0 3 0,0 0 0</inkml:trace>
  <inkml:trace contextRef="#ctx0" brushRef="#br0" timeOffset="480">23645 16519 7803,'0'15'784,"0"-1"0,-2 0-797,-3 0 1,4 5-191,-4 0 0,-3 0 93,-1-5 0,-3 1-163,3-1 0,-4 0 273,4 0 0,-4 1 0,-1-1 0</inkml:trace>
  <inkml:trace contextRef="#ctx0" brushRef="#br0" timeOffset="481">24043 16292 7925,'-15'9'0,"1"1"0,0 4 468,0 5-276,0 6 0,-4-2 130,4 5 1,-3 0-104,7 1 0,2 4-62,-1 0 1,6 0 61,-2-4 0,5-6-117,5 1 1,2-8-13,8-2 0,5-1-175,4-8 1,3-2 61,1-8 0,5-9-175,1-10 0,-1-9 70,-5-5 0,-1-5-56,-3-4 1,-4 1-20,-6-6 1,-6 11 29,-3-2 1,-3 10 469,-2 0 0,-3 9-109,-7 5 0,-3 5-60,-15 5 0,-4 4-296,-10 10 0,-7 9-259,-3 10 1,-7 10-1852,2 9 2278,-3 0 0,14 7 0,-6-3 0,0 4 0</inkml:trace>
  <inkml:trace contextRef="#ctx0" brushRef="#br0" timeOffset="482">19408 17856 6973,'0'-8'1035,"0"0"-749,0 3 76,0 4-173,0-6 0,0 9 17,0 3 0,0-1-75,0 11 1,0 2 215,0 11 1,0 7-81,0 3 1,0 3-48,0 2 1,0 0-59,0-1 1,0 1 35,0-1 1,-2-10-55,-3-4 0,4-4-152,-4 0 1,3-4-94,2-5 1,0-6-14,0 1-1033,0-7 821,0 3 1,0-8-650,0-2 975,0-4 0,7-6 0,1-1 0</inkml:trace>
  <inkml:trace contextRef="#ctx0" brushRef="#br0" timeOffset="483">20147 17870 8023,'0'-8'726,"0"2"-693,0 6 0,0 1 99,0 4 0,0-2 7,0 7 0,0-1 22,0 5 1,0 7 22,0 3 1,-5-2-36,1 2 0,-1-1-1,5 6 1,0-6-22,0 1 0,0-7 6,0 2 0,5-3-187,-1-2 1,7-1 199,-1-4-241,2-2 1,3-7 41,-1 0 0,0-7-82,0-2 0,-1-8 24,-4-2 1,4-5-126,-3 5 0,-4-5 164,-1 5 0,-4-4-19,-1 4 0,0-2-105,0 2 1,0 3 115,0-3 1,-6 2-189,-4-2 1,-2 3 88,-2-3 0,-1 5 32,1 5 1,5 1-52,-1 3 95,7 3 1,-3-2-115,6 8 217,6-2 0,8 17 0,8-3 0</inkml:trace>
  <inkml:trace contextRef="#ctx0" brushRef="#br0" timeOffset="484">21199 17756 8160,'-9'0'-1252,"-1"0"1134,7 0 661,-10 0-331,5 0 1,-1 5-73,-1 0 0,3 6 99,-3-2 1,-1 4-56,6 1 1,-4 0 138,4 1 0,-4 4-107,4 0 0,0 6 56,5-2 0,0 0-147,0 0 0,0-1 64,0 2 1,5-2-243,0-3 1,6-5 75,-2 1 0,4-3-92,1-7 0,0 0 28,0-5 1,4-7-219,-4-2 0,3-10 2,-7-5 0,3-7-88,1-2 0,-6-2 112,-4 2 0,3 3 73,-3-4 1,0 4 192,-9 2 0,2 6-141,-7 3 1,-4 5 7,-5 4 1,-6 4 6,1 6 1,-1 3-266,1 7 0,-1 5 358,6 14 0,-6-1 0,2 1 0</inkml:trace>
  <inkml:trace contextRef="#ctx0" brushRef="#br0" timeOffset="485">22052 17628 8195,'-6'-8'-868,"3"2"1522,-7 6 1,7 6-301,-2 4 1,4 3-206,1 1 0,0 6 22,0 4 1,0-2-122,0 2 0,0 0 23,0 4 0,0-6 102,0-3 0,6 0-243,4-5 0,2 2 116,2-11 1,1 4-210,-1-4 0,0-2-16,0-8 1,-1-3-14,-4-6 0,4 0 113,-4 0 0,-1-7-170,2-2 1,-7-3 28,2 3 1,-5-4 120,-5 3 1,-3 4 14,-6 1 0,-5 3-14,0 2 0,0 1 129,5 3 0,0 4-219,-1 6-67,7 0 1,4 6 118,8 4 134,11 3 0,13 1 0,8 0 0</inkml:trace>
  <inkml:trace contextRef="#ctx0" brushRef="#br0" timeOffset="486">22962 17614 7439,'8'0'230,"-2"0"1,-1 2 2,0 2 0,0 4-76,-5 7 1,0 4 151,0-1 0,0 8-93,0-3 1,-5 3 18,0-3 0,0 3-87,5-7 0,0 4-8,0-4 0,0-4-55,0-6 1,7-6-255,2 2 1,4-4-38,1-1 0,0-7 128,0-8 0,1-5-84,-1-9 0,0 1 32,0 0 0,-4 4 48,-1 0 1,-6 0 39,2-4 1,-3 4 34,-2 1 0,-2 5-43,-3-1 0,-3 5 29,-6 5 1,-6 2-193,-4 7 0,2 0 105,-2 0 0,2 7-28,-2 2 1,1 8 4,9 2 1,-2 0-143,11-4 1,2-1 56,8 0 216,2 0 0,14 0 0,1 1 0</inkml:trace>
  <inkml:trace contextRef="#ctx0" brushRef="#br0" timeOffset="487">23986 17571 8153,'-21'15'0,"5"-6"17,-3 1 1,-1-1 52,1 5 1,-5 1 495,5-1 1,0 5-78,5 0 1,0 4-167,0-4 1,6 7-47,3-3 1,4-1 30,1 2 0,0-5-157,0 5 0,6-7-137,3 2 0,6-8-254,3-1 1,0-7 203,6 2 0,-1-10-72,6-5 1,-1-5 36,1-9 0,-1 0-202,0-9 0,-5 1-20,-5-1 0,-8-2-37,-5-2 1,-4-3 105,-1 7 1,-1 1-90,-4 9 1,-5-3-25,-8 7 1,-1 2-114,-10 8 450,4-4 0,-10 5 0,7-6 0</inkml:trace>
  <inkml:trace contextRef="#ctx0" brushRef="#br0" timeOffset="488">24839 16690 7908,'-8'-6'-246,"-5"4"1,5 1 556,-6 5 0,5 12-25,-1-2 1,-4 10-97,-5 0 0,-1 7-202,1 3 0,-4 5 87,-5-1 1,4 3-143,1 2 1,5-5 52,-1-1 0,3-7 47,2-1 0,6-7-215,4-8-137,2-6 1,4-3-171,2-10 1,6-4 190,9-10 1,-2-5-50,7-9 1,-5-4 346,5-5 0,-6-1 0,6 1 0,-6 4 0,1 0 0,-4 6 0,0-1 0,-1 9 0,0 5 0,-5 4 0,1 0 173,-7 7 0,3 8-18,-6 10 1,0 4 129,0 5 1,0 3-111,0 7 0,0-1-61,0 0 1,0 1-35,0-1 0,0 1-180,0-1 0,0-4 15,0 0 0,-4-7-213,-1 2 0,-5-3 3,6-2 1,-7-6 93,1-3 1,2 1 137,-1-1 1,-1-1 62,-4-4-7,0-6 130,0-2 1,1-6 179,4 0 1,2 4 357,7 1-196,0 6 0,2-10-276,3 3 0,4 3-14,10-3 1,-2 1-196,7-6 1,0 1 128,4 0 1,-6 0-699,-3 0 1,-3 4 588,-2 1 0,0-1 0,1-4 0</inkml:trace>
  <inkml:trace contextRef="#ctx0" brushRef="#br0" timeOffset="489">25081 16690 8093,'0'-9'0,"0"-1"-363,0 7 467,0-3 297,0 6 0,-5 1-171,0 4 0,-6 8 6,2 6 0,1 6-89,-2-1 0,1 2 74,-6 3 1,6 4-242,-1 0 0,3 0 68,-3-4 1,2-2-375,3-4 1,4-2-117,-4-7-95,4-6 238,1-2 1,0-7-123,0-4 0,0-5-132,0-8 1,0-5 552,0-5 0,6-7 0,2-1 0</inkml:trace>
  <inkml:trace contextRef="#ctx0" brushRef="#br0" timeOffset="490">25009 16719 8093,'8'14'-50,"-1"0"179,-7 0 1,1 5 241,4 0 0,-3 5-135,2-5 0,-2 1 13,-2-1 1,1-1 23,4 5 1,-3-5 243,3 1-265,2-4 0,-3-2-2,5-3 1,1-4-221,4-6 78,0 0 0,5-6-395,0-4 1,1-7 26,-1-2 1,-3-7-114,3 3 0,-3 2-82,-2 2 1,-4 5-1346,-1 5 1800,-6-4 0,10 11 0,-5-4 0</inkml:trace>
  <inkml:trace contextRef="#ctx0" brushRef="#br0" timeOffset="491">25436 16903 8056,'0'-20'-242,"0"2"-62,0-5 1,0 5 391,0-1 1,-2 5 764,-2 5-446,2-4-256,-11 11 0,6-2-38,-8 8 0,6 4 44,-1 7 1,6 5-78,-6 4 1,2 4 23,-1 5 0,1-3 10,3 4 1,4-3-69,-4 2 0,5-9-146,5 0 0,-2-8-186,6-7 0,1-3 126,4-6 1,5-8 30,0-6 0,5-8 47,-6-11 0,3-3-33,-2-7 1,-3 0 23,3 1 1,1-1 38,-1 0 1,5 5 40,-5 1 1,5-1 23,-5-5 0,4 2-76,-4 3 0,-1 3-17,-9 7 0,-3 1-26,-6 3 17,0-3 295,0 12 0,-6 0 36,-3 11 0,-4 13 60,-1 5 1,-5 16-59,0 4 1,-2 0 104,2 4 1,3 5 50,-2 4 1,6 1-11,3-6 1,4 6-167,-4-1 1,6 0 62,-2-4 1,5-7-833,5-2 1,9-6-170,10-4 1,9-5-1424,5-10 2137,9-3 0,4-12 0,5-2 0</inkml:trace>
  <inkml:trace contextRef="#ctx0" brushRef="#br0" timeOffset="492">26118 16733 9058,'19'0'686,"0"0"1,7 0-786,-3 0 1,6 0 102,4 0 0,2-5-208,3 0 1,1-4-212,-6 4 0,-1-1-929,-8 1 1049,2 3 295,-10-4 0,5 6 0,-7 0 0</inkml:trace>
  <inkml:trace contextRef="#ctx0" brushRef="#br0" timeOffset="493">26573 16591 8003,'19'7'-39,"0"-2"0,0 2 109,-5-3 1,1 3-24,-1-3 1,2-2 136,3 3 0,-4-2 215,4 2-158,-3-4-48,-2 5 1,-6 1-179,-3 2 0,-10 4 96,-4 1 1,-12 7-219,-7 2 0,-8 12-38,-12 8 0,-9 6-912,25-21 1,-2 1 1056,0-1 0,-2 0 0,-2 4 0,-1 0 0,0 0 0,-1 0 0</inkml:trace>
  <inkml:trace contextRef="#ctx0" brushRef="#br0" timeOffset="494">27270 16619 7920,'-9'-8'-77,"-1"3"729,7 4-385,-10 1 1,7 6-183,-3 4 1,1 4 7,3 5 0,2-2-86,-7 7 1,7 4 87,-2 5 1,2 2-1,-2-2 0,4-1-29,-4 6 0,4-7-83,1 3 0,4-9-54,1-1 0,6-9 67,-1 0-48,2-8 1,2-8 23,1-4 1,-1-9-12,0-10 0,-4-4-6,-1-5 0,-4 1 2,4-6 1,-6 7-65,2-3 1,-3 0 88,-2 0 0,0 6-784,0 4 425,0 7 377,-7 3 0,-7 1 0,-8 5 0</inkml:trace>
  <inkml:trace contextRef="#ctx0" brushRef="#br0" timeOffset="495">28024 16690 7969,'-2'-8'-280,"-3"3"0,2 4 226,-6 1 1,4 1 34,-5 4 1,7 5 117,-1 9 1,-4 7 185,-2 8 0,4 4 29,1-5 1,4 5-150,1-5 0,0 0-200,0-5 1,0-5 132,0-5 0,6-3-103,3-6 1,9-3 29,1-6 1,6-7-97,-1-8 1,2-10 56,3-8 0,-5 0-142,-1 4 1,-1-4 84,2 0 0,-5 0-105,-9 4 0,-4 7 90,-6 3 1,-2-1 46,-2 1 0,-11 5-208,-8 4 1,-4 7-25,-2-2 1,2 4 98,4 1 0,2 6 3,7 3 0,1 4-76,4 1 245,3 1 0,6-1 0,0 0 0</inkml:trace>
  <inkml:trace contextRef="#ctx0" brushRef="#br0" timeOffset="496">28948 16591 7651,'-14'0'-466,"4"0"573,1 0-83,-1 6 1,1-3 81,-1 7 0,2-1 159,-1 5 0,1 2-57,3 3 1,4-3-104,-4 3 1,3 1 186,2-1 0,0 0-97,0-5 0,7 1-143,2-1 0,4 0 24,1 0 1,2-6-107,3-3 1,-4-4 108,4-1 0,-4-3-33,-6-6 0,4-2-119,-4-13 0,-1 5 19,2-5 0,-7 1-225,1-6 1,-2 6 85,-2-1 0,-2 5-132,-2-5 1,-4 7-8,-6-2 0,-1 9-16,1 6 0,0 2-122,0 2 7,0 0 463,6 13 0,1-4 0,7 12 0</inkml:trace>
  <inkml:trace contextRef="#ctx0" brushRef="#br0" timeOffset="497">29488 16605 7834,'-14'0'-480,"0"0"262,-1 6 1,1-3 270,0 7 1,0-1 403,0 5 0,4 5-159,1 0 1,5 5 62,0-5 0,2 5 87,2-5-249,6 6 1,-1-9-96,9 3 1,-3-5 4,8-5 1,3-2-134,2-7 0,-2 0 133,2 0 1,-2-7-261,2-2 1,1-10 96,-6-5 1,0-3-188,-5-1 0,-1-5 50,-4 0 1,-1 1-60,-3 8 0,-3-1 53,2 6 1,-7 0-38,-2 5 1,-7 4-240,-2 1 0,-1 6 156,-4-2 0,4 8-223,0 2 540,1 12 0,0-7 0,0 10 0</inkml:trace>
  <inkml:trace contextRef="#ctx0" brushRef="#br0" timeOffset="498">30071 16591 7844,'-14'0'0,"4"0"241,1 0 152,-1 6 1,-2 3-13,2 10 0,4-3-130,6 3 1,0-2-122,0 2 1,6-3 93,4 3 0,4 0-179,5-5 1,-3 2 10,3-11 0,1 4-121,-1-4 0,5-2 111,-5-8 0,1-2-115,-1-8 0,-5-4 5,1 0 0,-1-6 116,-5 1 1,-2 2-141,-3-1 0,-2 4 84,-2-5 1,-2 7-134,-2-2 0,-6 4-82,-9 6 1,-3 3-100,-6 6 1,-1 0-11,1 0 0,4 1-175,0 4 1,7 3-261,-2 6 763,10 0 0,2 7 0,7 1 0</inkml:trace>
  <inkml:trace contextRef="#ctx0" brushRef="#br0" timeOffset="499">30697 16647 7845,'14'0'105,"-5"0"-26,1 0 0,-7 2-82,2 3 1,-4-2-13,-1 6 0,-6 1 181,-4 4 0,-2 0-75,-2 1 0,-5 3 330,0 1 0,0 2 43,4-2 1,6-3 521,0 3-756,5 3 0,-2-6-213,6 3 1,2-10 166,2-4 0,4-4-57,6-1 0,5-6-61,0-3 0,5-10 44,-5-5 0,5-3-199,-5-1 1,0-1 17,-5 1 1,-6 4-47,-4 0 0,-2 2-4,-2-1 0,-2 2-137,-2 7 0,-12 6 73,-12 3 185,-7 4 0,-21 13 0,-2 4 0</inkml:trace>
  <inkml:trace contextRef="#ctx0" brushRef="#br2" timeOffset="500">26431 17458 8394,'-8'0'-174,"2"0"-1,6 0 239,0 0 1,11 1 142,3 4 0,12-2-304,2 7 0,7-6 131,7 6 1,3-7-52,2 2 1,11-4 40,14-1 0,5 0-114,-35 0 1,1 0-1,0 0 1,0 0 135,-1 1 0,1-2 0,1 1 0,0-1 69,4-2 0,-1 1 0,1 1 0,1 1-273,5-3 1,1 1 0,-2-1 0,1-1 207,0 2 1,1 0 0,-2-1 0,0-1-37,-4 2 0,1 0 0,8 1 0,1 0 41,3-1 0,-1-1 1,-1 0-1,-1 0-85,-2 1 1,0-1-1,1 1 1,1 0-236,2 2 0,1 0 0,0-3 0,1 1 286,-2 0 1,1-1 0,-4 0 0,-1 0-15,2 0 0,1 1 0,-3 1 0,1-1-4,10-3 0,1 0 0,-6 3 0,-1 0 29,-2-3 1,-1 0-1,-1 3 1,1-1-1,0-1 0,0-1 0,0 3 0,1-1 20,-1-2 1,0 1-1,-5 2 1,-1 1-161,-5-2 0,-1 1 0,-1-1 0,0 0 213,3 0 1,1 1 0,-2-1 0,-1-1-74,3 2 0,0 0 0,-6 1 1,-1 0-10,32-4 0,-7 4 38,-1 1 0,-3 0-78,3 0 0,-4 0 69,-6 0 1,-5 0 307,0 0 1,-11 0-254,2 0 1,-12 0 573,-2 0 0,-2-5-624,-8 0 1,0 1 341,-5 4 1,-2-2-463,-2-3 1,1 2 262,-6-6 1,1 4-240,-1-5 1,-4 1 15,4-5 0,-3 0-32,-2-1 1,-5 1-13,0 0 0,-4-2 38,4-3 0,-6 2 29,1-7 1,3 2-16,-3-2 0,5-3-85,-4 4 0,1-9 30,-2-1 0,3-2-9,2 2 1,3 1 44,-2-5 0,-3 5-6,2-1 0,-1-2 40,1 2 0,2-2-51,-6 2 0,1 1 71,-2-6 1,-2 0-56,2-4 1,2-1 102,-1 1 0,1 4-9,-1 0 0,1 1 12,3-1 1,3 4-19,-2 5 0,2 2 99,2 4 0,0-4-137,0 3 1,0 4 24,0 1 0,0-2-253,0 2 0,0 0-53,0 5-8,0 0 199,0 0 0,0 4-40,0 1 59,-6 5 62,4-2 143,-4 6-207,-1 0 128,0 0 0,-8 0-55,1 0 1,-2 0-7,-3 0 0,2 0-26,-7 0 1,5 0-4,-4 0 0,-1 0-8,-4 0 1,-3 0-6,-2 0 0,3 0 1,-3 0 0,2 0 15,-3 0 0,3 0-55,-7 0 0,-6 5 43,-9 0 1,-2-1-2,-2-4 0,-6 2-171,-3 3 0,7-4 158,2 4 0,4 1 15,-4-1 0,-6 5 0,-4-6 0,-12 6 45,39-8 1,0 1 0,-2 1 0,0 1-46,-29 0 1,-3 4 88,7-4 1,-8 1-211,35-3 1,-1-1 0,-1-1 0,0 0 149,0 1 0,-1 0 1,1 0-1,0-1 13,2 2 0,0-1 0,-38 0 6,7 3 1,-6-4-17,-4-1 0,37 2 1,-2 1-3,-1-1 1,-1 1-1,5 0 1,1 0-6,2-1 0,-1 1 0,1-2 0,0 1 4,0 2 1,-1 1 0,-3-2 0,-2-1-5,-1 3 0,0 0 0,-1-3 0,1 0 4,2 3 0,0 0 0,-1-3 0,2-1-2,3 1 0,1 1 1,-4 0-1,0 0 0,-1-1 0,0 1 0,-3 1 1,1 1-1,1-2 0,2-1 0,2 1 1,2 0 0,-32 2 0,-3-3 0,4 2 0,-4-2 0,4-2 0,5 5-146,0-1 1,7 1 145,2-5 0,8 0 0,11 0 0,4 2 112,5 2 0,2-2 86,4 3 1,-3-4-134,7-1 0,-4 2 548,4 3-605,0-4 1,5 10 123,-1-6 1,6 6-108,-1-1 0,7 2-35,-2 2 1,4 2 16,1 3 0,0 0 163,0 10 1,6-3-10,4 12 0,1 2 249,-2 7 1,9 4-120,-4 6 0,3 4-67,-3 1 0,1 6 123,-1-2 1,0 8-105,0 2 0,-6 0-830,-3-5 1,-4-6-260,-1-4 1,0-4 845,0-5 0,0 0 0,0-9 0,0-7 0,0-4 0,0-4 0</inkml:trace>
  <inkml:trace contextRef="#ctx0" brushRef="#br2" timeOffset="501">8388 11828 8164,'1'0'4,"27"0"85,1 0 75,-1 0 0,7 0-96,3 0 0,3 0 57,2 0 0,-1-2-18,1-2 1,1 2 71,4-3-130,-4 4 0,0 1 1,-6 0 19,1 0 1,-2-5-66,1 0 1,0 1 76,4 4 1,6 0-195,-1 0 0,7-5 158,-2 0 1,3 0-71,2 5 0,-5-1 67,0-4 1,-11 4-7,2-4 0,-3 3 36,2 2 0,2-5 106,4 1 0,2-1-22,7 5 1,-5 0-79,0 0 0,-4 0 55,4 0 1,-6 0-36,1 0 0,-3 0-134,-1 0 0,1 0 24,4 0 0,-2 0-62,6 0 1,3 2 76,2 2 1,1-1-151,-10 7 1,4-7 152,-5 2 1,1-4-9,-6-1 1,4 0-13,6 0 1,0 0 4,10 0 1,-4 0 40,-1 0 1,-1 0 20,-4 0 1,1 0 117,-5 0 0,-1-4-69,-4-1 1,-1 0 8,1 5 0,6 0-2,3 0 0,4 0 40,0 0 0,1 0-193,0 0 0,-6 0 126,-4 0 1,-3 5-287,-1 0 0,1 4 42,4-4 1,-1 0 127,10-5-1,-8 0 13,8 0 1,-5 0-21,0 0 0,-3-2 56,-6-3 1,-1 4 22,1-4 1,0-1 68,-1 1 0,1-5-90,-1 6 0,7-1 95,4 5 0,-4 0-66,-2 0 1,-3 0-4,-1 0 1,-5 0-27,0 0 0,-2 0-1,2 0 0,3 0-146,-3 0 1,3 0 153,2 0 1,1 0-146,3 0 1,-3 0 102,4 0 1,-9 0 7,-1 0 0,-1 0 33,1 0 1,-4 0 1,-5 0 0,-1 0 39,1 0 0,1 2 25,3 2 1,-3-2-41,3 3 1,3 1-16,2-1 0,3-1-57,2-4 0,1 0 37,4 0 1,-6 0-14,1 0 1,-5 0-22,-5 0 0,-1 0-8,5 0 0,-3 0 73,4 0 1,1 0 10,8 0 0,-1 0 103,6 0 0,1 0-133,3 0 0,0 0-24,-4 0 1,2 0 24,-7 0 1,2 0-127,-2 0 0,5 0 101,10 0 1,-2 0-12,6 0 0,-2 0-14,-3 0 1,1-4-3,-10-1 1,-1 0 64,1 5 0,-3 0-31,7 0 1,0 0-84,10 0 0,-4 0 67,4 0 1,-12-1 57,-2-4 0,0 3-26,0-2 1,3 2 3,2 2 1,5 0-20,0 0 0,4-5-12,-4 1 0,-1-1-5,-4 5 1,-2-5-77,-3 0 1,-1 1 40,-4 4 1,2 0 36,3 0 1,5 0-5,0 0 0,-5 4-48,5 1 1,-9 0-105,-1-5 1,-4 0 161,-5 0 1,3 0 6,-3 0 0,3 0-166,1 0 1,7 0 122,3 0 0,-3 0-56,-1 0 0,1 0 39,-2 0 0,-4 0 288,-5 0 1,-5 0-212,5 0 0,-7-2 147,3-3 1,2 4-149,2-4 1,3 4 119,2 1 1,-1 0-106,1 0 0,4 0 28,1 0 1,-1 0-120,-4 0 1,-1 0 92,1 0 0,0 0-267,-1 0 0,3 0 109,2 0 0,3 0 114,7 0 0,0 0 10,0 0 0,0 0-1,0 0 1,-2 0 0,-3 0 1,2 0-17,-7 0 0,12 4-156,-2 1 0,9 5 197,0-6 0,9 1-161,0-5 0,-3 0 85,-6 0 1,-3 0 41,8 0 1,3-5 14,-31 3 0,0 0 0,-1-2 0,-1 1 6,0 1 1,-1-1-1,37 2 15,-5-4 1,5-1-39,-37 3 1,0 1 0,2-1 0,0 1-199,1 2 1,0 0-1,37-1 211,-39-2 0,-1 1 0,29 0 86,2-2 0,2 2-24,3 2 1,-36 3 0,0 0-35,36 7 1,-3 3 6,-2 1 0,-9 0-30,4 0 1,-5-1-240,1-4 1,0 2-12,9-6 0,-3 5 227,8-6 0,-10 6 10,-5-5 0,-7 4 0,-2-4 0,2-2 0,1-2 0</inkml:trace>
  <inkml:trace contextRef="#ctx0" brushRef="#br2" timeOffset="502">8474 11245 8559,'0'-14'0,"0"0"-802,0 0 401,-6-1 478,4 1 1,-4-2 427,6-3 0,0 2-267,0-7 1,0 5-90,0-4 1,-2 4 82,-2-5 0,1 7 30,-7-2 1,1 3-238,-6 2-86,1-1 182,-6 8 1,-3 0-166,-5 7 198,-7 0-127,-1 0 0,-11 7-72,-1 2 0,1 5 179,4 5 1,2-1-19,3 5 1,-1 3-70,5 7 0,3-2 27,7 7 0,2 0-72,3 5 80,3-1-14,-4 1 0,12 4-13,3 1-795,4 6 721,1-4 0,3 5 3,6-3 0,2 2-32,13-6 0,0-7-174,4-8 0,-6-18 186</inkml:trace>
  <inkml:trace contextRef="#ctx0" brushRef="#br2" timeOffset="503">8388 11847 8252,'66'-32'436,"5"-1"-179,-6-6-83,-24 18 1,0-1-1,19-27 72,-27 23 1,0 0-1,21-28 241,-7 2 1,-11 2-106,-7 2 0,-7 4-205,-8-3 0,-6 1-14,-3-2 0,-13 9-457,-11-4 168,-16 10-134,-28-2 1,21 26 0,-3 3-646,-9-1 1,-1 4-405,3 9 1,-2 4 1046,-10 2 1,-3 6 261,-3 14 0,-2 5 0,22-12 0,-1-1 0,-1 2 0,-5 4 0,1 1 0</inkml:trace>
  <inkml:trace contextRef="#ctx0" brushRef="#br2" timeOffset="504">7706 10534 8438,'-9'-4'-380,"-1"-1"-461,7-6 1485,-3 9-185,6-4-184,0 6 1,2 0-353,2 0 281,4 6-149,0 2 0,5 6 30,-4 1 0,4-1-59,1 0 0,0 0-211,1 0 1,-1-1-18,0-3 1,0 1-717,0-7 918,1 1 0,-1-5 0,0 0 0</inkml:trace>
  <inkml:trace contextRef="#ctx0" brushRef="#br2" timeOffset="505">7877 10463 11079,'-14'15'-493,"-5"5"7,0 4 0,-8 6-782,-1 8 1231,-13 6 1,13-10 0,-1 1 0,-4 2 0,1-1 0</inkml:trace>
  <inkml:trace contextRef="#ctx0" brushRef="#br0" timeOffset="506">7991 10605 8017,'9'0'502,"1"0"0,1 0-47,8 0 1,0 7-27,9 2-258,-3-2 1,12 5-43,-4-2 1,2-4-170,3-1 1,3 1-245,-3-1 251,-4 0 1,6-1-236,-7 1 0,0 1-565,-4-1 1,-2-3 832,-4 2 0,4-2 0,-5-2 0</inkml:trace>
  <inkml:trace contextRef="#ctx0" brushRef="#br0" timeOffset="507">8488 10406 8017,'-6'15'260,"3"-1"-260,-7 0 0,3 7 767,-3 2 0,-3 4-360,4 2 1,-8 4-252,-2 0 1,0 5-565,4-5 1,-3 0 242,-1-4 0,4-1-673,6 0 1,6-5 837,-2-4 0,3-4 0,2 0 0</inkml:trace>
  <inkml:trace contextRef="#ctx0" brushRef="#br0" timeOffset="508">8901 10236 7995,'0'14'1340,"0"8"-744,0 7-159,-7 18 0,4 18-493,-1-26 1,-1 2-1,0 4 1,0 0 164,-2 2 1,0 1-1,0 6 1,1 1-110,2 6 0,-1 1 0,-1 2 0,-1 2 0,3 8 0,0 0 0</inkml:trace>
  <inkml:trace contextRef="#ctx0" brushRef="#br0" timeOffset="509">11474 17515 8429,'14'6'432,"1"3"1,-1 4-492,0 1 1,5-4 213,0-1-897,0 1 384,1-2-12,-4 4 1,10-10 369,-8 3 0,8-4 0,-4-1 0</inkml:trace>
  <inkml:trace contextRef="#ctx0" brushRef="#br0" timeOffset="510">11730 17372 7497,'-13'2'446,"4"3"1,-7 4-350,7 10 0,-12 0-59,7 10 0,-8-3-275,3 12 120,-6 0 75,9 5 1,-9-2-463,6-3 233,0-3 47,4-7 0,6-6 224,-1-3 0,7-3 0,-3-2 0</inkml:trace>
  <inkml:trace contextRef="#ctx0" brushRef="#br0" timeOffset="511">11958 17330 8382,'-15'0'1752,"7"0"-1379,2 0-253,6 0 110,0 6-105,0-4 0,0 10-24,0-2 1,0 9 61,0 4 1,5 7-136,0 8 0,1 13-141,-1 15 0,-4 5-2562,4 5 2675,-1-34 0,0 1 0,-1 1 0,2-1 0,2 3 0,0 0 0</inkml:trace>
  <inkml:trace contextRef="#ctx0" brushRef="#br3" timeOffset="512">19081 16249 7766,'0'8'-462,"0"-1"135,0-7 426,0 0 154,0 6 0,6-5 307,3 4-275,4-3-72,1 4 0,5 0-130,0 4 93,6 3-112,-2-12 1,3 10-50,-2-6 0,1 6-80,-6-2 1,2-1-348,-2 2 0,-3-1 250,3 6 162,-10-8 0,4 6 0,-5-5 0</inkml:trace>
  <inkml:trace contextRef="#ctx0" brushRef="#br3" timeOffset="513">19322 16136 7766,'-6'14'-660,"0"2"706,-4 3 1,-1-2 298,6 7 1,-4-1-292,4 6-3,-6-1-13,3 1 0,-1-6-356,-1 1 152,7 0-1,-9-2 167,10-8 0,-11-1 0,5-5 0</inkml:trace>
  <inkml:trace contextRef="#ctx0" brushRef="#br3" timeOffset="514">19365 15311 7766,'0'-14'869,"0"6"-989,0 2 106,0 6 1,0 11 252,0 3 1,2 18 405,2 5 1,-1 20-433,7 19 1,-8-28-1,1 2-424,1 8 1,1 3 0,-2 2 0,-1 1 210,2 4 0,1 2 0,0 4 0,0 2 0,0-21 0,-1-1 0,1 1 0</inkml:trace>
  <inkml:trace contextRef="#ctx0" brushRef="#br3" timeOffset="515">11176 16406 7793,'-21'0'-38,"5"0"68,-3 0 0,8 0 30,2 0-33,-1 0 76,2 0 1,0 6-103,4 4 1,2 2 32,-3 2 0,4 7-128,1 3 1,0 2 120,0 3 0,0 1-36,0 3 1,0-1 33,0 6 54,6-7-67,-4 17 1,10-11 103,-2 11-55,-4 2-162,7 1 1,-4 6 138,10 0 0,-3 0-23,3-1 0,2-3-6,-3-1 0,6 0-19,-5 5 0,2 0-11,-2-1 0,-4-3-16,4-1 47,-3-7-2,5 4 0,-5-6-95,2 0 81,-2-7 7,-1-1 0,0-7-4,4 1 1,-8-1 74,4 1 1,-4-6 117,3 1 0,2-7-110,3 2 0,-4-3-20,4-2 1,-1 1-78,1-1 320,-4-6-264,12 4 0,-9-10-4,5 3 24,1-4-17,-2-1 0,5 0 7,-3 0 1,3-6-12,1-4 0,-4 2 1,-1-1 0,-5-1-57,1-4 8,3 0 1,-6 0 36,3 0 0,-4-1-11,-7 1 1,5 3-121,-4-3 120,-2 3-40,-1-10 1,-1 1-76,0-4 1,1-3 97,-1-1 0,-4-2-5,4-3 1,-3 1 30,-2-6 1,0 0-6,0-4 1,0-1-1,0 0 1,-5 1 15,0-1 1,-4 0-29,4 1 11,-6-7-779,3 4 750,0-10 18,-5 5 0,5-15 6,-6-6 0,0-2-10,7 33 0,0 0 1,-7-36 6,7 35 0,-1 1 0,-11-36-4,10 36 0,-1 0 0,-15-28 644,1 2-289,-9-1-209,-3 15 1,-8 8 747,-4 15-363,-2 10-394,-1 5 0,-6 10-368,0 8 0,-7 12 244,26-3 1,0 2 0,1 5 0,0 2-276,-4 2 0,1 4 255,6 2 0,0 1 0,-5 0 0,1 0 0,2 4 0,1 1 0,-4 1 0,0 0 0</inkml:trace>
  <inkml:trace contextRef="#ctx0" brushRef="#br3" timeOffset="516">11204 16420 7157,'-8'0'331,"2"0"-324,6 6 1,0-3-8,0 7 0,0-1 0,0 6 0</inkml:trace>
  <inkml:trace contextRef="#ctx0" brushRef="#br3" timeOffset="517">18882 17202 7898,'-7'-8'608,"6"2"-96,-6 6-432,7 0 0,2 0 116,3 0 0,-2 0-1,6 0 0,2 4-25,8 1 0,3 0 15,7-5 0,1 0-148,3 0 1,3 0 70,7 0 0,0 0-145,-1 0 1,1 0 47,0 0 1,-2 0 31,-3 0 0,4-5-24,1 0 1,1-1-151,8 1 0,2 2 90,8-6 0,-4 4 7,4-5 0,-4 3 117,-1-3 0,-5-3-202,0 4 0,2 1 156,8-1 0,-2 1-19,6-2 1,0-2-4,5 2 0,-6 2 5,-3-1 1,-8 6-4,-2-2 0,1-1 68,9 1 1,-2-5-55,6 6 1,-4-3 114,4 3 1,-2 2-110,-3-3 0,1 2 21,-10-2 0,10-1-65,4-3 0,3-4-11,2 3 1,1-2-12,-1-2 0,-7 4-25,-2 1 0,-4 5 26,-1 0 1,5-3-13,0 3 1,1-1 39,-2 5 1,-1 0-13,7 0 1,-12 0 19,2 0 1,-8 1-2,3 4 0,2-3 0,7 3 0,-1-4 0,7-1 0,-6 0-7,6 0 0,-9 0 0,-1 0 0,-2 2-3,-7 2 1,1-2-87,-2 3 0,4-4 79,5-1 0,0 0-31,-4 0 1,-2 0 28,-2 0 1,-10 0 2,0 0 1,-5 0 6,0 0 1,-8 0 11,4 0 0,-9 0 8,4 0 0,-5 0-20,5 0 0,-5 0 150,4 0 0,1 0-144,4 0 1,-1-4-11,-3-1 1,1-5-4,-6 6 0,5-6-2,-5 5 1,5-4 0,-6 4 1,-3 0-8,-6 5-5,1-6 0,4 3 8,0-6 0,-1 4 10,-4-5 1,4 7-10,-4-2 0,4-1 37,1 1-30,0-6 5,1 10-2,-1-12 5,0 11 0,-6-5 0,-3 2-1,3 3 19,-7-4-21,5 6 86,-6-6 0,2 4-37,3-3 1,-4 2 66,4-2-88,-3 4 1,-2-7 36,0 3-48,0 4 0,4-7 53,1 3-161,0 3 129,-5-4-92,0 0 141,0 4 2,0-10-51,0 4 1,0-7 5,0 1 0,0 5-13,0-1 0,-5 1 7,0-5 1,1-2 7,4-3 0,0 1-6,0-5 1,0-1-88,0-4 0,0-1 4,0 1 1,0-5-13,0-1 0,0-4 52,0 5 0,0 0-13,0 5 0,0-5 161,0-1 0,0 1-149,0 5 1,0-1 134,0 1 1,-2-5-58,-3 0 0,4-1-80,-4 6 1,-1-5 11,1 0 0,-4-2 0,4 2 0,-2 3 23,3-3 1,1 2-17,-7 3 1,5 4-60,-4 1 1,4 4 46,-4-5 1,4 7-1,-5-2 0,6-2 6,-6 2 1,1 0-11,-5 5 0,4 0 7,1 0 0,-1 4-2,-4 1 1,-5 1-11,0-2 0,-5-1-3,5 6 0,-6 1-183,1 4 1,-7 0 110,-2 0 0,-2 0-115,2 0 0,1 0 74,-6 0 1,5 0 41,-5 0 1,-1 0 45,-9 0 0,-4 0-27,-10 0 0,2 0 48,-6 0 0,0 0-54,-5 0 0,9-2 210,0-3 1,4 4-76,-13-4 0,-5 4-58,31 0 1,0 2-1,4-1 1,0 0-18,-2 0 0,0 0 0,-29-2-107,-4-3 1,0 4 91,34-1 1,-1-1 0,-2 0 0,0 0-10,0 0 0,0 1 0,0-1 0,1 0 7,4 0 1,0 1 0,-1-2 0,1 0-169,0-3 0,0 0 0,0 2 1,-1 0 228,-4 0 1,0 1 0,1-1 0,1 0-57,0-2 1,1 0 0,0 0 0,0 1 97,2 2 1,0-1 0,-39-8-42,3 4 1,36 3 0,-1-1-24,-4 0 1,0 0 0,2 2 0,1 0 0,-1 1 1,0-1 0,3 1 0,0 0 9,-36-5 0,2-4-28,34 8 0,-1 0 1,1-1-1,0 0-69,-3-1 1,0 0 0,-36-8-32,4 1 1,7 5-128,1-1 0,3 1 200,-3-5 1,-7-1 10,3 1 1,-3 0 4,2 0 0,8-1 5,2 1 0,4 2 6,1 2 0,5-1-16,0 6 0,6-4 38,-2 4 0,-1-4-59,2 4 1,6-1 221,8 1 0,3 3-256,1-2 1,7 2 389,3 2 0,8 0-327,2 0 517,5-6-478,-2 4 1,6-3 52,0 10 1,5 3-31,0 6 0,6 2 82,-2 3 1,-1-2-104,2 7 0,-1 4-5,5 6 0,-4 5 11,-1-1 0,-4 5-73,4 4 1,-5 4 62,0 5 0,-2 1 9,-2 0 1,5 0 23,-1 0 0,1 0 25,-5 0 1,5 4 83,0 1 1,-1 4-62,-4-4 1,0 1 18,0-1 0,0-4-17,0 4 0,0-7-11,0 2 1,-1-4-5,-4 9 1,3 0-16,-2-5 1,2 1-30,2-11 1,0 1 3,0-6 1,0-1-84,0-3 1,0-3 97,0-6 0,5-1-1259,0 0 1192,12 1 0,-14-7 0,10-1 0</inkml:trace>
  <inkml:trace contextRef="#ctx0" brushRef="#br3" timeOffset="518">19095 17699 8349,'0'-14'-1398,"6"6"1796,-4 2-301,4 6 0,-6 6 15,0 4 1,0 7 22,0 2 0,0 6 136,0-1 1,0 5 349,0 4-338,0-3 1,0 11 10,0-3 0,0 4 153,0 6 0,0-2-160,0 6 1,0 0-32,0 5 1,0-4-193,0-5 0,0-1 159,0-9 1,0-5-274,0-4 0,0-2-59,0-9 0,0 1-111,0-4-17,-6-1-202,4 0-138,-10-6 380,4-2 0,-5-12-642,4-4 0,-4-4 24,3-5 0,4-3 815,1-6 0,4-13 0,1-4 0</inkml:trace>
  <inkml:trace contextRef="#ctx0" brushRef="#br3" timeOffset="519">19081 17699 8349,'14'0'526,"0"0"-490,0 0 0,1 0 161,-1 0 0,5 0-309,0 0 0,1 0 66,-1 0 1,2-1 169,2-4 1,4 4 10,-3-4 0,-2 2 6,2-2 0,-2 3-177,2-2 1,2 2 137,-2 2 1,3 0-99,1 0 0,7 0 45,3 0 0,9-5-15,6 1 0,-3-8 38,2 3 1,0-4-11,5-1 0,2 0-211,2 0 1,4-1 242,6 1 1,0-5 101,0 0 1,0 5-107,1 5 0,-8-1-32,-2-4 1,-7 5 44,2-1 0,-2 7 5,12-2 0,-1-1-67,5 1 0,-3-4-161,-6 4 1,-1-1 112,-9 1 0,4 3-97,1-3 0,4-1 42,1 1 0,6-4 78,-2 4 1,2-4-59,-2 4 0,-2-1 86,-8 1 0,1 2-2,0-7 0,2 7 15,2-2 1,-2 2 4,2-2 1,-4 4 131,-5-4 0,-3 4-136,-6 1 0,-2 0 31,-3 0 0,3 0-18,-3 0 0,3 0-35,2 0 1,-1 0 22,1 0 0,4 0-9,1 0 1,-1 0-15,-4 0 1,-5 0 233,0 0 0,-7-5-290,2 0 1,-1 0 79,1 5 1,-3 0-121,3 0 0,-1 0 81,1 0 0,3 0 30,7 0 1,-2 0-51,-3 0 1,2 0-3,-7 0 1,0 0-2,-5 0 0,-1 0 0,-3 0 0,-2 0 2,-3 0 1,-3 0-4,3 0 0,-3 0-15,-2 0 1,2 0 20,3 0 0,-4 0-63,4 0 0,-3 0 49,-2 0 0,1 0-12,-1 0 15,6 0 0,-4 0-1,3 0 0,-8 0-97,-1 0 47,-1 0 1,1 0-83,-1 0 1,-4 0 108,4 0 0,-4 0-92,4 0 0,-4 0 38,5 0 0,-1 0-12,5 0 0,-4 0 9,-1 0 0,1 0 12,4 0 0,-5 0-46,1 0 60,-1 0 1,1 0 106,-1 0 0,-4 2-157,5 3 142,-7-4 2,9 12 0,-8-12 336,5 4-203,1 3 44,4-6-161,0 4-5,0-6-150,0 0 137,1 0 1,-6 0-100,1 0 0,-7 2-12,1 2 0,0-2-114,0 3 170,-2-4 1,4 1-8,-6 3 30,0-4 0,2 7 7,3-3 76,-4-4 1,5 7-100,-6-3 93,0-3 1,0 5-41,0-2 187,0-3-102,7 10-7,-6-4-42,6 7 1,-7-1 13,0 0 1,0-3 10,0 3-45,0 4 0,0 8 17,0-2 1,4-3-69,1-7 1,0 0-6,-5 0 1,5 5 19,-1 0 1,3 0-1,-3-5 1,-2 7-81,3 3 0,1-2-150,-1 1 0,0-4 149,-5 5 1,0-2 63,0 2 0,0 3-109,0-4 0,0 4 34,0 2 1,0-1-6,0 1 0,0-1 25,0 1 0,0-1 7,0 0 1,0-1 59,0-3 1,1 1 16,4-6 1,-4 5 68,4-5 1,-3 0-128,-2-5 1,0 0-97,0 0 0,0-4 156,0-1 1,0-4 39,0 5 30,0-7-37,-7 3 1,4-4-28,-6 2-17,-1-2 0,-4 4-8,0-6 0,-2 0 21,-3 0 1,2 0-84,-7 0 1,-6 0 67,-8 0 1,-3 0-142,-2 0 1,-10 0 115,-4 0 0,-3 2-5,3 3 1,0-4 3,0 4 0,-1 1-2,-4-1 1,-4 6-302,-10-2 1,-1-1 306,36-3 0,1 0 0,-37 3 86,5 1 0,0 4-48,-4-4 1,36-3 0,-1 1-4,-3 0 0,-2 0 1,3 0-1,-1-1-19,-1-1 0,0-1 0,5 3 0,0-1 5,-36 3 1,36-2 0,-1-1-10,-1 1 1,-1 0 0,1-2 0,-1 0-1,-2 0 1,0-1-1,2 0 1,1 0 40,1 1 1,1 0-1,-37 6-21,5-7 0,-3 7 56,-1-1 1,36-6 0,-1 0-74,-35 5 0,-3-4 7,8 5 1,3-7-183,12 1 0,-6 3 173,0-2 1,-1-1-124,2-4 1,-1 0 74,-9 0 1,14 0 26,-5 0 0,9 0-13,0 0 0,-2 0 247,3 0 0,-3 5-88,-2 0 0,-5-1-41,1-4 1,-1 5-18,5 0 0,5 4 28,0-4 0,11 1-56,-2-1 0,2-3-43,-6 3 1,3 1-94,-4-1 0,2-1 135,-1-4 1,7 0-75,-2 0 0,4 0 36,0 0 0,-2 0 326,7 0 0,5 0-257,4 0 1,0 0 204,-4 0 1,4 0-178,1 0 0,-1 0 12,-5 0 0,1 0-40,0 0 1,4 0-2,0 0 0,5 0-47,-4 0 1,5 5-30,-1 0 0,3 0-10,2-5 1,0 0-14,0 0 1,4 0-47,1 0 348,-1 0-244,2 0 287,-4 0-225,10 0-82,-4 0 0,6-2-32,0-3 0,1 4-140,4-4 0,5-1-238,9 1 0,3-5-1227,6 6 1624,1-1 0,5-1 0,3-2 0</inkml:trace>
  <inkml:trace contextRef="#ctx0" brushRef="#br3" timeOffset="520">19280 17614 8352,'0'-9'-133,"0"-1"0,0 5-366,0-4 502,6 6 1,-3-8 401,7 6 0,-1-4-236,5 4 1,1 0-31,-1 5 1,2 0-4,3 0 1,-2 0 13,7 0 1,-1 0-178,6 0 138,6 6 0,-1-2-9,4 5 0,3-6-119,-3 2 0,5-4 54,4-1 1,-3 0 57,4 0 1,-6 0 39,-4 0 1,8-1-59,-3-4 1,9-1 105,0-4 0,8-2-101,2 2 0,6 2-172,-2-1 1,-4 6 129,-5-2 0,-2-1-18,-8 1 0,7 0-19,-2 5 1,3 0 80,2 0 1,0 0-141,0 0 0,0 0 92,0 0 0,-5 0 0,0 0 1,-9 0-19,4 0 1,-4-1 28,9-4 1,0 3 3,5-2 1,0-3-1,0 3 1,-2-6-8,-3 5 1,-3-1 5,-6 1 0,-5 4 26,-1-4 0,-5 2-29,1-2 1,4 3 31,0-2 1,6 2-73,4 2 1,-2 0 166,2 0 1,-3-1-161,-1-4 1,-5 3 13,0-3 0,-7-1-179,3 1 0,-4-1 97,-2 1 1,5 4 3,0-4 0,1-1 23,-6 1 0,0 0 164,1 5 1,-4-1-94,4-4 0,-4 3 128,8-2 0,-8 2-142,-1 2 0,-2 0 21,2 0 1,3 0-81,-4 0 0,-1 0 84,2 0 1,-6 0-6,1 0 1,1 0-50,-1 0 0,0 0-169,-5 0 1,0 0 94,1 0 1,4 0 36,0 0 0,-1 0 26,-3 0 1,1 0 4,2 0 0,3 0 20,3 0 0,3 0-25,-4 0 0,-1 0 11,2 0 1,0 0-8,4 0 1,-1 0-55,-3 0 0,3 0 43,-4 0 1,-1 0-3,2 0 1,-2 0-21,2 0 1,-2 0-2,-3 0 0,-3 0 20,3 0 1,1 0-12,-1 0 0,7 0 63,-3 0 0,4-5-35,2 1 1,-1-1 2,0 5 0,2 0-2,4 0 0,-6-5 6,0 0 1,-1 1-1,-8 4 0,5 0 13,-5 0-136,0 0 1,-5 0 108,0 0 0,-4 4-228,-1 1 1,-4 1 61,4-1 1,-4-3-100,5 2 1,-6 0-165,6 0 439,-1-2 0,6 11 0,-1-6 0</inkml:trace>
  <inkml:trace contextRef="#ctx0" brushRef="#br3" timeOffset="521">24810 18268 8093,'-14'-6'343,"6"4"750,2-4-508,6 6-349,0 0 0,6 0 29,4 0 1,2 0-30,3 0 0,5 0 0,4 0 0,3-6 29,1-4 0,1-3-29,-1-1 0,0 2 0,1 2 0,-7 4-3393,-3 6 2368,-10 0 1,-10 12-1178,-13 7 1966,-13 7 0,-10 8 0,-5 3 0</inkml:trace>
  <inkml:trace contextRef="#ctx0" brushRef="#br3" timeOffset="522">24682 18538 8093,'-7'0'-236,"13"-6"1,5 0 526,13-4 1,-2-3-216,1 4 0,4-2 26,-3 1 1,3-2-353,1 2 0,1-2 95,-1-3 0,7 1-196,3 0 0,-2 5-97,2-1 448,-6 1 0,2-6 0,-5 1 0</inkml:trace>
  <inkml:trace contextRef="#ctx0" brushRef="#br3" timeOffset="523">25251 18055 8093,'10'9'289,"-1"1"0,1-1-68,4 6 0,0-1 0,0 0 0,0 0-45,1 0 1,-3 1-168,-2-1 1,2-2-256,-2-2 299,3 3-103,1-6 1,-2 8 66,-2-1 0,-4 0-48,-6 0 0,-3 7 46,-6 3 1,-9 6-22,-15 7 1,-18 3-46,19-14 1,-2 0 0,-5 1-1,-2 0-1296,-4 3 0,-1 1 1347,1 1 0,0 1 0,0 2 0,-1 1 0,-1 0 0,1-1 0</inkml:trace>
  <inkml:trace contextRef="#ctx0" brushRef="#br3" timeOffset="524">26403 17970 8122,'-8'-8'819,"2"0"-611,6 3 0,-2 3 323,-3-2 30,4 2-22,-6 2-306,7 0 1,2 0-50,3 0 0,-2 6 163,6 4 1,-4 10 133,5 9 1,-7 12-134,1 11 1,-8 8-50,-6 2 0,-2 2-336,-3-7 0,3 3 245,2-8 1,-1-7-341,6-3 0,1-5 168,4-4 1,0-2-655,0-12 0,0-4-612,0-6-612,0-6 1021,0 4 0,6-7 897,3 0 0,4-7 0,1-1 0</inkml:trace>
  <inkml:trace contextRef="#ctx0" brushRef="#br3" timeOffset="525">27000 18510 8092,'-10'-8'-925,"1"3"901,6 4 0,-10 1 323,4 0 1,-4 6-553,-1 3 0,0 4 23,-1 1 0,3 0-342,2 1 572,-2-1 0,4 0 0,-6 0 0</inkml:trace>
  <inkml:trace contextRef="#ctx0" brushRef="#br3" timeOffset="526">27398 18126 8110,'-13'6'202,"4"4"0,-4 4 80,4 5 1,1 3 299,-2 6 0,6 2-265,-6 4 1,7-6-214,-2 0 1,4 1-196,1-5 1,1-4 108,4-1 0,-2-8-62,7-1 1,4-7 39,5 2 0,1-10-113,-1-5 1,-1-9 76,5-4 1,-4-6 35,5-4 1,-7 1-46,2-5 0,-4 3-129,-6-4 1,-3 7 191,-6-2 1,-6 4-16,-3 6 1,-4-3-66,-1 7 1,-5 2-80,0 8 0,-5-3-551,5 8 38,0-1 211,5 5 0,6 6 447,3 4 0,10 9 0,3 3 0</inkml:trace>
  <inkml:trace contextRef="#ctx0" brushRef="#br3" timeOffset="527">28009 18410 8033,'0'-8'751,"0"2"-455,0 6 0,-1 0-15,-4 0 0,2 5-89,-7 0 1,6 6-30,-6-2 1,2-1-175,-1 1 1,-4-4 124,4 5 1,1-7-708,-2 2 1,6 1-580,-6-1 1172,7-1 0,3-4 0,8 0 0</inkml:trace>
  <inkml:trace contextRef="#ctx0" brushRef="#br3" timeOffset="528">28607 18041 8100,'-15'0'-572,"1"0"400,0 0 1,0 6 691,-1 3 1,1 6-110,0 4 0,0 3 1,0 6 1,1 1-160,3-1 0,-1-4-20,7-1 1,-1-5-115,5 1 0,2-5-191,2-5 0,4-2 174,6-7 0,1 0-92,-1 0 1,0-11-53,0-4 1,2-10 94,3-3 1,-3-1-128,3-4 1,-3 3-57,-2 2 1,-6-1-115,-4 1 0,-2 6 89,-2 3 0,0 3-107,0 2 1,-2 4-359,-2 1 138,2 6 1,-9-2-165,6 10 0,1 3 646,4 6 0,0 6 0,0 2 0</inkml:trace>
  <inkml:trace contextRef="#ctx0" brushRef="#br3" timeOffset="529">28934 18339 7926,'0'-8'-364,"0"2"764,-7 6 0,-1 2-280,-6 2 1,-2 4-76,-3 6 1,2-4-182,-7-1 1,2 4 75,-2 1 1,-2 4-1040,2-9 1099,3 4 0,1 1 0,6 0 0</inkml:trace>
  <inkml:trace contextRef="#ctx0" brushRef="#br3" timeOffset="530">29602 17984 8012,'-14'0'-419,"-1"0"299,1 6 1,0-3 197,0 7 0,-5 1 206,0 8 0,0-2 57,5 7 1,-1-7-117,1 2 1,5 0-161,-1-5 0,7 4 48,-2-9 1,5-3-174,5-1 0,3-3 149,6-2 0,5-2 3,0-3 0,6-7-90,-1-7 1,-2-6-49,2 1 1,-2-3-53,2-1 1,-4 4 79,-6 0 0,-4 5-89,-1-4 0,-5 5-128,0-1-11,-2 3 1,-4 4 86,-2 2 1,-6 4-122,-9 6 1,2 2-28,-7 2 0,7 4-559,-2 6 866,3 1 0,2 5 0,-1 2 0</inkml:trace>
  <inkml:trace contextRef="#ctx0" brushRef="#br3" timeOffset="531">29872 18183 8047,'8'1'-1464,"-3"4"1688,-4-3-103,-1 10 13,0-4 1,-6 6-95,-4 1 1,-2-6-126,-3 1 0,0-1-106,-4 5 1,3-1-438,-3-4 628,9 4 0,-2-5 0,4 6 0</inkml:trace>
  <inkml:trace contextRef="#ctx0" brushRef="#br3" timeOffset="532">30370 18012 7972,'7'0'-1093,"0"0"1310,-7 0 1,-5 2 54,0 3 1,-4-2-141,4 6 0,-6 1 69,2 4 0,1 0-3,-2 0 0,5 1 94,-4-1 1,4 0-140,-4 0 68,6 7-345,-4 1 129,14 0 1,0-8-28,8-9 1,0-5 104,4-5 1,-1-8-10,5-5 1,1-8-95,5 3 1,4-4 8,0-2 0,0 1 2,-4-1 1,-7 6 2,-3-1 0,-5 7-100,-5-2 0,-2 3 84,-7 2 0,-8 1-201,-6 4 1,-13-2 30,-11 6 1,-8 2-519,-1 7 1,4 0 166,5 5 1,8 5 542,2 5 0,-1 0 0,7-5 0</inkml:trace>
  <inkml:trace contextRef="#ctx0" brushRef="#br3" timeOffset="533">8844 5871 8092,'-8'-14'0,"-3"5"-299,6-1 1,-1 2-60,1-1 508,4-4 1,-7 5 273,3-6 1,2 5-49,-7-1-248,7 1 1,-8-6 7,6 1 0,-1 5 9,1-1 1,2 2 250,-6-1-292,5-4 0,-8 10 86,2-6 1,2 5 41,-1 0 0,-1-3-182,-4 3 0,0-6 107,0 5 1,0-1-108,-1 1 0,1 4 50,0-4 1,0-1-80,0 1 0,-1-4 34,1 4 0,-5-2-36,0 3 1,0 2-46,5-3 1,5-1 97,-1 1 0,1 1-119,-6 4 0,1-2 99,0-3 0,-5 4-68,0-4 0,-2-1 50,2 1 1,4-1-114,-4 1 1,-2 3 71,2-2 0,-4-3-5,4 2 0,-7-4-11,3 4 0,1 1 24,-2 4 0,0 0-10,-4 0 0,1 0 21,3 0 0,-3 0-23,4 0 1,0 4 18,0 1 1,5 1-18,-1-1 0,2-3 51,-2 2 0,3 3 2,-3-3 1,-1 6 22,1-5 1,-5 4-54,5-4 0,-6 6-7,1-2 0,2 4 17,-2 1 1,1-4-59,-6-1-1,1 1 58,-1 4 0,6 0-67,-1 0 0,2 1 49,-2-1 1,-3 2-12,4 3 1,2-4 56,2 4 0,2-3-48,-2-2 0,3 1 11,-3-1 0,3 0-3,2 0 1,-5 5-14,0 0 0,0 0 18,5-5 0,-5 5-28,0 0 1,-1 5 9,1-5 1,1 4-6,-6-4 1,6 7-16,-6-3 0,6 4 21,-1 2 1,-1 4-37,1 0 0,-5 2 33,5-2 0,-4-3-6,4 3 1,-5 2 0,5-2 1,-5 5 14,5-5 0,-1 2-6,1-2 0,3-1 2,-3 6 0,3-2-3,2 2 0,0 8 2,0-4 1,-1 4 6,1-3 0,2-1-7,2 1 0,-1-5 82,6 0 1,-4-7-75,4 3 0,0-4 73,5-2 1,5-4-13,0-1 1,1 1 112,-1 5 0,1-1-74,4 0 1,2 6 18,-2-1 1,1 2 18,-2-2 1,4-3-53,-4 3 1,-1 2-82,2-2 1,-1 0 78,6-5 1,-1 1-125,0-1 0,0 1 24,0-1 1,5 1 15,0-1 1,5 0 18,-5 1 1,6-2 2,-1-4 0,1 4 141,-1-3 1,3-2-127,-4 2 1,4-2 152,2 2 1,-1 2-88,1-2 1,2-2 47,-2 2 0,2-7-20,-7 2 0,3 2 9,1-2 1,-2 0-62,2-5 1,2 5 34,8 0 0,5 0-210,-1-5 0,-1-4 112,2-1 0,0-1-84,-5 1 0,-2-2 107,2-7 1,-2 4-117,2 1 1,1 0 175,-5-5 0,5 0 132,-1 0 1,5-2-167,4-2 0,4 0 38,6-5 0,-2 6-246,-3-2 1,2-1 95,-7 1 0,-1-1 329,-8 1 0,3 2-144,-3-7 0,3 6-153,2-6 0,-1 2 39,1-1 0,6-4-140,3 4 1,-2-2-114,3 1 0,-12-3-82,1 4 362,-2-4 1,-4-1 5,-3 0 0,-1-5-79,1 0 0,-3 0-15,3 5 1,4-5 24,1 0 1,-4-2 2,-1 2 1,2-1-85,-2-4 84,1-3-17,-12 12 0,3-8-33,-6 4 42,0 4 36,-5-12 1,0 9-8,1-5 0,-1 4 16,0-5 0,0 5 19,0-5 0,-4 2-31,-1-1 1,-1-4 14,2 3 1,1-1 138,-6 1-144,6-3 0,-8 7-29,6-4 1,-4-1 57,4 6-80,-5-6 1,4 4 1,-4-3 1,-2 2 19,3 3 0,1 3-7,-1-3 1,1-1-12,-1 1 0,-4-2-11,4 2 1,-2 2-117,2-7 133,-4 1 1,7-1-115,-3 0 0,-3 1 103,2-6 1,-2 1 12,-2-1 1,0 6-25,0-1 1,0 0 25,0-4 1,0-1-29,0 1 0,0 0 68,0-1 0,-5 5-29,1 1 0,-3 1 4,2-2 0,2-1 6,-6 6 1,4-2-20,-4 2 0,4 2 3,-5-7 0,6 5-3,-6-5 0,7 6-78,-2-6 1,-1 0 71,1-4 0,-4-1-132,4 1 1,-4-7 97,4-3 1,-6-3-14,1-2 0,-2 1 134,-3-1 1,1 7-74,0 3 0,0 3 93,0 1 0,-5 2-69,0 4 1,-5 1 144,5 3 0,-5 3-22,5-3 1,-6 3-89,1 2 1,-3 0-51,-1-1 0,1 0-1,4-4 0,-4 3-91,3-3 0,-3 2 64,-1-2 1,4 1-103,0-6 0,5 6 104,-4-6 0,4 2-121,-5-2 0,0 2 92,-4 3 1,-1 5 13,1 0 0,-2-1-36,-3 6 0,-4 3-4,-5 1 0,-4 3-23,3 2 0,-6 0 48,11 0 1,-4 0 40,9 0 0,-1 0-42,6 0 1,0 0-34,-1 0 1,1 0 19,-1 0 0,2 0-128,4 0 1,-3 0 20,7 0 0,1 0-511,3 0 67,1 0 1,5 0-182,-1 0-707,7 0 0,-2 2 1492,10 3 0,3 2 0,6 8 0</inkml:trace>
  <inkml:trace contextRef="#ctx0" brushRef="#br3" timeOffset="534">8588 9582 7445,'-8'-8'1020,"0"2"-650,3 6-231,4 0 1,-7 0 228,3 0-136,4 0-7,-12 0-204,5 0 199,-6 0-133,0 0 0,-1 0 149,1 0-275,0-7 0,0 6 84,0-4 1,-5 3-112,0 2 0,-2-1 96,2-4 1,-3 4-92,-6-4 1,-2 3 64,-4 2 1,-2 2-10,-7 3 0,2-4 118,3 4 0,-1-4-89,6-1 1,-5 0 185,5 0 0,1 0-95,8 0 1,-2 0 37,2 0 0,2-4-56,-2-1 1,7-5 23,-2 6 0,-2-3-17,2 3 0,0 2 9,5-3 0,0-1-128,0 1 0,4 1 96,1 4-240,-1 0 161,-4 0 0,1 1-180,4 4 0,-2-2-73,6 7-45,0-1 258,-1 5 0,4 0-15,-2 1 0,2-6 76,2 1 0,0-1-67,0 5 0,0 2 95,0 3 0,0-2-75,0 7 0,0-2 35,0 2 0,0 8-18,0-4 1,0 8-15,0-3 1,0 5 24,0-4 1,-2 3-7,-2-3 1,2 0 12,-3 0 0,4-4-21,1 3 1,0-3 21,0-2 1,0 5-19,0 1 0,-5 5 17,0-1 0,1 3-10,4 2 1,0-1 1,0 1 1,-5-5-4,0 0 0,0 0 0,5 4 0,-4-4 0,-1 0 0,0 0 0,5 5 0,-1-1 0,-4 1 0,3-2 0,-2-3 0,2 3 0,2-3 0,0-3 20,0-2 1,0-2 1,0 3 1,0-4 34,0 3 1,0-3 10,0-2 0,2-2 62,2 2 1,-2-3-98,3 8 0,-2-1-40,2 1 1,-4-1 48,4 6 0,-4-5-45,-1 5 0,0-7 1,0 3 0,0-3-20,0 2 0,0-7 11,0-16 7</inkml:trace>
  <inkml:trace contextRef="#ctx0" brushRef="#br3" timeOffset="535">7607 11871 7952,'0'-10'314,"0"1"-210,0 6-679,0-4 303,0 7 0,6 0 1048,4 0-447,2 0 1,9 0 110,3 0 0,2 0-135,3 0 0,-1 0-77,1 0 0,1 0-16,3 0-30,3 0 1,9 0 48,2 0 1,-1 0-17,6 0 1,0 0-171,5 0 1,-5 0-98,0 0-624,-6-6 626,3 4 0,-6-6 110,-1 4 0,6-3-61,-1-2 1,7-4-7,-2 4 1,2-2 40,-2 1 0,-8-1 2,-6 7 1,-7-6-8,3 5 1,-6-4 17,-4 4 1,-4-1-99,-6 1 768,-6 3-696,5-4 1,-10 6 47,7 0 42,-7 0-7,3 0 150,-6 0 1032,0 0-1435,0-6 97,0 4-7,0-4 1,0 0-47,0-4 0,0-3 47,0-1 1,5 0-216,0 0 1,1-5 105,-1 0 1,-4-2 53,4 2 0,1 2 49,-1-7 1,1 2 26,-1-1 1,-3-4 28,2 3-52,-2 3 39,4-5 0,-4 3-11,3-5 1,-4 0 25,-1-1 1,0 1-8,0-1 0,0-5-1,0-4 0,-5 1 10,1-1 1,-1 2 25,5-2 0,-2-1 10,-2 6 0,2-5 176,-3 4-208,4 1 0,1 0 4,0 0 161,0 0-149,0-2 1,0 3-124,0-6 1,0 1 79,0-6 1,0 0 41,0 1 1,0-6-76,0 1 0,1-5-158,4 4 0,-3-2 178,2 7 1,-2-3 43,-2 8 1,0-1 133,0 1 1,0 2-106,0 3 1,0-2 24,0-3 1,0-3-15,0 3 1,-2 2-108,-2-2 1,2 6 93,-3-1 1,-1 4-12,1 6 1,1-3 49,4 8 1,-2-1 59,-3 4 90,4 1 0,-6 5 75,7-1-217,0 7 0,-1-3 169,-4 6-159,3 0-46,-4 0 0,5 0 13,-4 0 1,3-2-16,-2-3 1,0 4-82,0-4 71,2 3 0,-6 2 3,3 0 1,2 0-3,-6 0 1,4 0-91,-4 0 0,-3 0 99,-6 0 1,0 7-144,-6 2 0,-1 4 124,-8 1 0,1 0-39,-6 1 0,-1-3 50,-8-2 0,2 1 81,-2-7 1,3 6 150,1-5 1,-1-1-77,-4-4 0,-7 0-98,-6 0 0,-18 0-211,-2 0 1,40 0 0,0 0 259,-40 0 1,1 0-233,37 0 1,0 0 0,0 0 0,0 0-1682,-2 0 1,-1 0 1773,0 3 0,-1 1 0,-2-1 0,0 0 0,2 2 0,0 0 0,1-3 0,2 0 0,0-1 0,1 0 0</inkml:trace>
  <inkml:trace contextRef="#ctx0" brushRef="#br2" timeOffset="536">2233 12226 8260,'-22'14'248,"7"5"65,11 0 0,2 5-218,2-5 1,2 5 188,2-5 0,11-2-124,8-8 0,4 2 92,1-6 1,7-3-206,3-12 1,13-7-137,10-16 1,10-4-212,-28 16 1,0 0-1,-6 2 1,-2 1 147,32-15 1,-14 3-228,-5 2 1,-10 6-82,-5 3 1,-9 8-40,-5 1-127,-4 7 0,-2-5 626,-4 3 0,-9 4 0,-7-5 0</inkml:trace>
  <inkml:trace contextRef="#ctx0" brushRef="#br2" timeOffset="537">2887 11984 8260,'-7'-14'0,"6"5"-5,-4-1 0,5 7 139,5-2 1,3 4 308,6 1 1,0 0-194,0 0 0,5 5-64,0-1 0,-1 7-53,-9-1 0,4 2 77,-4 3 1,-3 5-83,-1 4 1,-3 4 86,-2 5 1,-3 16-400,-7 13 0,-6 12-911,3-34 0,-2 1 1095,-2 3 0,-1 2 0,0 3 0,0 1 0,-3 4 0,-1 0 0</inkml:trace>
  <inkml:trace contextRef="#ctx0" brushRef="#br0" timeOffset="538">31621 1493 8578,'0'-8'656,"0"2"-304,-7 6 0,4 6-42,-6 3 1,-7 6 9,-8 3 0,-9 5-36,-5 5 1,-17 5-242,-11 0 0,28-13 1,0 0-271,-5-1 1,0 0-1,4-2 1,-1 1 156,2-2 1,1 1 0,-30 14-184,6 2 0,8-7-437,6 2 1,9-9 325,5 0 0,11-3 364,8-2 0,-1-6 0,8-2 0</inkml:trace>
  <inkml:trace contextRef="#ctx0" brushRef="#br0" timeOffset="539">30967 1578 8554,'-15'2'0,"1"2"0,0 6 69,0 9 0,0 3 151,-1 6 0,-5 2 703,-4 4 1,-11-1-310,-7 9 0,-12 10-316,23-19 1,0 1-1,-2 3 1,0 2-214,1 1 1,2 0 0,5-1-1,1 0 141,4-1 0,3-1 0,-9 22-66,7-12 0,10-4-208,4-10 0,22 3-227,12-7 0,25 1-323,17-11 0,-30-12 0,3-2 598,7-2 0,2-1 0,0 1 0,0 0 0,6 0 0,1-1 0,2 1 0,0-1 0</inkml:trace>
  <inkml:trace contextRef="#ctx0" brushRef="#br0" timeOffset="540">1692 9724 8412,'-30'0'171,"7"0"-59,5 0 0,12 5 282,6 0 0,13 4-387,10-4 1,4 4 543,2-4 0,7 0-279,7-5 1,13-13-122,16-6 0,-34 7 0,2-1-346,5-1 0,1-1 1,-6 1-1,0 0 62,1-1 1,-1 2-1,28-8-231,-7 7 0,-4 1-488,-5 8 1,-9 2-881,-10 8 1732,-3 3 0,-8 6 0,-1 0 0</inkml:trace>
  <inkml:trace contextRef="#ctx0" brushRef="#br0" timeOffset="541">2446 9497 8412,'14'-19'249,"0"0"1,7 0 51,3 4 1,9 6 148,5 0 1,4 5-123,6 0 1,-4 2 0,3 2 1,-4 0-63,-5 0 1,0 2-150,-10 2 0,2 0 107,-11 5 1,0-1-117,-5 1 1,-4 4 28,-1-4 0,-6 10 49,2 5 0,-11 6-575,-8 8 1,-13 6 261,-11 13 0,15-23 0,-1 0-480,-2 1 0,-1 1 606,1 1 0,-3 0 0,-8 2 0,-2 0 0,-1 0 0,0 1 0</inkml:trace>
  <inkml:trace contextRef="#ctx0" brushRef="#br0" timeOffset="542">16507 5203 8558,'-22'0'0,"6"0"-439,7 0 1163,6 0 1,-2 0 167,10 0-637,3 0 0,18-6-19,8-4 1,11-15-179,8-8 0,3-11-315,6-4 1,-5-4-166,0 5 1,-8 4-225,-11 5 1,0 7-254,-10-2 651,4 3 1,-12 1-907,4 1 1154,-4-1 0,-5-6 0,-1-1 0</inkml:trace>
  <inkml:trace contextRef="#ctx0" brushRef="#br0" timeOffset="543">17147 4521 8558,'0'14'-391,"5"-4"-49,0-1 1,6-6 865,-2 2 1,8-4-25,2-1 0,2 0-123,-2 0 1,-3 0-31,3 0 0,-4 0-98,0 0 307,-1 0-389,0 0 1,-8 8-62,-6 7 1,-15 19-116,-19 18 1,11-18-1,-3 2-522,-6 5 1,-2 3 217,-1 7 0,1 3 1,-2 8-1,1 3 1,-1 7-1,0 0 1</inkml:trace>
  <inkml:trace contextRef="#ctx0" brushRef="#br2" timeOffset="544">6000 15695 8229,'-12'8'554,"2"-2"1,-9-7 57,10-4 0,2-9-213,7-10 0,7-9 2,2-5 0,5-17-254,5-12 1,-5 25 0,1-3-551,3-8 1,2-3 0,3 1 0,3 0 451,1-9 1,3 0-1300,3-1 1,3-1 1253,-10 19 1,1-1 0,-1 1 0,12-22 0,-2 0-96,1 0 1,-3 1 0,-3 5 0,-2 1-102,0 2 1,-1 1-1,-2 2 1,-1 1 111,-4 1 1,1 1-1,-1 4 1,0 3-103,1 6 1,-1 2 0,15-31-349,-3 18 1,-9 10-517,-5 8 646,-9 11 1,-10 10 399,-10 13 0,-9 0 0,-3 6 0</inkml:trace>
  <inkml:trace contextRef="#ctx0" brushRef="#br2" timeOffset="545">6342 13889 8229,'7'-14'-277,"12"0"-141,0 0 0,7-7 412,2-2 1,7 0 479,3 0 1,-2-1-241,2-4 0,0-1 2,5 1 1,-1-5-96,1-1 0,0 6 12,-1 4 1,1 4 284,-1 1-71,-5 0-329,-2 17 0,-12-2-150,1 8 247,-7 23 0,-2 14-343,-11 26 168,-2-21 0,-2 5 0,-1 13 0,0 4-446,0-15 1,-1 3-1,1 0 1,0 4-1,0 1 1,-1 2 173,0 5 0,-2 3 0,1-2 312,0-3 0,0 0 0,-1 1 0,0 11 0,-1 2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2T13:38:16.27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21754 4308 8297,'0'-15'-140,"0"7"1,0 4 769,0 8 1,0 9-139,0 6 1,-5 8-59,0 1 0,-1 7-205,1 8 1,2-1 15,-7 1 0,7-2-251,-1-3 0,-3-3 80,2-7 1,1-1-359,4-3 246,0-4-523,0-5 386,6-8 1,7-2 21,6-10 0,1-4-51,-1-10 1,-2 2-87,7-7 1,-2 7 189,2-2 1,3 3 7,-3 2 0,-2 6 234,1 3 1,-5 3-136,1 2 0,-3 7 197,-2 2 0,-6 10-7,-4 5 0,-2-2-20,-2 2 0,-2-1 15,-2 6 1,-6-1 49,-9 1 0,2-6-237,-7 1 1,5-2 105,-5 2 1,7-4-323,-2-5 1,-1-3 99,1-2 0,0-4-555,4-6 1,1-3 122,0-7 0,1-1-70,4-12 1,-2-3 612,6-7 0,-12-10 0,1-7 0</inkml:trace>
  <inkml:trace contextRef="#ctx0" brushRef="#br0" timeOffset="1">21626 4308 8297,'0'-15'0,"1"1"366,4 0 0,4 0-69,10-1 1,3 3 251,7 2 0,-1-2-109,1 2 0,1-1-442,3 2 1,-1 1 78,6 3 0,-1 4-417,6-4 0,4 3 340,1 2 0,-1 7 0,-4 0 0</inkml:trace>
  <inkml:trace contextRef="#ctx0" brushRef="#br0" timeOffset="2">22464 4208 10180,'0'14'51,"0"0"153,0 1 0,-6 4-135,-3 0 0,-6 6 31,-3-1 1,0-2-235,-6 1 1,5 1-364,-4 5 364,5-7 1,-2 3-65,6-6 1,4-2-842,1-7 270,6 2 1,-4-12 767,7 0 0,7-12 0,0-10 0</inkml:trace>
  <inkml:trace contextRef="#ctx0" brushRef="#br0" timeOffset="3">22493 4137 8281,'19'-8'0,"0"3"0,0 4-126,-5 1 1,0 6 83,0 4 0,-1 4 585,-3 5 0,-4 1-319,-6 4 1,-2 3-366,-2-3 1,-11 2-284,-8 3 1,1 4 229,-2 0 0,2-1-8,-2-9 0,2-2 132,3-7 0,3-1-215,-3-4 14,3-2 263,2-7 1,6-2-81,4-3 84,2-3 1,8-11-44,4 0 0,4 1 16,5 3 1,3-4-9,6 0 0,1 0-8,-1 5 0,7 5 106,3-1 1,-2 7-103,2-2 1,-6 4 379,1 1 0,-3 0 88,-2 0 1,-7 6 89,-7 4 1,-1 9-92,-8 4 1,-1 6-52,-4 4 0,-11 2 39,-3 3 1,-10 3-64,1-4 0,-3 3-491,3-2 1,-7 1 173,6-5 0,-6-6-646,6-4 1,4-9 113,1 0 1,-2-3-847,2-7 830,0 0 1,7-12 47,2-2 1,-1-5 467,6-5 0,-6-10 0,3-7 0</inkml:trace>
  <inkml:trace contextRef="#ctx0" brushRef="#br0" timeOffset="4">22564 4478 8273,'8'6'0,"3"2"-179,-6 7 1,4-1 91,-4 0 1,0 2 626,-5 3 0,-7-2-114,-2 7 0,-5-2-457,-5 2 1,3-4-1,-3-6 1,5 1-4,4-1-719,-2 0 406,10-6-708,-4-2 1055,6-12 0,6-8 0,2-8 0</inkml:trace>
  <inkml:trace contextRef="#ctx0" brushRef="#br0" timeOffset="5">23033 3966 8273,'10'0'-44,"-1"0"1,-6 7 242,2 2 0,-3 9 454,-2 1 0,-7 6-555,-2-2 1,-9 4 3,-1 2 0,-6 4-295,2 0 0,2 0 109,2-4 1,3-2-281,2-4 0,6-2-85,3-7 57,4-6 172,1-2 1,11-7 11,3-4 0,8-3 138,-3-6 1,6-2-69,-1-3 1,-2 3 249,2-3 1,-2 3-133,2 2 0,3 0 196,-4 0 0,-2 4 84,-2 1 5,3 6 22,-6-10-78,-2 12 0,-9 1-68,-10 9 0,-5 4-54,-9 1 1,2 5-83,-7 0 0,5 4 85,-4-4 0,5 5-218,-1-5 134,10 0 0,-2-5-62,6 0 9,0-6 1,7-1-118,3-7 1,3 0-62,6 0 0,0 0 112,0 0 1,0-5-34,1 0 1,-1 0-10,0 5 98,-6 0 7,-2 0 1,-6 2 106,0 3 0,-6 7-9,-3 7 1,-9 7 166,-1-3 0,-4 4 77,4 2 0,0-3-160,4-2 1,1 1 277,0-6-124,6 0-223,2-4-7,6-1 0,6-6-90,4-4 0,7-4-11,2-4 0,6-3-225,-1-2 1,-2-4-277,2 4 0,-1-4 254,6-1 0,-7 0-245,-3-1 1,-5 1 536,-4 0 0,2 0 0,-10 0 0,4-1 0</inkml:trace>
  <inkml:trace contextRef="#ctx0" brushRef="#br0" timeOffset="6">23204 4336 8233,'0'19'94,"0"0"0,5 6 154,-1-1 0,1-2 15,-5 2 1,0-1-195,0 6 1,0-1 62,0 1 0,-2-6-95,-2 1 1,2-7 184,-3 2-1319,4-3 251,1-8 294,0-2 0,5-12 552,-1-3 0,7-10 0,-3-3 0</inkml:trace>
  <inkml:trace contextRef="#ctx0" brushRef="#br0" timeOffset="7">23431 4066 8233,'10'-8'-212,"-1"3"1,-1 5 14,2 5 1,1 4 72,-7 10 1,1 4 685,-5 5 1,-5 0-209,1 1 0,-7-1-434,1 1 1,-1-1 92,2 1 1,-4-3-291,3-2 0,4 1 30,1-6 0,2-4-221,-1-6 401,2-6 1,-4 2-29,6-10 1,1-4-166,4-10 1,3 1 145,6-5 0,0 1 155,0-2 0,1-3-13,-1 3 1,5 2 143,0-1 0,6 5-125,-1-1 1,-2 3 156,2 2 1,-1 0-5,6 0 0,-6 1-96,1 4 1,0 2 286,4 7 1,-4 0 224,0 0-270,-7 0 1,2 7-14,-10 2 0,-4 4-338,-10 1 1,-4 5 56,-10 0 0,-3 6-42,-6-1 0,-3 3-441,-2 1 1,5 4 232,-1-4 0,1 4-310,4-9 0,-1-4-111,1-4-61,4-1 355,6-13 0,6-1 255,3-9 1,10-5-42,4-5 1,9 3 5,1-3 0,-1 3 180,-3 2 0,4 5-121,0-1 1,1 1 86,-1-6 1,-3 1-65,3 0 0,-3 4 23,-2 1 0,-6-1 0,4-4 0,-4 0 0</inkml:trace>
  <inkml:trace contextRef="#ctx0" brushRef="#br0" timeOffset="8">23645 3867 8233,'0'20'0,"0"3"421,0 5 1,4 5-25,1 0 0,0 12 141,-5-3 0,0 10 44,0 0 0,-2 4 43,-3 1 0,4 6-336,-4 3 0,4-1 132,1 1 0,-2-12 64,-3-2 1,4-6-107,-4-3 1,3-7-591,2-3 0,0-9 107,0-5 1,0-4-190,0 0-447,0-7-1079,0-2 1612,0-6 207,0-6 0,0-9 0,0-7 0</inkml:trace>
  <inkml:trace contextRef="#ctx0" brushRef="#br0" timeOffset="9">23701 3867 8262,'-1'-13'0,"-4"4"0,4-4-386,-4 4 0,2 1 340,-2-2 1,2 7 352,-7-2-163,1-3 0,-7 5-40,-3-6 0,2 6-131,-7-2 0,0-1 121,-4 1 0,-7-5-28,-3 6 0,-5-7 48,-4 1 0,-2 2 2,-3-1 1,-2 1 11,7-2 1,-1-2-2,6 2 0,-1 2 51,1-1 1,-1 4-66,0-4 0,-4 6 41,-1-2 0,-5 3-16,1 2 0,3 0-174,1 0 1,1 0 31,4 0 0,-3 2 38,8 3 1,-3 1-8,-1 3 1,-6 6-147,1-1 0,-8 0 51,-2 5 1,0 3 97,-5 2 0,4 9-374,1 5 0,-1 4 356,-4 6 1,27-24 0,-1 1-64,-4 1 0,-1 0 1,-3 1-1,-2 0-191,-1-4 0,-1 1 1,3 2-1,0 2 180,2-3 0,1 2 0,2 1 0,1 1 173,3 1 1,1 1 0,-1-1 0,1-1-78,-1 1 1,1 1 0,2 1 0,1 0-32,1-2 1,0 1 0,3 0 0,0 0 82,-25 26 1,11 4 174,9 1 1,9 6-100,5-2 0,5 4-14,4 1 1,7 0 3,13 0 1,5-6 54,14-4 1,13-2-197,11-2 0,-23-29 0,3 0-114,4 1 1,2-1 0,0 0 0,1 0 94,2-2 0,1 0 0,-4-1 0,-1-1 41,2-2 1,1-2 0,6-1 0,2-1-52,10-1 1,1-1-1,0-1 1,0-2 86,-4 0 0,2-2 0,4-3 0,0-2 31,-3-3 1,1-1 0,5-1 0,1-1 9,5 1 1,0-2 0,-6-1 0,0-2-11,1 0 1,0-1 0,-1-6-1,0-2-51,8 0 1,1-2 0,-5-4 0,-1-2-188,-1 0 0,-1-1 1,-1-2-1,-1-2 173,1-4 1,-2-2 0,-2 3 0,-1 0 26,-3-2 0,-1 0 1,-2 2-1,0 0 60,-4 1 1,-1-1 0,0-1 0,0 0 67,-1 2 1,-1-1-1,-3-2 1,-1 0-33,-2 3 1,-2 0 0,-2 0 0,-3-1-7,0-2 1,-1 0 0,-1 0-1,-3-1 63,19-30 0,-24 29 0,-1-2-103,20-31 0,-22 31 1,1-1-100,-1-2 1,0 0 0,0-1 0,-2-1 12,-2-2 1,-1-1 0,1 0 0,-3 1 17,-3-1 0,-3 0 0,0 1 0,-3-1-33,-2 0 0,-1 1 1,-2 0-1,0 0 25,-2 2 1,-1-1-1,-3 0 1,-4 0 205,-3 2 0,-2 2 0,-22-27-203,-10 7 1,-5 16-100,-10 3 0,-1 8-126,-13 6 1,36 16-1,-2 2-210,-7 3 1,-1 1 0,1 1-1,1 1-345,3-1 0,0 2 1,3-1-1,2 0-51,-26 0 1,10 0-355,14 0 1146,12 0 0,1 0 0,10 0 0,4 0 0</inkml:trace>
  <inkml:trace contextRef="#ctx0" brushRef="#br0" timeOffset="10">28265 7492 8436,'0'-14'-378,"0"0"-47,0-1 0,2 6 418,3-1 1,-2 7 403,6-1 1,-1 0-162,2 0 0,4 2-98,0-3 1,0 4 159,5 1 0,2 0-77,-2 0 0,6 0 144,-1 0 0,4 0-135,5 0 0,7-2-16,12-3 1,8 4-57,16-4 0,3-1-231,-37 3 0,1 1 1,-1-1-1,0 0 61,-2 0 0,0 1 0,7 1 0,1 0-179,-1-1 0,1 0 0,7-1 0,1-1 224,-2 2 0,1 0 1,-2-3-1,-1 0 29,-2 3 1,0-1 0,-2 0-1,0 0 6,4 0 0,1 1 0,-4 2 1,0-1-95,-4-1 0,0-1 0,-3 1 0,-1 1 149,30-4 0,-1 4-44,-4-4 0,-3 3-81,-6 2 1,-1 0-211,-4 0 1,-3 0 113,-7 0 0,-7 5-415,-6 0 0,-3 4 102,-7-4 1,-6 6 209,-8-2 201,-4 10 0,-7-3 0,-2 5 0</inkml:trace>
  <inkml:trace contextRef="#ctx0" brushRef="#br0" timeOffset="11">16450 8573 20340,'0'-15'-4077,"0"6"4063,0-1 1,2 7 786,3-2 0,3 2-90,6-1 1,2 2-223,3-3 1,1 4-237,4 1 0,7 0 70,-2 0-261,9 0 0,-7 0 481,7 0 0,2-2 31,7-3 0,-7 4-467,2-4 0,-5-1-141,5 1 0,-1-1-71,11 1 0,1 3 145,3-2 0,8-3-190,2 3 0,-3-1 189,-1 5 1,-8-5 30,-2 0 1,1 1-44,9 4 0,-2 0-21,6 0 0,-1 0 0,1 0 0,2 0-49,-6 0 0,0 0 106,-6 0 1,8 0-68,2 0 0,5-5 29,5 0 1,1-1-4,-36 3 1,-1 1 0,36 0-61,-10-2 1,8-3-241,-3 3 0,8-3 300,-3 3 1,5 2-29,-5-3 1,-1-1 12,-3 1 0,-1-4 57,0 4 1,1-1-112,4 1 1,2 3-34,-38 0 1,0 0 0,31 0 20,-9 2 1,1 0-230,-1 0 0,4 0 191,-4 0 1,6 0 16,-2 0 1,0 0-54,-4 0 0,-2-5 65,-13 1 0,5-1-39,-4 5 1,-1 0 71,-4 0 1,4-2 46,1-2 1,-1 2-43,-4-3 0,-2 2 171,-3-2 1,-4 4-269,-5-4 0,-5 2 141,-1-2 0,-10 3-2872,1-2 2910,-9 2 0,1 8 0,-6 2 0</inkml:trace>
  <inkml:trace contextRef="#ctx0" brushRef="#br0" timeOffset="12">21853 8416 22876,'0'-14'-6887,"0"0"5229,0 6 1056,0 1 344,0 1 204,0 5-162,0-6 257,0 7-196,0 0 266,0 7 1,0-4 8,0 6 0,2-4-250,2 4 0,-2 1 109,3 4 0,-2-1-125,2-4 0,-2 4 174,6-4 0,-4-1-55,5 2 1,-1-7-48,5 2 0,2-2 520,3 2 1,-2-4-10,7 4 0,0-4 234,4-1 0,2 0-47,3 0 0,-1 0 107,6 0 1,-5 0-185,5 0 0,-6 0-5,1 0 0,1 0-468,0 0 1,-1 0 74,-5 0 1,2 0-47,3 0 0,2 0 23,3 0 1,3 0-98,-3 0 0,-2 0 34,2 0 1,-1 0-21,1 0 0,1 0 54,-6 0 1,5 0-35,-5 0 1,2 0 24,-2 0 1,4 0-21,5 0 0,12 0 3,3 0 1,8-1 0,-4-4 1,6 4-157,-6-4 0,-1-2 199,-8 3 1,2-1-38,-7 5 0,12-2 45,-2-2 0,9 2-52,0-3 1,-1 4-34,2 1 1,-7 0-32,1 0 1,-2-2 13,-2-3 1,7 4-19,7-4 1,7-1-209,-36 4 1,1-1 0,-2-2 0,-1-1 170,0 1 0,0 1 1,36-4 16,-36 3 1,1 0 0,2 1-1,1-1-56,3-2 0,0-1 0,1 2 0,-1 0 40,-2 1 0,0 0 0,-1-1 1,-1 0-7,-3 1 0,1 0 0,1 0 1,3-1-24,4 1 0,1 1 0,0-2 0,1 1-10,2 2 0,-2 1 0,-5-1 0,-2 0-31,1 0 1,0 1-1,1 1 1,0 0-14,4-1 0,0 0 0,-1-2 0,1 1-15,2 1 1,0-1 0,-4-1-1,-1-1 35,-2 3 0,0-1 0,2-1 0,-1-1-41,2 2 1,-1 1-1,2-1 1,0 0 44,1 0 1,0 1-1,-3 1 1,-1-1-24,-1-3 0,0 0 0,-1 3 0,0 1 42,1-1 0,0-1 0,0 2 1,-1 1-1,3 0 0,1 0 0,-5-1 1,1 0 28,-2-1 1,1 0 0,-1 1 0,0 0-28,33-4 1,1 4-123,-5 1 1,5 0 116,0 0 1,3 0-11,-8 0 1,-5 0 44,-13 0 1,-3 0-29,-2 0 0,-6 0 92,1 0 0,-2 0 125,-8 0 1,0 0-118,-4 0 0,-6-2 511,1-3 1,-11 2-274,1-6 0,-9 4-15,-1-5 1,-2 1-621,-2-5 0,-6-2 181,-4-3 1,2 2-1055,-1-7 0,-1 2-91,-4-2 1243,-6-3 1,-3-1 0,-5-8 0</inkml:trace>
  <inkml:trace contextRef="#ctx0" brushRef="#br0" timeOffset="13">16550 9212 17218,'-5'-17'-3222,"0"3"2412,1 3 1,4 1 189,0 1 605,0 5-97,0-2 1,1 8 164,4 2 0,-2 6-48,7 9 0,-1-2-727,5 7 705,1 0 0,-4 4 99,3 1 1,-3-3-191,8-2 1,-3 1-91,-2-6 1,0 0 176,0-5 0,5 1 73,0-1 0,0-1 240,-5-4 1,5 2 72,0-6 0,7 0 142,-3-5 1,-1 4-93,2 1 0,0 0 84,4-5 0,5 0 43,1 0 0,11 0-72,3 0 0,7 5-131,7-1 0,-4 1-75,4-5 1,-4 0-181,-1 0 0,1 0 30,4 0 0,9 0 3,10 0 1,-37 0-1,0-2-208,1 0 0,0 0 0,-2 0 0,0 1 147,-3-4 0,0 0 1,2 3-1,0 1-22,5-2 0,1 1 0,1 1 0,1 1 34,4-1 0,1 2 0,1-1 0,-1 0-51,-3 0 1,0 0 0,1 0-1,0 0-79,-1 0 0,0 0 0,5 0 0,1 0-225,2 0 0,-1 0 1,0 0-1,-1 0 303,-6 0 1,0 0 0,2 0 0,0 0-107,2 0 1,1 0 0,0 0 0,0 0-29,0 0 1,0 0 0,-3 0-1,1 0 19,-1 0 0,1 0 1,1 0-1,0 0 22,1 0 0,0 0 0,1 0 0,-1 0 11,-5 0 0,0 0 1,1-3-1,-1-1-12,-3 0 0,1-1 1,4-1-1,1-1 6,0 0 0,-1 0 0,0 0 0,-1 0-9,-5 0 1,-1-1-1,0 1 1,-1 0-118,0 0 1,-1 0 0,0 0-1,0 0 156,-1 0 1,2 0 0,1-2 0,-1-1 0,-5 0 0,-2 1 0,36-10 29,-14 5 0,-2-1 172,-2 1 0,3 0 3,-4 0 1,4 4-134,-7 1 0,-4 1 276,-2-2 1,-4-2-198,-5 2 0,-4 2 440,-5-1 0,-7 4-483,-3-4 1,-3 1 96,-2-2 1,-2-2-186,-2 2 0,1-2 134,-6-3 0,-1-1-478,-4-2 0,0 0 66,0-6 0,-1 1-318,-4-6 0,-3 1 140,-6-1 1,-5 3 404,0 2 0,-12-3 1,1 5-1</inkml:trace>
  <inkml:trace contextRef="#ctx0" brushRef="#br0" timeOffset="14">17758 10506 10304,'0'-14'-486,"0"0"349,0-1 1,0 6 61,0-1 0,0 6-79,0-6 132,0 7 52,0-3 72,0 6 1,2 0-67,3 0 0,-2 0 404,6 0-402,-5 0 1,8 0 48,-2 0 0,-2 0-77,1 0 0,-4 4-6,4 1 0,-4 0 92,4-5 1,1 0 29,4 0 0,-4 0-25,-1 0-107,1 0 0,4 0 57,0 0 0,0 0-4,0 0 0,-4 0-23,-1 0 1,1 0 48,4 0 1,0 0 14,1 0 1,0 0-29,4 0 0,-3 0 33,3 0 0,2 0-47,-2 0 1,4 0 79,-4 0 0,5 5-80,-5-1 1,6 1-1,-1-5 0,7 0 39,3 0 0,4 5-10,-5 0 0,6-1-23,-1-4 0,-2 0 8,2 0 0,-1 0-1,1 0 0,3 0 3,-3 0 1,3-1-46,1-4 1,4 2 58,6-7 1,2 2-63,12-1 0,-1-2-22,1 6 0,-2-4 94,-8 4 0,-3 0-8,-1 5 0,-5 0 6,5 0 1,2 0-93,8 0 1,-4 0 56,4 0 1,-9 0-129,-1 0 1,-6 2 102,2 3 0,-9-4-166,-1 4 0,0-4 115,5-1 0,1 0-4,3 0 1,4 0 15,6 0 0,0 0-19,-1 0 1,-5 0 41,-4 0 1,-2 0-16,-3 0 1,1 0 165,0 0 1,-4 0-154,4 0 0,-2 0 116,11 0 1,-1 0-113,1 0 1,-2 0 2,-2 0 0,-1 5 10,0 0 1,1 0 9,-10-5 0,4 0 70,6 0 1,2 0-71,7 0 1,0-2 94,0-3 0,-2 4-81,-3-4 1,2-1 162,-7 1 1,1-5-94,-6 6 1,1-3 14,0 3 1,6 2-17,3-3 1,-2-1 8,3 1 0,-8-1-109,3 1 0,-4 4 74,-1-4 0,-7-1-95,-3 1 0,-4 0 73,-6 5 1,3 0-321,-7 0 0,-1 0-107,-3 0 0,-6 0-106,1 0 0,-2 8 404,1 6 1,-3 7 0,-6 7 0</inkml:trace>
  <inkml:trace contextRef="#ctx0" brushRef="#br0" timeOffset="15">23531 10577 8488,'-7'-8'-551,"6"0"-687,-4 3 1437,4 4 143,1-5 87,0-1-287,0 6-12,0-6 0,0 6-60,0-4 0,1 3 17,4-2 0,-2 2-15,7 2 1,-6 0 42,6 0 0,-1-5-2,5 1 0,1-1-134,-1 5 106,0 0 1,2 0-107,3 0 0,-3 0 95,3 0 1,3 0-52,1 0 1,0 0 44,0 0 0,1 0 21,4 0 0,1 0-6,-1 0 1,-1 5 2,-3-1 0,3 1-27,-4-5 1,4 5 15,2 0 1,-6 1-111,1-1 0,-2-4 101,2 4 0,3-3-15,-4-2 1,0 0 3,0 0 1,-4 0 30,5 0 1,0 0-8,4 0 1,2 0 4,3 0 0,4 0 2,5 0 0,1-5-8,-1 0 1,1-1-28,0 1 0,-2 3 23,-3-2 0,3 1-24,-3-2 0,-2 3-12,2-2 0,0 0-5,5 0 0,1 2-6,3-3 1,4 2-14,6-2 0,-2 4-7,-3-4 0,3-1 37,-3 1 0,-6-4-34,2 4 1,-1-5 21,10 6 0,5-6-158,-1 5 0,2-4 141,-1 4 1,-4-1-1,4 1 1,-10 4-3,-4-4 1,-3-2-10,3 3 0,7-3 19,7 3 0,-1 2-5,-4-3 0,0 4 48,0 1 0,-2-5-48,-3 0 1,-4 1 19,-10 4 0,4 0-21,1 0 1,0 0-3,4 0 1,4 0-5,1 0 0,-2 0-10,2 0 1,-6 0 20,2 0 1,-9 0 8,-1 0 0,-6 1 4,1 4 1,1-4-20,0 4 0,5-3 14,-1-2 0,-2 0 121,2 0 0,-1 0-116,1 0 0,3 0 5,-3 0 0,-4 1-4,-1 4 1,-3-3-13,-1 2 0,-2-2 1,-4-2 1,3 0-39,-7 0 1,0 0 37,-5 0 0,0 2-31,0 2 0,1-2-77,-1 3 1,0-4-160,0-1 0,0 0-141,1 0 0,0 5-931,4 0 1314,-3-1 0,11 3 0,-5 1 0</inkml:trace>
  <inkml:trace contextRef="#ctx0" brushRef="#br0" timeOffset="16">26246 11302 8437,'-8'0'-1630,"2"0"2161,6 0-356,0 0-68,6 0 1,9 0 239,8 0-164,-2 0 1,11 0-54,-4 0 0,5 0 8,0 0 0,4 5-169,5 0 1,1 1 162,0-1 1,-4-4-225,4 4 1,-1-2 109,15 2 1,3-4-244,11 4 1,0-3 264,1-2 0,-4 0 11,-7 0 0,-1 4-16,-12 1 1,5 0-69,-1-5 1,-1 0 19,1 0 1,-5 0 63,6 0 0,-6 0-76,5 0 0,-11-2 61,2-2 0,-10 0-66,0-5 0,-3 4 57,-1-4 1,-1-1 167,1-4 1,-1 0-146,0 0 0,-4-2 78,0-3 1,-2 3-32,2-3 0,-4 3-53,-6 2 0,-1-5-56,-4 0 1,3-6 55,-8 1 1,1 2-184,-5-2 0,-6 1 72,-4-6 1,-2 1 42,-3-1 1,3 6 41,2-1 0,-2 5 0,2-5 0,2 7 167,-1-2 0,1-1-118,-2 1 1,-1 0 80,7 4 0,-6 1-97,5 0 1,-4-5-20,4 0 1,-6 0 40,2 5 1,1-2-13,-2-3 1,2 3-3,-1-3 1,-4 4-25,4 0 0,1 1 15,-2 0 1,1 4-3,-5 1 1,-1 4-109,1-4 0,-5 4 103,0-4 1,-6 5-166,1 0 0,-7 2 90,-2 2 1,-2 0-17,2 0 1,3 2-32,-4 2 1,4 3-155,2 2 1,0 4 112,-1-4 1,1 4 46,-1 1 0,2 5 133,4 0 1,-4 5-126,3-5 0,-3 6 116,-1-1 1,-2 3-42,-3 1 0,1 0 103,-6 1 1,7-1-72,-3 1 1,4-1 1,2 1 1,1 4 24,3 0 0,4 0-46,6-4 0,-1 1 78,1 3 1,5-8-73,-1 3 0,7-4 39,-2 0 1,10 1-3,5-6 1,4 5 10,5-5 0,3 1 29,6-1 0,7-1 4,3 5 0,3-5-31,2 1 1,-2 1 0,-3-1 0,3 0 2,-3-5 0,4 0-4,6 1 0,-2-3-41,6-2 1,0 1-42,5-6 1,-7 4-15,-2-4 1,-6 0-1,-4-5 1,-3 0-14,-7 0 1,-1-7-138,-3-2 1,1-4 26,-6-1 0,5-7-189,-5-2 1,4-6 78,-4-4 0,0 1-1350,-4-5 1601,-7 5 0,-2-15 0,-6 2 0</inkml:trace>
  <inkml:trace contextRef="#ctx0" brushRef="#br0" timeOffset="17">19422 11643 8473,'0'-14'-1655,"0"0"2187,0 0 0,0 4 375,0 1-710,0 5 0,0 0-82,0 8 0,0 6-169,0 9 1,0 0 269,0 9 0,0-1-53,0 11 0,0 0-62,0 5 0,-2 4 70,-2 0 1,0 6-223,-5-6 0,-1 7 30,-4-2 1,5 1 64,-1 0 1,6-6-314,-6-9 1,7-3 92,-2-7 0,4-11-689,1-2 575,0-11 0,1 1-630,4-10 920,3-9 0,6-14 0,0-9 0</inkml:trace>
  <inkml:trace contextRef="#ctx0" brushRef="#br0" timeOffset="18">19664 11785 8473,'9'0'0,"1"0"-83,-7 7 1,3-4-161,-6 6 0,0 1 572,0 4 1,-11 0-144,-3 0 1,-15 5-106,1 0 0,-8 5 32,2-5 1,1 6-45,5-1 1,4-3-9,0-2-18,7-4 63,-4 0-135,14-8 223,0 0-146,14-1 1,5 0 187,7 4 0,6 2-173,-1-2 0,5-2 136,4 1 1,-2-1-129,7 2 1,-5 1-123,5-6 1,-6 4-187,1-4 0,-8 1 108,-1-1 1,-7-4-1157,2 4 608,-3 3 677,-2-6 0,1 10 0,-1-4 0</inkml:trace>
  <inkml:trace contextRef="#ctx0" brushRef="#br0" timeOffset="19">20047 12112 10123,'8'7'-441,"-1"-4"451,-7 6 0,0-4 589,0 5 0,0-1-138,0 5 1,0 2-253,0 3 0,-2-2-144,-3 7 0,-3-2-348,-6 2 0,0 3-901,0-4 1,0 0 1165,-1 0 0,-5-5 1,-2 2-1</inkml:trace>
  <inkml:trace contextRef="#ctx0" brushRef="#br0" timeOffset="20">20574 11800 8406,'0'14'71,"0"0"1,-2 2 23,-3 3 1,4-2 162,-4 7 1,-1-2-20,1 2 0,-2 3-7,3-4 1,-3 4 7,-2 2 0,-4-1-40,4 0 0,-2-1-18,1-3 1,2-4-351,4-5 220,2-1 32,-4-6 1,6-13 65,0-9 0,0-15-449,0 1 0,5-10 149,-1 0 1,7-3-74,-1-2 0,2 1-11,3-1 0,-3 2-128,-2 3 1,2 3 233,-2 7 1,3 1 4,1 3 0,-5 9 644,1 5-407,-1 7 1,4-2 190,-4 10 0,4 3-105,-4 6 1,-1 7 128,2 2 1,-7 1 21,2 4 1,1-2 64,-1 7 1,-1-3-78,-4-2 1,0 1-125,0-1 1,0 1-333,0-1 1,0-1 141,0-3 0,-4 1-723,-1-6 0,0 5 50,5-5-750,0-1 1398,0-3 0,7-7 0,0-2 0</inkml:trace>
  <inkml:trace contextRef="#ctx0" brushRef="#br0" timeOffset="21">20972 12027 8406,'9'0'-1287,"1"0"1507,-1 0 0,1 2-87,-1 2 1,-6 0 372,2 5 0,-4 1-181,-1 4 1,-6 2-314,-3 2 1,-4 3-469,-1 3 0,-5 3 117,0-4 339,0 4 0,5 2 0,0-1 0</inkml:trace>
  <inkml:trace contextRef="#ctx0" brushRef="#br0" timeOffset="22">21725 11458 8423,'0'-14'361,"0"6"1,-1 2-301,-4 6 1,3 6-25,-2 4 0,-3 2-106,2 3 1,-6 5 574,2 4-302,3 3 1,-2 1 15,3 1 1,-1 5 136,-4 4 0,-2 5-87,2 4 1,-3-1-102,-1 6 1,0-4 224,0 4 0,0 3-74,-1 2 1,7 8-22,4-8 0,2-4-37,2-5 0,0-10-408,0-5 0,11-10-187,3-4 0,10-9-193,0-5 0,7-7-191,3-7 0,7-9 717,1-15 0,1-10 0,6-7 0</inkml:trace>
  <inkml:trace contextRef="#ctx0" brushRef="#br0" timeOffset="23">17502 12894 7932,'0'-22'0,"-1"3"-227,-4 10 489,4-4 865,-6 12-744,7-6 1,2 20 40,3 6 0,-4 8-237,4 6 0,-4 3-30,-1 7 0,0-1-358,0 1 137,0-7 0,0 2-468,0-9 1,0 1 325,0-11 0,5-5-147,0-5 1,1-5 136,-1 0 1,-3-8-450,2-6 0,3-9 207,-3-5 0,6-7 458,-5-2 0,-1-5 0,-4 5 0,0-5 0,0 5 0,0-5-74,0 4 0,0 3 74,0 7 0,0-1 6,0 6 1,0 5 210,0 4 874,7 1-746,1 1 0,6 2 81,0 6 0,0 0-125,0 0 0,2 0-166,3 0 1,-3 1-70,3 4 0,-5-2 89,-4 7 1,1-1-283,-7 5 0,6 7 51,-5 2 0,-2 0-187,-8 0 0,-3 1 103,-6 4 0,0-6-275,0-3 0,-1 2 81,1-2 0,0-2-74,0-7 0,-1 1 205,1-6 0,5-1 223,-1-4 0,1 0 0,-5 0 0</inkml:trace>
  <inkml:trace contextRef="#ctx0" brushRef="#br0" timeOffset="24">17545 13036 7009,'0'-7'501,"6"0"-262,4 7 1,3-4-69,1-1 0,0-6-196,0 1 0,5-2 112,0-3 1,2 3-156,-2 2 1,-4-2 44,4 2-89,-3-2 0,-6 4 18,-1 3 0,-7 5-28,-2 5 0,-8 4-46,-11 10 0,1-2 14,-5 7 1,-1 0 89,-4 4 0,6 1 1,3-1 1,3-4 65,2-1 0,-1-7-115,1-1 298,6-1-131,2-13 0,12 4-29,4-10 0,4 2-31,5-6 1,-3 4 1,3-5 1,3 7-194,1-1 0,-2-3 118,-2 2 0,-3 1-396,-2 4 474,0 0 0,-6 6 0,-8 2 0,-8 6 0</inkml:trace>
  <inkml:trace contextRef="#ctx0" brushRef="#br0" timeOffset="25">17517 13349 7932,'-27'22'-169,"3"-3"0,-1-3 208,6-2 225,0 1 67,5-8-325,6 0 1,13-7-28,9 0 1,9-2 44,1-3 0,5-2-93,4-8 0,2-5 73,2-4 1,5 2-208,-5-2 0,8 2 82,-3-2 1,3-1-102,-12 6 0,-2 0 222,-7 5 0,3 0 0,-5 0 0</inkml:trace>
  <inkml:trace contextRef="#ctx0" brushRef="#br0" timeOffset="26">17687 13093 7955,'0'15'451,"0"-1"1,0 5-233,0 0 1,-1 8-194,-4 1 1,2 0-36,-7 6 1,6 0-25,-6-1 1,7 1-113,-2-6 1,4-4 110,1-1 1,0-10-336,0 1 0,1-9 147,4 0 0,-2-5 26,7-5 0,-1-4 24,5-10 1,-1-3-139,-4-7 1,9 1 191,-4-1 0,3 6 32,-2-1 1,-1 6 169,0-1 1,-1 8-49,-4 2 0,4 4 215,-4-4 0,-1 6 88,2-2-135,-7 3 0,3 4-16,-6 3 0,0 2 222,0 8 1,-1 0-31,-4 4 1,-5-1-155,-9 6 0,2-2 52,-7 1 1,1 6-89,-6-1 1,2 1-13,4 4 1,-4-2 34,3 3 0,-3-3-178,-1 7 0,-2-5 84,-3 5 0,1-5-159,-6 5 0,2-6-128,-2 1 1,3-9-141,7-5 1,1-4 8,3 0 1,4-7-196,5-4 0,7-8 3,4-6 0,2-9 163,2-5 0,11-2-272,3-3 0,10 2 600,0 4 0,3-4 0,1 3 0,1 4 0,-1 1 0,0 3 0,1 2 0,-1-1 0,1 1 0,-1 1 0,1 4 0,1-4-235,3 4 0,3-2 252,7 1 1,4-2 478,1 2 0,4-1-193,-5 2 1,-6-4 19,-8 4 1,0 1-181,-4-2 0,-4 7-429,-11-2-194,1 4 253,-7 1 227,-2 0 0,-19 6 0,-3 2 0</inkml:trace>
  <inkml:trace contextRef="#ctx0" brushRef="#br0" timeOffset="27">17744 13477 7932,'10'0'-132,"-1"0"0,-4 0-198,4 0 0,-4 3 397,5 7 0,-6 1 315,6 13 1,-7-1-61,2 6 1,-4 1-130,-1 3 0,0 3 154,0 7 0,-4-2-98,-1-3 0,0 6-270,5-6 0,0 5 139,0-10 1,0-2-481,0-7 0,0-3 167,0-7 1,0-5-167,0 1 18,-6-7 0,-1-3 120,-2-10 0,-4-8-360,4-6 1,-4 2-12,-1-2 594,-7 0 0,-1-4 0,-6-1 0</inkml:trace>
  <inkml:trace contextRef="#ctx0" brushRef="#br0" timeOffset="28">17588 13733 7932,'0'-8'172,"0"2"12,0 18 1,0-2 35,0 9 0,0-2 27,0 2 0,0-1-27,0 5 0,-5-4 0,0 5 0,1-7 274,4 2-54,0-3-221,0-2 1,1-12-603,4-7 1,4-7-771,10-7 0,3-4 938,7-5 0,-1 0-591,1-1 1,4 5 490,0 1 1,2 5 314,-2-1 0,-3 4 0,3 0 0,-8 3 90,-1 2 0,-11-1 95,1 7 781,-3-1-650,-3 5 0,-3 6 77,-10 4 1,-3 4-88,-6 5 1,-7-2-13,-2 7 0,2-1-102,2 6 1,5-7-125,4-3 0,4-3-974,6-2 704,0-6 1,6-2-548,4-6 1,7-11 748,2-3 0,7-16 0,-4 0 0</inkml:trace>
  <inkml:trace contextRef="#ctx0" brushRef="#br0" timeOffset="29">18156 13506 7932,'15'-7'0,"-1"-2"0,0 1 368,0-2 1,7 1-100,3-5 0,2 0-304,3-1 0,6-4 47,3 0 1,1 2 81,-1 8 1,1-3 26,-5 8 0,-6-1 1,-4 5 1,-7 2-29,2 2 1,-9 11-5,-6 8 1,-2 6-106,-2 4 0,-6 3 61,-4 7 0,-3-2-14,-1-3 1,-5 6 7,0-6 0,-6 6 34,1-6 1,2-3-101,-1-2 0,4-5 71,-5-4 1,5-5-140,-5-9 1,7-4-96,-2-6 1,3-2-214,2-2 0,0-6 70,-1-9 0,6-3-155,-1-6 1,3-7-84,-3-3 1,-1-5 569,6-4 0,-6-10 0,3-8 0</inkml:trace>
  <inkml:trace contextRef="#ctx0" brushRef="#br0" timeOffset="30">18299 13051 7932,'14'-7'0,"5"6"111,0-4 0,0 3 122,-5 2 1,-1 12 144,-4 2 0,2 9-110,-6 1 0,0 5-93,-5 4 0,-8 3 95,-6 7 0,-5 4-14,-5 0 0,-3 9-83,3 1 1,2-5-120,-2 5 0,7-5-85,-2 0 1,8-5 43,2-9 1,5-3-906,0-7 0,2-6 892,2-3 0,0-9 0,0-4 0</inkml:trace>
  <inkml:trace contextRef="#ctx0" brushRef="#br0" timeOffset="31">18896 13406 7901,'14'0'532,"0"0"-461,0 6 0,-4 2-55,-1 7 1,-1-6-144,2 0 1,-4 1-194,-6 4 1,0 0 122,0 1 0,-6-6-661,-4 1 858,4-1 0,-13 5 0,3 0 0</inkml:trace>
  <inkml:trace contextRef="#ctx0" brushRef="#br0" timeOffset="32">18839 13648 7901,'8'0'2370,"0"0"-1954,-4 0 0,0 5-96,5-1 0,-4 7-1248,4-1 1,-4-2 83,5 1 844,-1 1 0,5 4 0,0 0 0</inkml:trace>
  <inkml:trace contextRef="#ctx0" brushRef="#br0" timeOffset="33">17048 15041 8861,'15'0'664,"4"0"0,10-6-405,9-4 1,9-4-234,5-5 1,3-3-166,2-7 1,-1-4-40,-4 0 1,-3-5-422,-7 5 0,-1 1 348,-3 9 0,-4 2-1163,-11 7 1414,4 0 0,-11 0 0,4-1 0</inkml:trace>
  <inkml:trace contextRef="#ctx0" brushRef="#br0" timeOffset="34">17574 14657 8056,'7'-6'-216,"0"4"1,-6-4-75,4 6 733,-3 6 1,4 2-136,-6 6 1,0 5-126,0 0 1,-2 7-61,-2-3 0,-4 4-127,-6 2 0,-7 5 3,-3 4 0,-3 3-191,-1 2 1,0 0-70,-1-1 0,1 6 124,-1-1 0,2-1-261,4-8 0,2-5 105,7-9 1,0-4-233,0-6 525,6-6 0,-5-1 0,5-7 0</inkml:trace>
  <inkml:trace contextRef="#ctx0" brushRef="#br0" timeOffset="35">17446 15055 8056,'12'8'0,"-2"6"0,1 7 139,-6 7 1,4 2 42,-4 3 0,-1-3 202,-4 4 0,0-1-421,0-5 1,0 7 104,0-11 1,5 4-80,0-9 0,0 0 129,-5-5 1,0-4-816,0-1 243,0-6-207,0 4 390,0-20 1,4-3-29,1-12 1,1-5 105,-1-1 0,2-3 26,2 3 1,4 0 242,-4 0 1,5 6-60,5 0 1,-1 1 191,5 8 0,-4 0 17,5 5 0,-5 4-10,5 1 1,-2 6-65,2-2 0,1 3 122,-6 2 1,0 0-35,-5 0 1,-5 7-125,1 2 1,-7 5-3,2 5 0,-4-1 17,-1 5 1,-6 1-229,-3 4 1,-6 1 70,-4-1 1,4-6-194,-4-3 0,1-3-74,-1-2 1,4-4-407,-4-1 306,3-6 1,2-4-126,-1-13 518,1-1 0,0-18 0,0 3 0</inkml:trace>
  <inkml:trace contextRef="#ctx0" brushRef="#br0" timeOffset="36">17645 14899 8056,'9'1'-501,"1"4"1,-2 5 428,1 9 1,4 3 71,-4 6 0,-3 8 970,-1 7 1,-3 1-315,-2 8 1,0-4-357,0 4 1,0-5-110,0 5 0,0-4-56,0 4 1,0-1-289,0 1 1,-5-8-153,0-6 0,1-13-978,4-1 944,0-7 0,0-11-365,0-6 1,4-18-50,1-16 753,6-5 0,-3-10 0,6-2 0</inkml:trace>
  <inkml:trace contextRef="#ctx0" brushRef="#br0" timeOffset="37">18057 14629 8042,'0'15'-12,"0"4"0,-2 4 105,-2 5 0,-4 7-68,-6 3 0,-2-2-33,-3 2 1,3-5 31,-3 5 0,3-6 100,2 1 0,1-10-48,4-4-83,3-3 0,6-8 0,6-3-80,3-10 0,10-9-57,5-10 0,-2 2 83,2-2 0,0 1-11,4-6 1,-4 7 38,-1 3 0,-1 3 130,2 2 0,-3 0-49,-7 0 1,0 4 65,0 1 0,1 6 43,-1-2 0,-6 5 221,-4 5 0,-2-1-111,-2 11 0,0-4-79,0 8 1,-6 3-406,-4 1 1,-2 0 126,-3 0 1,1 1-514,0 4 0,-3-4 168,2 0 1,-2-7-464,7 2 898,-2-9 0,-2-4 0,-1-6 0</inkml:trace>
  <inkml:trace contextRef="#ctx0" brushRef="#br0" timeOffset="38">18100 14941 8033,'8'7'0,"3"7"108,-7 10 1,6 3 133,-5 1 1,1 7 102,-1 3 1,-4 7 244,4 3 1,-4 1-242,-1-2 0,5-1-119,0 6 0,0-4-223,-5 4 0,0-13-79,0-1 1,-5-6-112,0-4 0,0-11-1,5-2 1,-1-11-284,-4 1 0,4-11-566,-4-8 0,2-9 485,-2-10 0,3-3-217,-2-7 765,2 1 0,-4-7 0,-2-2 0</inkml:trace>
  <inkml:trace contextRef="#ctx0" brushRef="#br0" timeOffset="39">18085 15155 8033,'-6'-22'146,"5"7"177,-6 9 0,2 14-79,1 6 1,-3 7 41,3 7 1,-3 1-57,-2-1 0,-4 5-221,4 0 1,-4 1 93,-1-6 1,0 0-405,-1 1 1,6-5-112,-1-1 0,7-5 412,-1 1 0,-4-4 0,0 0 0</inkml:trace>
  <inkml:trace contextRef="#ctx0" brushRef="#br0" timeOffset="40">18270 15268 8017,'16'11'0,"3"4"0,-3-4 736,3 8 1,1-3-293,-1-2 0,0 2 235,-5 2 1,5-2-238,0 3 1,0-5-1600,-4-4 0,0 1 1157,4-6 0,-3-1 0,5-4 0</inkml:trace>
  <inkml:trace contextRef="#ctx0" brushRef="#br0" timeOffset="41">18782 15197 10327,'8'15'-1169,"3"-6"585,-6 1 1,0-6 583,-5 6 0,0-1 0,0 5 0</inkml:trace>
  <inkml:trace contextRef="#ctx0" brushRef="#br0" timeOffset="42">18782 15396 7998,'8'7'1919,"0"-6"-1430,-3 4 1,-2-2-466,6 2 1,-4-2-25,4 7 0,1-1 0,4 5 0</inkml:trace>
  <inkml:trace contextRef="#ctx0" brushRef="#br0" timeOffset="43">19991 13065 8056,'-15'-36'0,"1"7"0,5 9 854,-1 5-354,7 7-46,-3 2 1,6 8-90,0 2 0,4 6-47,1 9 0,5 3-97,-6 6 0,1 14-4,-5 5 0,0 8-69,0 7 1,0 3-370,0 6 1,-6 0-220,-4 0 0,4-8 259,1-6 1,4-8-735,1-11 1,0-10 415,0-9 0,1-9-350,4-6 0,3-10 849,6-8 0,7-19 0,1-12 0</inkml:trace>
  <inkml:trace contextRef="#ctx0" brushRef="#br0" timeOffset="44">20289 13008 8056,'14'0'217,"-1"2"347,-4 2-272,-2 4 1,-9 11 90,-3 0 1,-9 2-238,-9-2 1,-6 3 99,-4 6 1,1 2-288,-6 3 0,1-1 100,-6 6 1,7-7-227,2 3 0,6-6 111,4-4 0,8-8-314,7-7 233,6-6 1,3 4-90,9-7 0,6 4 219,3 1 0,6 1-28,9-1 1,5-3-80,10 2 1,5 3 90,4-3 1,2 6-576,-12-5 1,0 4 28,-4-4 569,0 0 0,-7 1 0,-1 2 0</inkml:trace>
  <inkml:trace contextRef="#ctx0" brushRef="#br0" timeOffset="45">20574 13235 8056,'14'2'-133,"0"3"0,0-4 50,0 4 0,1 1 319,-1-1 1,6 5-68,4-6 1,3 6-283,1-5 0,-4-1-146,0-4 0,-2 5-281,2 0 1,1 0 539,-6-5 0,0-7 0,-5-1 0</inkml:trace>
  <inkml:trace contextRef="#ctx0" brushRef="#br0" timeOffset="46">20915 13079 8056,'-2'14'113,"-3"1"1,-2-1-45,-8 0 1,0 5 70,-4 0 1,1 6-114,-6-1 1,6 3-128,-6 1 1,6 1 25,-1-1 0,4-4-238,0-1 0,3-5-761,2 1 1073,-2-3 0,4-2 0,-6 0 0</inkml:trace>
  <inkml:trace contextRef="#ctx0" brushRef="#br0" timeOffset="47">21171 12965 8061,'14'0'247,"-5"0"181,1 0 1,-7 8-217,2 6 0,-4 7-30,-1 7 1,0 1 49,0-1 1,-1 5 29,-4 1 0,2 0-91,-7 0 0,7-4 76,-2 3 1,2-5-220,-1-4 0,2-4-126,-3-5-202,4-1 74,1-6 0,0-3-92,0-10 0,0-9-93,0-10 0,4-5 117,1-4 1,5-3-477,-6-7 0,7-4 270,-1-1 1,3 3 499,1 7 0,0 3-118,0 7 1,0 5-19,1 5 0,-1 8 776,0 5 0,-4 5-399,-1 5 0,-6 9 264,2 10 1,1 9-152,-1 5 0,0 3 474,-5 2 1,0-1-237,0 1 1,-5 4-481,0 1 1,0-1-175,5-4 1,2-7-204,3-3 1,-2-7-129,6-3 1,1-7-527,4-2 1,-4-6-256,-1-8 1174,1 0 0,4-12 0,0-4 0</inkml:trace>
  <inkml:trace contextRef="#ctx0" brushRef="#br0" timeOffset="48">21498 13108 8061,'14'4'127,"0"1"1,2 4-64,3-4 0,-3 5-33,3-6 1,1 6-175,-1-5 1,5 4-277,-5-4 1,4 0 188,-4-5 1,0 4-87,-4 1 1,-6 0 315,1-5 0,-1 6 0,5 2 0</inkml:trace>
  <inkml:trace contextRef="#ctx0" brushRef="#br0" timeOffset="49">21825 12965 8061,'-10'10'-138,"1"-1"1,-1 2 222,-4 8 0,-7 3 299,-2 7 1,-4-1-412,-2 1 0,3-1 51,2 1 1,-3-1-196,3 0 0,4-4 73,1 0 1,9-7-941,6 2 1038,-4-3 0,6-8 0,-4-2 0</inkml:trace>
  <inkml:trace contextRef="#ctx0" brushRef="#br0" timeOffset="50">22265 12653 8219,'0'20'878,"0"4"0,-1 9-330,-4 5 0,-3 8 20,-6 1 1,0 7-79,0-2 0,-1-3-69,1-2 0,6-4-233,3-5 0,10-5-63,5-9 1,9-4-218,4-6 1,4-1 128,2-3 0,5-4-949,4-6 0,0-6 473,5-4 1,-4-4 438,9-5 0,9-3 0,1-7 0</inkml:trace>
  <inkml:trace contextRef="#ctx0" brushRef="#br0" timeOffset="51">19507 14671 7956,'0'-8'418,"0"5"-698,0 13 119,0-1 0,0 13 399,0-3 1,0 5 496,0 9 1,0 4-228,0 5 1,0 2-129,0 4 1,0-2-365,0 6 0,0-5 62,0 5 1,0-6-618,0 1 1,0-4 202,0-5 1,0-3-363,0-7-117,7-6 0,-4-8 815,6-9 0,1-16 0,4-5 0</inkml:trace>
  <inkml:trace contextRef="#ctx0" brushRef="#br0" timeOffset="52">19806 14785 7956,'8'6'199,"-4"4"1,-4 4 256,-4 5 0,-4-2-77,-6 7 0,-2-5-22,-3 5 0,1-1-167,-5 6 1,-1-2-14,-4-4 0,1 3 20,3-7 9,3 0 1,9-10-300,2 1 0,6-7 122,8 1 0,6 0-143,9 0 1,3-2 52,6 3 0,2-4-102,4-1 0,2 0-211,7 0 1,-6 0-234,1 0 1,-6 0-423,1 0 0,-8 0 1029,-1 0 0,0 0 0,4 0 0</inkml:trace>
  <inkml:trace contextRef="#ctx0" brushRef="#br0" timeOffset="53">20047 14913 8363,'15'0'22,"-1"0"-197,0 0 1,0 2 27,1 2 0,4-2-134,-1 3 0,6 1-431,-5-1 712,6-1 0,-9-4 0,5 0 0</inkml:trace>
  <inkml:trace contextRef="#ctx0" brushRef="#br0" timeOffset="54">20318 14828 7973,'-15'1'268,"1"4"0,0 3 191,0 6 1,-5 2-277,0 3 0,-6 3-211,1 6 0,-1-4-37,1 0 0,-1 0 122,6 4 1,0-6-994,4-3 463,8-3 473,0-8 0,1-2 0,-2-6 0</inkml:trace>
  <inkml:trace contextRef="#ctx0" brushRef="#br0" timeOffset="55">20446 14728 7973,'14'8'0,"0"6"0,0 1 0,-6 0 768,-3 9 0,1 0-237,-1 4 0,0 2-120,-5 3 0,0-1-131,0 6 1,0-8-240,0-2 1,0 1-88,0-6 0,0-2-285,0-2 296,0-10-306,0-2-329,0-26 0,0 1 296,0-15 0,4 2-351,1-3 1,0-2 243,-5-7 0,5 6 185,-1-1 0,7 6 256,-1-1 1,-2 3 177,1 1 1,1 7-47,4 3 91,0 4 1,0 7 610,1 3 0,-1 5-332,0 5 1,0 7 450,0 7 1,1 8-315,-1 2 0,0 4 167,0 5 1,1 4-320,-1 1 0,-2 1-176,-2 8 0,1 0-347,-6 5 0,4-5-407,-4 1 1,1-12 482,-1 1 0,3-2 0,6 2 0</inkml:trace>
  <inkml:trace contextRef="#ctx0" brushRef="#br0" timeOffset="56">23573 14160 7903,'0'-8'103,"0"1"-63,7 7 1,-6 2 77,4 3 1,1 4 222,-1 10 0,0-2-36,-5 7 1,-2-5-533,-2 5 0,-4 0-74,-7 4 0,1-1-238,0-4 0,-2 3 94,-3-7 0,3 0 167,-2-5 1,0-1 277,-1-4 0,3 4 0,-4-5 0</inkml:trace>
  <inkml:trace contextRef="#ctx0" brushRef="#br0" timeOffset="57">23374 14487 7903,'-7'0'-21,"0"0"203,20-7 0,3-1 6,12-6 0,-4 5 13,-1-1 1,0 1-204,0-6 0,3 1 55,-7 0 1,4 1-5,-4 4 0,0-2 71,-5 6 0,1 0 58,-1 5 1,0 8-11,0 6 0,-6 9 89,-3 10 1,-4 9-118,-1 11 0,-1 7 28,-4 1 1,2-1-174,-7-8 1,7 2 100,-1-7 0,2-6-268,2-7 1,0-6-30,0-4-699,0-4 110,0-12 294,0-1 1,0-19 96,0-2 1,-2-9-296,-2-1 694,2-3 0,-11-8 0,6-1 0</inkml:trace>
  <inkml:trace contextRef="#ctx0" brushRef="#br0" timeOffset="58">23844 14245 7903,'28'-22'0,"0"1"-60,1 7 0,-1-2 60,1-3 0,-6 3 340,1-3 0,-5 4-45,5 0 0,-5 1-146,4 0 0,-5 0-151,1 0 0,-3 4 76,-2 1 1,0 5-113,0 0 0,-1 8 79,-4 6 1,2 9-45,-6 5 0,0 2 32,-5 3 0,0 4-17,0 0 1,0 7-3,0-2 1,0 0-5,0 4 1,0 1-26,0 14 1,-2 3-156,-2 11 1,2-5 5,-3 1 1,-1-4 102,1-2 0,-4 1-372,4-10 0,0-8 158,5-1 0,0-16-142,0-4 1,-1-7 98,-4-6 0,3-6 322,-2-8 0,2-10 0,-4-9 0,-2-5 0</inkml:trace>
  <inkml:trace contextRef="#ctx0" brushRef="#br0" timeOffset="59">23829 14600 7903,'0'-14'154,"0"5"-77,0-1 1,4 5 92,5-4 1,2-1-84,13-4 1,-1-2-156,6-3 0,-1 4 85,1-4 0,-7 3-148,-3 2 1,-3-1-882,-2 1 520,-6 0 104,-2 6 0,-8 2 388,-2 6 0,-4 0 0,-13 0 0,-1 0 0</inkml:trace>
  <inkml:trace contextRef="#ctx0" brushRef="#br0" timeOffset="60">23929 14415 7903,'-19'19'-417,"0"0"0,2 7 747,7-3 0,-1 4 43,6 2 0,-4-1-48,4 0-164,0 1 15,5-1 0,0 1-226,0-1 1,-4-6-1,-1-3-138,2-3 190,1-2 1,2 1 209,0-1-436,0-6 1,2-2 0,1-8-360,2-2 360,6-4 86,-3-13 0,11 4 244,0-7-188,-1 7 0,-2-9-44,3 8 494,3-1-246,7 4 1,-6 1-63,1 0 184,0 0-252,4 6 228,-6-5 0,-1 12-175,-7-6 0,0 7 174,1 0-155,-7 0-3,-2 0 0,-6 2 66,0 3-30,0 2-43,0 8 0,-8 0-102,-6 4-46,-7-3 141,-14 11 0,4-5-218,-7 7 211,0-1-130,2-6 0,2-1-202,11-7 0,2-1 291,7-4 0,6 4 0,2-5 0</inkml:trace>
  <inkml:trace contextRef="#ctx0" brushRef="#br0" timeOffset="61">25322 13079 7983,'14'0'0,"-4"2"0,-1 2 0,-1 1 280,2 9 0,-4-3-55,-6 8 0,0 4-33,0 0 1,-1 4-84,-4 1 0,-5 2-183,-9 4 0,-3-4 192,-6 3 1,-1-5-82,1-4 1,1-3-86,3-7 1,4-2 98,6-2-193,-1-4 0,3-7 70,2-4 0,6-5-195,8-9 0,12 2 33,13-7 0,1 2 19,7-1 1,1 2 184,5 7 0,-5 4-65,0 1 0,-8 7 301,-2 2 1,-1 7-96,-8 7 0,-2 2 228,-7 3 1,-4 3-71,-6 6 0,0 2 57,0 3 1,-8-3-105,-6 3 1,-5-3-89,-4-1 0,-4-1-30,3 1 0,-8-7-224,-1-3 1,0-3-469,5-2 1,4-6 306,0-4 1,7-4-367,-2-4 0,3-4 172,2-6 1,6-7 78,3-3 0,4-2 396,1-3 0,6 7 0,3 3 0,9 3-119,1 2 1,4 5 118,-4-1 0,7 7 271,-3-2 1,-2 10-170,-2 4 1,1 4 190,-1 1 0,0-1-204,-4-4 1,-1 2-240,0-6 1,0 5 285,0-6-136,-6 1 0,11-5 0,-3 0 0</inkml:trace>
  <inkml:trace contextRef="#ctx0" brushRef="#br0" timeOffset="62">25550 13335 7983,'14'-6'-29,"2"3"29,3-7 0,4 5 188,11-4 1,-3 1-76,7-2 1,0-7-86,5 3 1,-5 1-70,-1 4 1,-7-1-183,-1-4 1,-7 0 17,-8 0 1,-1 4-633,-4 1 837,4-1 0,-11-4 0,4 0 0</inkml:trace>
  <inkml:trace contextRef="#ctx0" brushRef="#br0" timeOffset="63">25976 13008 7983,'8'14'0,"5"2"13,-4 3 0,-2-2 141,-3 7 1,3 0 174,-3 4 1,1 5-54,-5 1 1,0 0-151,0-1 0,-5-3-50,1 4 0,-3-4-230,3-2 0,0-6-83,-5-3 0,4-3 79,-4-2-474,6-6 439,-10-2 0,7-7-198,-4-4 0,2-4-44,3-10 435,4 3 0,-12-11 0,5 5 0</inkml:trace>
  <inkml:trace contextRef="#ctx0" brushRef="#br0" timeOffset="64">25863 13264 8089,'-8'6'477,"-5"2"-207,3 6 1,3 2-114,-3 3 0,1-3-130,-6 3 1,6 1-172,-1-1 0,7-4-956,-1-6 496,2-6 1,4 4 120,2-7 483,4-7 0,6-7 0,1-8 0</inkml:trace>
  <inkml:trace contextRef="#ctx0" brushRef="#br0" timeOffset="65">26019 13221 7581,'14'14'-241,"0"1"487,1-1 0,-1 0-100,0 0 1,-5 2 39,1 3 0,-1-8-232,6 3 1,-1-4-271,0-1 1,-4-2 52,-1-7 0,-1-2-146,1-3 0,2-3 409,-6-6 0,6-6 0,-3-2 0</inkml:trace>
  <inkml:trace contextRef="#ctx0" brushRef="#br0" timeOffset="66">26246 12837 7983,'7'-7'0,"-6"7"-9,4 9 0,-3 4 63,-2 1 0,-7 6 120,-2 4 1,-9 3-182,-1 1 0,1-6-115,3-3 1,6-3 107,-1-2 0,2-4 35,-1-1-195,3-5 175,6 2 0,1-6-150,4 0 1,3 0 18,6 0 1,7-2-78,2-2 0,4 2 111,2-3 0,-1-1-23,0 1 1,-4 0 112,0 5 1,-2 0-86,2 0 0,-9 0 289,-5 0-138,-7 0 1,3 2 99,-6 3 0,-7 1-69,-8 4 1,-5 2 53,-9-2 1,1 2-64,-1 3 1,3 2 19,2-3 0,-1 4 374,6-9-197,6 4-280,7 1 89,6 0 0,11-6-207,3-3 0,10-4-65,-1-1 1,4 0-109,2 0 0,-1 0 173,1 0 0,-3-4-88,-2-1 0,1 0 178,-6 5 0,5-5-84,-5 1 1,-5-1 348,-4 5 0,-2 1-87,1 4 0,-3 3 208,-6 6 1,0 5-116,0 0 1,-6 11-7,-3-1 1,-2 2-129,1-2 0,-3-1-116,4 1 1,-2 4-636,1 0 0,-2 0 643,2-5 0,-9 1 0,-3-1 0</inkml:trace>
  <inkml:trace contextRef="#ctx0" brushRef="#br0" timeOffset="67">26147 13506 7983,'9'-13'-215,"1"3"1,-1-1 533,6 7 1,-1-1-70,0 5 1,2-5-142,3 0 0,-2 1-63,7 4 1,-5 0-167,4 0 1,-7-2 38,-2-3 0,1 4 101,-6-4-215,-3 4 182,1 7 0,-15 2 120,-6 6 0,-7 5-47,-7 0 1,-5 5 13,-1-5 0,3 4 74,7-4 0,4 2 207,5-2 1,6-8-96,-1 3 1,7-3-81,-2 3 0,7-6-248,8-3 1,1-4 86,12-1 1,7-1-512,8-4 1,8-3 84,1-6 0,6 0-496,-6 0 756,-6-1 0,0-5 1,-5-2-1</inkml:trace>
  <inkml:trace contextRef="#ctx0" brushRef="#br0" timeOffset="68">26929 13036 8034,'8'7'-227,"-2"2"424,-6 10 1,-2 5 354,-2 9 1,1 3-292,-7 7 1,2-2-117,-1-3 0,-2 3-149,6-3 0,-5-3-330,6-2 1,-1-3-883,5-2 840,-6-6 1,2-1 375,-5-7 0,0 0 0,-6 1 0</inkml:trace>
  <inkml:trace contextRef="#ctx0" brushRef="#br0" timeOffset="69">27867 12837 7879,'14'-7'0,"-4"-5"184,-1 8 0,-5 5 44,0 9 0,3 4-130,-3 5 0,1 1 3,-5 4 1,0 3-95,0-3 0,-6 3-272,-4 1 1,-2-1 208,-3-3 1,1 1-56,0-6 1,-5 3 139,0-8 0,0 4-393,5-9-104,0-3 281,6 1 0,1-9 73,7-3 0,4-3-95,5-6 1,2-2 116,13-3 0,-5 4-1,5-4 0,-1 8 121,6 1 1,-6 2-72,1-1 0,0 2 186,4 7 0,-4 2-53,0 3 1,-7 3 276,2 6 0,-10 0-37,-4 0 0,-3 5 78,-2 0 1,-11 7-100,-4-3 0,-8 2-103,-1-1 0,-3 3-166,-1-3 0,-1 1 95,1-1 0,-1 1-335,1-6 0,6-5-60,3-4 1,-2-7-185,2 2 1,5-5 110,5-5 1,6-9-70,-2-10 1,3 2 89,2-2 0,8 5 72,6-5 1,2 7 239,8-2 0,-2 10 0,2 4 0,3 3 87,-4 2 0,-1 0 10,2 0 1,0 7 142,4 2 1,-4 4-91,0 1 1,-5-5 39,4 1 0,-4-2-280,5 1 131,-7 4-41,4-12 0,-7 6 0,0-7 0</inkml:trace>
  <inkml:trace contextRef="#ctx0" brushRef="#br0" timeOffset="70">28251 13065 7879,'21'-6'-376,"-4"2"388,7-5 1,-5-1 73,4-4 0,1 0-24,4 0 0,1 0-3,-1-1 0,-6 1-277,-3 0 1,0-2-59,-4-3-69,2 3 0,-11-4-107,4 6 452,-4-1 0,-12 1 0,-2 0 0</inkml:trace>
  <inkml:trace contextRef="#ctx0" brushRef="#br0" timeOffset="71">28493 12738 7879,'0'14'0,"1"5"-148,4 0 0,-3 11 120,2-2 1,3 10 402,-3 0 1,1-1-11,-5 1 0,0 4 94,0 6 1,0-1-327,0-4 1,-5-5 46,1-1 0,-1 0-262,5 1 1,-2-8 117,-2-7 1,2-10-214,-3 1 20,4-9 1,1 0-31,0-10 0,0-9-220,0-10 1,0-3-455,0-1 0,0-5 861,0-1 0,0-5 0,0 3 0</inkml:trace>
  <inkml:trace contextRef="#ctx0" brushRef="#br0" timeOffset="72">28450 13008 7879,'-6'19'149,"-4"0"1,2 6 304,-1-1 1,-2-2-225,-8 2 0,3-1-145,-3 6 0,3-2-156,2-4 0,5-2 78,-1-7 1,7-4-479,-2-1 206,4-6 0,4 2-26,6-10 1,2-7 251,13-7 1,-6-7 38,0 3 0,5-4 0,-1-2 0</inkml:trace>
  <inkml:trace contextRef="#ctx0" brushRef="#br0" timeOffset="73">28550 13022 7879,'14'2'0,"0"3"0,-4 2 188,-1 8 1,1 4 328,4 0 1,0 1-365,0-1 1,5-3 50,0 3 0,0-8-777,-5-2 485,7-5 1,-5 2-140,3-6 0,-8-2-111,-2-2 1,-6-4-594,2-7 931,-3 1 0,-2-6 0,0-2 0</inkml:trace>
  <inkml:trace contextRef="#ctx0" brushRef="#br0" timeOffset="74">28734 12638 7879,'0'15'38,"0"5"72,0 4 0,0 3-79,0 1 1,0 5 99,0 0 1,-6 5-347,-3-4 1,1-6 60,-2-4 0,6-5-68,-6 4 1,5-10 144,-4 1 1,4-4-101,-4-1 0,4-3 79,-5-6 1,6 0-190,-6 0 0,5-4 287,-4-1 0,4-6 0,-4 1 0,-1-2 0,-4-2 0</inkml:trace>
  <inkml:trace contextRef="#ctx0" brushRef="#br0" timeOffset="75">28564 12951 7879,'-8'-8'-104,"2"2"409,6 6 124,0 0-380,6 0 1,3 0 115,10 0 0,4-2-316,5-2 1,0-3-11,1-2 0,4-4-2,0 4 1,5 1 130,-5-2 0,-1 7-115,-8-2 1,1 4 114,-6 1 0,-5 0-6,-4 0 0,-7 6 172,1 4 0,-8 4-79,-6 5 1,-4-2 132,-5 7 1,-3-2 12,-7 2 0,-1 1 27,-3-6 1,3 5-175,-3-5 1,8-2 11,1-8 1,11 2-71,-1-6 184,3 6-414,3-9 0,4-1 74,8-5 0,4-7-190,6 1 1,7-2 92,3-3 0,2 6-44,3-1 1,-1 2 229,1-1 1,2-2-13,-2 6 0,1 0 74,-11 5 1,5 0-59,-6 0 1,1 2 357,-4 3 0,-1 1-117,0 4 1,-4 2 251,-1-2 1,-6-2-145,2 1 0,-3 1 5,-2 4 1,-2 0-95,-3 0 1,-3-1-6,-6-4 1,-5 4-199,0-4 0,-6-1 83,1 2 1,-3-2-252,-1 1 1,-2 2 63,-3-6 0,3 4-4,-3-4 0,7 0 110,3-5 0,10 0 54,-1 0 59,9 0 17,-1 0-300,18 0 0,6-6 85,15-4 0,-2-3-554,7-1 0,-1-5 284,1 0 1,-4 0 362,-5 5 0,6-6 0,1-2 0</inkml:trace>
  <inkml:trace contextRef="#ctx0" brushRef="#br0" timeOffset="76">29317 12852 7930,'15'0'0,"-1"1"-151,0 4 1,0-2 114,1 7 1,-8-1 509,-2 5 1,-3 5-65,-2 0 0,0 2-11,0-2 1,-8 1-183,-6 4 1,-7 3-15,-7-4 0,-2 4 136,-4 2 1,9-2-58,-3-4 1,9-1 137,0-3 1,8-8 226,1 4-521,7-4 0,-2 1 121,10-2 1,3-4-211,6-6 1,8 0-196,7 0 0,7 0-258,12 0 1,2-6-1105,7-4 1,3-2 1519,-3-3 0,9 1 0,-7 0 0</inkml:trace>
  <inkml:trace contextRef="#ctx0" brushRef="#br0" timeOffset="77">30298 13122 7960,'21'0'0,"1"0"0</inkml:trace>
  <inkml:trace contextRef="#ctx0" brushRef="#br0" timeOffset="78">30967 13079 7875,'14'2'-191,"0"2"0,0-2-332,1 3 1,0-2 216,4 2 1,5-4 305,9 4 0,4-3 0,5-2 0</inkml:trace>
  <inkml:trace contextRef="#ctx0" brushRef="#br0" timeOffset="79">31749 13079 7875,'28'0'0,"-4"0"620,-1 0 0,-5 0-150,1 0 1,1 2-471,-1 2 0,7 4 0,-4 7 0</inkml:trace>
  <inkml:trace contextRef="#ctx0" brushRef="#br0" timeOffset="80">26033 14344 7922,'0'-14'-127,"0"0"0,0 0 374,6 0 459,-4-1 78,4 7-452,1 8 1,-6 10-18,4 9 0,-3 3-64,-2 6 0,0 7-80,0 3 0,-2 3 62,-3 2 0,4-2-461,-4-3 1,3-4 214,2-5 1,0-2-893,0-4 0,2-2 150,3-7 755,3-6 0,12-2 0,2-6 0</inkml:trace>
  <inkml:trace contextRef="#ctx0" brushRef="#br0" timeOffset="81">28407 14259 7909,'0'-6'205,"0"6"0,0 6-30,0 8 1,-1 7 55,-4 3 0,2 2-85,-6 3 0,4-1-131,-5 1 0,6 2 61,-6-2 0,7 1-162,-2-11 1,-1 0-193,1-5 211,0-6 1,4-2 223,-4-6 0,4-8-221,-4-6 0,3-3-114,2-12 0,5 4 26,0-8 1,4-2-134,-4 2 0,6 0 135,-2 4 0,4 1 87,1-1 1,0 7 116,1 3 1,-6 3-98,1 2 0,-1 6 148,5 4 0,-4 2 47,-1 2 0,-1 8 167,2 6 0,2 2-76,-2 8 1,-2-1 70,1 6 1,-6-6-257,2 1 0,-3 0 77,-2 4 1,0 1-196,0-1 1,0-1 67,0-3 0,-2 2-681,-3-2 1,4-3 672,-4-2 0,3 3 0,2 0 0</inkml:trace>
  <inkml:trace contextRef="#ctx0" brushRef="#br0" timeOffset="82">28436 14288 7992,'0'-8'87,"0"1"0,0 9 139,0 3 0,0 7 135,0 7 1,-2 8-137,-2 1 1,0 1-169,-5 4 1,4 2 76,-4-2 0,6 0-107,-2-4 0,3-7 125,2-3 1,2-4-128,3 0 1,2-7-109,8-4 1,4-10 113,0-8 1,6-7-118,-1-7 0,4-5 92,5-1 1,-3-3-158,3 3 0,-3 1 6,-1 5 1,-2 1-27,-4 3 1,-2-1 72,-7 6 0,-6 0-419,-3 5-144,-4-7 0,-1 6 37,0-4 624,0 9 0,-6-3 0,-2 6 0</inkml:trace>
  <inkml:trace contextRef="#ctx0" brushRef="#br0" timeOffset="83">31180 14003 7942,'0'14'249,"0"2"140,0 3 1,-5 5-16,0 9 1,-4 5 142,4 9 1,-6-1-722,2 6 0,1-4 204,-2 4 0,7 6 0,-3 7 0</inkml:trace>
  <inkml:trace contextRef="#ctx0" brushRef="#br0" timeOffset="84">25436 12980 7990,'0'-15'-37,"0"1"0,0 0-42,0 0 0,5 0-54,-1-1 1,9-5-127,1-4 1,1-3 140,3-1 0,5-1 38,0 1 1,9-1 99,1 1 1,5 1 40,-5 3 0,7-1-86,-2 6 1,1 0 211,-1 5 0,1 0-125,-5 0 0,-1 1 127,-5 4 0,-4 1-96,0 3 1,-7 3-16,2-2 1,-2 2 2,2 2 1,-3 0 0,3 0 1,-2 0 57,2 0 0,4 5-2,5-1 1,0 6 25,1-5 1,-1 4-115,1-4 1,5 4 48,4-4 0,3 0-127,2-5 1,-5 0 118,0 0 1,-2 0-127,2 0 1,5 0 89,-1 0 0,3 0-23,7 0 0,5-2-47,4-2 0,1 2 10,-5-3 0,0 4-39,0 1 0,-2-2 69,-3-3 1,2 4-75,-7-4 0,12-1 63,-3 1 0,11-6-266,-1 1 0,0-2 223,-4-2 0,0-1-1,-10 1 0,3-5 23,2 0 1,0 0 1,0 5 0,0 0 14,-1 0 0,0-5-17,-4 0 0,-8 0 18,-6 5 1,-6 4-14,1 1 1,-10-1 13,-4-4-13,-3 0 3,-2-1 1,-1 6 6,-3 0 208,2-1 1,-5-4-210,2 0 1,2 4 25,-6 1 0,0 4 5,-5-5 1,1 6 135,4-6-139,-4 7 158,6-10-118,-7 12 19,0-5-117,0 6-120,0 0 0,0 6 155,0 3-10,0 4 0,0 3 51,0 3 1,1-2-60,4 7 0,-3-2 130,2 2 0,3 1-115,-3-6 1,8 6 16,-3-1 0,8-2-58,2 2 0,2-12-9,-2 2 1,3-4-2,6-1 0,6-2-142,-1-7 1,1 0 156,0 0 1,-4-7-23,3-2 1,2 1 69,-2-1 1,2 1-65,-2-2 0,-2-1 99,7 6 0,6-4-32,9 4 1,2-1 14,2 1 0,9 4-252,0-4 1,1 3 216,-10 2 1,4 0-74,1 0 0,12 0 65,2 0 1,-33 0-1,1-1-40,1-2 0,0 1 0,-3 1 0,-2 0 38,31-3 0,-30 2 0,2 2-191,-1 0 1,1 0 0,3-2-1,1-1 199,1 1 1,-1 0 0,-1-3 0,-2 0 4,-3 3 0,-1-1 0,37-6-172,-6 4 1,-6 0 360,-3 5 0,1 2-95,-2 3 0,-4-4 17,-5 4 0,-6 1-126,2-1 1,-6 0 176,-4-5 0,-3 0-176,-7 0 1,1 0 383,-1 0 0,-1 0-380,-3 0 0,4 0 245,1 0 0,-1 0-242,5 0 1,-7 5 117,-3-1 0,-1 7-111,2-1 1,-3 2-103,-7 3 0,3 0 19,-3 4 1,2 4-143,-11 5 1,0 2-230,-5 3 1,-8 3 446,-6 7 0,-20 0 0,-10-1 0</inkml:trace>
  <inkml:trace contextRef="#ctx0" brushRef="#br0" timeOffset="85">29147 11629 8146,'0'-14'-24,"0"0"1,-2 4 87,-3 1 26,4-1 0,-5 1 452,6-1-507,0 7 0,0-2 122,0 10 1,0 5 29,0 8 0,0 6-4,0 9 0,0 2-3,0 3 0,-2 3-27,-3-3 0,4-3-167,-4-2 1,2-8 1,-2-1-160,3-7 1,-4-1-45,6-6 0,0-9 25,0-1-14,0-13 0,5-5-36,0-11 0,4 4 115,-4-8 1,6-4 77,-2-1 1,4 2 28,1-2 0,0 2-11,1-2 1,-1-2 12,0 7 1,0 6 104,1 8 1,-1 8-83,0 2 0,-5 6 131,1-2 1,-1 11 95,6 9 0,-1 7 166,0 11 0,-4 3-155,-1 7 0,-6 1-47,2 3 1,1-1-1260,-1 6 952,0-6 1,-5 9-1,0-4 1</inkml:trace>
  <inkml:trace contextRef="#ctx0" brushRef="#br0" timeOffset="86">23730 15638 8152,'-6'-8'316,"4"2"1,-4 7-183,6 4 1,0 8 42,0 6 0,-2 12 93,-3 3 1,-3 5-208,-6 4 0,0 4-199,0 0 1,-5 1-20,0-6 0,0-4-325,5 0 0,-1-8-142,1-1 0,2-2-164,2-8 330,-3 0 456,6-12 0,-6-7 0,3-9 0,-2-4 0,4-1 0</inkml:trace>
  <inkml:trace contextRef="#ctx0" brushRef="#br0" timeOffset="87">23474 16107 8066,'8'-14'-312,"4"-2"23,-2-3 1,4 3 100,5-3 1,-2 4 124,7 0 0,-5 6 237,5 0 0,-5 5-92,5 0 0,-6 2 198,6 2 1,-5 0-78,5 0 0,-12 6-40,3 4 0,-6 2-72,1 3 0,-4 0-82,-6 4 1,-6 2-20,-4 3 1,-9 7 132,-5-2 0,-2 2-368,-3-2 0,1 2 76,-1-2 0,6 1-170,-1-11 0,5 3-226,-5-8 204,7-3 0,-4-12 361,7-4 0,0-9 0,0-9 0</inkml:trace>
  <inkml:trace contextRef="#ctx0" brushRef="#br0" timeOffset="88">23502 16221 8066,'21'-8'0,"-4"-3"0,7 6 0,-2 1 60,2 4 1,3 1 237,-4 4 1,6 4 15,4 10 0,-3-3-66,3 3 0,2 2-15,-2-3 1,5 6-233,-5-5 0,5 5 97,-5-5 0,0 0-1348,-4-5 1250,-1 0 0,7 0 0,1 1 0</inkml:trace>
  <inkml:trace contextRef="#ctx0" brushRef="#br0" timeOffset="89">25990 14302 6948,'-7'0'-306,"-6"0"930,11 0-391,-4 0-73,6-7-36,0 6 54,0-5-61,0 6 65,0 0-339,-6 0 115,4 0 1,-6 4-35,3 1 1,4 1 8,-4-1 0,4-2 79,1 7 1,-2-6 54,-3 6 1,4-5-64,-4 4 0,3 1 111,2 4 1,0 0-91,0 0 1,0 2 195,0 3 0,-4 3-66,-1 7 1,0-1-29,5 0 0,-5 2-63,1 4 1,-1-4-13,5 3 0,0 2-46,0-2 1,0 6 65,0-1 0,-5-2-43,0 2 1,1-1 49,4 1 0,-5 4-7,0 1 1,1 0 3,4 4 1,0-3 6,0-1 1,-5-2 7,0-3 1,0 3 10,5-3 0,0-2-8,0 2 0,0-5-13,0 5 0,0 0-116,0 5 0,0 1 66,0 3 0,0-1-170,0 6 0,0-4 2,0 4 0,0-5 88,0 5 0,0-4 0,0 4 0,0-6-114,0 1 1,0-3 150,0-1 0,0-1-40,0 1 1,5-2 244,0-3 1,0 2-68,-5-7 0,1 0 58,4-5 1,-2 6-51,6-1 1,-5 0-88,0-5 1,0 2 75,0 3 0,-2-3 7,3 4 0,-2 2-174,1 2 1,-2 3 95,3 2 0,1-5-119,-1-1 1,4-3 10,-4 4 0,5-7 26,-6 2 1,6-3 11,-5-1 0,4-1-12,-4 1 0,4-6 25,-4 1 1,4 0-7,-4 4 1,1 1 119,-1-1 0,-2 5-101,7 0 1,-5 5-67,4-5 1,-4 1 22,4-6 0,-4 4-75,5-4 1,-3 2 53,3-11 0,3 5-115,-4-5 1,-1 0 150,1-5 1,-4-5-94,5 1 179,-7-7 0,5 3-139,-4-6 296,-2 0-168,4 0 90,1 0 1,-4-1-160,6-4 0,-6-3 5,2-6 1,1-2-33,-1-3 0,6-3 58,-1-6 1,-2 4-116,1 0 1,-1-4 82,2-5 0,2-7-154,-2 2 1,-2 2 145,1-2 0,-1 5-3,1-5 1,2 6 22,-6-1 0,5 1 13,-6-1 0,1 3-18,-5-3 1,5 3 2,0 2 1,-1-6 79,-4 1 1,5-5-75,0 5 1,0-6 19,-5 1 1,1 1-48,4 0 0,-4 0-5,4-1 1,-3-1 27,-2 6 0,5-5-4,-1 5 1,1-2 3,-5 2 1,2 3-9,2-4 0,-2 0-104,3 1 0,-4-5 98,-1 4 1,0-3-65,0 3 1,0 0 66,0 0 1,0 4 23,0-3 0,0 5-23,0 4 0,0-3-1,0 4 0,0-3 119,0 3 0,-5-4-75,1 3 0,-6-3 100,6-1 0,-3 4-48,2 0 0,2 1 73,-6-6 1,6 1-37,-2-1 1,-1 3-27,1 2 0,0-3-52,5 3 1,0-3-12,0-1 1,-1 1 1,-4 4 0,3-4-91,-3 3 1,4-3-72,1-1 1,0-1 90,0 1 0,0-5-120,0-1 0,0-3 71,0 3 0,5-4 43,-1 5 0,1-5 0,-5 5 0,0-2 11,0 2 1,0 8 31,0-3 0,-1 2-40,-4-2 0,2 1 99,-7 3 0,1-3-75,-6 4 0,3-2 40,2 1 0,-2-3-57,2 3 0,-1-1-4,2 1 0,-4-3 31,4 4 1,1-3-6,-2 3 0,5-4 44,-4 3 0,1 2-43,-1-2 1,1 5 38,3-4 0,3 4-30,-2-5 0,1 5-80,-2-5 0,3 7 82,-3-2 0,4-1-1,1 1 0,-2-2 42,-2 2 0,2 3 110,-3-3 1,2 4-192,-2 0 0,4 1 45,-4 0 0,-1 5-29,1-1 1,-1 5 35,1-4 0,2 4-8,-7-4 1,6 4-39,-6-5-210,7 7 203,-10-3 15,5 6 1,-4 6-1,2 4 1,4 4-9,6 5 1,-5-2 49,0 7 1,-1 0-43,1 4 0,4 7 31,-4 3 1,3 3-23,2 1 0,-4 4 70,-1 6 0,-4 1-51,4 8 1,-2-2-133,3-3 0,1 1 139,-7 0 1,5 0-10,-4 0 1,6-5 82,-2 0 1,-1 0-77,1 5 0,-1-2 91,1-2 0,3 0-78,-2-5 0,2-3 117,2-7 0,0 3-14,0-3 1,0 3-35,0 2 1,-5 0 53,0-1 0,1 3-73,4 2 1,0-1 20,0 6 1,-5-6-5,0 1 0,-1-1-146,1 1 1,4-1 39,-4 6 0,3-4-48,2 4 0,0-2 60,0 2 0,0 2-119,0-6 1,0-1 64,0-4 0,5-1 48,0 1 1,1 0 35,-1-1 0,-2 2-44,6 4 1,-1-2 118,2 6 1,1-5-55,-6 5 1,6-1 11,-2 1 0,-1 2-48,2-7 0,-1 5 4,5-4 1,-4 5-69,-1-1 1,1 2 65,4-2 0,-5 3-99,1-2 1,-2-3 77,1 2 0,2-6 249,-6 1 0,6-9-253,-1-4 0,-4-4-138,-1-2 0,1-11 192,-1-2 1,1-4 246,-1 3-437,-4-6 164,6-2 1,-6-6-536,4 0 1,-3-2 522,2-2 0,4-4 0,0-6 0</inkml:trace>
  <inkml:trace contextRef="#ctx0" brushRef="#br0" timeOffset="90">24611 14160 8121,'0'-15'-737,"0"7"764,0 2 0,2 8 228,3 2 1,-4 11 380,4 8 0,-3 9-206,-2 1 0,0 11-397,0-1 1,0 3 119,0-4 1,0 3-806,0 2 0,0 2 652,0 3 0,6 10 0,2-4 0</inkml:trace>
  <inkml:trace contextRef="#ctx0" brushRef="#br0" timeOffset="91">23559 16079 8052,'-4'-10'-277,"-1"1"1,0 4 292,5-4 0,2 1 131,2-2 175,4 4 0,6 6-108,1 0 1,4 0-183,0 0 1,-4 0 63,0 0 1,-9 0-120,8 0 1,-3 0 46,3 0 0,-4 0 17,-1 0 0,-4 8 68,5 6 1,-7 3-9,1 12 0,-2-1 158,-2 15 1,-2 9-99,-2 14 1,1 2-6,-7-1 0,7-4 34,-2-6 1,4-13-103,1-6 1,0-8 44,0-6 0,1-6-98,4-8 0,3-5 17,6-10 0,2-5-185,3-8 1,1-16-328,4-8 1,3-10 252,-3-1 1,1 0-510,-1 1 1,-4 0 282,-6 9 1,-6-3-178,-3 8 1,1 3 269,-1 2 1,0 3 451,-5 2 0,0 6-112,0 3 0,-7-3 0,6 6 0,-4-3 0,5 9 0,5 6 0,-2-3-99,7 3 0,4-3 79,5 3 1,1-4 284,-1-7 1,2 1-51,2 0 0,4 0 14,-3 0 0,-3-1 39,-3 1 1,-2 0-91,-2 0 1,1 1 326,-1 4-365,0 2 0,-4 9-105,-1 3 1,-6 9 85,2 9 1,-3 11 56,-2 4 0,-2 4-18,-3 6 0,4-3-7,-4 8 0,3-1-217,2 5 0,0-1 115,0 1 0,0-1-519,0-4 0,0-8 228,0-6 1,0-8-94,0-2 1,0-6-95,0-7-259,0-1 307,-6-6 1,-2-4 378,-6-8 0,-7-4 0,-1-6 0</inkml:trace>
  <inkml:trace contextRef="#ctx0" brushRef="#br0" timeOffset="92">24128 16065 7999,'14'-15'-818,"0"1"508,1 6-228,-1-4 234,-6 10 304,-2 2 0,-12 8 0,-2 6 0</inkml:trace>
  <inkml:trace contextRef="#ctx0" brushRef="#br0" timeOffset="93">24043 16264 7999,'0'19'-297,"0"-1"0,0 3 341,0-2 0,0-3 237,0 3 0,-2-3-267,-3-2 1,-1 0 73,-3 0 1,1-4-147,3-1 0,2-6 181,-7 2-248,7-10 1,-3-4 40,6-10 0,0 1 44,0-5 1,6 5-15,4-1 1,7-1 30,2 1 0,5 2 24,-5 7 0,6-1-25,-1 6 0,-2 1 148,1 4 0,-4 0-121,5 0 1,-8 1 162,-2 4 0,-1-2-24,-9 7 0,1-1-27,-5 5 0,0 0-19,0 1 1,-11 4-30,-3 0 1,-15 4-68,1-4 1,-12 5 78,-2-5 1,-1 0-296,-4-5 0,9-1 74,5-4 1,9-3 141,5-6 0,3-6 0,2-2 0</inkml:trace>
  <inkml:trace contextRef="#ctx0" brushRef="#br0" timeOffset="94">26033 14614 7927,'-6'-14'0,"-2"6"0,-6 2 0,-1 6 0,1 0 0,0 0 0,0 6 0,0 4 0,-2 2 0,-3 3 0,1-3 127,-5-2 0,1 7 223,-2-3 1,-3 5-248,3 0 1,2-1-17,-1 5 0,5-4-12,-1 5 1,3-5-12,2 5 0,0-1 105,0 6 1,1-1-62,4 1 1,1 5 12,3 4 1,3 3 94,-2 2 1,2 4-63,2 1 0,6 4-139,4-5 1,-1-4 102,6-5 1,-3-7-209,12 3 0,0-4 66,4-2 0,1-6 30,-1-3 1,-4-8 80,-1-1 0,-5-6 3,1 6 1,-3-7-149,-2 2 31,-6-4-1241,4-1 1268,-10 0 0,4 0 0,-6 0 0</inkml:trace>
  <inkml:trace contextRef="#ctx0" brushRef="#br0" timeOffset="95">23573 17060 7998,'-4'-15'106,"-1"1"1,0 5 647,5-1-524,0 7-60,0-3 0,2 6-60,3 0 0,-2 6-61,6 4 0,-6 4-59,2 5 1,-3-2 111,-2 7 1,0-5-322,0 5 0,-2-6 33,-3 6 0,-3-6 17,-6 1 0,0-4 75,0 0 0,1-6-94,4 0 1,-2-4-5,6 5 71,0-7 115,5 3 1,2-1-37,2 0 0,4 4 273,7-4 0,-1 6-7,0-2 1,5 6-4,0 4 1,0-2-92,-5 7 0,-4-2-11,-1 1 1,-6 9-43,2-4 0,-3 4 40,-2-4 0,0-4-158,0 0 1,-5-5 58,0 5 1,-1-9-632,1 0-112,3-1 156,-10-13 1,10 4 116,-3-10 1,4-4 451,1-10 0,0-10 0,0-7 0</inkml:trace>
  <inkml:trace contextRef="#ctx0" brushRef="#br0" timeOffset="96">23915 17188 7998,'42'-29'0,"-1"-1"-174,-3-3 1,2 3 135,-7-3 0,-1 3 365,-9 1 0,4 6-55,-3-1 1,-2 5-230,2-5 0,-7 7 49,2-2 0,-3 8-126,-2 2 1,-5 5 133,1 0 1,-2 4-108,1 4 1,-1 4 49,-3 6 1,-3 9 34,2 5 0,-2 7 7,-2 7 1,0 7-22,0 3 1,0 5-98,0 5 0,0-2 87,0 6 0,0-4 0,0 4 1,0 1-5,0 4 0,0-11-21,0-3 1,0-7-364,0-2 1,-2-3 141,-2-11 1,2-3 14,-3-7 1,-1-8 87,1-7 1,-6-6-354,2 2 0,1-5 62,-2-5 1,1 2-89,-5-6 0,-5-6 523,0-4 0,-7-12 0,4 1 0</inkml:trace>
  <inkml:trace contextRef="#ctx0" brushRef="#br0" timeOffset="97">23986 17301 7998,'22'-14'-143,"-2"0"-36,-5 0 0,-1 4 43,0 1 1,0 4 74,1-4 94,-1 5 1,-2 0-44,-2 8 0,-4 0-277,-6 5 0,-1 2 46,-4 8 1,-1-3 52,-4 3 1,-7 1 187,2-1 0,-2 2 0,3-2 0,-5-2 0,0 7 0,-5-7 0,5 2 0,-4-1 29,4 1 0,0-4-66,4 4 0,8-3 219,2-2 1,-1 0 127,1 1 1,0-1 85,5 0 0,2-4-155,2-1 1,0-6-55,5 2 0,0-3-215,6-2 1,4-2 53,0-3 0,1-7-279,-1-7 0,-3-5 131,3 5 0,-3-6-6,-2 1 1,0 4 75,0 1 1,-4 3 176,-1 2 0,-6 4 37,2 1 505,3 5-355,-6-2 0,4 8-85,-6 2 0,5 4 138,-1 7 0,1 0-22,-5 4 0,0-3-58,0 3 1,5-3-135,0-2 1,1 0-154,-1 0 0,-4-4 75,4-1 1,-3-4-367,-2 5 133,0-7 1,-2 5 90,-3-4 1,-3-2-67,-6 3 1,-5 1 21,0-1 1,-4 0-776,4-5 558,-7 0 1,11 0-344,-4 0 280,9 0 1,7 0-515,12 0 907,7 0 0,19-7 0,1-1 0</inkml:trace>
  <inkml:trace contextRef="#ctx0" brushRef="#br0" timeOffset="98">25763 16207 7928,'-14'14'-909,"-2"2"859,-3 3 0,3 3 36,-3 6 1,-1 7 335,1 3 0,0 8-18,5 1 1,-4 12-27,4-3 0,-3 9-250,7-3 1,-1 12 310,2 2 0,2-2-280,7-3 1,0-8 186,0-11 0,7-4-425,2-10 0,4-10 171,1-9 1,6-5-87,4-4 0,-2-4 51,2-6 0,0 0 117,4 0 0,1 0 67,-1 0 0,-6 2-443,-3 2 1,2 0 314,-2 5 0,6 7 0,-3 6 1</inkml:trace>
  <inkml:trace contextRef="#ctx0" brushRef="#br0" timeOffset="99">26317 13932 8107,'0'-9'-83,"0"-1"0,0 1-170,0-6 371,0 1 0,0 0 154,0 0-126,0 6 134,0 2-115,0-1 0,-1 6-15,-4-4 1,2 3-198,-6 2 1,-1 2 75,-4 3 1,-5-4-122,0 4 1,-2 1 68,2-1 1,2 5-7,-7-6 1,5 1-67,-4-5 1,4 0 31,-5 0 1,7 0 77,-2 0 1,-3-5-18,-2 1 0,2-1 39,-2 5 1,0 0-24,-4 0 1,1 0-18,3 0 0,-2 5 22,2-1 1,-1 7-20,1-1 0,-1 2-23,6 3 1,-2-1-90,2 0 0,3 0-26,-3 1 1,4-1 110,0 0 1,6-5-3,-1 1 0,7-5-46,-1 4 73,2-6 0,-3 5-45,0-3 1,1-2 105,4 7 0,0-1-43,0 5 0,0 0 6,0 1 1,0 5-10,0 4 1,0 3-3,0 1 1,-5 5-8,0 1 0,-1 0-4,1-1 0,2 2 0,-6 3 0,5 8 0,0-3 0,0 2 16,0-2 0,2 0 16,-3-1 1,4 1 5,1 0 1,-5-1-30,0 1 0,1 0 1,4-1 1,0 7 130,0 3 1,0 5-118,0 5 1,-5-4-51,0 4 1,0-4 71,5-1 1,0 2-15,0 2 0,0-6-41,0 7 1,0-5-99,0 9 1,0-6 91,0 2 1,2-8-107,3-2 1,-2 0 56,6 5 0,-5-5 39,0 0 0,3 5-9,-3 4 1,6 6-13,-5-6 1,4-4-19,-4-5 1,4-1 3,-4 1 1,6 2-4,-1-7 1,2 7 37,2-2 1,1 6-10,-1-1 1,0 5 12,0-5 0,-1-2-24,-4 2 1,2 0 39,-6-5 1,0 2 20,-5-2 1,0 3 15,0-3 1,0-3 14,0-1 0,1-6 16,4-4 1,-3 2-71,3-7 1,-4-2-2,-1-7 1,0-3 79,0-7-24,0 0 118,-6 0 158,4-6-174,-4 5 0,6-10-24,0 6 27,0-5-74,0 8 18,0-4-170,0 0 0,1-2 116,4-6 1,3 0-113,6 0 0,5 0 79,0 0 0,5-4 141,-5-1 0,11 0-38,-2 5 1,4-5 61,-4 1 1,7-1-135,3 5 1,-3-5 28,-2 0 1,-1-1-109,1 1 0,3 4 115,7-4 0,1 3-133,3 2 1,-2-4 54,2-1 0,-3 0-106,-1 5 1,-7-4 63,-3-1 1,-4-6-12,-5 1 0,1 2 29,-6-1 0,-5-1 7,-5-4 0,1-5-25,4 0 0,-4-6 37,-1 1 1,-4-9-93,4-5 1,-6-1 126,2 1 1,2-6 10,-3 6 0,1-7-29,-5 8 1,5 2 3,-1 2 0,1-2-7,-5 2 1,5-7 14,0 2 0,-1 0-62,-4-4 0,0-1 51,0-14 0,0 4-131,0-9 0,0-1 72,0 1 0,0-1-191,0 1 1,-1 2 231,-4-6 1,2 6 2,-7-2 0,3 4 212,-3 1 0,-3 0-73,4 0 0,1 0 19,-1 1 1,5-6-102,0 0 1,2-10-134,2 1 0,-5-8 55,1 3 0,1 34 0,1 0-233,2 0 1,0-1 0,0 0-1,0-1 258,0-3 0,0-1 0,2 4 1,1 1-14,-1 0 0,0 1 0,2 0 1,-1 0 31,1-34 0,-2 12 104,3 7 1,-5 3 56,-5-3 1,2 7-90,-7 2 0,1-1-8,-5 2 1,-1-2-4,1 2 1,0 2-96,0-2 1,-2 1 9,-3-1 0,8-2-195,-3-3 0,3 7 204,-3 8 0,4 5 50,1-1 0,1 9-16,-2 5 0,-1 8 326,6 2-957,1 5 1,4 1 641,0 13 1,0 1-51,0 12 0,0 7 0,0 7 0</inkml:trace>
  <inkml:trace contextRef="#ctx0" brushRef="#br0" timeOffset="100">26886 17628 9037,'0'15'303,"0"5"-371,0 4 0,0 9 187,0 5 1,0 3 117,0 2 0,0 4-322,0 0 0,0 6-18,0-6 0,0 7 0,0-2 1,0-3 102,0-2 1,0-4-115,0-5 0,0-2-23,0-3 1,0-9-128,0 0-639,0-7 599,0-9 1,0-3 303,0-10 0,0-16 0,0-9 0</inkml:trace>
  <inkml:trace contextRef="#ctx0" brushRef="#br0" timeOffset="101">27043 17913 7967,'14'-15'62,"0"8"256,-6 0-296,-2 7 0,-12 8 2,-4 6 1,-7 1 20,-2 4 1,-6-2 44,1 2 0,-3 3-5,-1 6 0,1-5 5,3-5 1,4 1 8,6-4 0,4 5 3,1-10 0,5 5-58,0-5 1,8 1-90,6-2 0,4-1 73,5-3 0,8-3-9,6 2 0,2-7-294,-2-1 1,2-8 82,3 3 0,1-5-400,-6-5 0,1 3 1,-6-3 591,-6-3 0,5 0 0,-5-7 0</inkml:trace>
  <inkml:trace contextRef="#ctx0" brushRef="#br0" timeOffset="102">27270 17827 7941,'8'0'-213,"-2"0"-64,1 0 0,-6 2 394,4 3 1,-3 3-100,-2 6 1,0 2-75,0 3 1,0-2 36,0 7 1,-7-2-3,-2 1 1,1 4 18,-2-3 1,6 3 2,-6 1 0,7-6 221,-2-3-236,4-3 81,1-8 0,0-8-59,0-9 1,6-6-1,3-4 1,4-3-56,1-6 0,-1-1-6,-4 1 0,4 4-112,-3 1 0,2 4 165,2-5 0,1 0 0,-1-4 0</inkml:trace>
  <inkml:trace contextRef="#ctx0" brushRef="#br0" timeOffset="103">27455 17458 7927,'0'-8'183,"0"-5"1,0 15-97,0 3 1,0-1 73,0 15 0,0 3-54,0 7 1,0 7 25,0-7 1,0 8-87,0 1 0,-2-1 2,-2 1 0,2-7-150,-3 2 1,-1-7 99,1-3 1,0-5-305,5 1 1,-1-5 135,-4-5 1,4-1-92,-4-3 1,3-5-47,2 0 0,0-2 10,0-7 1,5-7 73,0-8 0,6 2 92,-2-1 1,-1-6 156,2-4 0,-1 0-88,5 4 1,1 3 325,-1 2 1,-2 3-158,-2 7 0,3 2 179,-4 2 0,-1 4 42,1 6 1,-1 1 177,2 4 1,-2 8-165,-4 6 0,-2 9 74,3-4 1,-2 10-312,2-5 1,-4 3-45,4-4 0,-3 0-74,-2 1 0,-2 4 40,-3 0 0,4-4-606,-4-6 1,-1-4-46,1 5 1,-6-11-254,1 1 1,2-9 875,-1-1 0,-7-2 0,-6-2 0</inkml:trace>
  <inkml:trace contextRef="#ctx0" brushRef="#br0" timeOffset="104">27483 17870 8110,'0'16'371,"0"3"1,-1-2-220,-4 7 0,-3-5-48,-6 5 1,0-1 79,-1 6 0,1 1-439,0 3 0,0-2-97,0 7 1,-1-6-276,1 1 0,0-4 320,0-6 1,4-2 306,1-7 0,6 0 0,-4 0 0</inkml:trace>
  <inkml:trace contextRef="#ctx0" brushRef="#br0" timeOffset="105">27355 18268 7905,'21'-20'0,"-5"2"127,3-6 0,3 12 272,1-2 1,4 4 22,2 1 1,-1 7-159,1 7 0,-1 7 166,1 3 0,-1 4-295,0 4 0,-4 3-455,0-7 0,-1 4 264,6-4 56,-7-6 0,5-1 0,-5-4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11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5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lvl="0" indent="0">
              <a:buSzTx/>
              <a:buFontTx/>
              <a:buNone/>
              <a:defRPr sz="2400" b="1"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8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8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lvl="0" indent="0">
              <a:buSzTx/>
              <a:buFontTx/>
              <a:buNone/>
              <a:defRPr sz="1600"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9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8000"/>
            <a:lum/>
          </a:blip>
          <a:srcRect/>
          <a:tile tx="0" ty="0" sx="55000" sy="5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customXml" Target="../ink/ink14.xml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customXml" Target="../ink/ink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customXml" Target="../ink/ink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customXml" Target="../ink/ink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5" Type="http://schemas.openxmlformats.org/officeDocument/2006/relationships/image" Target="../media/image35.png"/><Relationship Id="rId4" Type="http://schemas.openxmlformats.org/officeDocument/2006/relationships/customXml" Target="../ink/ink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13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12" Type="http://schemas.openxmlformats.org/officeDocument/2006/relationships/customXml" Target="../ink/ink30.xml"/><Relationship Id="rId17" Type="http://schemas.openxmlformats.org/officeDocument/2006/relationships/image" Target="../media/image45.png"/><Relationship Id="rId2" Type="http://schemas.openxmlformats.org/officeDocument/2006/relationships/customXml" Target="../ink/ink25.xml"/><Relationship Id="rId16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11" Type="http://schemas.openxmlformats.org/officeDocument/2006/relationships/image" Target="../media/image42.png"/><Relationship Id="rId5" Type="http://schemas.openxmlformats.org/officeDocument/2006/relationships/image" Target="../media/image39.png"/><Relationship Id="rId15" Type="http://schemas.openxmlformats.org/officeDocument/2006/relationships/image" Target="../media/image44.png"/><Relationship Id="rId10" Type="http://schemas.openxmlformats.org/officeDocument/2006/relationships/customXml" Target="../ink/ink29.xml"/><Relationship Id="rId4" Type="http://schemas.openxmlformats.org/officeDocument/2006/relationships/customXml" Target="../ink/ink26.xml"/><Relationship Id="rId9" Type="http://schemas.openxmlformats.org/officeDocument/2006/relationships/image" Target="../media/image41.png"/><Relationship Id="rId14" Type="http://schemas.openxmlformats.org/officeDocument/2006/relationships/customXml" Target="../ink/ink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13" Type="http://schemas.openxmlformats.org/officeDocument/2006/relationships/image" Target="../media/image52.png"/><Relationship Id="rId18" Type="http://schemas.openxmlformats.org/officeDocument/2006/relationships/customXml" Target="../ink/ink42.xml"/><Relationship Id="rId3" Type="http://schemas.openxmlformats.org/officeDocument/2006/relationships/image" Target="../media/image47.png"/><Relationship Id="rId21" Type="http://schemas.openxmlformats.org/officeDocument/2006/relationships/image" Target="../media/image56.png"/><Relationship Id="rId7" Type="http://schemas.openxmlformats.org/officeDocument/2006/relationships/image" Target="../media/image49.png"/><Relationship Id="rId12" Type="http://schemas.openxmlformats.org/officeDocument/2006/relationships/customXml" Target="../ink/ink39.xml"/><Relationship Id="rId17" Type="http://schemas.openxmlformats.org/officeDocument/2006/relationships/image" Target="../media/image54.png"/><Relationship Id="rId2" Type="http://schemas.openxmlformats.org/officeDocument/2006/relationships/customXml" Target="../ink/ink34.xml"/><Relationship Id="rId16" Type="http://schemas.openxmlformats.org/officeDocument/2006/relationships/customXml" Target="../ink/ink41.xml"/><Relationship Id="rId20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11" Type="http://schemas.openxmlformats.org/officeDocument/2006/relationships/image" Target="../media/image51.png"/><Relationship Id="rId5" Type="http://schemas.openxmlformats.org/officeDocument/2006/relationships/image" Target="../media/image48.png"/><Relationship Id="rId15" Type="http://schemas.openxmlformats.org/officeDocument/2006/relationships/image" Target="../media/image53.png"/><Relationship Id="rId10" Type="http://schemas.openxmlformats.org/officeDocument/2006/relationships/customXml" Target="../ink/ink38.xml"/><Relationship Id="rId19" Type="http://schemas.openxmlformats.org/officeDocument/2006/relationships/image" Target="../media/image55.png"/><Relationship Id="rId4" Type="http://schemas.openxmlformats.org/officeDocument/2006/relationships/customXml" Target="../ink/ink35.xml"/><Relationship Id="rId9" Type="http://schemas.openxmlformats.org/officeDocument/2006/relationships/image" Target="../media/image50.png"/><Relationship Id="rId14" Type="http://schemas.openxmlformats.org/officeDocument/2006/relationships/customXml" Target="../ink/ink4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customXml" Target="../ink/ink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11.png"/><Relationship Id="rId1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ctrTitle"/>
          </p:nvPr>
        </p:nvSpPr>
        <p:spPr>
          <a:xfrm>
            <a:off x="833119" y="1122362"/>
            <a:ext cx="3200401" cy="2387601"/>
          </a:xfrm>
          <a:prstGeom prst="rect">
            <a:avLst/>
          </a:prstGeom>
        </p:spPr>
        <p:txBody>
          <a:bodyPr/>
          <a:lstStyle/>
          <a:p>
            <a:pPr algn="l">
              <a:defRPr sz="4100">
                <a:solidFill>
                  <a:srgbClr val="C00000"/>
                </a:solidFill>
              </a:defRPr>
            </a:pPr>
            <a:r>
              <a:rPr lang="en-US" altLang="zh-CN" sz="4100" b="1" dirty="0"/>
              <a:t>Lesson-13</a:t>
            </a:r>
            <a:endParaRPr dirty="0"/>
          </a:p>
        </p:txBody>
      </p:sp>
      <p:sp>
        <p:nvSpPr>
          <p:cNvPr id="122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833119" y="4728311"/>
            <a:ext cx="3200401" cy="1655761"/>
          </a:xfrm>
          <a:prstGeom prst="rect">
            <a:avLst/>
          </a:prstGeom>
        </p:spPr>
        <p:txBody>
          <a:bodyPr/>
          <a:lstStyle/>
          <a:p>
            <a:pPr algn="l">
              <a:defRPr sz="1600"/>
            </a:pPr>
            <a:r>
              <a:rPr lang="zh-CN" altLang="en-US" dirty="0"/>
              <a:t>李老师</a:t>
            </a:r>
            <a:r>
              <a:rPr lang="en-US" altLang="zh-CN" dirty="0"/>
              <a:t>&amp;</a:t>
            </a:r>
            <a:r>
              <a:rPr lang="zh-CN" altLang="en-US" dirty="0"/>
              <a:t> 开课吧人工智能学院</a:t>
            </a:r>
            <a:r>
              <a:rPr dirty="0" err="1"/>
              <a:t>课程组</a:t>
            </a:r>
            <a:r>
              <a:rPr dirty="0"/>
              <a:t> </a:t>
            </a:r>
          </a:p>
          <a:p>
            <a:pPr algn="l">
              <a:defRPr sz="1800"/>
            </a:pPr>
            <a:r>
              <a:t>201</a:t>
            </a:r>
            <a:r>
              <a:rPr lang="en-US"/>
              <a:t>20</a:t>
            </a:r>
            <a:r>
              <a:t>.</a:t>
            </a:r>
            <a:r>
              <a:rPr lang="en-US"/>
              <a:t>04</a:t>
            </a:r>
            <a:endParaRPr dirty="0"/>
          </a:p>
        </p:txBody>
      </p:sp>
      <p:pic>
        <p:nvPicPr>
          <p:cNvPr id="10" name="Picture 9" descr="A picture containing refrigerator&#10;&#10;Description automatically generated">
            <a:extLst>
              <a:ext uri="{FF2B5EF4-FFF2-40B4-BE49-F238E27FC236}">
                <a16:creationId xmlns:a16="http://schemas.microsoft.com/office/drawing/2014/main" id="{31ED924A-E0B8-154F-A3A8-6BA518DE3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C8C37-BFD4-B34B-80D3-EA16647F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review of GPT2 Model</a:t>
            </a:r>
            <a:r>
              <a:rPr lang="zh-CN" altLang="en-US" dirty="0"/>
              <a:t> （</a:t>
            </a:r>
            <a:r>
              <a:rPr lang="en-US" altLang="zh-CN" dirty="0"/>
              <a:t>transformer)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B94A85-3D8B-6F47-8130-8263A140A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1650"/>
            <a:ext cx="11087100" cy="33147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4E9E092-3CA1-3E46-A865-5440136FBE36}"/>
                  </a:ext>
                </a:extLst>
              </p14:cNvPr>
              <p14:cNvContentPartPr/>
              <p14:nvPr/>
            </p14:nvContentPartPr>
            <p14:xfrm>
              <a:off x="5814720" y="3454560"/>
              <a:ext cx="1418040" cy="215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4E9E092-3CA1-3E46-A865-5440136FBE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05360" y="3445200"/>
                <a:ext cx="1436760" cy="23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405482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0267-870B-7F41-86E7-052AD742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GPT2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DA9889-EC5C-B246-92CC-214A68E08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1436329"/>
            <a:ext cx="7747000" cy="4368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3D4EA68-0A41-9648-BD54-F14AE5C7E67D}"/>
                  </a:ext>
                </a:extLst>
              </p14:cNvPr>
              <p14:cNvContentPartPr/>
              <p14:nvPr/>
            </p14:nvContentPartPr>
            <p14:xfrm>
              <a:off x="2718000" y="414720"/>
              <a:ext cx="7170840" cy="5522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3D4EA68-0A41-9648-BD54-F14AE5C7E6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8640" y="405360"/>
                <a:ext cx="7189560" cy="554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404287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51F66-3AB7-3B48-BCDE-116BAE9E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dialogue system as language model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D79210-D8DD-FD44-82E3-D898538AA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94" y="1887793"/>
            <a:ext cx="9314381" cy="27729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CFD71B0-FE32-824A-820C-72D14BE835B4}"/>
                  </a:ext>
                </a:extLst>
              </p14:cNvPr>
              <p14:cNvContentPartPr/>
              <p14:nvPr/>
            </p14:nvContentPartPr>
            <p14:xfrm>
              <a:off x="1074960" y="1842480"/>
              <a:ext cx="128520" cy="3209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CFD71B0-FE32-824A-820C-72D14BE835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120" y="1779120"/>
                <a:ext cx="159840" cy="33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D6B718-6EFA-7D42-8649-127448611F13}"/>
                  </a:ext>
                </a:extLst>
              </p14:cNvPr>
              <p14:cNvContentPartPr/>
              <p14:nvPr/>
            </p14:nvContentPartPr>
            <p14:xfrm>
              <a:off x="1423080" y="1586520"/>
              <a:ext cx="9039600" cy="3152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D6B718-6EFA-7D42-8649-127448611F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07240" y="1523160"/>
                <a:ext cx="9070920" cy="32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6D0BE69-218D-3A4D-8632-A105DC09ACAB}"/>
                  </a:ext>
                </a:extLst>
              </p14:cNvPr>
              <p14:cNvContentPartPr/>
              <p14:nvPr/>
            </p14:nvContentPartPr>
            <p14:xfrm>
              <a:off x="1222920" y="4759560"/>
              <a:ext cx="9331560" cy="312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6D0BE69-218D-3A4D-8632-A105DC09ACA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07080" y="4696200"/>
                <a:ext cx="936288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BEC93A3-682A-834C-9775-FF9F3A5E2F28}"/>
                  </a:ext>
                </a:extLst>
              </p14:cNvPr>
              <p14:cNvContentPartPr/>
              <p14:nvPr/>
            </p14:nvContentPartPr>
            <p14:xfrm>
              <a:off x="763200" y="102240"/>
              <a:ext cx="10845000" cy="6152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BEC93A3-682A-834C-9775-FF9F3A5E2F2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3840" y="92880"/>
                <a:ext cx="10863720" cy="617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866379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DA198-1C0A-A94B-842E-0DE834AFE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886"/>
            <a:ext cx="10515600" cy="1325563"/>
          </a:xfrm>
        </p:spPr>
        <p:txBody>
          <a:bodyPr/>
          <a:lstStyle/>
          <a:p>
            <a:r>
              <a:rPr lang="en-US" dirty="0"/>
              <a:t>Model description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EBC821-B9EB-B84B-BC75-72D5867D1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36" y="1323975"/>
            <a:ext cx="5588000" cy="5168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D0318DC-A8E0-BF4B-A67E-673449ABE877}"/>
                  </a:ext>
                </a:extLst>
              </p14:cNvPr>
              <p14:cNvContentPartPr/>
              <p14:nvPr/>
            </p14:nvContentPartPr>
            <p14:xfrm>
              <a:off x="5896440" y="1253880"/>
              <a:ext cx="225720" cy="552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D0318DC-A8E0-BF4B-A67E-673449ABE8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87080" y="1244520"/>
                <a:ext cx="244440" cy="57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351269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9"/>
          <p:cNvSpPr/>
          <p:nvPr/>
        </p:nvSpPr>
        <p:spPr>
          <a:xfrm>
            <a:off x="0" y="3726"/>
            <a:ext cx="5614877" cy="6858001"/>
          </a:xfrm>
          <a:prstGeom prst="rect">
            <a:avLst/>
          </a:prstGeom>
          <a:gradFill>
            <a:gsLst>
              <a:gs pos="0">
                <a:schemeClr val="accent1"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rgbClr val="AFABAB"/>
              </a:gs>
              <a:gs pos="100000">
                <a:srgbClr val="AFABAB"/>
              </a:gs>
            </a:gsLst>
            <a:lin ang="4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9" name="Picture 11" descr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Title 1"/>
          <p:cNvSpPr txBox="1">
            <a:spLocks noGrp="1"/>
          </p:cNvSpPr>
          <p:nvPr>
            <p:ph type="title"/>
          </p:nvPr>
        </p:nvSpPr>
        <p:spPr>
          <a:xfrm>
            <a:off x="6065131" y="401478"/>
            <a:ext cx="5614877" cy="145405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C00000"/>
                </a:solidFill>
              </a:defRPr>
            </a:pPr>
            <a:r>
              <a:rPr lang="en-US" dirty="0"/>
              <a:t>Test your understanding </a:t>
            </a:r>
            <a:endParaRPr dirty="0"/>
          </a:p>
        </p:txBody>
      </p:sp>
      <p:sp>
        <p:nvSpPr>
          <p:cNvPr id="191" name="Freeform 62"/>
          <p:cNvSpPr/>
          <p:nvPr/>
        </p:nvSpPr>
        <p:spPr>
          <a:xfrm>
            <a:off x="-1" y="738618"/>
            <a:ext cx="5000440" cy="5400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35" y="0"/>
                </a:moveTo>
                <a:cubicBezTo>
                  <a:pt x="16377" y="0"/>
                  <a:pt x="21600" y="4835"/>
                  <a:pt x="21600" y="10800"/>
                </a:cubicBezTo>
                <a:cubicBezTo>
                  <a:pt x="21600" y="16765"/>
                  <a:pt x="16377" y="21600"/>
                  <a:pt x="9935" y="21600"/>
                </a:cubicBezTo>
                <a:cubicBezTo>
                  <a:pt x="5908" y="21600"/>
                  <a:pt x="2358" y="19711"/>
                  <a:pt x="262" y="16838"/>
                </a:cubicBezTo>
                <a:lnTo>
                  <a:pt x="0" y="16439"/>
                </a:lnTo>
                <a:lnTo>
                  <a:pt x="0" y="5161"/>
                </a:lnTo>
                <a:lnTo>
                  <a:pt x="262" y="4762"/>
                </a:lnTo>
                <a:cubicBezTo>
                  <a:pt x="2358" y="1889"/>
                  <a:pt x="5908" y="0"/>
                  <a:pt x="9935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BDC5D5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2" name="Graphic 6" descr="Graphic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54" y="1629088"/>
            <a:ext cx="3620021" cy="3620022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6094103" y="2316504"/>
            <a:ext cx="4977977" cy="104663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 </a:t>
            </a:r>
            <a:endParaRPr lang="zh-CN" altLang="zh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EA5C2-BAA5-6F49-82BB-856A88D1EC8A}"/>
              </a:ext>
            </a:extLst>
          </p:cNvPr>
          <p:cNvSpPr txBox="1"/>
          <p:nvPr/>
        </p:nvSpPr>
        <p:spPr>
          <a:xfrm>
            <a:off x="6094103" y="2257007"/>
            <a:ext cx="5191432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What are the disadvantages of this model 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E224284-42D4-104C-9657-3673AD168AA0}"/>
                  </a:ext>
                </a:extLst>
              </p14:cNvPr>
              <p14:cNvContentPartPr/>
              <p14:nvPr/>
            </p14:nvContentPartPr>
            <p14:xfrm>
              <a:off x="3742200" y="103320"/>
              <a:ext cx="6095880" cy="6294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E224284-42D4-104C-9657-3673AD168A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2840" y="93960"/>
                <a:ext cx="6114600" cy="6313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884CC10-CA1A-9445-A6E3-8485194E2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22" y="940599"/>
            <a:ext cx="5061155" cy="497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6251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4B01-28AE-CE49-9A6B-D85D6CB64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BAA54-48E8-484C-8143-A36518A518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B64E62-208C-DB4B-A951-8978674FDE42}"/>
                  </a:ext>
                </a:extLst>
              </p14:cNvPr>
              <p14:cNvContentPartPr/>
              <p14:nvPr/>
            </p14:nvContentPartPr>
            <p14:xfrm>
              <a:off x="291960" y="61560"/>
              <a:ext cx="11767320" cy="676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B64E62-208C-DB4B-A951-8978674FDE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600" y="52200"/>
                <a:ext cx="11786040" cy="67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2F409AB-9C93-AF4D-9D26-C466096D327F}"/>
                  </a:ext>
                </a:extLst>
              </p14:cNvPr>
              <p14:cNvContentPartPr/>
              <p14:nvPr/>
            </p14:nvContentPartPr>
            <p14:xfrm>
              <a:off x="3721320" y="3695040"/>
              <a:ext cx="6405120" cy="3142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2F409AB-9C93-AF4D-9D26-C466096D32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11960" y="3685680"/>
                <a:ext cx="6423840" cy="316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971628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6FFFE-A9AB-9646-B7C8-88148511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83504-A45C-F24E-94F1-552301772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0CFEC6-8DF2-3F47-B858-A200C92CCEE4}"/>
                  </a:ext>
                </a:extLst>
              </p14:cNvPr>
              <p14:cNvContentPartPr/>
              <p14:nvPr/>
            </p14:nvContentPartPr>
            <p14:xfrm>
              <a:off x="1824480" y="941760"/>
              <a:ext cx="2255400" cy="51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0CFEC6-8DF2-3F47-B858-A200C92CCE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8640" y="878400"/>
                <a:ext cx="2286720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F673351-6BBD-B143-83E9-89B5719C7231}"/>
                  </a:ext>
                </a:extLst>
              </p14:cNvPr>
              <p14:cNvContentPartPr/>
              <p14:nvPr/>
            </p14:nvContentPartPr>
            <p14:xfrm>
              <a:off x="964080" y="880200"/>
              <a:ext cx="709560" cy="561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F673351-6BBD-B143-83E9-89B5719C72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8240" y="816840"/>
                <a:ext cx="74088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FCC20EA-B3B1-664B-9981-08F63DA268A9}"/>
                  </a:ext>
                </a:extLst>
              </p14:cNvPr>
              <p14:cNvContentPartPr/>
              <p14:nvPr/>
            </p14:nvContentPartPr>
            <p14:xfrm>
              <a:off x="691200" y="276840"/>
              <a:ext cx="8056800" cy="4308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FCC20EA-B3B1-664B-9981-08F63DA268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1840" y="267480"/>
                <a:ext cx="8075520" cy="432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681011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C1C0-435A-0B45-9A2C-C683C8085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BEAA3-612F-514D-9E68-6CFEC120A7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5BF084-4389-2E46-881D-0BEE81562B40}"/>
                  </a:ext>
                </a:extLst>
              </p14:cNvPr>
              <p14:cNvContentPartPr/>
              <p14:nvPr/>
            </p14:nvContentPartPr>
            <p14:xfrm>
              <a:off x="261360" y="30600"/>
              <a:ext cx="10354680" cy="588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5BF084-4389-2E46-881D-0BEE81562B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000" y="21240"/>
                <a:ext cx="10373400" cy="590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823848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D930-23AF-3542-BC0F-4C8598D93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37AEF-BA5C-7346-8367-EEF81F9F28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A6ED24-5523-C348-A82D-F8881DF7EE31}"/>
                  </a:ext>
                </a:extLst>
              </p14:cNvPr>
              <p14:cNvContentPartPr/>
              <p14:nvPr/>
            </p14:nvContentPartPr>
            <p14:xfrm>
              <a:off x="3377880" y="3602880"/>
              <a:ext cx="3138840" cy="59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A6ED24-5523-C348-A82D-F8881DF7EE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2040" y="3539520"/>
                <a:ext cx="3170160" cy="72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BF595F4-93E0-B84A-A9C0-6A22A4EC00FB}"/>
                  </a:ext>
                </a:extLst>
              </p14:cNvPr>
              <p14:cNvContentPartPr/>
              <p14:nvPr/>
            </p14:nvContentPartPr>
            <p14:xfrm>
              <a:off x="6336720" y="3592800"/>
              <a:ext cx="254160" cy="220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BF595F4-93E0-B84A-A9C0-6A22A4EC00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20880" y="3529440"/>
                <a:ext cx="28548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F6B2F05-A177-3B4E-9F86-679E7B5C9E3D}"/>
                  </a:ext>
                </a:extLst>
              </p14:cNvPr>
              <p14:cNvContentPartPr/>
              <p14:nvPr/>
            </p14:nvContentPartPr>
            <p14:xfrm>
              <a:off x="5404680" y="3111840"/>
              <a:ext cx="2872800" cy="819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F6B2F05-A177-3B4E-9F86-679E7B5C9E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88840" y="3048480"/>
                <a:ext cx="2904120" cy="9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949EFBA-0B57-D840-B398-D03ABCF5A64D}"/>
                  </a:ext>
                </a:extLst>
              </p14:cNvPr>
              <p14:cNvContentPartPr/>
              <p14:nvPr/>
            </p14:nvContentPartPr>
            <p14:xfrm>
              <a:off x="7713000" y="2517840"/>
              <a:ext cx="2610720" cy="908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949EFBA-0B57-D840-B398-D03ABCF5A6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97160" y="2454480"/>
                <a:ext cx="2642040" cy="10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F7D92CF-B432-0841-A008-770AFF718D5A}"/>
                  </a:ext>
                </a:extLst>
              </p14:cNvPr>
              <p14:cNvContentPartPr/>
              <p14:nvPr/>
            </p14:nvContentPartPr>
            <p14:xfrm>
              <a:off x="9837720" y="2733480"/>
              <a:ext cx="455760" cy="112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F7D92CF-B432-0841-A008-770AFF718D5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21880" y="2670120"/>
                <a:ext cx="4870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6175EBF-E74A-8C4F-9057-CA23936C312E}"/>
                  </a:ext>
                </a:extLst>
              </p14:cNvPr>
              <p14:cNvContentPartPr/>
              <p14:nvPr/>
            </p14:nvContentPartPr>
            <p14:xfrm>
              <a:off x="7053120" y="2651040"/>
              <a:ext cx="3108960" cy="768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6175EBF-E74A-8C4F-9057-CA23936C312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37280" y="2587680"/>
                <a:ext cx="3140280" cy="89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2C5EEC0-DE24-CF48-A3FF-5FCF73777AE6}"/>
                  </a:ext>
                </a:extLst>
              </p14:cNvPr>
              <p14:cNvContentPartPr/>
              <p14:nvPr/>
            </p14:nvContentPartPr>
            <p14:xfrm>
              <a:off x="4010760" y="3080880"/>
              <a:ext cx="4747320" cy="1013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2C5EEC0-DE24-CF48-A3FF-5FCF73777AE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94920" y="3017520"/>
                <a:ext cx="4778640" cy="11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C777AF1-2DA4-DF46-9825-5CC65ED1DC3C}"/>
                  </a:ext>
                </a:extLst>
              </p14:cNvPr>
              <p14:cNvContentPartPr/>
              <p14:nvPr/>
            </p14:nvContentPartPr>
            <p14:xfrm>
              <a:off x="2134440" y="905760"/>
              <a:ext cx="8200080" cy="4898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C777AF1-2DA4-DF46-9825-5CC65ED1DC3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25080" y="896400"/>
                <a:ext cx="8218800" cy="491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72117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Overview</a:t>
            </a:r>
            <a:endParaRPr dirty="0"/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</a:pPr>
            <a:r>
              <a:rPr lang="en-US" dirty="0"/>
              <a:t>Search engine</a:t>
            </a:r>
          </a:p>
          <a:p>
            <a:pPr marL="514350" indent="-514350">
              <a:lnSpc>
                <a:spcPct val="81000"/>
              </a:lnSpc>
              <a:buAutoNum type="arabicPeriod"/>
            </a:pPr>
            <a:r>
              <a:rPr lang="en-US" dirty="0"/>
              <a:t>Background</a:t>
            </a:r>
          </a:p>
          <a:p>
            <a:pPr marL="514350" indent="-514350">
              <a:lnSpc>
                <a:spcPct val="81000"/>
              </a:lnSpc>
              <a:buAutoNum type="arabicPeriod"/>
            </a:pPr>
            <a:r>
              <a:rPr lang="en-US" dirty="0"/>
              <a:t>Keywords search</a:t>
            </a:r>
          </a:p>
          <a:p>
            <a:pPr marL="514350" indent="-514350">
              <a:lnSpc>
                <a:spcPct val="81000"/>
              </a:lnSpc>
              <a:buAutoNum type="arabicPeriod"/>
            </a:pPr>
            <a:r>
              <a:rPr lang="en-US" dirty="0"/>
              <a:t>Boolean search</a:t>
            </a:r>
          </a:p>
          <a:p>
            <a:pPr marL="514350" indent="-514350">
              <a:lnSpc>
                <a:spcPct val="81000"/>
              </a:lnSpc>
              <a:buAutoNum type="arabicPeriod"/>
            </a:pPr>
            <a:endParaRPr lang="en-US" dirty="0"/>
          </a:p>
          <a:p>
            <a:pPr>
              <a:lnSpc>
                <a:spcPct val="81000"/>
              </a:lnSpc>
              <a:buFont typeface="Arial" panose="020B0604020202020204" pitchFamily="34" charset="0"/>
              <a:buChar char="•"/>
            </a:pPr>
            <a:r>
              <a:rPr lang="en-US" dirty="0"/>
              <a:t>Dialogue system (STOA) </a:t>
            </a:r>
          </a:p>
          <a:p>
            <a:pPr marL="514350" indent="-514350">
              <a:lnSpc>
                <a:spcPct val="81000"/>
              </a:lnSpc>
              <a:buAutoNum type="arabicPeriod"/>
            </a:pPr>
            <a:r>
              <a:rPr lang="en-US" dirty="0"/>
              <a:t>GPT2 review</a:t>
            </a:r>
          </a:p>
          <a:p>
            <a:pPr marL="514350" indent="-514350">
              <a:lnSpc>
                <a:spcPct val="81000"/>
              </a:lnSpc>
              <a:buAutoNum type="arabicPeriod"/>
            </a:pPr>
            <a:r>
              <a:rPr lang="en-US" dirty="0"/>
              <a:t>GPT2 based dialog system</a:t>
            </a:r>
          </a:p>
          <a:p>
            <a:pPr marL="514350" indent="-514350">
              <a:lnSpc>
                <a:spcPct val="81000"/>
              </a:lnSpc>
              <a:buAutoNum type="arabicPeriod"/>
            </a:pPr>
            <a:r>
              <a:rPr lang="en-US" dirty="0"/>
              <a:t>Implementation details</a:t>
            </a:r>
          </a:p>
          <a:p>
            <a:pPr marL="514350" indent="-514350">
              <a:lnSpc>
                <a:spcPct val="81000"/>
              </a:lnSpc>
              <a:buAutoNum type="arabicPeriod"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C93A3C-1420-D044-BC52-40911C591D2D}"/>
                  </a:ext>
                </a:extLst>
              </p14:cNvPr>
              <p14:cNvContentPartPr/>
              <p14:nvPr/>
            </p14:nvContentPartPr>
            <p14:xfrm>
              <a:off x="614520" y="71640"/>
              <a:ext cx="10533960" cy="6438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C93A3C-1420-D044-BC52-40911C591D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5160" y="62280"/>
                <a:ext cx="10552680" cy="645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659061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D75A-81A4-494A-A5D6-4BBA341C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9C0EB-7584-9041-80E7-22B4507FA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EC65B6-8B77-154B-BD4B-7E1415312EDB}"/>
                  </a:ext>
                </a:extLst>
              </p14:cNvPr>
              <p14:cNvContentPartPr/>
              <p14:nvPr/>
            </p14:nvContentPartPr>
            <p14:xfrm>
              <a:off x="430200" y="138240"/>
              <a:ext cx="10522080" cy="5608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EC65B6-8B77-154B-BD4B-7E1415312E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840" y="128880"/>
                <a:ext cx="10540800" cy="56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148103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6412-489B-684F-952A-7D1117FE2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4A20F-5665-204A-9BB4-79169157C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A22F5E-0468-5E46-8638-ABB1801D3AF8}"/>
                  </a:ext>
                </a:extLst>
              </p14:cNvPr>
              <p14:cNvContentPartPr/>
              <p14:nvPr/>
            </p14:nvContentPartPr>
            <p14:xfrm>
              <a:off x="8537760" y="2108520"/>
              <a:ext cx="517320" cy="17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A22F5E-0468-5E46-8638-ABB1801D3A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1920" y="2045160"/>
                <a:ext cx="54864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F6FFDBC-256E-AA42-8206-F0A9BDD9BF59}"/>
                  </a:ext>
                </a:extLst>
              </p14:cNvPr>
              <p14:cNvContentPartPr/>
              <p14:nvPr/>
            </p14:nvContentPartPr>
            <p14:xfrm>
              <a:off x="9141120" y="2088000"/>
              <a:ext cx="402840" cy="230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F6FFDBC-256E-AA42-8206-F0A9BDD9BF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25280" y="2024640"/>
                <a:ext cx="43416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9D91F38-23EA-024B-BF9F-DD46D813B5A1}"/>
                  </a:ext>
                </a:extLst>
              </p14:cNvPr>
              <p14:cNvContentPartPr/>
              <p14:nvPr/>
            </p14:nvContentPartPr>
            <p14:xfrm>
              <a:off x="9670320" y="2067480"/>
              <a:ext cx="286200" cy="218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9D91F38-23EA-024B-BF9F-DD46D813B5A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54480" y="2004120"/>
                <a:ext cx="31752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01F8F67-51B3-ED42-84F2-78AAF42D5593}"/>
                  </a:ext>
                </a:extLst>
              </p14:cNvPr>
              <p14:cNvContentPartPr/>
              <p14:nvPr/>
            </p14:nvContentPartPr>
            <p14:xfrm>
              <a:off x="10080360" y="2039040"/>
              <a:ext cx="308160" cy="167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01F8F67-51B3-ED42-84F2-78AAF42D559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64520" y="1975680"/>
                <a:ext cx="33948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74C4129-6A91-CA42-9E60-606BD7C92A59}"/>
                  </a:ext>
                </a:extLst>
              </p14:cNvPr>
              <p14:cNvContentPartPr/>
              <p14:nvPr/>
            </p14:nvContentPartPr>
            <p14:xfrm>
              <a:off x="8629200" y="2415600"/>
              <a:ext cx="400320" cy="291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74C4129-6A91-CA42-9E60-606BD7C92A5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13360" y="2352240"/>
                <a:ext cx="43164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4617371-0D68-4841-AC70-03E2CDAD1426}"/>
                  </a:ext>
                </a:extLst>
              </p14:cNvPr>
              <p14:cNvContentPartPr/>
              <p14:nvPr/>
            </p14:nvContentPartPr>
            <p14:xfrm>
              <a:off x="9141120" y="2415600"/>
              <a:ext cx="321120" cy="281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4617371-0D68-4841-AC70-03E2CDAD142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25280" y="2352240"/>
                <a:ext cx="35244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229EEF3-4C99-184E-8E6C-0E70F0EABA56}"/>
                  </a:ext>
                </a:extLst>
              </p14:cNvPr>
              <p14:cNvContentPartPr/>
              <p14:nvPr/>
            </p14:nvContentPartPr>
            <p14:xfrm>
              <a:off x="9637560" y="2410560"/>
              <a:ext cx="305640" cy="271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229EEF3-4C99-184E-8E6C-0E70F0EABA5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621720" y="2347200"/>
                <a:ext cx="33696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4D9ECE0-25E2-0E41-8689-A30FF0114490}"/>
                  </a:ext>
                </a:extLst>
              </p14:cNvPr>
              <p14:cNvContentPartPr/>
              <p14:nvPr/>
            </p14:nvContentPartPr>
            <p14:xfrm>
              <a:off x="10047600" y="2431080"/>
              <a:ext cx="284760" cy="169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4D9ECE0-25E2-0E41-8689-A30FF011449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031760" y="2367720"/>
                <a:ext cx="31608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8D4C782-4718-134B-9673-C71C2E4C1947}"/>
                  </a:ext>
                </a:extLst>
              </p14:cNvPr>
              <p14:cNvContentPartPr/>
              <p14:nvPr/>
            </p14:nvContentPartPr>
            <p14:xfrm>
              <a:off x="8230680" y="5522400"/>
              <a:ext cx="2122200" cy="184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8D4C782-4718-134B-9673-C71C2E4C194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14840" y="5459040"/>
                <a:ext cx="215352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26D74A8-AE55-8549-BC43-871DF9B7BD6F}"/>
                  </a:ext>
                </a:extLst>
              </p14:cNvPr>
              <p14:cNvContentPartPr/>
              <p14:nvPr/>
            </p14:nvContentPartPr>
            <p14:xfrm>
              <a:off x="88920" y="363960"/>
              <a:ext cx="11719800" cy="6387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26D74A8-AE55-8549-BC43-871DF9B7BD6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560" y="354600"/>
                <a:ext cx="11738520" cy="640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753993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2500-C2BF-334A-8A6E-5C53A349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82C25-96B3-A441-8B44-583963D121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B7E595-208A-3C42-AA9F-A52C6DBA9991}"/>
                  </a:ext>
                </a:extLst>
              </p14:cNvPr>
              <p14:cNvContentPartPr/>
              <p14:nvPr/>
            </p14:nvContentPartPr>
            <p14:xfrm>
              <a:off x="3234960" y="854640"/>
              <a:ext cx="7785360" cy="2876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B7E595-208A-3C42-AA9F-A52C6DBA99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5600" y="845280"/>
                <a:ext cx="7804080" cy="289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497192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Picture 3" descr="Picture 3"/>
          <p:cNvPicPr>
            <a:picLocks noChangeAspect="1"/>
          </p:cNvPicPr>
          <p:nvPr/>
        </p:nvPicPr>
        <p:blipFill>
          <a:blip r:embed="rId2"/>
          <a:srcRect t="30341"/>
          <a:stretch>
            <a:fillRect/>
          </a:stretch>
        </p:blipFill>
        <p:spPr>
          <a:xfrm>
            <a:off x="0" y="304809"/>
            <a:ext cx="12192000" cy="6857991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Freeform 5"/>
          <p:cNvSpPr/>
          <p:nvPr/>
        </p:nvSpPr>
        <p:spPr>
          <a:xfrm flipH="1">
            <a:off x="0" y="998174"/>
            <a:ext cx="6017173" cy="5859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7157"/>
                </a:moveTo>
                <a:cubicBezTo>
                  <a:pt x="21600" y="6324"/>
                  <a:pt x="21600" y="6324"/>
                  <a:pt x="21600" y="6324"/>
                </a:cubicBezTo>
                <a:cubicBezTo>
                  <a:pt x="19688" y="2563"/>
                  <a:pt x="15864" y="0"/>
                  <a:pt x="11440" y="0"/>
                </a:cubicBezTo>
                <a:cubicBezTo>
                  <a:pt x="5137" y="0"/>
                  <a:pt x="0" y="5259"/>
                  <a:pt x="0" y="11749"/>
                </a:cubicBezTo>
                <a:cubicBezTo>
                  <a:pt x="0" y="15876"/>
                  <a:pt x="2090" y="19503"/>
                  <a:pt x="5234" y="21600"/>
                </a:cubicBezTo>
                <a:cubicBezTo>
                  <a:pt x="17662" y="21600"/>
                  <a:pt x="17662" y="21600"/>
                  <a:pt x="17662" y="21600"/>
                </a:cubicBezTo>
                <a:cubicBezTo>
                  <a:pt x="19331" y="20502"/>
                  <a:pt x="20676" y="18971"/>
                  <a:pt x="21600" y="17157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spcBef>
                <a:spcPts val="1000"/>
              </a:spcBef>
              <a:defRPr sz="1600" cap="all"/>
            </a:pPr>
            <a:endParaRPr/>
          </a:p>
        </p:txBody>
      </p:sp>
      <p:sp>
        <p:nvSpPr>
          <p:cNvPr id="261" name="Title 1"/>
          <p:cNvSpPr txBox="1">
            <a:spLocks noGrp="1"/>
          </p:cNvSpPr>
          <p:nvPr>
            <p:ph type="title"/>
          </p:nvPr>
        </p:nvSpPr>
        <p:spPr>
          <a:xfrm>
            <a:off x="709447" y="1913950"/>
            <a:ext cx="4204139" cy="1342755"/>
          </a:xfrm>
          <a:prstGeom prst="rect">
            <a:avLst/>
          </a:prstGeom>
        </p:spPr>
        <p:txBody>
          <a:bodyPr/>
          <a:lstStyle/>
          <a:p>
            <a:pPr algn="ctr">
              <a:defRPr sz="2800">
                <a:solidFill>
                  <a:srgbClr val="C00000"/>
                </a:solidFill>
              </a:defRPr>
            </a:pPr>
            <a:r>
              <a:rPr lang="en-US" altLang="zh-CN" dirty="0"/>
              <a:t>Thanks for your attention!</a:t>
            </a:r>
            <a:endParaRPr dirty="0"/>
          </a:p>
        </p:txBody>
      </p:sp>
      <p:sp>
        <p:nvSpPr>
          <p:cNvPr id="262" name="Straight Connector 10"/>
          <p:cNvSpPr/>
          <p:nvPr/>
        </p:nvSpPr>
        <p:spPr>
          <a:xfrm>
            <a:off x="2287050" y="3337138"/>
            <a:ext cx="935421" cy="1"/>
          </a:xfrm>
          <a:prstGeom prst="line">
            <a:avLst/>
          </a:prstGeom>
          <a:ln w="25400" cap="sq">
            <a:solidFill>
              <a:srgbClr val="262626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D010-3A97-B54F-98E3-C1950E7A8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C85DE-8270-D741-969E-C6BD5FC39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0061414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B310-AA95-B046-80DF-DD835D15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4E770-158F-A346-B645-0569F20876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531204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6"/>
          <p:cNvSpPr/>
          <p:nvPr/>
        </p:nvSpPr>
        <p:spPr>
          <a:xfrm>
            <a:off x="321564" y="320039"/>
            <a:ext cx="11548872" cy="6217922"/>
          </a:xfrm>
          <a:prstGeom prst="rect">
            <a:avLst/>
          </a:prstGeom>
          <a:solidFill>
            <a:srgbClr val="000000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Title 1"/>
          <p:cNvSpPr txBox="1">
            <a:spLocks noGrp="1"/>
          </p:cNvSpPr>
          <p:nvPr>
            <p:ph type="ctrTitle"/>
          </p:nvPr>
        </p:nvSpPr>
        <p:spPr>
          <a:xfrm>
            <a:off x="4380588" y="965198"/>
            <a:ext cx="6766077" cy="4927603"/>
          </a:xfrm>
          <a:prstGeom prst="rect">
            <a:avLst/>
          </a:prstGeom>
        </p:spPr>
        <p:txBody>
          <a:bodyPr anchor="ctr"/>
          <a:lstStyle/>
          <a:p>
            <a:pPr algn="l">
              <a:defRPr sz="5400">
                <a:solidFill>
                  <a:srgbClr val="C00000"/>
                </a:solidFill>
              </a:defRPr>
            </a:pPr>
            <a:r>
              <a:rPr lang="en-US" dirty="0"/>
              <a:t>Search engine</a:t>
            </a:r>
            <a:endParaRPr dirty="0"/>
          </a:p>
        </p:txBody>
      </p:sp>
      <p:sp>
        <p:nvSpPr>
          <p:cNvPr id="135" name="Straight Connector 8"/>
          <p:cNvSpPr/>
          <p:nvPr/>
        </p:nvSpPr>
        <p:spPr>
          <a:xfrm flipH="1">
            <a:off x="4055891" y="2057399"/>
            <a:ext cx="1" cy="2743201"/>
          </a:xfrm>
          <a:prstGeom prst="line">
            <a:avLst/>
          </a:prstGeom>
          <a:ln w="19050">
            <a:solidFill>
              <a:srgbClr val="26262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altLang="zh-CN" dirty="0"/>
              <a:t>Background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05F56F-8594-424A-85C9-63175D75E37C}"/>
              </a:ext>
            </a:extLst>
          </p:cNvPr>
          <p:cNvSpPr txBox="1">
            <a:spLocks/>
          </p:cNvSpPr>
          <p:nvPr/>
        </p:nvSpPr>
        <p:spPr>
          <a:xfrm>
            <a:off x="6421120" y="1825625"/>
            <a:ext cx="558292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lnSpc>
                <a:spcPct val="150000"/>
              </a:lnSpc>
            </a:pPr>
            <a:endParaRPr lang="zh-CN" altLang="en-US" sz="18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6BBAA7C-E14A-6646-8B49-3B95FF778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21644"/>
            <a:ext cx="5829300" cy="4559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1976EC-21BF-B949-BC68-E831AB6EB620}"/>
              </a:ext>
            </a:extLst>
          </p:cNvPr>
          <p:cNvSpPr txBox="1"/>
          <p:nvPr/>
        </p:nvSpPr>
        <p:spPr>
          <a:xfrm>
            <a:off x="7303238" y="2099657"/>
            <a:ext cx="4629846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Key words :  artificial intelligence,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nlp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5CC73C-B8EA-9B46-9CC7-2BDDD5249025}"/>
              </a:ext>
            </a:extLst>
          </p:cNvPr>
          <p:cNvSpPr txBox="1"/>
          <p:nvPr/>
        </p:nvSpPr>
        <p:spPr>
          <a:xfrm>
            <a:off x="7303238" y="3448026"/>
            <a:ext cx="449825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Target: Find related documents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5AE8D-BDDB-5D49-AFE5-D6BC36EA27DA}"/>
              </a:ext>
            </a:extLst>
          </p:cNvPr>
          <p:cNvSpPr txBox="1"/>
          <p:nvPr/>
        </p:nvSpPr>
        <p:spPr>
          <a:xfrm>
            <a:off x="7413851" y="4427063"/>
            <a:ext cx="4277032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2400" dirty="0"/>
              <a:t>Related documents are those documents that contain those key words.</a:t>
            </a:r>
          </a:p>
        </p:txBody>
      </p:sp>
    </p:spTree>
    <p:extLst>
      <p:ext uri="{BB962C8B-B14F-4D97-AF65-F5344CB8AC3E}">
        <p14:creationId xmlns:p14="http://schemas.microsoft.com/office/powerpoint/2010/main" val="188970718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E4CE-9931-5248-AEA1-41BDF905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words search ( a naïve way)</a:t>
            </a:r>
          </a:p>
        </p:txBody>
      </p:sp>
      <p:pic>
        <p:nvPicPr>
          <p:cNvPr id="5" name="Picture 4" descr="A close up of a street&#10;&#10;Description automatically generated">
            <a:extLst>
              <a:ext uri="{FF2B5EF4-FFF2-40B4-BE49-F238E27FC236}">
                <a16:creationId xmlns:a16="http://schemas.microsoft.com/office/drawing/2014/main" id="{8B00D831-B6E8-5A41-B312-962DA8B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9832"/>
            <a:ext cx="4572000" cy="208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2ACF98-B9B6-EF4E-A2D5-932F74D539D1}"/>
              </a:ext>
            </a:extLst>
          </p:cNvPr>
          <p:cNvSpPr txBox="1"/>
          <p:nvPr/>
        </p:nvSpPr>
        <p:spPr>
          <a:xfrm>
            <a:off x="6096000" y="2123768"/>
            <a:ext cx="5466735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1 . Use keywords to represent document.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FCEAE-F536-0640-846C-B4841BB7F62E}"/>
              </a:ext>
            </a:extLst>
          </p:cNvPr>
          <p:cNvSpPr txBox="1"/>
          <p:nvPr/>
        </p:nvSpPr>
        <p:spPr>
          <a:xfrm>
            <a:off x="6096000" y="3185652"/>
            <a:ext cx="5257800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2. Brute force (search all words in all documents)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250CF8-EDFD-F648-B325-14F4603C691F}"/>
              </a:ext>
            </a:extLst>
          </p:cNvPr>
          <p:cNvSpPr txBox="1"/>
          <p:nvPr/>
        </p:nvSpPr>
        <p:spPr>
          <a:xfrm>
            <a:off x="6164829" y="4514648"/>
            <a:ext cx="4866967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Problem: very very time consuming !!!!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A62E54-E6DE-4047-AFC2-3FEF59077379}"/>
                  </a:ext>
                </a:extLst>
              </p14:cNvPr>
              <p14:cNvContentPartPr/>
              <p14:nvPr/>
            </p14:nvContentPartPr>
            <p14:xfrm>
              <a:off x="4673160" y="327960"/>
              <a:ext cx="6526440" cy="4687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A62E54-E6DE-4047-AFC2-3FEF590773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63800" y="318600"/>
                <a:ext cx="6545160" cy="470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503731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C9F6-4529-5241-B086-AA8130AA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search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8A2E34-B2E0-B940-B764-6AF279DD4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1866"/>
            <a:ext cx="8544035" cy="3294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29D86D-1889-0148-9CFD-C7A5CD695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50" y="5419212"/>
            <a:ext cx="3594100" cy="355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A160F4-BDD6-7942-BEB6-7343C08D8FCE}"/>
                  </a:ext>
                </a:extLst>
              </p14:cNvPr>
              <p14:cNvContentPartPr/>
              <p14:nvPr/>
            </p14:nvContentPartPr>
            <p14:xfrm>
              <a:off x="1033920" y="2001240"/>
              <a:ext cx="7478640" cy="3070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A160F4-BDD6-7942-BEB6-7343C08D8F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8080" y="1937880"/>
                <a:ext cx="7509960" cy="31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6B8923-69BE-D442-8C17-EB767BFC4F48}"/>
                  </a:ext>
                </a:extLst>
              </p14:cNvPr>
              <p14:cNvContentPartPr/>
              <p14:nvPr/>
            </p14:nvContentPartPr>
            <p14:xfrm>
              <a:off x="6694920" y="5363640"/>
              <a:ext cx="522360" cy="813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6B8923-69BE-D442-8C17-EB767BFC4F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79080" y="5300280"/>
                <a:ext cx="553680" cy="9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D184127-F8A5-8148-8532-E761FD408682}"/>
                  </a:ext>
                </a:extLst>
              </p14:cNvPr>
              <p14:cNvContentPartPr/>
              <p14:nvPr/>
            </p14:nvContentPartPr>
            <p14:xfrm>
              <a:off x="9151920" y="6663600"/>
              <a:ext cx="2196000" cy="174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D184127-F8A5-8148-8532-E761FD40868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36080" y="6600240"/>
                <a:ext cx="222732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4772261-5647-BB43-A8B5-DB2F83A16B7A}"/>
                  </a:ext>
                </a:extLst>
              </p14:cNvPr>
              <p14:cNvContentPartPr/>
              <p14:nvPr/>
            </p14:nvContentPartPr>
            <p14:xfrm>
              <a:off x="1674000" y="4979880"/>
              <a:ext cx="762840" cy="1272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4772261-5647-BB43-A8B5-DB2F83A16B7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58160" y="4916520"/>
                <a:ext cx="794160" cy="13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FFB0BF6-762E-EA41-B261-F964EE86889C}"/>
                  </a:ext>
                </a:extLst>
              </p14:cNvPr>
              <p14:cNvContentPartPr/>
              <p14:nvPr/>
            </p14:nvContentPartPr>
            <p14:xfrm>
              <a:off x="2190960" y="4867200"/>
              <a:ext cx="388800" cy="492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FFB0BF6-762E-EA41-B261-F964EE86889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75120" y="4803840"/>
                <a:ext cx="420120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E90FA4E-27B1-E747-A889-C9D72FDD3AC1}"/>
                  </a:ext>
                </a:extLst>
              </p14:cNvPr>
              <p14:cNvContentPartPr/>
              <p14:nvPr/>
            </p14:nvContentPartPr>
            <p14:xfrm>
              <a:off x="581400" y="30600"/>
              <a:ext cx="11523960" cy="6822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E90FA4E-27B1-E747-A889-C9D72FDD3AC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2040" y="21240"/>
                <a:ext cx="11542680" cy="684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989867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9"/>
          <p:cNvSpPr/>
          <p:nvPr/>
        </p:nvSpPr>
        <p:spPr>
          <a:xfrm>
            <a:off x="0" y="3726"/>
            <a:ext cx="5614877" cy="6858001"/>
          </a:xfrm>
          <a:prstGeom prst="rect">
            <a:avLst/>
          </a:prstGeom>
          <a:gradFill>
            <a:gsLst>
              <a:gs pos="0">
                <a:schemeClr val="accent1"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rgbClr val="AFABAB"/>
              </a:gs>
              <a:gs pos="100000">
                <a:srgbClr val="AFABAB"/>
              </a:gs>
            </a:gsLst>
            <a:lin ang="4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9" name="Picture 11" descr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Freeform 62"/>
          <p:cNvSpPr/>
          <p:nvPr/>
        </p:nvSpPr>
        <p:spPr>
          <a:xfrm>
            <a:off x="-1" y="738618"/>
            <a:ext cx="5000440" cy="5400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35" y="0"/>
                </a:moveTo>
                <a:cubicBezTo>
                  <a:pt x="16377" y="0"/>
                  <a:pt x="21600" y="4835"/>
                  <a:pt x="21600" y="10800"/>
                </a:cubicBezTo>
                <a:cubicBezTo>
                  <a:pt x="21600" y="16765"/>
                  <a:pt x="16377" y="21600"/>
                  <a:pt x="9935" y="21600"/>
                </a:cubicBezTo>
                <a:cubicBezTo>
                  <a:pt x="5908" y="21600"/>
                  <a:pt x="2358" y="19711"/>
                  <a:pt x="262" y="16838"/>
                </a:cubicBezTo>
                <a:lnTo>
                  <a:pt x="0" y="16439"/>
                </a:lnTo>
                <a:lnTo>
                  <a:pt x="0" y="5161"/>
                </a:lnTo>
                <a:lnTo>
                  <a:pt x="262" y="4762"/>
                </a:lnTo>
                <a:cubicBezTo>
                  <a:pt x="2358" y="1889"/>
                  <a:pt x="5908" y="0"/>
                  <a:pt x="9935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BDC5D5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2" name="Graphic 6" descr="Graphic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54" y="1629088"/>
            <a:ext cx="3620021" cy="362002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9318B8-8C3A-DB45-A95A-D9A5324C05F5}"/>
              </a:ext>
            </a:extLst>
          </p:cNvPr>
          <p:cNvSpPr txBox="1"/>
          <p:nvPr/>
        </p:nvSpPr>
        <p:spPr>
          <a:xfrm>
            <a:off x="5948516" y="2257007"/>
            <a:ext cx="4947108" cy="1938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1.  What is the approximate time complexity of brute force search and </a:t>
            </a:r>
            <a:r>
              <a:rPr lang="en-US" sz="2400" dirty="0" err="1"/>
              <a:t>boolean</a:t>
            </a:r>
            <a:r>
              <a:rPr lang="en-US" sz="2400" dirty="0"/>
              <a:t> search? (Assume that there are k key words,  n documents, and the average document length is l. )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1D8BBEE-282E-C14A-ADDB-9238352066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03723" y="500539"/>
            <a:ext cx="6698226" cy="1169737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C00000"/>
                </a:solidFill>
              </a:defRPr>
            </a:pPr>
            <a:r>
              <a:rPr lang="en-US" dirty="0"/>
              <a:t>Test your understanding 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AF357C5-5740-624F-AF36-A86CD939F07A}"/>
                  </a:ext>
                </a:extLst>
              </p14:cNvPr>
              <p14:cNvContentPartPr/>
              <p14:nvPr/>
            </p14:nvContentPartPr>
            <p14:xfrm>
              <a:off x="5922000" y="1289520"/>
              <a:ext cx="5579640" cy="5358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AF357C5-5740-624F-AF36-A86CD939F0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12640" y="1280160"/>
                <a:ext cx="5598360" cy="537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676027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28A7-0E85-C949-B3D0-4E02A5712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An example 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FBA306E-9E06-FF4E-8C41-CC24AA4DA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661" y="1368303"/>
            <a:ext cx="5061155" cy="497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027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6"/>
          <p:cNvSpPr/>
          <p:nvPr/>
        </p:nvSpPr>
        <p:spPr>
          <a:xfrm>
            <a:off x="321564" y="320039"/>
            <a:ext cx="11548872" cy="6217922"/>
          </a:xfrm>
          <a:prstGeom prst="rect">
            <a:avLst/>
          </a:prstGeom>
          <a:solidFill>
            <a:srgbClr val="000000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" name="Title 1"/>
          <p:cNvSpPr txBox="1">
            <a:spLocks noGrp="1"/>
          </p:cNvSpPr>
          <p:nvPr>
            <p:ph type="ctrTitle"/>
          </p:nvPr>
        </p:nvSpPr>
        <p:spPr>
          <a:xfrm>
            <a:off x="4380588" y="965198"/>
            <a:ext cx="6766077" cy="4927603"/>
          </a:xfrm>
          <a:prstGeom prst="rect">
            <a:avLst/>
          </a:prstGeom>
        </p:spPr>
        <p:txBody>
          <a:bodyPr anchor="ctr"/>
          <a:lstStyle/>
          <a:p>
            <a:pPr algn="l">
              <a:defRPr sz="5400">
                <a:solidFill>
                  <a:srgbClr val="C00000"/>
                </a:solidFill>
              </a:defRPr>
            </a:pPr>
            <a:r>
              <a:rPr lang="en-US" dirty="0"/>
              <a:t>Dialogue system (GPT2)</a:t>
            </a:r>
            <a:endParaRPr dirty="0"/>
          </a:p>
        </p:txBody>
      </p:sp>
      <p:sp>
        <p:nvSpPr>
          <p:cNvPr id="151" name="Straight Connector 8"/>
          <p:cNvSpPr/>
          <p:nvPr/>
        </p:nvSpPr>
        <p:spPr>
          <a:xfrm flipH="1">
            <a:off x="4055891" y="2057399"/>
            <a:ext cx="1" cy="2743201"/>
          </a:xfrm>
          <a:prstGeom prst="line">
            <a:avLst/>
          </a:prstGeom>
          <a:ln w="19050">
            <a:solidFill>
              <a:srgbClr val="26262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A615D8-D679-3B41-96A6-9F5B96F8C5BE}"/>
                  </a:ext>
                </a:extLst>
              </p14:cNvPr>
              <p14:cNvContentPartPr/>
              <p14:nvPr/>
            </p14:nvContentPartPr>
            <p14:xfrm>
              <a:off x="5353920" y="880920"/>
              <a:ext cx="5815080" cy="2947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A615D8-D679-3B41-96A6-9F5B96F8C5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44560" y="871560"/>
                <a:ext cx="5833800" cy="2966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lesson01RS" id="{03C65150-5847-9945-BE6E-5390EEFCAC70}" vid="{5F236572-1403-0148-935B-D710884A743C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155</TotalTime>
  <Words>180</Words>
  <Application>Microsoft Office PowerPoint</Application>
  <PresentationFormat>Widescreen</PresentationFormat>
  <Paragraphs>35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主题​​</vt:lpstr>
      <vt:lpstr>Lesson-13</vt:lpstr>
      <vt:lpstr>Overview</vt:lpstr>
      <vt:lpstr>Search engine</vt:lpstr>
      <vt:lpstr>Background</vt:lpstr>
      <vt:lpstr>Key words search ( a naïve way)</vt:lpstr>
      <vt:lpstr>Boolean search</vt:lpstr>
      <vt:lpstr>Test your understanding </vt:lpstr>
      <vt:lpstr> An example </vt:lpstr>
      <vt:lpstr>Dialogue system (GPT2)</vt:lpstr>
      <vt:lpstr>A review of GPT2 Model （transformer)</vt:lpstr>
      <vt:lpstr>GPT2 </vt:lpstr>
      <vt:lpstr>See the dialogue system as language model</vt:lpstr>
      <vt:lpstr>Model description</vt:lpstr>
      <vt:lpstr>Test your understanding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your attention!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题目 Lesson-01</dc:title>
  <dc:creator>Microsoft Office User</dc:creator>
  <cp:lastModifiedBy>Mingxiao Li</cp:lastModifiedBy>
  <cp:revision>15</cp:revision>
  <dcterms:created xsi:type="dcterms:W3CDTF">2019-08-30T07:45:14Z</dcterms:created>
  <dcterms:modified xsi:type="dcterms:W3CDTF">2020-04-12T14:45:29Z</dcterms:modified>
</cp:coreProperties>
</file>