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31915558@qq.com" initials="5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/>
    <p:restoredTop sz="94641"/>
  </p:normalViewPr>
  <p:slideViewPr>
    <p:cSldViewPr snapToGrid="0" snapToObjects="1">
      <p:cViewPr varScale="1">
        <p:scale>
          <a:sx n="141" d="100"/>
          <a:sy n="141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6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24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16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21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92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213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844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338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24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38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24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45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72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5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12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41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716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83FBE34-6851-DC4F-A879-3EAF9BD989C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A87EE51-7625-A44A-80CF-DDA59B70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7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820CB-E0E5-8646-B4B2-9AFBC20E5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单元测试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D856A2-5F0A-8740-BD25-728124455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6B759C-EE46-8944-AD28-CDB10C5F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80" y="3038109"/>
            <a:ext cx="3859530" cy="11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0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F20CB-43BB-5F44-8C0E-1FAE2161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Junit5</a:t>
            </a:r>
            <a:r>
              <a:rPr kumimoji="1" lang="zh-CN" altLang="en-US" dirty="0"/>
              <a:t> 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9BAA0-4CFC-5645-9ED3-2DE7E595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Junit5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Junit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Platform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Junit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Jupiter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Junit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Vintage</a:t>
            </a:r>
          </a:p>
          <a:p>
            <a:pPr marL="0" indent="0">
              <a:buNone/>
            </a:pPr>
            <a:r>
              <a:rPr kumimoji="1" lang="en-US" altLang="zh-CN" dirty="0"/>
              <a:t>Junit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Platform</a:t>
            </a:r>
            <a:r>
              <a:rPr kumimoji="1" lang="zh-CN" altLang="en-US" dirty="0"/>
              <a:t>：</a:t>
            </a:r>
            <a:r>
              <a:rPr lang="zh-CN" altLang="en-US" dirty="0"/>
              <a:t>启动</a:t>
            </a:r>
            <a:r>
              <a:rPr lang="en" altLang="zh-CN" dirty="0"/>
              <a:t>Junit</a:t>
            </a:r>
            <a:r>
              <a:rPr lang="zh-CN" altLang="en-US" dirty="0"/>
              <a:t>测试、</a:t>
            </a:r>
            <a:r>
              <a:rPr lang="en" altLang="zh-CN" dirty="0"/>
              <a:t>IDE</a:t>
            </a:r>
            <a:r>
              <a:rPr lang="zh-CN" altLang="en" dirty="0"/>
              <a:t>、</a:t>
            </a:r>
            <a:r>
              <a:rPr lang="zh-CN" altLang="en-US" dirty="0"/>
              <a:t>构建工具或插件都需要包含和扩展</a:t>
            </a:r>
            <a:r>
              <a:rPr lang="en" altLang="zh-CN" dirty="0"/>
              <a:t>Platform API</a:t>
            </a:r>
          </a:p>
          <a:p>
            <a:pPr marL="0" indent="0">
              <a:buNone/>
            </a:pPr>
            <a:endParaRPr kumimoji="1" lang="en" altLang="zh-CN" dirty="0"/>
          </a:p>
          <a:p>
            <a:pPr marL="0" indent="0">
              <a:buNone/>
            </a:pPr>
            <a:r>
              <a:rPr kumimoji="1" lang="en-US" altLang="zh-CN" dirty="0"/>
              <a:t>Junit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Jupiter 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junit5</a:t>
            </a:r>
            <a:r>
              <a:rPr kumimoji="1" lang="zh-CN" altLang="en-US" dirty="0"/>
              <a:t> 新的</a:t>
            </a:r>
            <a:r>
              <a:rPr kumimoji="1" lang="en-US" altLang="zh-CN" dirty="0" err="1"/>
              <a:t>api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Junit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Vintage</a:t>
            </a:r>
            <a:r>
              <a:rPr kumimoji="1" lang="zh-CN" altLang="en-US" dirty="0"/>
              <a:t>：用于运行</a:t>
            </a:r>
            <a:r>
              <a:rPr kumimoji="1" lang="en-US" altLang="zh-CN" dirty="0"/>
              <a:t>Junit3</a:t>
            </a:r>
            <a:r>
              <a:rPr kumimoji="1" lang="zh-CN" altLang="en-US" dirty="0"/>
              <a:t>和</a:t>
            </a:r>
            <a:r>
              <a:rPr kumimoji="1" lang="en-US" altLang="zh-CN" dirty="0"/>
              <a:t>4</a:t>
            </a:r>
            <a:r>
              <a:rPr kumimoji="1" lang="zh-CN" altLang="en-US" dirty="0"/>
              <a:t>方式写的测试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运行环境：至少</a:t>
            </a:r>
            <a:r>
              <a:rPr kumimoji="1" lang="en-US" altLang="zh-CN" dirty="0"/>
              <a:t>jdk8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33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C210C-BABB-0B45-9096-5D803959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Junit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Jupiter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F1745-9A48-8C43-B7B6-1F60981C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新的编程模式与扩展模块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96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4593C-B922-C74A-B337-EE4C0C8B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C49D3-9CFC-4745-8681-11B256826CF7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S</a:t>
            </a:r>
          </a:p>
          <a:p>
            <a:r>
              <a:rPr kumimoji="1" lang="zh-CN" altLang="en-US" dirty="0">
                <a:solidFill>
                  <a:sysClr val="windowText" lastClr="000000"/>
                </a:solidFill>
              </a:rPr>
              <a:t>是的传</a:t>
            </a:r>
            <a:endParaRPr kumimoji="1" lang="en-US" altLang="zh-C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69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{9365F425-4450-DA42-BDFC-3BDC324501A7}tf10001076</Template>
  <TotalTime>23</TotalTime>
  <Words>70</Words>
  <Application>Microsoft Macintosh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Century Gothic</vt:lpstr>
      <vt:lpstr>Wingdings 3</vt:lpstr>
      <vt:lpstr>离子会议室</vt:lpstr>
      <vt:lpstr>单元测试 </vt:lpstr>
      <vt:lpstr>Junit5 架构</vt:lpstr>
      <vt:lpstr>Junit Jupiter </vt:lpstr>
      <vt:lpstr>PowerPoint 演示文稿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 </dc:title>
  <dc:creator>531915558@qq.com</dc:creator>
  <cp:lastModifiedBy>531915558@qq.com</cp:lastModifiedBy>
  <cp:revision>3</cp:revision>
  <dcterms:created xsi:type="dcterms:W3CDTF">2019-10-17T14:12:30Z</dcterms:created>
  <dcterms:modified xsi:type="dcterms:W3CDTF">2019-10-17T14:35:42Z</dcterms:modified>
</cp:coreProperties>
</file>