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92" r:id="rId2"/>
  </p:sldMasterIdLst>
  <p:notesMasterIdLst>
    <p:notesMasterId r:id="rId15"/>
  </p:notesMasterIdLst>
  <p:sldIdLst>
    <p:sldId id="275" r:id="rId3"/>
    <p:sldId id="27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47" d="100"/>
          <a:sy n="47" d="100"/>
        </p:scale>
        <p:origin x="5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442656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53368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50859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77446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183722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920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99201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17381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194070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75888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05507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  <a:alpha val="80000"/>
              </a:schemeClr>
            </a:gs>
            <a:gs pos="83000">
              <a:schemeClr val="accent3">
                <a:lumMod val="45000"/>
                <a:lumOff val="55000"/>
                <a:alpha val="70000"/>
              </a:schemeClr>
            </a:gs>
            <a:gs pos="100000">
              <a:schemeClr val="accent3">
                <a:lumMod val="30000"/>
                <a:lumOff val="70000"/>
                <a:alpha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437CF23C-C2B3-4264-939C-01323EFB57E8}"/>
              </a:ext>
            </a:extLst>
          </p:cNvPr>
          <p:cNvGrpSpPr/>
          <p:nvPr userDrawn="1"/>
        </p:nvGrpSpPr>
        <p:grpSpPr>
          <a:xfrm>
            <a:off x="278342" y="74940"/>
            <a:ext cx="11635317" cy="6699653"/>
            <a:chOff x="175683" y="74940"/>
            <a:chExt cx="11635317" cy="6699653"/>
          </a:xfrm>
        </p:grpSpPr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78B1A3A1-3FC7-4CCB-9C18-E90A0A6F8071}"/>
                </a:ext>
              </a:extLst>
            </p:cNvPr>
            <p:cNvGrpSpPr/>
            <p:nvPr userDrawn="1"/>
          </p:nvGrpSpPr>
          <p:grpSpPr>
            <a:xfrm>
              <a:off x="8854502" y="74942"/>
              <a:ext cx="2956498" cy="6683152"/>
              <a:chOff x="5666802" y="74942"/>
              <a:chExt cx="2956498" cy="6683152"/>
            </a:xfrm>
          </p:grpSpPr>
          <p:sp>
            <p:nvSpPr>
              <p:cNvPr id="225" name="Shape">
                <a:extLst>
                  <a:ext uri="{FF2B5EF4-FFF2-40B4-BE49-F238E27FC236}">
                    <a16:creationId xmlns:a16="http://schemas.microsoft.com/office/drawing/2014/main" id="{014D1B51-EC59-411B-AB1D-6A31FABD197F}"/>
                  </a:ext>
                </a:extLst>
              </p:cNvPr>
              <p:cNvSpPr/>
              <p:nvPr/>
            </p:nvSpPr>
            <p:spPr>
              <a:xfrm>
                <a:off x="6876300" y="4961312"/>
                <a:ext cx="153677" cy="163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0" h="19899" extrusionOk="0">
                    <a:moveTo>
                      <a:pt x="16690" y="12449"/>
                    </a:moveTo>
                    <a:cubicBezTo>
                      <a:pt x="19771" y="12125"/>
                      <a:pt x="21455" y="10477"/>
                      <a:pt x="19009" y="9506"/>
                    </a:cubicBezTo>
                    <a:cubicBezTo>
                      <a:pt x="18120" y="9153"/>
                      <a:pt x="17167" y="8977"/>
                      <a:pt x="16246" y="8918"/>
                    </a:cubicBezTo>
                    <a:cubicBezTo>
                      <a:pt x="15324" y="8859"/>
                      <a:pt x="14911" y="7829"/>
                      <a:pt x="15547" y="7240"/>
                    </a:cubicBezTo>
                    <a:cubicBezTo>
                      <a:pt x="17198" y="5681"/>
                      <a:pt x="17294" y="4033"/>
                      <a:pt x="15483" y="3768"/>
                    </a:cubicBezTo>
                    <a:cubicBezTo>
                      <a:pt x="13736" y="3503"/>
                      <a:pt x="12275" y="5092"/>
                      <a:pt x="11354" y="6475"/>
                    </a:cubicBezTo>
                    <a:cubicBezTo>
                      <a:pt x="11227" y="6681"/>
                      <a:pt x="10877" y="6564"/>
                      <a:pt x="10941" y="6328"/>
                    </a:cubicBezTo>
                    <a:cubicBezTo>
                      <a:pt x="11576" y="3827"/>
                      <a:pt x="12180" y="-87"/>
                      <a:pt x="9861" y="1"/>
                    </a:cubicBezTo>
                    <a:cubicBezTo>
                      <a:pt x="8527" y="60"/>
                      <a:pt x="8114" y="1326"/>
                      <a:pt x="8146" y="2856"/>
                    </a:cubicBezTo>
                    <a:cubicBezTo>
                      <a:pt x="8146" y="3827"/>
                      <a:pt x="6780" y="4239"/>
                      <a:pt x="6176" y="3444"/>
                    </a:cubicBezTo>
                    <a:cubicBezTo>
                      <a:pt x="4620" y="1414"/>
                      <a:pt x="2936" y="-87"/>
                      <a:pt x="2237" y="1914"/>
                    </a:cubicBezTo>
                    <a:cubicBezTo>
                      <a:pt x="1697" y="3503"/>
                      <a:pt x="2428" y="4975"/>
                      <a:pt x="3540" y="6152"/>
                    </a:cubicBezTo>
                    <a:cubicBezTo>
                      <a:pt x="4175" y="6829"/>
                      <a:pt x="3571" y="7888"/>
                      <a:pt x="2587" y="7800"/>
                    </a:cubicBezTo>
                    <a:cubicBezTo>
                      <a:pt x="1062" y="7653"/>
                      <a:pt x="-145" y="7917"/>
                      <a:pt x="14" y="9242"/>
                    </a:cubicBezTo>
                    <a:cubicBezTo>
                      <a:pt x="173" y="10625"/>
                      <a:pt x="1380" y="11154"/>
                      <a:pt x="2746" y="11331"/>
                    </a:cubicBezTo>
                    <a:cubicBezTo>
                      <a:pt x="3667" y="11449"/>
                      <a:pt x="4016" y="12538"/>
                      <a:pt x="3286" y="13097"/>
                    </a:cubicBezTo>
                    <a:cubicBezTo>
                      <a:pt x="1983" y="14097"/>
                      <a:pt x="1157" y="15274"/>
                      <a:pt x="2491" y="16216"/>
                    </a:cubicBezTo>
                    <a:cubicBezTo>
                      <a:pt x="4429" y="17570"/>
                      <a:pt x="6176" y="15274"/>
                      <a:pt x="7161" y="13567"/>
                    </a:cubicBezTo>
                    <a:cubicBezTo>
                      <a:pt x="7288" y="13361"/>
                      <a:pt x="7606" y="13450"/>
                      <a:pt x="7606" y="13685"/>
                    </a:cubicBezTo>
                    <a:cubicBezTo>
                      <a:pt x="7256" y="17275"/>
                      <a:pt x="9416" y="21513"/>
                      <a:pt x="11259" y="19276"/>
                    </a:cubicBezTo>
                    <a:cubicBezTo>
                      <a:pt x="11735" y="18688"/>
                      <a:pt x="11926" y="17923"/>
                      <a:pt x="11957" y="17099"/>
                    </a:cubicBezTo>
                    <a:cubicBezTo>
                      <a:pt x="11989" y="16304"/>
                      <a:pt x="13069" y="15922"/>
                      <a:pt x="13641" y="16510"/>
                    </a:cubicBezTo>
                    <a:cubicBezTo>
                      <a:pt x="14848" y="17746"/>
                      <a:pt x="16119" y="18482"/>
                      <a:pt x="16690" y="17158"/>
                    </a:cubicBezTo>
                    <a:cubicBezTo>
                      <a:pt x="17135" y="16069"/>
                      <a:pt x="16818" y="15039"/>
                      <a:pt x="15960" y="14127"/>
                    </a:cubicBezTo>
                    <a:cubicBezTo>
                      <a:pt x="15420" y="13479"/>
                      <a:pt x="15833" y="12537"/>
                      <a:pt x="16690" y="12449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6" name="Shape">
                <a:extLst>
                  <a:ext uri="{FF2B5EF4-FFF2-40B4-BE49-F238E27FC236}">
                    <a16:creationId xmlns:a16="http://schemas.microsoft.com/office/drawing/2014/main" id="{BBE674A3-4C50-4D8F-9ADA-FAD8A82D221B}"/>
                  </a:ext>
                </a:extLst>
              </p:cNvPr>
              <p:cNvSpPr/>
              <p:nvPr/>
            </p:nvSpPr>
            <p:spPr>
              <a:xfrm>
                <a:off x="8037417" y="5445111"/>
                <a:ext cx="149629" cy="154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5" h="20329" extrusionOk="0">
                    <a:moveTo>
                      <a:pt x="9748" y="17903"/>
                    </a:moveTo>
                    <a:cubicBezTo>
                      <a:pt x="11315" y="20576"/>
                      <a:pt x="13558" y="21339"/>
                      <a:pt x="13497" y="18667"/>
                    </a:cubicBezTo>
                    <a:cubicBezTo>
                      <a:pt x="13466" y="17681"/>
                      <a:pt x="13251" y="16758"/>
                      <a:pt x="12944" y="15899"/>
                    </a:cubicBezTo>
                    <a:cubicBezTo>
                      <a:pt x="12637" y="15040"/>
                      <a:pt x="13435" y="14181"/>
                      <a:pt x="14265" y="14500"/>
                    </a:cubicBezTo>
                    <a:cubicBezTo>
                      <a:pt x="16416" y="15263"/>
                      <a:pt x="18013" y="14627"/>
                      <a:pt x="17553" y="12877"/>
                    </a:cubicBezTo>
                    <a:cubicBezTo>
                      <a:pt x="17092" y="11159"/>
                      <a:pt x="14972" y="10555"/>
                      <a:pt x="13313" y="10364"/>
                    </a:cubicBezTo>
                    <a:cubicBezTo>
                      <a:pt x="13067" y="10332"/>
                      <a:pt x="13036" y="9950"/>
                      <a:pt x="13282" y="9919"/>
                    </a:cubicBezTo>
                    <a:cubicBezTo>
                      <a:pt x="15893" y="9346"/>
                      <a:pt x="19857" y="8137"/>
                      <a:pt x="18843" y="6069"/>
                    </a:cubicBezTo>
                    <a:cubicBezTo>
                      <a:pt x="18259" y="4861"/>
                      <a:pt x="16877" y="5083"/>
                      <a:pt x="15433" y="5815"/>
                    </a:cubicBezTo>
                    <a:cubicBezTo>
                      <a:pt x="14511" y="6260"/>
                      <a:pt x="13589" y="5211"/>
                      <a:pt x="14081" y="4288"/>
                    </a:cubicBezTo>
                    <a:cubicBezTo>
                      <a:pt x="15371" y="1966"/>
                      <a:pt x="16109" y="-261"/>
                      <a:pt x="13927" y="25"/>
                    </a:cubicBezTo>
                    <a:cubicBezTo>
                      <a:pt x="12206" y="248"/>
                      <a:pt x="11100" y="1584"/>
                      <a:pt x="10424" y="3143"/>
                    </a:cubicBezTo>
                    <a:cubicBezTo>
                      <a:pt x="10025" y="4034"/>
                      <a:pt x="8796" y="3970"/>
                      <a:pt x="8489" y="3016"/>
                    </a:cubicBezTo>
                    <a:cubicBezTo>
                      <a:pt x="8028" y="1552"/>
                      <a:pt x="7260" y="598"/>
                      <a:pt x="6061" y="1330"/>
                    </a:cubicBezTo>
                    <a:cubicBezTo>
                      <a:pt x="4832" y="2125"/>
                      <a:pt x="4802" y="3461"/>
                      <a:pt x="5201" y="4765"/>
                    </a:cubicBezTo>
                    <a:cubicBezTo>
                      <a:pt x="5478" y="5656"/>
                      <a:pt x="4586" y="6483"/>
                      <a:pt x="3757" y="6069"/>
                    </a:cubicBezTo>
                    <a:cubicBezTo>
                      <a:pt x="2282" y="5338"/>
                      <a:pt x="807" y="5115"/>
                      <a:pt x="469" y="6769"/>
                    </a:cubicBezTo>
                    <a:cubicBezTo>
                      <a:pt x="-22" y="9155"/>
                      <a:pt x="2866" y="9696"/>
                      <a:pt x="4863" y="9791"/>
                    </a:cubicBezTo>
                    <a:cubicBezTo>
                      <a:pt x="5109" y="9791"/>
                      <a:pt x="5140" y="10141"/>
                      <a:pt x="4924" y="10237"/>
                    </a:cubicBezTo>
                    <a:cubicBezTo>
                      <a:pt x="1391" y="11541"/>
                      <a:pt x="-1743" y="15454"/>
                      <a:pt x="1115" y="16090"/>
                    </a:cubicBezTo>
                    <a:cubicBezTo>
                      <a:pt x="1852" y="16249"/>
                      <a:pt x="2682" y="16090"/>
                      <a:pt x="3480" y="15708"/>
                    </a:cubicBezTo>
                    <a:cubicBezTo>
                      <a:pt x="4248" y="15359"/>
                      <a:pt x="5047" y="16186"/>
                      <a:pt x="4709" y="16981"/>
                    </a:cubicBezTo>
                    <a:cubicBezTo>
                      <a:pt x="4033" y="18667"/>
                      <a:pt x="3849" y="20130"/>
                      <a:pt x="5355" y="20035"/>
                    </a:cubicBezTo>
                    <a:cubicBezTo>
                      <a:pt x="6553" y="19971"/>
                      <a:pt x="7413" y="19176"/>
                      <a:pt x="7935" y="17999"/>
                    </a:cubicBezTo>
                    <a:cubicBezTo>
                      <a:pt x="8243" y="17235"/>
                      <a:pt x="9318" y="17172"/>
                      <a:pt x="9748" y="17903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7" name="Shape">
                <a:extLst>
                  <a:ext uri="{FF2B5EF4-FFF2-40B4-BE49-F238E27FC236}">
                    <a16:creationId xmlns:a16="http://schemas.microsoft.com/office/drawing/2014/main" id="{D1C9A0C6-8695-48DD-B9D5-C2A6CC36BD21}"/>
                  </a:ext>
                </a:extLst>
              </p:cNvPr>
              <p:cNvSpPr/>
              <p:nvPr/>
            </p:nvSpPr>
            <p:spPr>
              <a:xfrm>
                <a:off x="6973060" y="4646843"/>
                <a:ext cx="1124159" cy="1198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8" h="18987" extrusionOk="0">
                    <a:moveTo>
                      <a:pt x="14056" y="11903"/>
                    </a:moveTo>
                    <a:cubicBezTo>
                      <a:pt x="18299" y="12313"/>
                      <a:pt x="21356" y="10240"/>
                      <a:pt x="18459" y="9091"/>
                    </a:cubicBezTo>
                    <a:cubicBezTo>
                      <a:pt x="16755" y="8416"/>
                      <a:pt x="14895" y="8416"/>
                      <a:pt x="13360" y="8623"/>
                    </a:cubicBezTo>
                    <a:cubicBezTo>
                      <a:pt x="13120" y="8654"/>
                      <a:pt x="12998" y="8363"/>
                      <a:pt x="13209" y="8251"/>
                    </a:cubicBezTo>
                    <a:cubicBezTo>
                      <a:pt x="16443" y="6497"/>
                      <a:pt x="17341" y="3945"/>
                      <a:pt x="15043" y="3596"/>
                    </a:cubicBezTo>
                    <a:cubicBezTo>
                      <a:pt x="13331" y="3335"/>
                      <a:pt x="11918" y="4868"/>
                      <a:pt x="11041" y="6182"/>
                    </a:cubicBezTo>
                    <a:cubicBezTo>
                      <a:pt x="10910" y="6382"/>
                      <a:pt x="10573" y="6255"/>
                      <a:pt x="10632" y="6033"/>
                    </a:cubicBezTo>
                    <a:cubicBezTo>
                      <a:pt x="11243" y="3657"/>
                      <a:pt x="11846" y="-87"/>
                      <a:pt x="9578" y="2"/>
                    </a:cubicBezTo>
                    <a:cubicBezTo>
                      <a:pt x="7267" y="90"/>
                      <a:pt x="7844" y="3822"/>
                      <a:pt x="8405" y="6079"/>
                    </a:cubicBezTo>
                    <a:cubicBezTo>
                      <a:pt x="8464" y="6309"/>
                      <a:pt x="8119" y="6428"/>
                      <a:pt x="7992" y="6221"/>
                    </a:cubicBezTo>
                    <a:cubicBezTo>
                      <a:pt x="6402" y="3623"/>
                      <a:pt x="3176" y="-1079"/>
                      <a:pt x="2160" y="1822"/>
                    </a:cubicBezTo>
                    <a:cubicBezTo>
                      <a:pt x="1283" y="4320"/>
                      <a:pt x="3817" y="6493"/>
                      <a:pt x="5749" y="7730"/>
                    </a:cubicBezTo>
                    <a:cubicBezTo>
                      <a:pt x="5959" y="7864"/>
                      <a:pt x="5795" y="8160"/>
                      <a:pt x="5550" y="8087"/>
                    </a:cubicBezTo>
                    <a:cubicBezTo>
                      <a:pt x="3180" y="7386"/>
                      <a:pt x="-244" y="6719"/>
                      <a:pt x="13" y="8822"/>
                    </a:cubicBezTo>
                    <a:cubicBezTo>
                      <a:pt x="283" y="11030"/>
                      <a:pt x="3400" y="10991"/>
                      <a:pt x="5293" y="10754"/>
                    </a:cubicBezTo>
                    <a:cubicBezTo>
                      <a:pt x="5538" y="10723"/>
                      <a:pt x="5647" y="11018"/>
                      <a:pt x="5432" y="11129"/>
                    </a:cubicBezTo>
                    <a:cubicBezTo>
                      <a:pt x="3522" y="12118"/>
                      <a:pt x="418" y="14068"/>
                      <a:pt x="2451" y="15471"/>
                    </a:cubicBezTo>
                    <a:cubicBezTo>
                      <a:pt x="4336" y="16770"/>
                      <a:pt x="6048" y="14570"/>
                      <a:pt x="6980" y="12953"/>
                    </a:cubicBezTo>
                    <a:cubicBezTo>
                      <a:pt x="7094" y="12758"/>
                      <a:pt x="7423" y="12846"/>
                      <a:pt x="7397" y="13068"/>
                    </a:cubicBezTo>
                    <a:cubicBezTo>
                      <a:pt x="7043" y="16478"/>
                      <a:pt x="9169" y="20521"/>
                      <a:pt x="10940" y="18398"/>
                    </a:cubicBezTo>
                    <a:cubicBezTo>
                      <a:pt x="11939" y="17199"/>
                      <a:pt x="11661" y="15068"/>
                      <a:pt x="11130" y="13582"/>
                    </a:cubicBezTo>
                    <a:cubicBezTo>
                      <a:pt x="11087" y="13463"/>
                      <a:pt x="11264" y="13386"/>
                      <a:pt x="11340" y="13490"/>
                    </a:cubicBezTo>
                    <a:cubicBezTo>
                      <a:pt x="12804" y="15467"/>
                      <a:pt x="15330" y="18394"/>
                      <a:pt x="16211" y="16363"/>
                    </a:cubicBezTo>
                    <a:cubicBezTo>
                      <a:pt x="16882" y="14815"/>
                      <a:pt x="15832" y="13352"/>
                      <a:pt x="13913" y="12283"/>
                    </a:cubicBezTo>
                    <a:cubicBezTo>
                      <a:pt x="13715" y="12164"/>
                      <a:pt x="13820" y="11880"/>
                      <a:pt x="14056" y="11903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8" name="Shape">
                <a:extLst>
                  <a:ext uri="{FF2B5EF4-FFF2-40B4-BE49-F238E27FC236}">
                    <a16:creationId xmlns:a16="http://schemas.microsoft.com/office/drawing/2014/main" id="{2D05FDE6-8546-49C8-82B1-98846258BC6A}"/>
                  </a:ext>
                </a:extLst>
              </p:cNvPr>
              <p:cNvSpPr/>
              <p:nvPr/>
            </p:nvSpPr>
            <p:spPr>
              <a:xfrm>
                <a:off x="7311717" y="5082262"/>
                <a:ext cx="385003" cy="362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36" h="19677" extrusionOk="0">
                    <a:moveTo>
                      <a:pt x="9491" y="18576"/>
                    </a:moveTo>
                    <a:cubicBezTo>
                      <a:pt x="10245" y="16884"/>
                      <a:pt x="10316" y="15022"/>
                      <a:pt x="10161" y="13461"/>
                    </a:cubicBezTo>
                    <a:cubicBezTo>
                      <a:pt x="10137" y="13212"/>
                      <a:pt x="10436" y="13107"/>
                      <a:pt x="10544" y="13330"/>
                    </a:cubicBezTo>
                    <a:cubicBezTo>
                      <a:pt x="12194" y="16674"/>
                      <a:pt x="14742" y="17697"/>
                      <a:pt x="15184" y="15389"/>
                    </a:cubicBezTo>
                    <a:cubicBezTo>
                      <a:pt x="15507" y="13671"/>
                      <a:pt x="14024" y="12176"/>
                      <a:pt x="12720" y="11232"/>
                    </a:cubicBezTo>
                    <a:cubicBezTo>
                      <a:pt x="12529" y="11087"/>
                      <a:pt x="12661" y="10759"/>
                      <a:pt x="12888" y="10825"/>
                    </a:cubicBezTo>
                    <a:cubicBezTo>
                      <a:pt x="15268" y="11546"/>
                      <a:pt x="19035" y="12333"/>
                      <a:pt x="19035" y="10051"/>
                    </a:cubicBezTo>
                    <a:cubicBezTo>
                      <a:pt x="19035" y="7717"/>
                      <a:pt x="15244" y="8123"/>
                      <a:pt x="12936" y="8582"/>
                    </a:cubicBezTo>
                    <a:cubicBezTo>
                      <a:pt x="12697" y="8635"/>
                      <a:pt x="12589" y="8281"/>
                      <a:pt x="12804" y="8163"/>
                    </a:cubicBezTo>
                    <a:cubicBezTo>
                      <a:pt x="15495" y="6681"/>
                      <a:pt x="20375" y="3651"/>
                      <a:pt x="17481" y="2484"/>
                    </a:cubicBezTo>
                    <a:cubicBezTo>
                      <a:pt x="14981" y="1487"/>
                      <a:pt x="12697" y="3940"/>
                      <a:pt x="11369" y="5828"/>
                    </a:cubicBezTo>
                    <a:cubicBezTo>
                      <a:pt x="11226" y="6038"/>
                      <a:pt x="10927" y="5855"/>
                      <a:pt x="11010" y="5618"/>
                    </a:cubicBezTo>
                    <a:cubicBezTo>
                      <a:pt x="11812" y="3258"/>
                      <a:pt x="12613" y="-152"/>
                      <a:pt x="10484" y="5"/>
                    </a:cubicBezTo>
                    <a:cubicBezTo>
                      <a:pt x="8247" y="176"/>
                      <a:pt x="8164" y="3310"/>
                      <a:pt x="8331" y="5238"/>
                    </a:cubicBezTo>
                    <a:cubicBezTo>
                      <a:pt x="8355" y="5487"/>
                      <a:pt x="8044" y="5579"/>
                      <a:pt x="7948" y="5356"/>
                    </a:cubicBezTo>
                    <a:cubicBezTo>
                      <a:pt x="7028" y="3389"/>
                      <a:pt x="5174" y="163"/>
                      <a:pt x="3679" y="2143"/>
                    </a:cubicBezTo>
                    <a:cubicBezTo>
                      <a:pt x="2291" y="3979"/>
                      <a:pt x="4456" y="5815"/>
                      <a:pt x="6047" y="6825"/>
                    </a:cubicBezTo>
                    <a:cubicBezTo>
                      <a:pt x="6238" y="6943"/>
                      <a:pt x="6142" y="7271"/>
                      <a:pt x="5915" y="7245"/>
                    </a:cubicBezTo>
                    <a:cubicBezTo>
                      <a:pt x="2483" y="6733"/>
                      <a:pt x="-1225" y="8202"/>
                      <a:pt x="390" y="10563"/>
                    </a:cubicBezTo>
                    <a:cubicBezTo>
                      <a:pt x="1873" y="12740"/>
                      <a:pt x="5138" y="11218"/>
                      <a:pt x="6430" y="10497"/>
                    </a:cubicBezTo>
                    <a:cubicBezTo>
                      <a:pt x="4743" y="11533"/>
                      <a:pt x="-172" y="14786"/>
                      <a:pt x="2255" y="15966"/>
                    </a:cubicBezTo>
                    <a:cubicBezTo>
                      <a:pt x="3798" y="16714"/>
                      <a:pt x="5317" y="15730"/>
                      <a:pt x="6477" y="13841"/>
                    </a:cubicBezTo>
                    <a:cubicBezTo>
                      <a:pt x="6597" y="13645"/>
                      <a:pt x="6884" y="13763"/>
                      <a:pt x="6848" y="13999"/>
                    </a:cubicBezTo>
                    <a:cubicBezTo>
                      <a:pt x="6238" y="18274"/>
                      <a:pt x="8223" y="21448"/>
                      <a:pt x="9491" y="18576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9" name="Shape">
                <a:extLst>
                  <a:ext uri="{FF2B5EF4-FFF2-40B4-BE49-F238E27FC236}">
                    <a16:creationId xmlns:a16="http://schemas.microsoft.com/office/drawing/2014/main" id="{7389FFBA-7BCE-41E5-8D54-3D6F9BB02C14}"/>
                  </a:ext>
                </a:extLst>
              </p:cNvPr>
              <p:cNvSpPr/>
              <p:nvPr/>
            </p:nvSpPr>
            <p:spPr>
              <a:xfrm>
                <a:off x="5690992" y="5614441"/>
                <a:ext cx="1680706" cy="1143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178" extrusionOk="0">
                    <a:moveTo>
                      <a:pt x="20472" y="11896"/>
                    </a:moveTo>
                    <a:cubicBezTo>
                      <a:pt x="20478" y="11273"/>
                      <a:pt x="20432" y="10637"/>
                      <a:pt x="20246" y="10073"/>
                    </a:cubicBezTo>
                    <a:cubicBezTo>
                      <a:pt x="20085" y="9575"/>
                      <a:pt x="19804" y="9141"/>
                      <a:pt x="19451" y="8939"/>
                    </a:cubicBezTo>
                    <a:cubicBezTo>
                      <a:pt x="19433" y="8612"/>
                      <a:pt x="19408" y="8290"/>
                      <a:pt x="19377" y="7967"/>
                    </a:cubicBezTo>
                    <a:cubicBezTo>
                      <a:pt x="19309" y="7295"/>
                      <a:pt x="19216" y="6623"/>
                      <a:pt x="19099" y="5960"/>
                    </a:cubicBezTo>
                    <a:cubicBezTo>
                      <a:pt x="19823" y="5297"/>
                      <a:pt x="20534" y="4612"/>
                      <a:pt x="21239" y="3918"/>
                    </a:cubicBezTo>
                    <a:cubicBezTo>
                      <a:pt x="21252" y="3909"/>
                      <a:pt x="21264" y="3895"/>
                      <a:pt x="21273" y="3882"/>
                    </a:cubicBezTo>
                    <a:cubicBezTo>
                      <a:pt x="21524" y="3595"/>
                      <a:pt x="21564" y="3067"/>
                      <a:pt x="21366" y="2708"/>
                    </a:cubicBezTo>
                    <a:cubicBezTo>
                      <a:pt x="21168" y="2346"/>
                      <a:pt x="20803" y="2287"/>
                      <a:pt x="20556" y="2574"/>
                    </a:cubicBezTo>
                    <a:cubicBezTo>
                      <a:pt x="19526" y="3761"/>
                      <a:pt x="18483" y="4917"/>
                      <a:pt x="17407" y="5996"/>
                    </a:cubicBezTo>
                    <a:cubicBezTo>
                      <a:pt x="16940" y="6462"/>
                      <a:pt x="16466" y="6915"/>
                      <a:pt x="15984" y="7345"/>
                    </a:cubicBezTo>
                    <a:cubicBezTo>
                      <a:pt x="15538" y="6910"/>
                      <a:pt x="15112" y="6426"/>
                      <a:pt x="14709" y="5902"/>
                    </a:cubicBezTo>
                    <a:cubicBezTo>
                      <a:pt x="14719" y="5862"/>
                      <a:pt x="14731" y="5822"/>
                      <a:pt x="14737" y="5781"/>
                    </a:cubicBezTo>
                    <a:cubicBezTo>
                      <a:pt x="14747" y="5732"/>
                      <a:pt x="14774" y="5692"/>
                      <a:pt x="14808" y="5674"/>
                    </a:cubicBezTo>
                    <a:lnTo>
                      <a:pt x="14904" y="5629"/>
                    </a:lnTo>
                    <a:cubicBezTo>
                      <a:pt x="14824" y="4352"/>
                      <a:pt x="14208" y="3179"/>
                      <a:pt x="13401" y="2776"/>
                    </a:cubicBezTo>
                    <a:cubicBezTo>
                      <a:pt x="12956" y="2552"/>
                      <a:pt x="12476" y="2547"/>
                      <a:pt x="12018" y="2395"/>
                    </a:cubicBezTo>
                    <a:cubicBezTo>
                      <a:pt x="11629" y="2265"/>
                      <a:pt x="11230" y="1992"/>
                      <a:pt x="11007" y="1508"/>
                    </a:cubicBezTo>
                    <a:cubicBezTo>
                      <a:pt x="10957" y="1405"/>
                      <a:pt x="10849" y="1423"/>
                      <a:pt x="10818" y="1539"/>
                    </a:cubicBezTo>
                    <a:cubicBezTo>
                      <a:pt x="10685" y="2036"/>
                      <a:pt x="10568" y="2547"/>
                      <a:pt x="10546" y="3085"/>
                    </a:cubicBezTo>
                    <a:cubicBezTo>
                      <a:pt x="10487" y="4491"/>
                      <a:pt x="11115" y="5804"/>
                      <a:pt x="11907" y="6556"/>
                    </a:cubicBezTo>
                    <a:cubicBezTo>
                      <a:pt x="12386" y="7013"/>
                      <a:pt x="12956" y="7313"/>
                      <a:pt x="13515" y="7206"/>
                    </a:cubicBezTo>
                    <a:cubicBezTo>
                      <a:pt x="14007" y="7112"/>
                      <a:pt x="14484" y="6655"/>
                      <a:pt x="14685" y="5983"/>
                    </a:cubicBezTo>
                    <a:cubicBezTo>
                      <a:pt x="14994" y="6547"/>
                      <a:pt x="15331" y="7089"/>
                      <a:pt x="15693" y="7595"/>
                    </a:cubicBezTo>
                    <a:cubicBezTo>
                      <a:pt x="15158" y="8066"/>
                      <a:pt x="14610" y="8509"/>
                      <a:pt x="14051" y="8917"/>
                    </a:cubicBezTo>
                    <a:cubicBezTo>
                      <a:pt x="13370" y="9414"/>
                      <a:pt x="12671" y="9862"/>
                      <a:pt x="11956" y="10247"/>
                    </a:cubicBezTo>
                    <a:cubicBezTo>
                      <a:pt x="11656" y="10059"/>
                      <a:pt x="11369" y="9822"/>
                      <a:pt x="11078" y="9571"/>
                    </a:cubicBezTo>
                    <a:lnTo>
                      <a:pt x="10196" y="8800"/>
                    </a:lnTo>
                    <a:cubicBezTo>
                      <a:pt x="9875" y="8518"/>
                      <a:pt x="9556" y="8241"/>
                      <a:pt x="9247" y="7936"/>
                    </a:cubicBezTo>
                    <a:cubicBezTo>
                      <a:pt x="9256" y="7922"/>
                      <a:pt x="9265" y="7914"/>
                      <a:pt x="9275" y="7900"/>
                    </a:cubicBezTo>
                    <a:cubicBezTo>
                      <a:pt x="9299" y="7864"/>
                      <a:pt x="9336" y="7846"/>
                      <a:pt x="9371" y="7855"/>
                    </a:cubicBezTo>
                    <a:lnTo>
                      <a:pt x="9423" y="7869"/>
                    </a:lnTo>
                    <a:cubicBezTo>
                      <a:pt x="9473" y="7882"/>
                      <a:pt x="9525" y="7842"/>
                      <a:pt x="9544" y="7770"/>
                    </a:cubicBezTo>
                    <a:cubicBezTo>
                      <a:pt x="9903" y="6355"/>
                      <a:pt x="9655" y="4652"/>
                      <a:pt x="8925" y="3573"/>
                    </a:cubicBezTo>
                    <a:cubicBezTo>
                      <a:pt x="8511" y="2959"/>
                      <a:pt x="7972" y="2556"/>
                      <a:pt x="7515" y="2010"/>
                    </a:cubicBezTo>
                    <a:cubicBezTo>
                      <a:pt x="7112" y="1530"/>
                      <a:pt x="6760" y="872"/>
                      <a:pt x="6713" y="137"/>
                    </a:cubicBezTo>
                    <a:cubicBezTo>
                      <a:pt x="6704" y="12"/>
                      <a:pt x="6602" y="-42"/>
                      <a:pt x="6537" y="39"/>
                    </a:cubicBezTo>
                    <a:cubicBezTo>
                      <a:pt x="6181" y="478"/>
                      <a:pt x="5835" y="943"/>
                      <a:pt x="5594" y="1521"/>
                    </a:cubicBezTo>
                    <a:cubicBezTo>
                      <a:pt x="4984" y="2982"/>
                      <a:pt x="5185" y="4917"/>
                      <a:pt x="5782" y="6386"/>
                    </a:cubicBezTo>
                    <a:cubicBezTo>
                      <a:pt x="6144" y="7277"/>
                      <a:pt x="6667" y="8070"/>
                      <a:pt x="7338" y="8429"/>
                    </a:cubicBezTo>
                    <a:cubicBezTo>
                      <a:pt x="7951" y="8751"/>
                      <a:pt x="8696" y="8639"/>
                      <a:pt x="9182" y="8030"/>
                    </a:cubicBezTo>
                    <a:cubicBezTo>
                      <a:pt x="9476" y="8384"/>
                      <a:pt x="9785" y="8711"/>
                      <a:pt x="10088" y="9038"/>
                    </a:cubicBezTo>
                    <a:lnTo>
                      <a:pt x="10917" y="9925"/>
                    </a:lnTo>
                    <a:cubicBezTo>
                      <a:pt x="11103" y="10122"/>
                      <a:pt x="11291" y="10315"/>
                      <a:pt x="11489" y="10494"/>
                    </a:cubicBezTo>
                    <a:cubicBezTo>
                      <a:pt x="11131" y="10673"/>
                      <a:pt x="10766" y="10834"/>
                      <a:pt x="10397" y="10977"/>
                    </a:cubicBezTo>
                    <a:cubicBezTo>
                      <a:pt x="9763" y="11224"/>
                      <a:pt x="9120" y="11412"/>
                      <a:pt x="8467" y="11542"/>
                    </a:cubicBezTo>
                    <a:cubicBezTo>
                      <a:pt x="8201" y="11591"/>
                      <a:pt x="7935" y="11631"/>
                      <a:pt x="7669" y="11654"/>
                    </a:cubicBezTo>
                    <a:cubicBezTo>
                      <a:pt x="7682" y="11614"/>
                      <a:pt x="7685" y="11569"/>
                      <a:pt x="7672" y="11524"/>
                    </a:cubicBezTo>
                    <a:cubicBezTo>
                      <a:pt x="7252" y="10211"/>
                      <a:pt x="6358" y="9235"/>
                      <a:pt x="5368" y="9015"/>
                    </a:cubicBezTo>
                    <a:cubicBezTo>
                      <a:pt x="3617" y="8635"/>
                      <a:pt x="1804" y="10462"/>
                      <a:pt x="137" y="9813"/>
                    </a:cubicBezTo>
                    <a:cubicBezTo>
                      <a:pt x="44" y="9777"/>
                      <a:pt x="-36" y="9920"/>
                      <a:pt x="17" y="10041"/>
                    </a:cubicBezTo>
                    <a:cubicBezTo>
                      <a:pt x="907" y="12169"/>
                      <a:pt x="1879" y="14324"/>
                      <a:pt x="3360" y="15555"/>
                    </a:cubicBezTo>
                    <a:cubicBezTo>
                      <a:pt x="3741" y="15874"/>
                      <a:pt x="4165" y="16124"/>
                      <a:pt x="4604" y="16111"/>
                    </a:cubicBezTo>
                    <a:cubicBezTo>
                      <a:pt x="4972" y="16098"/>
                      <a:pt x="5321" y="15905"/>
                      <a:pt x="5652" y="15672"/>
                    </a:cubicBezTo>
                    <a:cubicBezTo>
                      <a:pt x="6178" y="15309"/>
                      <a:pt x="6679" y="14839"/>
                      <a:pt x="7041" y="14176"/>
                    </a:cubicBezTo>
                    <a:cubicBezTo>
                      <a:pt x="7385" y="13544"/>
                      <a:pt x="7586" y="12720"/>
                      <a:pt x="7499" y="11932"/>
                    </a:cubicBezTo>
                    <a:cubicBezTo>
                      <a:pt x="7493" y="11864"/>
                      <a:pt x="7515" y="11802"/>
                      <a:pt x="7555" y="11770"/>
                    </a:cubicBezTo>
                    <a:cubicBezTo>
                      <a:pt x="7864" y="11784"/>
                      <a:pt x="8173" y="11770"/>
                      <a:pt x="8483" y="11743"/>
                    </a:cubicBezTo>
                    <a:cubicBezTo>
                      <a:pt x="9148" y="11685"/>
                      <a:pt x="9810" y="11560"/>
                      <a:pt x="10466" y="11381"/>
                    </a:cubicBezTo>
                    <a:cubicBezTo>
                      <a:pt x="11777" y="11022"/>
                      <a:pt x="13058" y="10422"/>
                      <a:pt x="14295" y="9678"/>
                    </a:cubicBezTo>
                    <a:cubicBezTo>
                      <a:pt x="14378" y="9629"/>
                      <a:pt x="14462" y="9575"/>
                      <a:pt x="14545" y="9522"/>
                    </a:cubicBezTo>
                    <a:cubicBezTo>
                      <a:pt x="14533" y="9620"/>
                      <a:pt x="14521" y="9723"/>
                      <a:pt x="14511" y="9822"/>
                    </a:cubicBezTo>
                    <a:cubicBezTo>
                      <a:pt x="14481" y="10144"/>
                      <a:pt x="14468" y="10467"/>
                      <a:pt x="14468" y="10785"/>
                    </a:cubicBezTo>
                    <a:cubicBezTo>
                      <a:pt x="14468" y="10946"/>
                      <a:pt x="14471" y="11103"/>
                      <a:pt x="14477" y="11264"/>
                    </a:cubicBezTo>
                    <a:cubicBezTo>
                      <a:pt x="14484" y="11416"/>
                      <a:pt x="14490" y="11569"/>
                      <a:pt x="14490" y="11726"/>
                    </a:cubicBezTo>
                    <a:cubicBezTo>
                      <a:pt x="14496" y="12030"/>
                      <a:pt x="14490" y="12339"/>
                      <a:pt x="14477" y="12648"/>
                    </a:cubicBezTo>
                    <a:cubicBezTo>
                      <a:pt x="14450" y="13262"/>
                      <a:pt x="14388" y="13876"/>
                      <a:pt x="14286" y="14476"/>
                    </a:cubicBezTo>
                    <a:cubicBezTo>
                      <a:pt x="14279" y="14507"/>
                      <a:pt x="14273" y="14543"/>
                      <a:pt x="14267" y="14574"/>
                    </a:cubicBezTo>
                    <a:cubicBezTo>
                      <a:pt x="14264" y="14507"/>
                      <a:pt x="14233" y="14449"/>
                      <a:pt x="14187" y="14436"/>
                    </a:cubicBezTo>
                    <a:cubicBezTo>
                      <a:pt x="13175" y="14086"/>
                      <a:pt x="12034" y="14642"/>
                      <a:pt x="11381" y="15820"/>
                    </a:cubicBezTo>
                    <a:cubicBezTo>
                      <a:pt x="11010" y="16487"/>
                      <a:pt x="10796" y="17311"/>
                      <a:pt x="10475" y="18033"/>
                    </a:cubicBezTo>
                    <a:cubicBezTo>
                      <a:pt x="10193" y="18664"/>
                      <a:pt x="9782" y="19251"/>
                      <a:pt x="9287" y="19408"/>
                    </a:cubicBezTo>
                    <a:cubicBezTo>
                      <a:pt x="9203" y="19435"/>
                      <a:pt x="9176" y="19587"/>
                      <a:pt x="9241" y="19672"/>
                    </a:cubicBezTo>
                    <a:cubicBezTo>
                      <a:pt x="9584" y="20134"/>
                      <a:pt x="9943" y="20577"/>
                      <a:pt x="10367" y="20855"/>
                    </a:cubicBezTo>
                    <a:cubicBezTo>
                      <a:pt x="11440" y="21558"/>
                      <a:pt x="12742" y="21043"/>
                      <a:pt x="13679" y="20008"/>
                    </a:cubicBezTo>
                    <a:cubicBezTo>
                      <a:pt x="14245" y="19381"/>
                      <a:pt x="14731" y="18534"/>
                      <a:pt x="14895" y="17531"/>
                    </a:cubicBezTo>
                    <a:cubicBezTo>
                      <a:pt x="15053" y="16554"/>
                      <a:pt x="14858" y="15421"/>
                      <a:pt x="14310" y="14812"/>
                    </a:cubicBezTo>
                    <a:cubicBezTo>
                      <a:pt x="14335" y="14713"/>
                      <a:pt x="14360" y="14615"/>
                      <a:pt x="14382" y="14516"/>
                    </a:cubicBezTo>
                    <a:cubicBezTo>
                      <a:pt x="14518" y="13920"/>
                      <a:pt x="14614" y="13302"/>
                      <a:pt x="14675" y="12680"/>
                    </a:cubicBezTo>
                    <a:cubicBezTo>
                      <a:pt x="14706" y="12366"/>
                      <a:pt x="14728" y="12053"/>
                      <a:pt x="14740" y="11735"/>
                    </a:cubicBezTo>
                    <a:cubicBezTo>
                      <a:pt x="14747" y="11578"/>
                      <a:pt x="14750" y="11416"/>
                      <a:pt x="14753" y="11260"/>
                    </a:cubicBezTo>
                    <a:cubicBezTo>
                      <a:pt x="14753" y="11107"/>
                      <a:pt x="14759" y="10955"/>
                      <a:pt x="14765" y="10807"/>
                    </a:cubicBezTo>
                    <a:cubicBezTo>
                      <a:pt x="14781" y="10503"/>
                      <a:pt x="14805" y="10203"/>
                      <a:pt x="14846" y="9911"/>
                    </a:cubicBezTo>
                    <a:cubicBezTo>
                      <a:pt x="14876" y="9678"/>
                      <a:pt x="14923" y="9450"/>
                      <a:pt x="14982" y="9248"/>
                    </a:cubicBezTo>
                    <a:cubicBezTo>
                      <a:pt x="15975" y="8594"/>
                      <a:pt x="16933" y="7851"/>
                      <a:pt x="17871" y="7053"/>
                    </a:cubicBezTo>
                    <a:cubicBezTo>
                      <a:pt x="18177" y="6794"/>
                      <a:pt x="18477" y="6525"/>
                      <a:pt x="18777" y="6256"/>
                    </a:cubicBezTo>
                    <a:cubicBezTo>
                      <a:pt x="18932" y="6834"/>
                      <a:pt x="19071" y="7425"/>
                      <a:pt x="19185" y="8026"/>
                    </a:cubicBezTo>
                    <a:cubicBezTo>
                      <a:pt x="19226" y="8241"/>
                      <a:pt x="19263" y="8460"/>
                      <a:pt x="19300" y="8675"/>
                    </a:cubicBezTo>
                    <a:cubicBezTo>
                      <a:pt x="19281" y="8626"/>
                      <a:pt x="19250" y="8590"/>
                      <a:pt x="19210" y="8590"/>
                    </a:cubicBezTo>
                    <a:cubicBezTo>
                      <a:pt x="18480" y="8576"/>
                      <a:pt x="17753" y="9105"/>
                      <a:pt x="17332" y="9970"/>
                    </a:cubicBezTo>
                    <a:cubicBezTo>
                      <a:pt x="16593" y="11493"/>
                      <a:pt x="16810" y="13786"/>
                      <a:pt x="16012" y="15175"/>
                    </a:cubicBezTo>
                    <a:cubicBezTo>
                      <a:pt x="15953" y="15278"/>
                      <a:pt x="16012" y="15435"/>
                      <a:pt x="16104" y="15426"/>
                    </a:cubicBezTo>
                    <a:cubicBezTo>
                      <a:pt x="17348" y="15273"/>
                      <a:pt x="18625" y="15045"/>
                      <a:pt x="19659" y="14050"/>
                    </a:cubicBezTo>
                    <a:cubicBezTo>
                      <a:pt x="19931" y="13791"/>
                      <a:pt x="20184" y="13468"/>
                      <a:pt x="20324" y="13043"/>
                    </a:cubicBezTo>
                    <a:cubicBezTo>
                      <a:pt x="20441" y="12689"/>
                      <a:pt x="20469" y="12285"/>
                      <a:pt x="20472" y="11896"/>
                    </a:cubicBezTo>
                    <a:close/>
                    <a:moveTo>
                      <a:pt x="19321" y="8783"/>
                    </a:moveTo>
                    <a:cubicBezTo>
                      <a:pt x="19321" y="8791"/>
                      <a:pt x="19325" y="8796"/>
                      <a:pt x="19325" y="8805"/>
                    </a:cubicBezTo>
                    <a:cubicBezTo>
                      <a:pt x="19321" y="8796"/>
                      <a:pt x="19321" y="8791"/>
                      <a:pt x="19321" y="8783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Shape">
                <a:extLst>
                  <a:ext uri="{FF2B5EF4-FFF2-40B4-BE49-F238E27FC236}">
                    <a16:creationId xmlns:a16="http://schemas.microsoft.com/office/drawing/2014/main" id="{9F037821-3ECF-471B-9398-393755FEA0BD}"/>
                  </a:ext>
                </a:extLst>
              </p:cNvPr>
              <p:cNvSpPr/>
              <p:nvPr/>
            </p:nvSpPr>
            <p:spPr>
              <a:xfrm>
                <a:off x="6561830" y="5324162"/>
                <a:ext cx="519248" cy="470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9" h="21182" extrusionOk="0">
                    <a:moveTo>
                      <a:pt x="20906" y="18907"/>
                    </a:moveTo>
                    <a:cubicBezTo>
                      <a:pt x="19438" y="14558"/>
                      <a:pt x="17198" y="10134"/>
                      <a:pt x="13070" y="6614"/>
                    </a:cubicBezTo>
                    <a:cubicBezTo>
                      <a:pt x="9489" y="3562"/>
                      <a:pt x="5214" y="1241"/>
                      <a:pt x="1018" y="31"/>
                    </a:cubicBezTo>
                    <a:cubicBezTo>
                      <a:pt x="303" y="-176"/>
                      <a:pt x="-264" y="696"/>
                      <a:pt x="127" y="1382"/>
                    </a:cubicBezTo>
                    <a:lnTo>
                      <a:pt x="4304" y="8804"/>
                    </a:lnTo>
                    <a:cubicBezTo>
                      <a:pt x="5791" y="11441"/>
                      <a:pt x="7308" y="14122"/>
                      <a:pt x="9470" y="16542"/>
                    </a:cubicBezTo>
                    <a:cubicBezTo>
                      <a:pt x="11162" y="18427"/>
                      <a:pt x="13344" y="20149"/>
                      <a:pt x="15613" y="21119"/>
                    </a:cubicBezTo>
                    <a:cubicBezTo>
                      <a:pt x="16318" y="21424"/>
                      <a:pt x="16983" y="20563"/>
                      <a:pt x="16611" y="19833"/>
                    </a:cubicBezTo>
                    <a:cubicBezTo>
                      <a:pt x="16141" y="18917"/>
                      <a:pt x="15643" y="18002"/>
                      <a:pt x="15104" y="17097"/>
                    </a:cubicBezTo>
                    <a:cubicBezTo>
                      <a:pt x="14566" y="16204"/>
                      <a:pt x="15652" y="15201"/>
                      <a:pt x="16347" y="15953"/>
                    </a:cubicBezTo>
                    <a:cubicBezTo>
                      <a:pt x="17491" y="17217"/>
                      <a:pt x="18567" y="18525"/>
                      <a:pt x="19556" y="19855"/>
                    </a:cubicBezTo>
                    <a:cubicBezTo>
                      <a:pt x="20162" y="20683"/>
                      <a:pt x="21336" y="19855"/>
                      <a:pt x="20906" y="18907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Shape">
                <a:extLst>
                  <a:ext uri="{FF2B5EF4-FFF2-40B4-BE49-F238E27FC236}">
                    <a16:creationId xmlns:a16="http://schemas.microsoft.com/office/drawing/2014/main" id="{7D9FB3D6-7DA6-45BA-A0B3-02BE41D33A03}"/>
                  </a:ext>
                </a:extLst>
              </p:cNvPr>
              <p:cNvSpPr/>
              <p:nvPr/>
            </p:nvSpPr>
            <p:spPr>
              <a:xfrm>
                <a:off x="7505239" y="4138852"/>
                <a:ext cx="337629" cy="620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6" h="21017" extrusionOk="0">
                    <a:moveTo>
                      <a:pt x="15810" y="20825"/>
                    </a:moveTo>
                    <a:cubicBezTo>
                      <a:pt x="10710" y="18661"/>
                      <a:pt x="5885" y="15865"/>
                      <a:pt x="3145" y="11767"/>
                    </a:cubicBezTo>
                    <a:cubicBezTo>
                      <a:pt x="771" y="8209"/>
                      <a:pt x="-295" y="4266"/>
                      <a:pt x="70" y="643"/>
                    </a:cubicBezTo>
                    <a:cubicBezTo>
                      <a:pt x="131" y="28"/>
                      <a:pt x="1562" y="-226"/>
                      <a:pt x="2293" y="241"/>
                    </a:cubicBezTo>
                    <a:lnTo>
                      <a:pt x="10208" y="5266"/>
                    </a:lnTo>
                    <a:cubicBezTo>
                      <a:pt x="13024" y="7053"/>
                      <a:pt x="15871" y="8873"/>
                      <a:pt x="18063" y="11160"/>
                    </a:cubicBezTo>
                    <a:cubicBezTo>
                      <a:pt x="19768" y="12947"/>
                      <a:pt x="21031" y="15078"/>
                      <a:pt x="21244" y="17111"/>
                    </a:cubicBezTo>
                    <a:cubicBezTo>
                      <a:pt x="21305" y="17743"/>
                      <a:pt x="19859" y="18079"/>
                      <a:pt x="19067" y="17620"/>
                    </a:cubicBezTo>
                    <a:cubicBezTo>
                      <a:pt x="18063" y="17038"/>
                      <a:pt x="17089" y="16431"/>
                      <a:pt x="16145" y="15792"/>
                    </a:cubicBezTo>
                    <a:cubicBezTo>
                      <a:pt x="15201" y="15160"/>
                      <a:pt x="13359" y="15800"/>
                      <a:pt x="14044" y="16521"/>
                    </a:cubicBezTo>
                    <a:cubicBezTo>
                      <a:pt x="15186" y="17726"/>
                      <a:pt x="16419" y="18882"/>
                      <a:pt x="17728" y="19980"/>
                    </a:cubicBezTo>
                    <a:cubicBezTo>
                      <a:pt x="18519" y="20636"/>
                      <a:pt x="16860" y="21374"/>
                      <a:pt x="15810" y="2082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2" name="Shape">
                <a:extLst>
                  <a:ext uri="{FF2B5EF4-FFF2-40B4-BE49-F238E27FC236}">
                    <a16:creationId xmlns:a16="http://schemas.microsoft.com/office/drawing/2014/main" id="{EDFFF582-69EE-4C65-BC44-F3C391061872}"/>
                  </a:ext>
                </a:extLst>
              </p:cNvPr>
              <p:cNvSpPr/>
              <p:nvPr/>
            </p:nvSpPr>
            <p:spPr>
              <a:xfrm>
                <a:off x="8061606" y="4622653"/>
                <a:ext cx="498286" cy="485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7" h="21025" extrusionOk="0">
                    <a:moveTo>
                      <a:pt x="1717" y="20954"/>
                    </a:moveTo>
                    <a:cubicBezTo>
                      <a:pt x="5926" y="19718"/>
                      <a:pt x="10259" y="17663"/>
                      <a:pt x="13913" y="13524"/>
                    </a:cubicBezTo>
                    <a:cubicBezTo>
                      <a:pt x="17075" y="9929"/>
                      <a:pt x="19621" y="5548"/>
                      <a:pt x="21100" y="1157"/>
                    </a:cubicBezTo>
                    <a:cubicBezTo>
                      <a:pt x="21346" y="413"/>
                      <a:pt x="20586" y="-258"/>
                      <a:pt x="19898" y="98"/>
                    </a:cubicBezTo>
                    <a:lnTo>
                      <a:pt x="12579" y="3987"/>
                    </a:lnTo>
                    <a:cubicBezTo>
                      <a:pt x="9981" y="5370"/>
                      <a:pt x="7333" y="6785"/>
                      <a:pt x="4889" y="8912"/>
                    </a:cubicBezTo>
                    <a:cubicBezTo>
                      <a:pt x="2980" y="10579"/>
                      <a:pt x="1173" y="12780"/>
                      <a:pt x="85" y="15127"/>
                    </a:cubicBezTo>
                    <a:cubicBezTo>
                      <a:pt x="-254" y="15861"/>
                      <a:pt x="485" y="16636"/>
                      <a:pt x="1204" y="16290"/>
                    </a:cubicBezTo>
                    <a:cubicBezTo>
                      <a:pt x="2107" y="15861"/>
                      <a:pt x="3000" y="15400"/>
                      <a:pt x="3894" y="14886"/>
                    </a:cubicBezTo>
                    <a:cubicBezTo>
                      <a:pt x="4787" y="14383"/>
                      <a:pt x="5628" y="15620"/>
                      <a:pt x="4859" y="16301"/>
                    </a:cubicBezTo>
                    <a:cubicBezTo>
                      <a:pt x="3575" y="17433"/>
                      <a:pt x="2261" y="18481"/>
                      <a:pt x="927" y="19435"/>
                    </a:cubicBezTo>
                    <a:cubicBezTo>
                      <a:pt x="116" y="20032"/>
                      <a:pt x="793" y="21342"/>
                      <a:pt x="1717" y="2095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Shape">
                <a:extLst>
                  <a:ext uri="{FF2B5EF4-FFF2-40B4-BE49-F238E27FC236}">
                    <a16:creationId xmlns:a16="http://schemas.microsoft.com/office/drawing/2014/main" id="{92FFC96D-FD49-4E57-B2AC-9918BF0EE04D}"/>
                  </a:ext>
                </a:extLst>
              </p:cNvPr>
              <p:cNvSpPr/>
              <p:nvPr/>
            </p:nvSpPr>
            <p:spPr>
              <a:xfrm>
                <a:off x="7698758" y="5783771"/>
                <a:ext cx="458049" cy="20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6" h="21014" extrusionOk="0">
                    <a:moveTo>
                      <a:pt x="640" y="20470"/>
                    </a:moveTo>
                    <a:cubicBezTo>
                      <a:pt x="4088" y="21527"/>
                      <a:pt x="7892" y="21326"/>
                      <a:pt x="11842" y="17298"/>
                    </a:cubicBezTo>
                    <a:cubicBezTo>
                      <a:pt x="15267" y="13798"/>
                      <a:pt x="18492" y="8562"/>
                      <a:pt x="20946" y="2570"/>
                    </a:cubicBezTo>
                    <a:cubicBezTo>
                      <a:pt x="21359" y="1563"/>
                      <a:pt x="21013" y="-73"/>
                      <a:pt x="20400" y="3"/>
                    </a:cubicBezTo>
                    <a:lnTo>
                      <a:pt x="13850" y="984"/>
                    </a:lnTo>
                    <a:cubicBezTo>
                      <a:pt x="11530" y="1337"/>
                      <a:pt x="9153" y="1714"/>
                      <a:pt x="6710" y="3376"/>
                    </a:cubicBezTo>
                    <a:cubicBezTo>
                      <a:pt x="4791" y="4685"/>
                      <a:pt x="2794" y="6926"/>
                      <a:pt x="1265" y="9896"/>
                    </a:cubicBezTo>
                    <a:cubicBezTo>
                      <a:pt x="785" y="10828"/>
                      <a:pt x="1087" y="12615"/>
                      <a:pt x="1723" y="12590"/>
                    </a:cubicBezTo>
                    <a:cubicBezTo>
                      <a:pt x="2515" y="12540"/>
                      <a:pt x="3307" y="12439"/>
                      <a:pt x="4121" y="12288"/>
                    </a:cubicBezTo>
                    <a:cubicBezTo>
                      <a:pt x="4925" y="12112"/>
                      <a:pt x="5159" y="14730"/>
                      <a:pt x="4389" y="15259"/>
                    </a:cubicBezTo>
                    <a:cubicBezTo>
                      <a:pt x="3106" y="16140"/>
                      <a:pt x="1823" y="16895"/>
                      <a:pt x="551" y="17474"/>
                    </a:cubicBezTo>
                    <a:cubicBezTo>
                      <a:pt x="-241" y="17826"/>
                      <a:pt x="-152" y="20419"/>
                      <a:pt x="640" y="20470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4" name="Shape">
                <a:extLst>
                  <a:ext uri="{FF2B5EF4-FFF2-40B4-BE49-F238E27FC236}">
                    <a16:creationId xmlns:a16="http://schemas.microsoft.com/office/drawing/2014/main" id="{6D4BB0D4-71CE-49E7-B838-C61172211B71}"/>
                  </a:ext>
                </a:extLst>
              </p:cNvPr>
              <p:cNvSpPr/>
              <p:nvPr/>
            </p:nvSpPr>
            <p:spPr>
              <a:xfrm>
                <a:off x="7456857" y="6122428"/>
                <a:ext cx="443981" cy="397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111" extrusionOk="0">
                    <a:moveTo>
                      <a:pt x="20415" y="6394"/>
                    </a:moveTo>
                    <a:cubicBezTo>
                      <a:pt x="20867" y="7601"/>
                      <a:pt x="21075" y="8885"/>
                      <a:pt x="21249" y="10169"/>
                    </a:cubicBezTo>
                    <a:cubicBezTo>
                      <a:pt x="21307" y="10632"/>
                      <a:pt x="21041" y="11068"/>
                      <a:pt x="20624" y="11171"/>
                    </a:cubicBezTo>
                    <a:cubicBezTo>
                      <a:pt x="19095" y="11556"/>
                      <a:pt x="17462" y="11441"/>
                      <a:pt x="15979" y="10876"/>
                    </a:cubicBezTo>
                    <a:cubicBezTo>
                      <a:pt x="15366" y="10645"/>
                      <a:pt x="14763" y="11274"/>
                      <a:pt x="14949" y="11967"/>
                    </a:cubicBezTo>
                    <a:cubicBezTo>
                      <a:pt x="15505" y="14138"/>
                      <a:pt x="15481" y="16500"/>
                      <a:pt x="14868" y="18658"/>
                    </a:cubicBezTo>
                    <a:cubicBezTo>
                      <a:pt x="14740" y="19094"/>
                      <a:pt x="14335" y="19351"/>
                      <a:pt x="13929" y="19249"/>
                    </a:cubicBezTo>
                    <a:cubicBezTo>
                      <a:pt x="13397" y="19120"/>
                      <a:pt x="12887" y="18876"/>
                      <a:pt x="12401" y="18606"/>
                    </a:cubicBezTo>
                    <a:cubicBezTo>
                      <a:pt x="10988" y="17810"/>
                      <a:pt x="9714" y="16719"/>
                      <a:pt x="8660" y="15422"/>
                    </a:cubicBezTo>
                    <a:cubicBezTo>
                      <a:pt x="8243" y="14908"/>
                      <a:pt x="7455" y="15101"/>
                      <a:pt x="7293" y="15768"/>
                    </a:cubicBezTo>
                    <a:cubicBezTo>
                      <a:pt x="6795" y="17746"/>
                      <a:pt x="5776" y="19557"/>
                      <a:pt x="4386" y="20892"/>
                    </a:cubicBezTo>
                    <a:cubicBezTo>
                      <a:pt x="4027" y="21239"/>
                      <a:pt x="3483" y="21162"/>
                      <a:pt x="3205" y="20751"/>
                    </a:cubicBezTo>
                    <a:cubicBezTo>
                      <a:pt x="1699" y="18491"/>
                      <a:pt x="495" y="15948"/>
                      <a:pt x="112" y="13187"/>
                    </a:cubicBezTo>
                    <a:cubicBezTo>
                      <a:pt x="-293" y="10208"/>
                      <a:pt x="390" y="6946"/>
                      <a:pt x="2313" y="4827"/>
                    </a:cubicBezTo>
                    <a:cubicBezTo>
                      <a:pt x="2371" y="4763"/>
                      <a:pt x="2417" y="4686"/>
                      <a:pt x="2463" y="4609"/>
                    </a:cubicBezTo>
                    <a:cubicBezTo>
                      <a:pt x="3251" y="2939"/>
                      <a:pt x="4815" y="1758"/>
                      <a:pt x="6424" y="1039"/>
                    </a:cubicBezTo>
                    <a:cubicBezTo>
                      <a:pt x="8972" y="-91"/>
                      <a:pt x="11856" y="-361"/>
                      <a:pt x="14474" y="538"/>
                    </a:cubicBezTo>
                    <a:cubicBezTo>
                      <a:pt x="17068" y="1450"/>
                      <a:pt x="19373" y="3582"/>
                      <a:pt x="20415" y="6394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5" name="Shape">
                <a:extLst>
                  <a:ext uri="{FF2B5EF4-FFF2-40B4-BE49-F238E27FC236}">
                    <a16:creationId xmlns:a16="http://schemas.microsoft.com/office/drawing/2014/main" id="{86CC9C7D-BD8E-49B0-9FEB-E184C41C6237}"/>
                  </a:ext>
                </a:extLst>
              </p:cNvPr>
              <p:cNvSpPr/>
              <p:nvPr/>
            </p:nvSpPr>
            <p:spPr>
              <a:xfrm>
                <a:off x="7360097" y="5953098"/>
                <a:ext cx="331273" cy="31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3" h="21038" extrusionOk="0">
                    <a:moveTo>
                      <a:pt x="20311" y="12864"/>
                    </a:moveTo>
                    <a:cubicBezTo>
                      <a:pt x="19965" y="13331"/>
                      <a:pt x="19393" y="13509"/>
                      <a:pt x="18851" y="13654"/>
                    </a:cubicBezTo>
                    <a:cubicBezTo>
                      <a:pt x="16834" y="14234"/>
                      <a:pt x="14757" y="14814"/>
                      <a:pt x="13041" y="16104"/>
                    </a:cubicBezTo>
                    <a:cubicBezTo>
                      <a:pt x="11746" y="17071"/>
                      <a:pt x="10738" y="18393"/>
                      <a:pt x="9594" y="19553"/>
                    </a:cubicBezTo>
                    <a:cubicBezTo>
                      <a:pt x="9067" y="20085"/>
                      <a:pt x="8510" y="20601"/>
                      <a:pt x="7833" y="20859"/>
                    </a:cubicBezTo>
                    <a:cubicBezTo>
                      <a:pt x="7155" y="21133"/>
                      <a:pt x="6357" y="21117"/>
                      <a:pt x="5770" y="20649"/>
                    </a:cubicBezTo>
                    <a:cubicBezTo>
                      <a:pt x="5168" y="20166"/>
                      <a:pt x="4943" y="19312"/>
                      <a:pt x="4943" y="18522"/>
                    </a:cubicBezTo>
                    <a:cubicBezTo>
                      <a:pt x="4943" y="16781"/>
                      <a:pt x="5831" y="15169"/>
                      <a:pt x="7020" y="13976"/>
                    </a:cubicBezTo>
                    <a:cubicBezTo>
                      <a:pt x="7953" y="13057"/>
                      <a:pt x="8676" y="12283"/>
                      <a:pt x="9639" y="11623"/>
                    </a:cubicBezTo>
                    <a:cubicBezTo>
                      <a:pt x="7802" y="7480"/>
                      <a:pt x="4611" y="4288"/>
                      <a:pt x="577" y="2499"/>
                    </a:cubicBezTo>
                    <a:cubicBezTo>
                      <a:pt x="-687" y="1935"/>
                      <a:pt x="337" y="-467"/>
                      <a:pt x="1616" y="81"/>
                    </a:cubicBezTo>
                    <a:cubicBezTo>
                      <a:pt x="6132" y="2080"/>
                      <a:pt x="9624" y="5723"/>
                      <a:pt x="11656" y="10365"/>
                    </a:cubicBezTo>
                    <a:cubicBezTo>
                      <a:pt x="12755" y="9704"/>
                      <a:pt x="13899" y="9108"/>
                      <a:pt x="15118" y="8834"/>
                    </a:cubicBezTo>
                    <a:cubicBezTo>
                      <a:pt x="16774" y="8463"/>
                      <a:pt x="18670" y="8769"/>
                      <a:pt x="19874" y="10059"/>
                    </a:cubicBezTo>
                    <a:cubicBezTo>
                      <a:pt x="20537" y="10800"/>
                      <a:pt x="20913" y="12058"/>
                      <a:pt x="20311" y="1286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Shape">
                <a:extLst>
                  <a:ext uri="{FF2B5EF4-FFF2-40B4-BE49-F238E27FC236}">
                    <a16:creationId xmlns:a16="http://schemas.microsoft.com/office/drawing/2014/main" id="{B8F22D3C-4559-408C-AB77-8590975CC45D}"/>
                  </a:ext>
                </a:extLst>
              </p:cNvPr>
              <p:cNvSpPr/>
              <p:nvPr/>
            </p:nvSpPr>
            <p:spPr>
              <a:xfrm>
                <a:off x="7843896" y="3364775"/>
                <a:ext cx="672481" cy="1408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4" h="21247" extrusionOk="0">
                    <a:moveTo>
                      <a:pt x="15199" y="9763"/>
                    </a:moveTo>
                    <a:cubicBezTo>
                      <a:pt x="14053" y="9847"/>
                      <a:pt x="12828" y="10106"/>
                      <a:pt x="11790" y="10485"/>
                    </a:cubicBezTo>
                    <a:cubicBezTo>
                      <a:pt x="11420" y="10620"/>
                      <a:pt x="10913" y="10474"/>
                      <a:pt x="10949" y="10248"/>
                    </a:cubicBezTo>
                    <a:cubicBezTo>
                      <a:pt x="11420" y="6943"/>
                      <a:pt x="11217" y="3620"/>
                      <a:pt x="10390" y="333"/>
                    </a:cubicBezTo>
                    <a:cubicBezTo>
                      <a:pt x="10282" y="-101"/>
                      <a:pt x="8846" y="-127"/>
                      <a:pt x="8962" y="355"/>
                    </a:cubicBezTo>
                    <a:cubicBezTo>
                      <a:pt x="9302" y="1719"/>
                      <a:pt x="9542" y="3087"/>
                      <a:pt x="9665" y="4462"/>
                    </a:cubicBezTo>
                    <a:cubicBezTo>
                      <a:pt x="9687" y="4729"/>
                      <a:pt x="9005" y="4849"/>
                      <a:pt x="8693" y="4630"/>
                    </a:cubicBezTo>
                    <a:cubicBezTo>
                      <a:pt x="7852" y="4032"/>
                      <a:pt x="6786" y="3532"/>
                      <a:pt x="5487" y="3244"/>
                    </a:cubicBezTo>
                    <a:cubicBezTo>
                      <a:pt x="3181" y="2733"/>
                      <a:pt x="-881" y="3251"/>
                      <a:pt x="171" y="4889"/>
                    </a:cubicBezTo>
                    <a:cubicBezTo>
                      <a:pt x="338" y="5152"/>
                      <a:pt x="1803" y="5261"/>
                      <a:pt x="1629" y="4984"/>
                    </a:cubicBezTo>
                    <a:cubicBezTo>
                      <a:pt x="1295" y="4470"/>
                      <a:pt x="1629" y="3915"/>
                      <a:pt x="2593" y="3627"/>
                    </a:cubicBezTo>
                    <a:cubicBezTo>
                      <a:pt x="4087" y="3182"/>
                      <a:pt x="5676" y="3714"/>
                      <a:pt x="6655" y="4269"/>
                    </a:cubicBezTo>
                    <a:cubicBezTo>
                      <a:pt x="8207" y="5148"/>
                      <a:pt x="9150" y="6272"/>
                      <a:pt x="9629" y="7413"/>
                    </a:cubicBezTo>
                    <a:cubicBezTo>
                      <a:pt x="9636" y="7432"/>
                      <a:pt x="9651" y="7446"/>
                      <a:pt x="9665" y="7461"/>
                    </a:cubicBezTo>
                    <a:cubicBezTo>
                      <a:pt x="9716" y="7505"/>
                      <a:pt x="9745" y="7556"/>
                      <a:pt x="9745" y="7607"/>
                    </a:cubicBezTo>
                    <a:cubicBezTo>
                      <a:pt x="9701" y="8709"/>
                      <a:pt x="9585" y="9810"/>
                      <a:pt x="9390" y="10912"/>
                    </a:cubicBezTo>
                    <a:cubicBezTo>
                      <a:pt x="9223" y="11846"/>
                      <a:pt x="9020" y="12783"/>
                      <a:pt x="8751" y="13717"/>
                    </a:cubicBezTo>
                    <a:cubicBezTo>
                      <a:pt x="8686" y="13943"/>
                      <a:pt x="8135" y="14031"/>
                      <a:pt x="7830" y="13863"/>
                    </a:cubicBezTo>
                    <a:cubicBezTo>
                      <a:pt x="6184" y="12955"/>
                      <a:pt x="3739" y="12433"/>
                      <a:pt x="1215" y="12557"/>
                    </a:cubicBezTo>
                    <a:cubicBezTo>
                      <a:pt x="352" y="12601"/>
                      <a:pt x="983" y="13265"/>
                      <a:pt x="1687" y="13228"/>
                    </a:cubicBezTo>
                    <a:cubicBezTo>
                      <a:pt x="4508" y="13090"/>
                      <a:pt x="7141" y="13889"/>
                      <a:pt x="8171" y="15202"/>
                    </a:cubicBezTo>
                    <a:cubicBezTo>
                      <a:pt x="8207" y="15249"/>
                      <a:pt x="8214" y="15304"/>
                      <a:pt x="8200" y="15355"/>
                    </a:cubicBezTo>
                    <a:cubicBezTo>
                      <a:pt x="8127" y="15530"/>
                      <a:pt x="8062" y="15705"/>
                      <a:pt x="7982" y="15877"/>
                    </a:cubicBezTo>
                    <a:cubicBezTo>
                      <a:pt x="7235" y="17595"/>
                      <a:pt x="5785" y="19186"/>
                      <a:pt x="4174" y="20736"/>
                    </a:cubicBezTo>
                    <a:cubicBezTo>
                      <a:pt x="3776" y="21119"/>
                      <a:pt x="5088" y="21473"/>
                      <a:pt x="5509" y="21068"/>
                    </a:cubicBezTo>
                    <a:cubicBezTo>
                      <a:pt x="7061" y="19583"/>
                      <a:pt x="8447" y="18058"/>
                      <a:pt x="9237" y="16424"/>
                    </a:cubicBezTo>
                    <a:cubicBezTo>
                      <a:pt x="9839" y="15187"/>
                      <a:pt x="10224" y="13918"/>
                      <a:pt x="10514" y="12645"/>
                    </a:cubicBezTo>
                    <a:cubicBezTo>
                      <a:pt x="10521" y="12605"/>
                      <a:pt x="10550" y="12561"/>
                      <a:pt x="10601" y="12528"/>
                    </a:cubicBezTo>
                    <a:cubicBezTo>
                      <a:pt x="10644" y="12499"/>
                      <a:pt x="10673" y="12462"/>
                      <a:pt x="10673" y="12430"/>
                    </a:cubicBezTo>
                    <a:cubicBezTo>
                      <a:pt x="10782" y="11302"/>
                      <a:pt x="13125" y="10204"/>
                      <a:pt x="15373" y="10193"/>
                    </a:cubicBezTo>
                    <a:cubicBezTo>
                      <a:pt x="17412" y="10182"/>
                      <a:pt x="19094" y="11127"/>
                      <a:pt x="18645" y="12134"/>
                    </a:cubicBezTo>
                    <a:cubicBezTo>
                      <a:pt x="18521" y="12404"/>
                      <a:pt x="19957" y="12240"/>
                      <a:pt x="20074" y="11977"/>
                    </a:cubicBezTo>
                    <a:cubicBezTo>
                      <a:pt x="20719" y="10522"/>
                      <a:pt x="17781" y="9573"/>
                      <a:pt x="15199" y="976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Circle">
                <a:extLst>
                  <a:ext uri="{FF2B5EF4-FFF2-40B4-BE49-F238E27FC236}">
                    <a16:creationId xmlns:a16="http://schemas.microsoft.com/office/drawing/2014/main" id="{815F020E-5975-446A-9C6A-15324E63ABD1}"/>
                  </a:ext>
                </a:extLst>
              </p:cNvPr>
              <p:cNvSpPr/>
              <p:nvPr/>
            </p:nvSpPr>
            <p:spPr>
              <a:xfrm>
                <a:off x="8037417" y="3195446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Shape">
                <a:extLst>
                  <a:ext uri="{FF2B5EF4-FFF2-40B4-BE49-F238E27FC236}">
                    <a16:creationId xmlns:a16="http://schemas.microsoft.com/office/drawing/2014/main" id="{7AF6AA6F-754C-4A4D-94E9-C272C6F592DD}"/>
                  </a:ext>
                </a:extLst>
              </p:cNvPr>
              <p:cNvSpPr/>
              <p:nvPr/>
            </p:nvSpPr>
            <p:spPr>
              <a:xfrm>
                <a:off x="8109987" y="3219636"/>
                <a:ext cx="129174" cy="132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07"/>
                    </a:moveTo>
                    <a:cubicBezTo>
                      <a:pt x="0" y="9207"/>
                      <a:pt x="5299" y="8184"/>
                      <a:pt x="9061" y="11213"/>
                    </a:cubicBezTo>
                    <a:cubicBezTo>
                      <a:pt x="12822" y="14243"/>
                      <a:pt x="10557" y="21600"/>
                      <a:pt x="10557" y="21600"/>
                    </a:cubicBezTo>
                    <a:cubicBezTo>
                      <a:pt x="10557" y="21600"/>
                      <a:pt x="14117" y="10544"/>
                      <a:pt x="21600" y="10111"/>
                    </a:cubicBezTo>
                    <a:cubicBezTo>
                      <a:pt x="21600" y="10111"/>
                      <a:pt x="13591" y="7082"/>
                      <a:pt x="17474" y="393"/>
                    </a:cubicBezTo>
                    <a:cubicBezTo>
                      <a:pt x="17474" y="393"/>
                      <a:pt x="10557" y="8970"/>
                      <a:pt x="5016" y="0"/>
                    </a:cubicBezTo>
                    <a:cubicBezTo>
                      <a:pt x="5016" y="0"/>
                      <a:pt x="6755" y="5666"/>
                      <a:pt x="0" y="9207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9" name="Circle">
                <a:extLst>
                  <a:ext uri="{FF2B5EF4-FFF2-40B4-BE49-F238E27FC236}">
                    <a16:creationId xmlns:a16="http://schemas.microsoft.com/office/drawing/2014/main" id="{18DE64D8-DBC0-4CBF-829F-6715E6B24815}"/>
                  </a:ext>
                </a:extLst>
              </p:cNvPr>
              <p:cNvSpPr/>
              <p:nvPr/>
            </p:nvSpPr>
            <p:spPr>
              <a:xfrm>
                <a:off x="8376077" y="4138854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0" name="Shape">
                <a:extLst>
                  <a:ext uri="{FF2B5EF4-FFF2-40B4-BE49-F238E27FC236}">
                    <a16:creationId xmlns:a16="http://schemas.microsoft.com/office/drawing/2014/main" id="{6307F2DA-ABBE-495C-8553-04434FEB1A8A}"/>
                  </a:ext>
                </a:extLst>
              </p:cNvPr>
              <p:cNvSpPr/>
              <p:nvPr/>
            </p:nvSpPr>
            <p:spPr>
              <a:xfrm>
                <a:off x="8472837" y="4235614"/>
                <a:ext cx="132563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806" y="0"/>
                    </a:moveTo>
                    <a:cubicBezTo>
                      <a:pt x="15806" y="0"/>
                      <a:pt x="14269" y="5677"/>
                      <a:pt x="9854" y="7673"/>
                    </a:cubicBezTo>
                    <a:cubicBezTo>
                      <a:pt x="5439" y="9713"/>
                      <a:pt x="0" y="3593"/>
                      <a:pt x="0" y="3593"/>
                    </a:cubicBezTo>
                    <a:cubicBezTo>
                      <a:pt x="0" y="3593"/>
                      <a:pt x="8120" y="12907"/>
                      <a:pt x="5045" y="20403"/>
                    </a:cubicBezTo>
                    <a:cubicBezTo>
                      <a:pt x="5045" y="20403"/>
                      <a:pt x="11391" y="14282"/>
                      <a:pt x="15530" y="21600"/>
                    </a:cubicBezTo>
                    <a:cubicBezTo>
                      <a:pt x="15530" y="21600"/>
                      <a:pt x="11155" y="10334"/>
                      <a:pt x="21600" y="9758"/>
                    </a:cubicBezTo>
                    <a:cubicBezTo>
                      <a:pt x="21600" y="9758"/>
                      <a:pt x="15845" y="8427"/>
                      <a:pt x="1580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1" name="Circle">
                <a:extLst>
                  <a:ext uri="{FF2B5EF4-FFF2-40B4-BE49-F238E27FC236}">
                    <a16:creationId xmlns:a16="http://schemas.microsoft.com/office/drawing/2014/main" id="{8D60DBB7-06B4-4C23-8F05-948329AA9B88}"/>
                  </a:ext>
                </a:extLst>
              </p:cNvPr>
              <p:cNvSpPr/>
              <p:nvPr/>
            </p:nvSpPr>
            <p:spPr>
              <a:xfrm>
                <a:off x="7771328" y="3655055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2" name="Shape">
                <a:extLst>
                  <a:ext uri="{FF2B5EF4-FFF2-40B4-BE49-F238E27FC236}">
                    <a16:creationId xmlns:a16="http://schemas.microsoft.com/office/drawing/2014/main" id="{8FCED59C-0711-46AF-AE7C-442026502908}"/>
                  </a:ext>
                </a:extLst>
              </p:cNvPr>
              <p:cNvSpPr/>
              <p:nvPr/>
            </p:nvSpPr>
            <p:spPr>
              <a:xfrm>
                <a:off x="7819708" y="3727625"/>
                <a:ext cx="129174" cy="133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466"/>
                    </a:moveTo>
                    <a:cubicBezTo>
                      <a:pt x="21600" y="12466"/>
                      <a:pt x="16301" y="13407"/>
                      <a:pt x="12580" y="10349"/>
                    </a:cubicBezTo>
                    <a:cubicBezTo>
                      <a:pt x="8858" y="7292"/>
                      <a:pt x="11204" y="0"/>
                      <a:pt x="11204" y="0"/>
                    </a:cubicBezTo>
                    <a:cubicBezTo>
                      <a:pt x="11204" y="0"/>
                      <a:pt x="7524" y="10976"/>
                      <a:pt x="0" y="11329"/>
                    </a:cubicBezTo>
                    <a:cubicBezTo>
                      <a:pt x="0" y="11329"/>
                      <a:pt x="7969" y="14426"/>
                      <a:pt x="4004" y="21090"/>
                    </a:cubicBezTo>
                    <a:cubicBezTo>
                      <a:pt x="4004" y="21090"/>
                      <a:pt x="11043" y="12623"/>
                      <a:pt x="16463" y="21600"/>
                    </a:cubicBezTo>
                    <a:cubicBezTo>
                      <a:pt x="16463" y="21600"/>
                      <a:pt x="14804" y="15955"/>
                      <a:pt x="21600" y="12466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Circle">
                <a:extLst>
                  <a:ext uri="{FF2B5EF4-FFF2-40B4-BE49-F238E27FC236}">
                    <a16:creationId xmlns:a16="http://schemas.microsoft.com/office/drawing/2014/main" id="{78AE3CEE-5C5A-454A-835D-6707C32E40F2}"/>
                  </a:ext>
                </a:extLst>
              </p:cNvPr>
              <p:cNvSpPr/>
              <p:nvPr/>
            </p:nvSpPr>
            <p:spPr>
              <a:xfrm>
                <a:off x="7722948" y="4042094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4" name="Shape">
                <a:extLst>
                  <a:ext uri="{FF2B5EF4-FFF2-40B4-BE49-F238E27FC236}">
                    <a16:creationId xmlns:a16="http://schemas.microsoft.com/office/drawing/2014/main" id="{E53E324F-59E0-495A-89AF-0E301BFBC31D}"/>
                  </a:ext>
                </a:extLst>
              </p:cNvPr>
              <p:cNvSpPr/>
              <p:nvPr/>
            </p:nvSpPr>
            <p:spPr>
              <a:xfrm>
                <a:off x="7747136" y="4090472"/>
                <a:ext cx="136677" cy="126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34" y="21600"/>
                    </a:moveTo>
                    <a:cubicBezTo>
                      <a:pt x="12234" y="21600"/>
                      <a:pt x="10093" y="16612"/>
                      <a:pt x="12119" y="12119"/>
                    </a:cubicBezTo>
                    <a:cubicBezTo>
                      <a:pt x="14145" y="7667"/>
                      <a:pt x="21600" y="8079"/>
                      <a:pt x="21600" y="8079"/>
                    </a:cubicBezTo>
                    <a:cubicBezTo>
                      <a:pt x="21600" y="8079"/>
                      <a:pt x="10360" y="7296"/>
                      <a:pt x="8258" y="0"/>
                    </a:cubicBezTo>
                    <a:cubicBezTo>
                      <a:pt x="8258" y="0"/>
                      <a:pt x="7187" y="8657"/>
                      <a:pt x="0" y="6472"/>
                    </a:cubicBezTo>
                    <a:cubicBezTo>
                      <a:pt x="0" y="6472"/>
                      <a:pt x="9672" y="11212"/>
                      <a:pt x="2447" y="18879"/>
                    </a:cubicBezTo>
                    <a:cubicBezTo>
                      <a:pt x="2408" y="18879"/>
                      <a:pt x="7378" y="15788"/>
                      <a:pt x="1223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5" name="Circle">
                <a:extLst>
                  <a:ext uri="{FF2B5EF4-FFF2-40B4-BE49-F238E27FC236}">
                    <a16:creationId xmlns:a16="http://schemas.microsoft.com/office/drawing/2014/main" id="{B5D25F31-E9ED-485B-B042-8269D8E65CCF}"/>
                  </a:ext>
                </a:extLst>
              </p:cNvPr>
              <p:cNvSpPr/>
              <p:nvPr/>
            </p:nvSpPr>
            <p:spPr>
              <a:xfrm>
                <a:off x="8303507" y="3630865"/>
                <a:ext cx="168364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">
                <a:extLst>
                  <a:ext uri="{FF2B5EF4-FFF2-40B4-BE49-F238E27FC236}">
                    <a16:creationId xmlns:a16="http://schemas.microsoft.com/office/drawing/2014/main" id="{FEEBF1A6-2951-4BC1-81B4-2669C11ECD14}"/>
                  </a:ext>
                </a:extLst>
              </p:cNvPr>
              <p:cNvSpPr/>
              <p:nvPr/>
            </p:nvSpPr>
            <p:spPr>
              <a:xfrm>
                <a:off x="8327695" y="3655055"/>
                <a:ext cx="92893" cy="86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6" y="21600"/>
                    </a:moveTo>
                    <a:cubicBezTo>
                      <a:pt x="12206" y="21600"/>
                      <a:pt x="10069" y="16578"/>
                      <a:pt x="12094" y="12161"/>
                    </a:cubicBezTo>
                    <a:cubicBezTo>
                      <a:pt x="14119" y="7684"/>
                      <a:pt x="21600" y="8108"/>
                      <a:pt x="21600" y="8108"/>
                    </a:cubicBezTo>
                    <a:cubicBezTo>
                      <a:pt x="21600" y="8108"/>
                      <a:pt x="10350" y="7321"/>
                      <a:pt x="8269" y="0"/>
                    </a:cubicBezTo>
                    <a:cubicBezTo>
                      <a:pt x="8269" y="0"/>
                      <a:pt x="7200" y="8652"/>
                      <a:pt x="0" y="6474"/>
                    </a:cubicBezTo>
                    <a:cubicBezTo>
                      <a:pt x="0" y="6474"/>
                      <a:pt x="9675" y="11193"/>
                      <a:pt x="2419" y="18877"/>
                    </a:cubicBezTo>
                    <a:cubicBezTo>
                      <a:pt x="2362" y="18877"/>
                      <a:pt x="7312" y="15792"/>
                      <a:pt x="12206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7" name="Shape">
                <a:extLst>
                  <a:ext uri="{FF2B5EF4-FFF2-40B4-BE49-F238E27FC236}">
                    <a16:creationId xmlns:a16="http://schemas.microsoft.com/office/drawing/2014/main" id="{AABE26B4-2252-47E2-8E24-AFEF474EE22B}"/>
                  </a:ext>
                </a:extLst>
              </p:cNvPr>
              <p:cNvSpPr/>
              <p:nvPr/>
            </p:nvSpPr>
            <p:spPr>
              <a:xfrm>
                <a:off x="6827920" y="1913378"/>
                <a:ext cx="165846" cy="144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1" h="19758" extrusionOk="0">
                    <a:moveTo>
                      <a:pt x="14869" y="4198"/>
                    </a:moveTo>
                    <a:cubicBezTo>
                      <a:pt x="15609" y="1084"/>
                      <a:pt x="14698" y="-1235"/>
                      <a:pt x="12991" y="720"/>
                    </a:cubicBezTo>
                    <a:cubicBezTo>
                      <a:pt x="12364" y="1448"/>
                      <a:pt x="11881" y="2277"/>
                      <a:pt x="11539" y="3138"/>
                    </a:cubicBezTo>
                    <a:cubicBezTo>
                      <a:pt x="11198" y="3999"/>
                      <a:pt x="10116" y="3966"/>
                      <a:pt x="9803" y="3105"/>
                    </a:cubicBezTo>
                    <a:cubicBezTo>
                      <a:pt x="8949" y="852"/>
                      <a:pt x="7527" y="57"/>
                      <a:pt x="6673" y="1680"/>
                    </a:cubicBezTo>
                    <a:cubicBezTo>
                      <a:pt x="5847" y="3271"/>
                      <a:pt x="6787" y="5358"/>
                      <a:pt x="7726" y="6815"/>
                    </a:cubicBezTo>
                    <a:cubicBezTo>
                      <a:pt x="7868" y="7047"/>
                      <a:pt x="7640" y="7312"/>
                      <a:pt x="7441" y="7147"/>
                    </a:cubicBezTo>
                    <a:cubicBezTo>
                      <a:pt x="5421" y="5490"/>
                      <a:pt x="2119" y="3237"/>
                      <a:pt x="1408" y="5523"/>
                    </a:cubicBezTo>
                    <a:cubicBezTo>
                      <a:pt x="1009" y="6848"/>
                      <a:pt x="2006" y="7776"/>
                      <a:pt x="3400" y="8405"/>
                    </a:cubicBezTo>
                    <a:cubicBezTo>
                      <a:pt x="4282" y="8803"/>
                      <a:pt x="4168" y="10294"/>
                      <a:pt x="3258" y="10559"/>
                    </a:cubicBezTo>
                    <a:cubicBezTo>
                      <a:pt x="924" y="11188"/>
                      <a:pt x="-1011" y="12215"/>
                      <a:pt x="583" y="13739"/>
                    </a:cubicBezTo>
                    <a:cubicBezTo>
                      <a:pt x="1835" y="14932"/>
                      <a:pt x="3400" y="14832"/>
                      <a:pt x="4823" y="14269"/>
                    </a:cubicBezTo>
                    <a:cubicBezTo>
                      <a:pt x="5648" y="13938"/>
                      <a:pt x="6388" y="14965"/>
                      <a:pt x="5990" y="15893"/>
                    </a:cubicBezTo>
                    <a:cubicBezTo>
                      <a:pt x="5335" y="17284"/>
                      <a:pt x="5193" y="18576"/>
                      <a:pt x="6417" y="18974"/>
                    </a:cubicBezTo>
                    <a:cubicBezTo>
                      <a:pt x="7726" y="19404"/>
                      <a:pt x="8608" y="18444"/>
                      <a:pt x="9206" y="17185"/>
                    </a:cubicBezTo>
                    <a:cubicBezTo>
                      <a:pt x="9604" y="16323"/>
                      <a:pt x="10714" y="16456"/>
                      <a:pt x="10970" y="17383"/>
                    </a:cubicBezTo>
                    <a:cubicBezTo>
                      <a:pt x="11425" y="19040"/>
                      <a:pt x="12222" y="20365"/>
                      <a:pt x="13503" y="19471"/>
                    </a:cubicBezTo>
                    <a:cubicBezTo>
                      <a:pt x="15381" y="18179"/>
                      <a:pt x="13901" y="15495"/>
                      <a:pt x="12706" y="13839"/>
                    </a:cubicBezTo>
                    <a:cubicBezTo>
                      <a:pt x="12564" y="13640"/>
                      <a:pt x="12763" y="13342"/>
                      <a:pt x="12962" y="13474"/>
                    </a:cubicBezTo>
                    <a:cubicBezTo>
                      <a:pt x="16036" y="15329"/>
                      <a:pt x="20589" y="14998"/>
                      <a:pt x="19195" y="12315"/>
                    </a:cubicBezTo>
                    <a:cubicBezTo>
                      <a:pt x="18825" y="11619"/>
                      <a:pt x="18198" y="11089"/>
                      <a:pt x="17459" y="10725"/>
                    </a:cubicBezTo>
                    <a:cubicBezTo>
                      <a:pt x="16747" y="10360"/>
                      <a:pt x="16776" y="9167"/>
                      <a:pt x="17516" y="8836"/>
                    </a:cubicBezTo>
                    <a:cubicBezTo>
                      <a:pt x="19052" y="8174"/>
                      <a:pt x="20134" y="7279"/>
                      <a:pt x="19109" y="6153"/>
                    </a:cubicBezTo>
                    <a:cubicBezTo>
                      <a:pt x="18284" y="5258"/>
                      <a:pt x="17259" y="5126"/>
                      <a:pt x="16149" y="5556"/>
                    </a:cubicBezTo>
                    <a:cubicBezTo>
                      <a:pt x="15381" y="5855"/>
                      <a:pt x="14670" y="5060"/>
                      <a:pt x="14869" y="4198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8" name="Shape">
                <a:extLst>
                  <a:ext uri="{FF2B5EF4-FFF2-40B4-BE49-F238E27FC236}">
                    <a16:creationId xmlns:a16="http://schemas.microsoft.com/office/drawing/2014/main" id="{B67FA5F3-ABA8-4AF6-BA14-E90E74730827}"/>
                  </a:ext>
                </a:extLst>
              </p:cNvPr>
              <p:cNvSpPr/>
              <p:nvPr/>
            </p:nvSpPr>
            <p:spPr>
              <a:xfrm>
                <a:off x="7747138" y="1018350"/>
                <a:ext cx="154364" cy="163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2" h="19777" extrusionOk="0">
                    <a:moveTo>
                      <a:pt x="16746" y="12112"/>
                    </a:moveTo>
                    <a:cubicBezTo>
                      <a:pt x="19804" y="11643"/>
                      <a:pt x="21381" y="9944"/>
                      <a:pt x="18890" y="9064"/>
                    </a:cubicBezTo>
                    <a:cubicBezTo>
                      <a:pt x="17975" y="8742"/>
                      <a:pt x="17029" y="8625"/>
                      <a:pt x="16115" y="8595"/>
                    </a:cubicBezTo>
                    <a:cubicBezTo>
                      <a:pt x="15200" y="8595"/>
                      <a:pt x="14727" y="7599"/>
                      <a:pt x="15327" y="6954"/>
                    </a:cubicBezTo>
                    <a:cubicBezTo>
                      <a:pt x="16872" y="5313"/>
                      <a:pt x="16903" y="3701"/>
                      <a:pt x="15074" y="3496"/>
                    </a:cubicBezTo>
                    <a:cubicBezTo>
                      <a:pt x="13309" y="3320"/>
                      <a:pt x="11953" y="4961"/>
                      <a:pt x="11133" y="6397"/>
                    </a:cubicBezTo>
                    <a:cubicBezTo>
                      <a:pt x="11007" y="6602"/>
                      <a:pt x="10660" y="6485"/>
                      <a:pt x="10723" y="6251"/>
                    </a:cubicBezTo>
                    <a:cubicBezTo>
                      <a:pt x="11196" y="3730"/>
                      <a:pt x="11606" y="-197"/>
                      <a:pt x="9304" y="8"/>
                    </a:cubicBezTo>
                    <a:cubicBezTo>
                      <a:pt x="7979" y="125"/>
                      <a:pt x="7664" y="1415"/>
                      <a:pt x="7759" y="2939"/>
                    </a:cubicBezTo>
                    <a:cubicBezTo>
                      <a:pt x="7822" y="3906"/>
                      <a:pt x="6497" y="4375"/>
                      <a:pt x="5835" y="3613"/>
                    </a:cubicBezTo>
                    <a:cubicBezTo>
                      <a:pt x="4196" y="1649"/>
                      <a:pt x="2430" y="243"/>
                      <a:pt x="1831" y="2294"/>
                    </a:cubicBezTo>
                    <a:cubicBezTo>
                      <a:pt x="1389" y="3906"/>
                      <a:pt x="2177" y="5313"/>
                      <a:pt x="3344" y="6456"/>
                    </a:cubicBezTo>
                    <a:cubicBezTo>
                      <a:pt x="4006" y="7101"/>
                      <a:pt x="3470" y="8185"/>
                      <a:pt x="2493" y="8126"/>
                    </a:cubicBezTo>
                    <a:cubicBezTo>
                      <a:pt x="979" y="8039"/>
                      <a:pt x="-219" y="8390"/>
                      <a:pt x="33" y="9680"/>
                    </a:cubicBezTo>
                    <a:cubicBezTo>
                      <a:pt x="285" y="11057"/>
                      <a:pt x="1515" y="11526"/>
                      <a:pt x="2871" y="11614"/>
                    </a:cubicBezTo>
                    <a:cubicBezTo>
                      <a:pt x="3817" y="11673"/>
                      <a:pt x="4196" y="12757"/>
                      <a:pt x="3502" y="13343"/>
                    </a:cubicBezTo>
                    <a:cubicBezTo>
                      <a:pt x="2272" y="14398"/>
                      <a:pt x="1515" y="15600"/>
                      <a:pt x="2903" y="16479"/>
                    </a:cubicBezTo>
                    <a:cubicBezTo>
                      <a:pt x="4889" y="17739"/>
                      <a:pt x="6529" y="15366"/>
                      <a:pt x="7380" y="13636"/>
                    </a:cubicBezTo>
                    <a:cubicBezTo>
                      <a:pt x="7475" y="13431"/>
                      <a:pt x="7822" y="13490"/>
                      <a:pt x="7822" y="13724"/>
                    </a:cubicBezTo>
                    <a:cubicBezTo>
                      <a:pt x="7664" y="17300"/>
                      <a:pt x="10061" y="21403"/>
                      <a:pt x="11732" y="19117"/>
                    </a:cubicBezTo>
                    <a:cubicBezTo>
                      <a:pt x="12174" y="18531"/>
                      <a:pt x="12331" y="17739"/>
                      <a:pt x="12300" y="16919"/>
                    </a:cubicBezTo>
                    <a:cubicBezTo>
                      <a:pt x="12268" y="16128"/>
                      <a:pt x="13340" y="15688"/>
                      <a:pt x="13939" y="16274"/>
                    </a:cubicBezTo>
                    <a:cubicBezTo>
                      <a:pt x="15232" y="17446"/>
                      <a:pt x="16494" y="18121"/>
                      <a:pt x="16998" y="16772"/>
                    </a:cubicBezTo>
                    <a:cubicBezTo>
                      <a:pt x="17408" y="15688"/>
                      <a:pt x="17030" y="14662"/>
                      <a:pt x="16115" y="13783"/>
                    </a:cubicBezTo>
                    <a:cubicBezTo>
                      <a:pt x="15547" y="13197"/>
                      <a:pt x="15926" y="12230"/>
                      <a:pt x="16746" y="12112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">
                <a:extLst>
                  <a:ext uri="{FF2B5EF4-FFF2-40B4-BE49-F238E27FC236}">
                    <a16:creationId xmlns:a16="http://schemas.microsoft.com/office/drawing/2014/main" id="{EA2D463C-B886-41DE-A29C-1D5DB0320DD8}"/>
                  </a:ext>
                </a:extLst>
              </p:cNvPr>
              <p:cNvSpPr/>
              <p:nvPr/>
            </p:nvSpPr>
            <p:spPr>
              <a:xfrm>
                <a:off x="6706970" y="1018348"/>
                <a:ext cx="1213658" cy="1056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4" h="18943" extrusionOk="0">
                    <a:moveTo>
                      <a:pt x="13592" y="6081"/>
                    </a:moveTo>
                    <a:cubicBezTo>
                      <a:pt x="15364" y="2201"/>
                      <a:pt x="14502" y="-1591"/>
                      <a:pt x="12506" y="687"/>
                    </a:cubicBezTo>
                    <a:cubicBezTo>
                      <a:pt x="11335" y="2028"/>
                      <a:pt x="10720" y="3802"/>
                      <a:pt x="10399" y="5352"/>
                    </a:cubicBezTo>
                    <a:cubicBezTo>
                      <a:pt x="10347" y="5595"/>
                      <a:pt x="10045" y="5586"/>
                      <a:pt x="10011" y="5339"/>
                    </a:cubicBezTo>
                    <a:cubicBezTo>
                      <a:pt x="9496" y="1511"/>
                      <a:pt x="7490" y="-428"/>
                      <a:pt x="6415" y="1620"/>
                    </a:cubicBezTo>
                    <a:cubicBezTo>
                      <a:pt x="5613" y="3147"/>
                      <a:pt x="6531" y="5143"/>
                      <a:pt x="7426" y="6536"/>
                    </a:cubicBezTo>
                    <a:cubicBezTo>
                      <a:pt x="7561" y="6744"/>
                      <a:pt x="7340" y="7013"/>
                      <a:pt x="7154" y="6862"/>
                    </a:cubicBezTo>
                    <a:cubicBezTo>
                      <a:pt x="5211" y="5273"/>
                      <a:pt x="2033" y="3113"/>
                      <a:pt x="1361" y="5312"/>
                    </a:cubicBezTo>
                    <a:cubicBezTo>
                      <a:pt x="679" y="7556"/>
                      <a:pt x="4237" y="8584"/>
                      <a:pt x="6460" y="9001"/>
                    </a:cubicBezTo>
                    <a:cubicBezTo>
                      <a:pt x="6684" y="9044"/>
                      <a:pt x="6680" y="9422"/>
                      <a:pt x="6453" y="9456"/>
                    </a:cubicBezTo>
                    <a:cubicBezTo>
                      <a:pt x="3581" y="9873"/>
                      <a:pt x="-1727" y="10962"/>
                      <a:pt x="556" y="13162"/>
                    </a:cubicBezTo>
                    <a:cubicBezTo>
                      <a:pt x="2525" y="15054"/>
                      <a:pt x="5323" y="13561"/>
                      <a:pt x="7079" y="12242"/>
                    </a:cubicBezTo>
                    <a:cubicBezTo>
                      <a:pt x="7270" y="12099"/>
                      <a:pt x="7482" y="12381"/>
                      <a:pt x="7337" y="12580"/>
                    </a:cubicBezTo>
                    <a:cubicBezTo>
                      <a:pt x="5923" y="14546"/>
                      <a:pt x="4189" y="17531"/>
                      <a:pt x="6169" y="18174"/>
                    </a:cubicBezTo>
                    <a:cubicBezTo>
                      <a:pt x="8251" y="18850"/>
                      <a:pt x="9246" y="15861"/>
                      <a:pt x="9660" y="13952"/>
                    </a:cubicBezTo>
                    <a:cubicBezTo>
                      <a:pt x="9713" y="13709"/>
                      <a:pt x="10019" y="13726"/>
                      <a:pt x="10048" y="13978"/>
                    </a:cubicBezTo>
                    <a:cubicBezTo>
                      <a:pt x="10309" y="16217"/>
                      <a:pt x="11044" y="20009"/>
                      <a:pt x="12980" y="18660"/>
                    </a:cubicBezTo>
                    <a:cubicBezTo>
                      <a:pt x="14774" y="17410"/>
                      <a:pt x="13353" y="14845"/>
                      <a:pt x="12204" y="13270"/>
                    </a:cubicBezTo>
                    <a:cubicBezTo>
                      <a:pt x="12063" y="13079"/>
                      <a:pt x="12253" y="12806"/>
                      <a:pt x="12447" y="12919"/>
                    </a:cubicBezTo>
                    <a:cubicBezTo>
                      <a:pt x="15412" y="14698"/>
                      <a:pt x="19761" y="14381"/>
                      <a:pt x="18430" y="11795"/>
                    </a:cubicBezTo>
                    <a:cubicBezTo>
                      <a:pt x="17676" y="10333"/>
                      <a:pt x="15662" y="9695"/>
                      <a:pt x="14144" y="9573"/>
                    </a:cubicBezTo>
                    <a:cubicBezTo>
                      <a:pt x="14021" y="9565"/>
                      <a:pt x="14010" y="9361"/>
                      <a:pt x="14129" y="9335"/>
                    </a:cubicBezTo>
                    <a:cubicBezTo>
                      <a:pt x="16400" y="8775"/>
                      <a:pt x="19873" y="7604"/>
                      <a:pt x="18333" y="5903"/>
                    </a:cubicBezTo>
                    <a:cubicBezTo>
                      <a:pt x="17158" y="4605"/>
                      <a:pt x="15487" y="4991"/>
                      <a:pt x="13886" y="6367"/>
                    </a:cubicBezTo>
                    <a:cubicBezTo>
                      <a:pt x="13715" y="6519"/>
                      <a:pt x="13495" y="6297"/>
                      <a:pt x="13592" y="6081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0" name="Shape">
                <a:extLst>
                  <a:ext uri="{FF2B5EF4-FFF2-40B4-BE49-F238E27FC236}">
                    <a16:creationId xmlns:a16="http://schemas.microsoft.com/office/drawing/2014/main" id="{7B10F012-FA12-4A99-865A-E3BDDE284303}"/>
                  </a:ext>
                </a:extLst>
              </p:cNvPr>
              <p:cNvSpPr/>
              <p:nvPr/>
            </p:nvSpPr>
            <p:spPr>
              <a:xfrm>
                <a:off x="7166577" y="1357009"/>
                <a:ext cx="340829" cy="397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1" h="18547" extrusionOk="0">
                    <a:moveTo>
                      <a:pt x="18380" y="12702"/>
                    </a:moveTo>
                    <a:cubicBezTo>
                      <a:pt x="17085" y="11505"/>
                      <a:pt x="15329" y="10839"/>
                      <a:pt x="13777" y="10466"/>
                    </a:cubicBezTo>
                    <a:cubicBezTo>
                      <a:pt x="13534" y="10410"/>
                      <a:pt x="13561" y="10116"/>
                      <a:pt x="13804" y="10083"/>
                    </a:cubicBezTo>
                    <a:cubicBezTo>
                      <a:pt x="17692" y="9710"/>
                      <a:pt x="19744" y="7813"/>
                      <a:pt x="17732" y="6684"/>
                    </a:cubicBezTo>
                    <a:cubicBezTo>
                      <a:pt x="16234" y="5848"/>
                      <a:pt x="14182" y="6673"/>
                      <a:pt x="12724" y="7497"/>
                    </a:cubicBezTo>
                    <a:cubicBezTo>
                      <a:pt x="12508" y="7621"/>
                      <a:pt x="12251" y="7395"/>
                      <a:pt x="12413" y="7215"/>
                    </a:cubicBezTo>
                    <a:cubicBezTo>
                      <a:pt x="14115" y="5363"/>
                      <a:pt x="16450" y="2325"/>
                      <a:pt x="14263" y="1580"/>
                    </a:cubicBezTo>
                    <a:cubicBezTo>
                      <a:pt x="12035" y="835"/>
                      <a:pt x="10821" y="4290"/>
                      <a:pt x="10294" y="6447"/>
                    </a:cubicBezTo>
                    <a:cubicBezTo>
                      <a:pt x="10240" y="6661"/>
                      <a:pt x="9862" y="6650"/>
                      <a:pt x="9835" y="6424"/>
                    </a:cubicBezTo>
                    <a:cubicBezTo>
                      <a:pt x="9552" y="3590"/>
                      <a:pt x="8715" y="-1649"/>
                      <a:pt x="6393" y="508"/>
                    </a:cubicBezTo>
                    <a:cubicBezTo>
                      <a:pt x="4381" y="2371"/>
                      <a:pt x="5758" y="5171"/>
                      <a:pt x="7000" y="6944"/>
                    </a:cubicBezTo>
                    <a:cubicBezTo>
                      <a:pt x="7135" y="7136"/>
                      <a:pt x="6838" y="7339"/>
                      <a:pt x="6649" y="7181"/>
                    </a:cubicBezTo>
                    <a:cubicBezTo>
                      <a:pt x="4732" y="5724"/>
                      <a:pt x="1816" y="3918"/>
                      <a:pt x="1060" y="5837"/>
                    </a:cubicBezTo>
                    <a:cubicBezTo>
                      <a:pt x="277" y="7858"/>
                      <a:pt x="3233" y="8931"/>
                      <a:pt x="5150" y="9416"/>
                    </a:cubicBezTo>
                    <a:cubicBezTo>
                      <a:pt x="5393" y="9473"/>
                      <a:pt x="5353" y="9778"/>
                      <a:pt x="5110" y="9800"/>
                    </a:cubicBezTo>
                    <a:cubicBezTo>
                      <a:pt x="2842" y="9981"/>
                      <a:pt x="-1019" y="10568"/>
                      <a:pt x="250" y="12510"/>
                    </a:cubicBezTo>
                    <a:cubicBezTo>
                      <a:pt x="1424" y="14317"/>
                      <a:pt x="4070" y="13007"/>
                      <a:pt x="5717" y="11934"/>
                    </a:cubicBezTo>
                    <a:cubicBezTo>
                      <a:pt x="5920" y="11799"/>
                      <a:pt x="6190" y="12002"/>
                      <a:pt x="6055" y="12183"/>
                    </a:cubicBezTo>
                    <a:cubicBezTo>
                      <a:pt x="4111" y="15028"/>
                      <a:pt x="3949" y="18743"/>
                      <a:pt x="6892" y="18088"/>
                    </a:cubicBezTo>
                    <a:cubicBezTo>
                      <a:pt x="9592" y="17490"/>
                      <a:pt x="9524" y="14147"/>
                      <a:pt x="9376" y="12781"/>
                    </a:cubicBezTo>
                    <a:cubicBezTo>
                      <a:pt x="9659" y="14588"/>
                      <a:pt x="10685" y="19951"/>
                      <a:pt x="12832" y="18201"/>
                    </a:cubicBezTo>
                    <a:cubicBezTo>
                      <a:pt x="14195" y="17094"/>
                      <a:pt x="13898" y="15446"/>
                      <a:pt x="12575" y="13820"/>
                    </a:cubicBezTo>
                    <a:cubicBezTo>
                      <a:pt x="12440" y="13651"/>
                      <a:pt x="12670" y="13436"/>
                      <a:pt x="12886" y="13549"/>
                    </a:cubicBezTo>
                    <a:cubicBezTo>
                      <a:pt x="16707" y="15446"/>
                      <a:pt x="20581" y="14734"/>
                      <a:pt x="18380" y="12702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1" name="Shape">
                <a:extLst>
                  <a:ext uri="{FF2B5EF4-FFF2-40B4-BE49-F238E27FC236}">
                    <a16:creationId xmlns:a16="http://schemas.microsoft.com/office/drawing/2014/main" id="{7AE84947-283E-44F1-A445-A19DD3124F78}"/>
                  </a:ext>
                </a:extLst>
              </p:cNvPr>
              <p:cNvSpPr/>
              <p:nvPr/>
            </p:nvSpPr>
            <p:spPr>
              <a:xfrm>
                <a:off x="7190767" y="1889188"/>
                <a:ext cx="1220598" cy="1698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521" extrusionOk="0">
                    <a:moveTo>
                      <a:pt x="17505" y="3193"/>
                    </a:moveTo>
                    <a:cubicBezTo>
                      <a:pt x="16963" y="3028"/>
                      <a:pt x="16379" y="2908"/>
                      <a:pt x="15791" y="2933"/>
                    </a:cubicBezTo>
                    <a:cubicBezTo>
                      <a:pt x="15271" y="2954"/>
                      <a:pt x="14747" y="3101"/>
                      <a:pt x="14391" y="3374"/>
                    </a:cubicBezTo>
                    <a:cubicBezTo>
                      <a:pt x="14095" y="3307"/>
                      <a:pt x="13803" y="3248"/>
                      <a:pt x="13503" y="3196"/>
                    </a:cubicBezTo>
                    <a:cubicBezTo>
                      <a:pt x="12877" y="3086"/>
                      <a:pt x="12242" y="3000"/>
                      <a:pt x="11603" y="2939"/>
                    </a:cubicBezTo>
                    <a:cubicBezTo>
                      <a:pt x="11392" y="2105"/>
                      <a:pt x="11155" y="1274"/>
                      <a:pt x="10910" y="450"/>
                    </a:cubicBezTo>
                    <a:cubicBezTo>
                      <a:pt x="10905" y="438"/>
                      <a:pt x="10901" y="422"/>
                      <a:pt x="10897" y="410"/>
                    </a:cubicBezTo>
                    <a:cubicBezTo>
                      <a:pt x="10774" y="107"/>
                      <a:pt x="10334" y="-65"/>
                      <a:pt x="9916" y="24"/>
                    </a:cubicBezTo>
                    <a:cubicBezTo>
                      <a:pt x="9497" y="113"/>
                      <a:pt x="9260" y="432"/>
                      <a:pt x="9382" y="735"/>
                    </a:cubicBezTo>
                    <a:cubicBezTo>
                      <a:pt x="9894" y="1986"/>
                      <a:pt x="10377" y="3239"/>
                      <a:pt x="10770" y="4502"/>
                    </a:cubicBezTo>
                    <a:cubicBezTo>
                      <a:pt x="10939" y="5051"/>
                      <a:pt x="11092" y="5602"/>
                      <a:pt x="11227" y="6154"/>
                    </a:cubicBezTo>
                    <a:cubicBezTo>
                      <a:pt x="10618" y="6451"/>
                      <a:pt x="9979" y="6721"/>
                      <a:pt x="9315" y="6957"/>
                    </a:cubicBezTo>
                    <a:cubicBezTo>
                      <a:pt x="9285" y="6936"/>
                      <a:pt x="9256" y="6917"/>
                      <a:pt x="9222" y="6899"/>
                    </a:cubicBezTo>
                    <a:cubicBezTo>
                      <a:pt x="9184" y="6878"/>
                      <a:pt x="9163" y="6844"/>
                      <a:pt x="9167" y="6807"/>
                    </a:cubicBezTo>
                    <a:lnTo>
                      <a:pt x="9179" y="6706"/>
                    </a:lnTo>
                    <a:cubicBezTo>
                      <a:pt x="8020" y="6451"/>
                      <a:pt x="6679" y="6718"/>
                      <a:pt x="5914" y="7356"/>
                    </a:cubicBezTo>
                    <a:cubicBezTo>
                      <a:pt x="5491" y="7708"/>
                      <a:pt x="5241" y="8150"/>
                      <a:pt x="4873" y="8530"/>
                    </a:cubicBezTo>
                    <a:cubicBezTo>
                      <a:pt x="4560" y="8855"/>
                      <a:pt x="4116" y="9152"/>
                      <a:pt x="3578" y="9235"/>
                    </a:cubicBezTo>
                    <a:cubicBezTo>
                      <a:pt x="3464" y="9253"/>
                      <a:pt x="3422" y="9357"/>
                      <a:pt x="3511" y="9415"/>
                    </a:cubicBezTo>
                    <a:cubicBezTo>
                      <a:pt x="3879" y="9664"/>
                      <a:pt x="4268" y="9903"/>
                      <a:pt x="4725" y="10062"/>
                    </a:cubicBezTo>
                    <a:cubicBezTo>
                      <a:pt x="5926" y="10476"/>
                      <a:pt x="7398" y="10234"/>
                      <a:pt x="8460" y="9697"/>
                    </a:cubicBezTo>
                    <a:cubicBezTo>
                      <a:pt x="9103" y="9373"/>
                      <a:pt x="9657" y="8928"/>
                      <a:pt x="9852" y="8386"/>
                    </a:cubicBezTo>
                    <a:cubicBezTo>
                      <a:pt x="10021" y="7910"/>
                      <a:pt x="9865" y="7356"/>
                      <a:pt x="9382" y="6997"/>
                    </a:cubicBezTo>
                    <a:cubicBezTo>
                      <a:pt x="10038" y="6856"/>
                      <a:pt x="10681" y="6684"/>
                      <a:pt x="11312" y="6482"/>
                    </a:cubicBezTo>
                    <a:cubicBezTo>
                      <a:pt x="11447" y="7095"/>
                      <a:pt x="11557" y="7711"/>
                      <a:pt x="11629" y="8330"/>
                    </a:cubicBezTo>
                    <a:cubicBezTo>
                      <a:pt x="11718" y="9084"/>
                      <a:pt x="11751" y="9841"/>
                      <a:pt x="11722" y="10596"/>
                    </a:cubicBezTo>
                    <a:cubicBezTo>
                      <a:pt x="11405" y="10822"/>
                      <a:pt x="11045" y="11028"/>
                      <a:pt x="10681" y="11230"/>
                    </a:cubicBezTo>
                    <a:lnTo>
                      <a:pt x="9556" y="11843"/>
                    </a:lnTo>
                    <a:cubicBezTo>
                      <a:pt x="9146" y="12067"/>
                      <a:pt x="8735" y="12291"/>
                      <a:pt x="8312" y="12496"/>
                    </a:cubicBezTo>
                    <a:cubicBezTo>
                      <a:pt x="8304" y="12484"/>
                      <a:pt x="8300" y="12471"/>
                      <a:pt x="8295" y="12462"/>
                    </a:cubicBezTo>
                    <a:cubicBezTo>
                      <a:pt x="8274" y="12428"/>
                      <a:pt x="8278" y="12392"/>
                      <a:pt x="8304" y="12361"/>
                    </a:cubicBezTo>
                    <a:lnTo>
                      <a:pt x="8342" y="12318"/>
                    </a:lnTo>
                    <a:cubicBezTo>
                      <a:pt x="8380" y="12275"/>
                      <a:pt x="8371" y="12217"/>
                      <a:pt x="8316" y="12183"/>
                    </a:cubicBezTo>
                    <a:cubicBezTo>
                      <a:pt x="7259" y="11491"/>
                      <a:pt x="5643" y="11282"/>
                      <a:pt x="4323" y="11678"/>
                    </a:cubicBezTo>
                    <a:cubicBezTo>
                      <a:pt x="3574" y="11901"/>
                      <a:pt x="2944" y="12294"/>
                      <a:pt x="2233" y="12573"/>
                    </a:cubicBezTo>
                    <a:cubicBezTo>
                      <a:pt x="1607" y="12818"/>
                      <a:pt x="850" y="12974"/>
                      <a:pt x="186" y="12833"/>
                    </a:cubicBezTo>
                    <a:cubicBezTo>
                      <a:pt x="72" y="12809"/>
                      <a:pt x="-30" y="12888"/>
                      <a:pt x="8" y="12968"/>
                    </a:cubicBezTo>
                    <a:cubicBezTo>
                      <a:pt x="211" y="13409"/>
                      <a:pt x="440" y="13845"/>
                      <a:pt x="825" y="14215"/>
                    </a:cubicBezTo>
                    <a:cubicBezTo>
                      <a:pt x="1793" y="15147"/>
                      <a:pt x="3587" y="15460"/>
                      <a:pt x="5182" y="15285"/>
                    </a:cubicBezTo>
                    <a:cubicBezTo>
                      <a:pt x="6146" y="15178"/>
                      <a:pt x="7111" y="14902"/>
                      <a:pt x="7766" y="14378"/>
                    </a:cubicBezTo>
                    <a:cubicBezTo>
                      <a:pt x="8363" y="13897"/>
                      <a:pt x="8642" y="13183"/>
                      <a:pt x="8359" y="12579"/>
                    </a:cubicBezTo>
                    <a:cubicBezTo>
                      <a:pt x="8820" y="12398"/>
                      <a:pt x="9264" y="12199"/>
                      <a:pt x="9708" y="12002"/>
                    </a:cubicBezTo>
                    <a:lnTo>
                      <a:pt x="10910" y="11466"/>
                    </a:lnTo>
                    <a:cubicBezTo>
                      <a:pt x="11176" y="11346"/>
                      <a:pt x="11443" y="11221"/>
                      <a:pt x="11701" y="11086"/>
                    </a:cubicBezTo>
                    <a:cubicBezTo>
                      <a:pt x="11671" y="11463"/>
                      <a:pt x="11629" y="11837"/>
                      <a:pt x="11565" y="12214"/>
                    </a:cubicBezTo>
                    <a:cubicBezTo>
                      <a:pt x="11455" y="12858"/>
                      <a:pt x="11295" y="13501"/>
                      <a:pt x="11070" y="14133"/>
                    </a:cubicBezTo>
                    <a:cubicBezTo>
                      <a:pt x="10982" y="14390"/>
                      <a:pt x="10880" y="14645"/>
                      <a:pt x="10762" y="14896"/>
                    </a:cubicBezTo>
                    <a:cubicBezTo>
                      <a:pt x="10732" y="14874"/>
                      <a:pt x="10694" y="14859"/>
                      <a:pt x="10652" y="14862"/>
                    </a:cubicBezTo>
                    <a:cubicBezTo>
                      <a:pt x="9285" y="14914"/>
                      <a:pt x="7974" y="15484"/>
                      <a:pt x="7276" y="16340"/>
                    </a:cubicBezTo>
                    <a:cubicBezTo>
                      <a:pt x="6045" y="17851"/>
                      <a:pt x="6717" y="19984"/>
                      <a:pt x="5300" y="21351"/>
                    </a:cubicBezTo>
                    <a:cubicBezTo>
                      <a:pt x="5220" y="21428"/>
                      <a:pt x="5304" y="21535"/>
                      <a:pt x="5436" y="21520"/>
                    </a:cubicBezTo>
                    <a:cubicBezTo>
                      <a:pt x="7754" y="21247"/>
                      <a:pt x="10140" y="20904"/>
                      <a:pt x="11976" y="19858"/>
                    </a:cubicBezTo>
                    <a:cubicBezTo>
                      <a:pt x="12449" y="19589"/>
                      <a:pt x="12885" y="19264"/>
                      <a:pt x="13101" y="18856"/>
                    </a:cubicBezTo>
                    <a:cubicBezTo>
                      <a:pt x="13279" y="18516"/>
                      <a:pt x="13287" y="18142"/>
                      <a:pt x="13253" y="17780"/>
                    </a:cubicBezTo>
                    <a:cubicBezTo>
                      <a:pt x="13202" y="17204"/>
                      <a:pt x="13050" y="16622"/>
                      <a:pt x="12652" y="16122"/>
                    </a:cubicBezTo>
                    <a:cubicBezTo>
                      <a:pt x="12276" y="15644"/>
                      <a:pt x="11654" y="15248"/>
                      <a:pt x="10918" y="15129"/>
                    </a:cubicBezTo>
                    <a:cubicBezTo>
                      <a:pt x="10855" y="15120"/>
                      <a:pt x="10808" y="15083"/>
                      <a:pt x="10804" y="15037"/>
                    </a:cubicBezTo>
                    <a:cubicBezTo>
                      <a:pt x="10973" y="14755"/>
                      <a:pt x="11121" y="14467"/>
                      <a:pt x="11256" y="14179"/>
                    </a:cubicBezTo>
                    <a:cubicBezTo>
                      <a:pt x="11544" y="13553"/>
                      <a:pt x="11773" y="12913"/>
                      <a:pt x="11950" y="12266"/>
                    </a:cubicBezTo>
                    <a:cubicBezTo>
                      <a:pt x="12306" y="10966"/>
                      <a:pt x="12437" y="9636"/>
                      <a:pt x="12416" y="8312"/>
                    </a:cubicBezTo>
                    <a:cubicBezTo>
                      <a:pt x="12416" y="8223"/>
                      <a:pt x="12411" y="8131"/>
                      <a:pt x="12407" y="8042"/>
                    </a:cubicBezTo>
                    <a:cubicBezTo>
                      <a:pt x="12487" y="8079"/>
                      <a:pt x="12568" y="8116"/>
                      <a:pt x="12652" y="8150"/>
                    </a:cubicBezTo>
                    <a:cubicBezTo>
                      <a:pt x="12919" y="8260"/>
                      <a:pt x="13194" y="8352"/>
                      <a:pt x="13473" y="8435"/>
                    </a:cubicBezTo>
                    <a:cubicBezTo>
                      <a:pt x="13613" y="8474"/>
                      <a:pt x="13752" y="8514"/>
                      <a:pt x="13896" y="8551"/>
                    </a:cubicBezTo>
                    <a:cubicBezTo>
                      <a:pt x="14032" y="8585"/>
                      <a:pt x="14171" y="8619"/>
                      <a:pt x="14307" y="8655"/>
                    </a:cubicBezTo>
                    <a:cubicBezTo>
                      <a:pt x="14577" y="8729"/>
                      <a:pt x="14844" y="8812"/>
                      <a:pt x="15106" y="8901"/>
                    </a:cubicBezTo>
                    <a:cubicBezTo>
                      <a:pt x="15631" y="9084"/>
                      <a:pt x="16134" y="9296"/>
                      <a:pt x="16612" y="9544"/>
                    </a:cubicBezTo>
                    <a:cubicBezTo>
                      <a:pt x="16637" y="9556"/>
                      <a:pt x="16663" y="9572"/>
                      <a:pt x="16688" y="9587"/>
                    </a:cubicBezTo>
                    <a:cubicBezTo>
                      <a:pt x="16629" y="9572"/>
                      <a:pt x="16561" y="9587"/>
                      <a:pt x="16523" y="9624"/>
                    </a:cubicBezTo>
                    <a:cubicBezTo>
                      <a:pt x="15698" y="10467"/>
                      <a:pt x="15605" y="11656"/>
                      <a:pt x="16299" y="12557"/>
                    </a:cubicBezTo>
                    <a:cubicBezTo>
                      <a:pt x="16697" y="13069"/>
                      <a:pt x="17306" y="13477"/>
                      <a:pt x="17775" y="13955"/>
                    </a:cubicBezTo>
                    <a:cubicBezTo>
                      <a:pt x="18186" y="14375"/>
                      <a:pt x="18490" y="14902"/>
                      <a:pt x="18372" y="15399"/>
                    </a:cubicBezTo>
                    <a:cubicBezTo>
                      <a:pt x="18351" y="15481"/>
                      <a:pt x="18473" y="15546"/>
                      <a:pt x="18579" y="15509"/>
                    </a:cubicBezTo>
                    <a:cubicBezTo>
                      <a:pt x="19159" y="15310"/>
                      <a:pt x="19730" y="15095"/>
                      <a:pt x="20191" y="14776"/>
                    </a:cubicBezTo>
                    <a:cubicBezTo>
                      <a:pt x="21354" y="13970"/>
                      <a:pt x="21570" y="12640"/>
                      <a:pt x="21143" y="11515"/>
                    </a:cubicBezTo>
                    <a:cubicBezTo>
                      <a:pt x="20885" y="10835"/>
                      <a:pt x="20390" y="10173"/>
                      <a:pt x="19594" y="9765"/>
                    </a:cubicBezTo>
                    <a:cubicBezTo>
                      <a:pt x="18820" y="9369"/>
                      <a:pt x="17729" y="9262"/>
                      <a:pt x="16917" y="9609"/>
                    </a:cubicBezTo>
                    <a:cubicBezTo>
                      <a:pt x="16845" y="9563"/>
                      <a:pt x="16769" y="9514"/>
                      <a:pt x="16697" y="9468"/>
                    </a:cubicBezTo>
                    <a:cubicBezTo>
                      <a:pt x="16244" y="9192"/>
                      <a:pt x="15753" y="8943"/>
                      <a:pt x="15237" y="8726"/>
                    </a:cubicBezTo>
                    <a:cubicBezTo>
                      <a:pt x="14979" y="8619"/>
                      <a:pt x="14713" y="8517"/>
                      <a:pt x="14442" y="8425"/>
                    </a:cubicBezTo>
                    <a:cubicBezTo>
                      <a:pt x="14307" y="8379"/>
                      <a:pt x="14167" y="8337"/>
                      <a:pt x="14032" y="8294"/>
                    </a:cubicBezTo>
                    <a:cubicBezTo>
                      <a:pt x="13900" y="8254"/>
                      <a:pt x="13769" y="8211"/>
                      <a:pt x="13638" y="8165"/>
                    </a:cubicBezTo>
                    <a:cubicBezTo>
                      <a:pt x="13380" y="8073"/>
                      <a:pt x="13130" y="7975"/>
                      <a:pt x="12894" y="7861"/>
                    </a:cubicBezTo>
                    <a:cubicBezTo>
                      <a:pt x="12707" y="7773"/>
                      <a:pt x="12530" y="7674"/>
                      <a:pt x="12382" y="7567"/>
                    </a:cubicBezTo>
                    <a:cubicBezTo>
                      <a:pt x="12318" y="6488"/>
                      <a:pt x="12158" y="5415"/>
                      <a:pt x="11938" y="4349"/>
                    </a:cubicBezTo>
                    <a:cubicBezTo>
                      <a:pt x="11866" y="4002"/>
                      <a:pt x="11785" y="3656"/>
                      <a:pt x="11701" y="3310"/>
                    </a:cubicBezTo>
                    <a:cubicBezTo>
                      <a:pt x="12289" y="3313"/>
                      <a:pt x="12877" y="3340"/>
                      <a:pt x="13460" y="3386"/>
                    </a:cubicBezTo>
                    <a:cubicBezTo>
                      <a:pt x="13668" y="3405"/>
                      <a:pt x="13879" y="3426"/>
                      <a:pt x="14091" y="3448"/>
                    </a:cubicBezTo>
                    <a:cubicBezTo>
                      <a:pt x="14040" y="3451"/>
                      <a:pt x="13993" y="3472"/>
                      <a:pt x="13972" y="3509"/>
                    </a:cubicBezTo>
                    <a:cubicBezTo>
                      <a:pt x="13587" y="4177"/>
                      <a:pt x="13680" y="4980"/>
                      <a:pt x="14222" y="5587"/>
                    </a:cubicBezTo>
                    <a:cubicBezTo>
                      <a:pt x="15178" y="6657"/>
                      <a:pt x="17297" y="7043"/>
                      <a:pt x="18105" y="8134"/>
                    </a:cubicBezTo>
                    <a:cubicBezTo>
                      <a:pt x="18165" y="8217"/>
                      <a:pt x="18334" y="8202"/>
                      <a:pt x="18372" y="8113"/>
                    </a:cubicBezTo>
                    <a:cubicBezTo>
                      <a:pt x="18875" y="6933"/>
                      <a:pt x="19328" y="5697"/>
                      <a:pt x="18985" y="4496"/>
                    </a:cubicBezTo>
                    <a:cubicBezTo>
                      <a:pt x="18896" y="4180"/>
                      <a:pt x="18744" y="3865"/>
                      <a:pt x="18444" y="3625"/>
                    </a:cubicBezTo>
                    <a:cubicBezTo>
                      <a:pt x="18186" y="3423"/>
                      <a:pt x="17847" y="3297"/>
                      <a:pt x="17505" y="3193"/>
                    </a:cubicBezTo>
                    <a:close/>
                    <a:moveTo>
                      <a:pt x="14192" y="3454"/>
                    </a:moveTo>
                    <a:cubicBezTo>
                      <a:pt x="14201" y="3454"/>
                      <a:pt x="14205" y="3457"/>
                      <a:pt x="14214" y="3457"/>
                    </a:cubicBezTo>
                    <a:cubicBezTo>
                      <a:pt x="14205" y="3457"/>
                      <a:pt x="14197" y="3457"/>
                      <a:pt x="14192" y="345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">
                <a:extLst>
                  <a:ext uri="{FF2B5EF4-FFF2-40B4-BE49-F238E27FC236}">
                    <a16:creationId xmlns:a16="http://schemas.microsoft.com/office/drawing/2014/main" id="{0DC070D7-55F5-49E5-A954-F3C116A7FFA6}"/>
                  </a:ext>
                </a:extLst>
              </p:cNvPr>
              <p:cNvSpPr/>
              <p:nvPr/>
            </p:nvSpPr>
            <p:spPr>
              <a:xfrm>
                <a:off x="7045628" y="2131086"/>
                <a:ext cx="597111" cy="331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6" h="21280" extrusionOk="0">
                    <a:moveTo>
                      <a:pt x="20322" y="16"/>
                    </a:moveTo>
                    <a:cubicBezTo>
                      <a:pt x="16686" y="-139"/>
                      <a:pt x="12743" y="807"/>
                      <a:pt x="8843" y="5009"/>
                    </a:cubicBezTo>
                    <a:cubicBezTo>
                      <a:pt x="5455" y="8653"/>
                      <a:pt x="2374" y="13708"/>
                      <a:pt x="139" y="19228"/>
                    </a:cubicBezTo>
                    <a:cubicBezTo>
                      <a:pt x="-237" y="20158"/>
                      <a:pt x="207" y="21461"/>
                      <a:pt x="830" y="21259"/>
                    </a:cubicBezTo>
                    <a:lnTo>
                      <a:pt x="7580" y="19073"/>
                    </a:lnTo>
                    <a:cubicBezTo>
                      <a:pt x="9978" y="18298"/>
                      <a:pt x="12419" y="17491"/>
                      <a:pt x="14886" y="15584"/>
                    </a:cubicBezTo>
                    <a:cubicBezTo>
                      <a:pt x="16806" y="14096"/>
                      <a:pt x="18769" y="11801"/>
                      <a:pt x="20211" y="8979"/>
                    </a:cubicBezTo>
                    <a:cubicBezTo>
                      <a:pt x="20663" y="8095"/>
                      <a:pt x="20254" y="6668"/>
                      <a:pt x="19605" y="6823"/>
                    </a:cubicBezTo>
                    <a:cubicBezTo>
                      <a:pt x="18786" y="7025"/>
                      <a:pt x="17958" y="7273"/>
                      <a:pt x="17130" y="7583"/>
                    </a:cubicBezTo>
                    <a:cubicBezTo>
                      <a:pt x="16302" y="7893"/>
                      <a:pt x="15927" y="5753"/>
                      <a:pt x="16703" y="5149"/>
                    </a:cubicBezTo>
                    <a:cubicBezTo>
                      <a:pt x="17992" y="4141"/>
                      <a:pt x="19289" y="3241"/>
                      <a:pt x="20586" y="2497"/>
                    </a:cubicBezTo>
                    <a:cubicBezTo>
                      <a:pt x="21363" y="2032"/>
                      <a:pt x="21141" y="-108"/>
                      <a:pt x="20322" y="16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3" name="Shape">
                <a:extLst>
                  <a:ext uri="{FF2B5EF4-FFF2-40B4-BE49-F238E27FC236}">
                    <a16:creationId xmlns:a16="http://schemas.microsoft.com/office/drawing/2014/main" id="{53FDABEB-5E81-4EB7-86F6-C16540558406}"/>
                  </a:ext>
                </a:extLst>
              </p:cNvPr>
              <p:cNvSpPr/>
              <p:nvPr/>
            </p:nvSpPr>
            <p:spPr>
              <a:xfrm>
                <a:off x="6295741" y="994158"/>
                <a:ext cx="669018" cy="229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0885" extrusionOk="0">
                    <a:moveTo>
                      <a:pt x="20772" y="12959"/>
                    </a:moveTo>
                    <a:cubicBezTo>
                      <a:pt x="17944" y="17631"/>
                      <a:pt x="14620" y="21290"/>
                      <a:pt x="10561" y="20849"/>
                    </a:cubicBezTo>
                    <a:cubicBezTo>
                      <a:pt x="7037" y="20474"/>
                      <a:pt x="3430" y="17940"/>
                      <a:pt x="365" y="13796"/>
                    </a:cubicBezTo>
                    <a:cubicBezTo>
                      <a:pt x="-155" y="13091"/>
                      <a:pt x="-109" y="10931"/>
                      <a:pt x="434" y="10402"/>
                    </a:cubicBezTo>
                    <a:lnTo>
                      <a:pt x="6265" y="4826"/>
                    </a:lnTo>
                    <a:cubicBezTo>
                      <a:pt x="8337" y="2842"/>
                      <a:pt x="10446" y="836"/>
                      <a:pt x="12831" y="197"/>
                    </a:cubicBezTo>
                    <a:cubicBezTo>
                      <a:pt x="14696" y="-310"/>
                      <a:pt x="16775" y="131"/>
                      <a:pt x="18579" y="1894"/>
                    </a:cubicBezTo>
                    <a:cubicBezTo>
                      <a:pt x="19137" y="2445"/>
                      <a:pt x="19160" y="4715"/>
                      <a:pt x="18609" y="5332"/>
                    </a:cubicBezTo>
                    <a:cubicBezTo>
                      <a:pt x="17921" y="6082"/>
                      <a:pt x="17211" y="6787"/>
                      <a:pt x="16477" y="7426"/>
                    </a:cubicBezTo>
                    <a:cubicBezTo>
                      <a:pt x="15751" y="8065"/>
                      <a:pt x="15957" y="11173"/>
                      <a:pt x="16714" y="10997"/>
                    </a:cubicBezTo>
                    <a:cubicBezTo>
                      <a:pt x="17967" y="10666"/>
                      <a:pt x="19198" y="10181"/>
                      <a:pt x="20390" y="9542"/>
                    </a:cubicBezTo>
                    <a:cubicBezTo>
                      <a:pt x="21116" y="9146"/>
                      <a:pt x="21445" y="12099"/>
                      <a:pt x="20772" y="12959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4" name="Shape">
                <a:extLst>
                  <a:ext uri="{FF2B5EF4-FFF2-40B4-BE49-F238E27FC236}">
                    <a16:creationId xmlns:a16="http://schemas.microsoft.com/office/drawing/2014/main" id="{4F1E6E55-460A-4382-AD0E-D86E1D3CF79B}"/>
                  </a:ext>
                </a:extLst>
              </p:cNvPr>
              <p:cNvSpPr/>
              <p:nvPr/>
            </p:nvSpPr>
            <p:spPr>
              <a:xfrm>
                <a:off x="7142387" y="365221"/>
                <a:ext cx="290634" cy="618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0" h="21112" extrusionOk="0">
                    <a:moveTo>
                      <a:pt x="20714" y="20449"/>
                    </a:moveTo>
                    <a:cubicBezTo>
                      <a:pt x="21484" y="16949"/>
                      <a:pt x="21064" y="13111"/>
                      <a:pt x="16985" y="9166"/>
                    </a:cubicBezTo>
                    <a:cubicBezTo>
                      <a:pt x="13450" y="5749"/>
                      <a:pt x="8268" y="2563"/>
                      <a:pt x="2405" y="169"/>
                    </a:cubicBezTo>
                    <a:cubicBezTo>
                      <a:pt x="1407" y="-235"/>
                      <a:pt x="-116" y="136"/>
                      <a:pt x="7" y="755"/>
                    </a:cubicBezTo>
                    <a:lnTo>
                      <a:pt x="1372" y="7358"/>
                    </a:lnTo>
                    <a:cubicBezTo>
                      <a:pt x="1862" y="9702"/>
                      <a:pt x="2352" y="12096"/>
                      <a:pt x="4102" y="14547"/>
                    </a:cubicBezTo>
                    <a:cubicBezTo>
                      <a:pt x="5468" y="16462"/>
                      <a:pt x="7726" y="18451"/>
                      <a:pt x="10667" y="19962"/>
                    </a:cubicBezTo>
                    <a:cubicBezTo>
                      <a:pt x="11577" y="20432"/>
                      <a:pt x="13257" y="20102"/>
                      <a:pt x="13187" y="19467"/>
                    </a:cubicBezTo>
                    <a:cubicBezTo>
                      <a:pt x="13100" y="18674"/>
                      <a:pt x="12942" y="17865"/>
                      <a:pt x="12732" y="17048"/>
                    </a:cubicBezTo>
                    <a:cubicBezTo>
                      <a:pt x="12522" y="16239"/>
                      <a:pt x="14972" y="15967"/>
                      <a:pt x="15533" y="16743"/>
                    </a:cubicBezTo>
                    <a:cubicBezTo>
                      <a:pt x="16460" y="18031"/>
                      <a:pt x="17248" y="19318"/>
                      <a:pt x="17878" y="20597"/>
                    </a:cubicBezTo>
                    <a:cubicBezTo>
                      <a:pt x="18263" y="21365"/>
                      <a:pt x="20731" y="21241"/>
                      <a:pt x="20714" y="20449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">
                <a:extLst>
                  <a:ext uri="{FF2B5EF4-FFF2-40B4-BE49-F238E27FC236}">
                    <a16:creationId xmlns:a16="http://schemas.microsoft.com/office/drawing/2014/main" id="{701C14DD-3F4B-4C31-A387-F23A12EC7AAF}"/>
                  </a:ext>
                </a:extLst>
              </p:cNvPr>
              <p:cNvSpPr/>
              <p:nvPr/>
            </p:nvSpPr>
            <p:spPr>
              <a:xfrm>
                <a:off x="7989038" y="1163488"/>
                <a:ext cx="167495" cy="489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133" extrusionOk="0">
                    <a:moveTo>
                      <a:pt x="13013" y="20763"/>
                    </a:moveTo>
                    <a:cubicBezTo>
                      <a:pt x="17653" y="17933"/>
                      <a:pt x="21298" y="14601"/>
                      <a:pt x="20816" y="10548"/>
                    </a:cubicBezTo>
                    <a:cubicBezTo>
                      <a:pt x="20394" y="7028"/>
                      <a:pt x="17834" y="3425"/>
                      <a:pt x="13646" y="364"/>
                    </a:cubicBezTo>
                    <a:cubicBezTo>
                      <a:pt x="12953" y="-158"/>
                      <a:pt x="10754" y="-106"/>
                      <a:pt x="10242" y="437"/>
                    </a:cubicBezTo>
                    <a:lnTo>
                      <a:pt x="4729" y="6276"/>
                    </a:lnTo>
                    <a:cubicBezTo>
                      <a:pt x="2771" y="8355"/>
                      <a:pt x="783" y="10464"/>
                      <a:pt x="180" y="12846"/>
                    </a:cubicBezTo>
                    <a:cubicBezTo>
                      <a:pt x="-302" y="14705"/>
                      <a:pt x="150" y="16794"/>
                      <a:pt x="1927" y="18591"/>
                    </a:cubicBezTo>
                    <a:cubicBezTo>
                      <a:pt x="2469" y="19144"/>
                      <a:pt x="4759" y="19165"/>
                      <a:pt x="5362" y="18611"/>
                    </a:cubicBezTo>
                    <a:cubicBezTo>
                      <a:pt x="6115" y="17922"/>
                      <a:pt x="6808" y="17212"/>
                      <a:pt x="7440" y="16481"/>
                    </a:cubicBezTo>
                    <a:cubicBezTo>
                      <a:pt x="8073" y="15760"/>
                      <a:pt x="11176" y="15958"/>
                      <a:pt x="10995" y="16710"/>
                    </a:cubicBezTo>
                    <a:cubicBezTo>
                      <a:pt x="10694" y="17964"/>
                      <a:pt x="10212" y="19196"/>
                      <a:pt x="9579" y="20387"/>
                    </a:cubicBezTo>
                    <a:cubicBezTo>
                      <a:pt x="9188" y="21108"/>
                      <a:pt x="12140" y="21442"/>
                      <a:pt x="13013" y="2076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6" name="Shape">
                <a:extLst>
                  <a:ext uri="{FF2B5EF4-FFF2-40B4-BE49-F238E27FC236}">
                    <a16:creationId xmlns:a16="http://schemas.microsoft.com/office/drawing/2014/main" id="{C80911EA-9BF2-43F0-90C7-128B1576A4F1}"/>
                  </a:ext>
                </a:extLst>
              </p:cNvPr>
              <p:cNvSpPr/>
              <p:nvPr/>
            </p:nvSpPr>
            <p:spPr>
              <a:xfrm>
                <a:off x="8206745" y="1598909"/>
                <a:ext cx="379746" cy="4477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8" h="21335" extrusionOk="0">
                    <a:moveTo>
                      <a:pt x="11484" y="1"/>
                    </a:moveTo>
                    <a:cubicBezTo>
                      <a:pt x="12867" y="-11"/>
                      <a:pt x="14236" y="220"/>
                      <a:pt x="15591" y="508"/>
                    </a:cubicBezTo>
                    <a:cubicBezTo>
                      <a:pt x="16070" y="611"/>
                      <a:pt x="16385" y="1003"/>
                      <a:pt x="16303" y="1418"/>
                    </a:cubicBezTo>
                    <a:cubicBezTo>
                      <a:pt x="16002" y="2963"/>
                      <a:pt x="15167" y="4427"/>
                      <a:pt x="13948" y="5602"/>
                    </a:cubicBezTo>
                    <a:cubicBezTo>
                      <a:pt x="13442" y="6086"/>
                      <a:pt x="13798" y="6859"/>
                      <a:pt x="14564" y="6928"/>
                    </a:cubicBezTo>
                    <a:cubicBezTo>
                      <a:pt x="16960" y="7147"/>
                      <a:pt x="19287" y="7954"/>
                      <a:pt x="21148" y="9244"/>
                    </a:cubicBezTo>
                    <a:cubicBezTo>
                      <a:pt x="21518" y="9510"/>
                      <a:pt x="21600" y="9971"/>
                      <a:pt x="21326" y="10305"/>
                    </a:cubicBezTo>
                    <a:cubicBezTo>
                      <a:pt x="20957" y="10754"/>
                      <a:pt x="20491" y="11135"/>
                      <a:pt x="20012" y="11492"/>
                    </a:cubicBezTo>
                    <a:cubicBezTo>
                      <a:pt x="18602" y="12529"/>
                      <a:pt x="16960" y="13336"/>
                      <a:pt x="15208" y="13878"/>
                    </a:cubicBezTo>
                    <a:cubicBezTo>
                      <a:pt x="14509" y="14097"/>
                      <a:pt x="14359" y="14881"/>
                      <a:pt x="14948" y="15261"/>
                    </a:cubicBezTo>
                    <a:cubicBezTo>
                      <a:pt x="16686" y="16379"/>
                      <a:pt x="18014" y="17935"/>
                      <a:pt x="18725" y="19664"/>
                    </a:cubicBezTo>
                    <a:cubicBezTo>
                      <a:pt x="18903" y="20102"/>
                      <a:pt x="18602" y="20586"/>
                      <a:pt x="18068" y="20701"/>
                    </a:cubicBezTo>
                    <a:cubicBezTo>
                      <a:pt x="15167" y="21335"/>
                      <a:pt x="12128" y="21589"/>
                      <a:pt x="9226" y="21013"/>
                    </a:cubicBezTo>
                    <a:cubicBezTo>
                      <a:pt x="6105" y="20390"/>
                      <a:pt x="3176" y="18661"/>
                      <a:pt x="1930" y="16183"/>
                    </a:cubicBezTo>
                    <a:cubicBezTo>
                      <a:pt x="1889" y="16103"/>
                      <a:pt x="1834" y="16033"/>
                      <a:pt x="1779" y="15976"/>
                    </a:cubicBezTo>
                    <a:cubicBezTo>
                      <a:pt x="465" y="14685"/>
                      <a:pt x="0" y="12841"/>
                      <a:pt x="0" y="11123"/>
                    </a:cubicBezTo>
                    <a:cubicBezTo>
                      <a:pt x="0" y="8392"/>
                      <a:pt x="1013" y="5637"/>
                      <a:pt x="3066" y="3528"/>
                    </a:cubicBezTo>
                    <a:cubicBezTo>
                      <a:pt x="5106" y="1430"/>
                      <a:pt x="8240" y="24"/>
                      <a:pt x="11484" y="1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7" name="Shape">
                <a:extLst>
                  <a:ext uri="{FF2B5EF4-FFF2-40B4-BE49-F238E27FC236}">
                    <a16:creationId xmlns:a16="http://schemas.microsoft.com/office/drawing/2014/main" id="{8AF94C36-1C3D-4717-A2B4-C04B19587AA0}"/>
                  </a:ext>
                </a:extLst>
              </p:cNvPr>
              <p:cNvSpPr/>
              <p:nvPr/>
            </p:nvSpPr>
            <p:spPr>
              <a:xfrm>
                <a:off x="7940658" y="1719859"/>
                <a:ext cx="331172" cy="276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9" h="21231" extrusionOk="0">
                    <a:moveTo>
                      <a:pt x="18593" y="938"/>
                    </a:moveTo>
                    <a:cubicBezTo>
                      <a:pt x="18867" y="1531"/>
                      <a:pt x="18806" y="2272"/>
                      <a:pt x="18745" y="2958"/>
                    </a:cubicBezTo>
                    <a:cubicBezTo>
                      <a:pt x="18486" y="5517"/>
                      <a:pt x="18211" y="8131"/>
                      <a:pt x="18684" y="10653"/>
                    </a:cubicBezTo>
                    <a:cubicBezTo>
                      <a:pt x="19051" y="12544"/>
                      <a:pt x="19814" y="14268"/>
                      <a:pt x="20409" y="16067"/>
                    </a:cubicBezTo>
                    <a:cubicBezTo>
                      <a:pt x="20684" y="16883"/>
                      <a:pt x="20913" y="17754"/>
                      <a:pt x="20898" y="18644"/>
                    </a:cubicBezTo>
                    <a:cubicBezTo>
                      <a:pt x="20882" y="19534"/>
                      <a:pt x="20562" y="20442"/>
                      <a:pt x="19936" y="20906"/>
                    </a:cubicBezTo>
                    <a:cubicBezTo>
                      <a:pt x="19295" y="21388"/>
                      <a:pt x="18455" y="21277"/>
                      <a:pt x="17753" y="20943"/>
                    </a:cubicBezTo>
                    <a:cubicBezTo>
                      <a:pt x="16227" y="20201"/>
                      <a:pt x="15143" y="18477"/>
                      <a:pt x="14547" y="16623"/>
                    </a:cubicBezTo>
                    <a:cubicBezTo>
                      <a:pt x="14090" y="15158"/>
                      <a:pt x="13693" y="14009"/>
                      <a:pt x="13464" y="12618"/>
                    </a:cubicBezTo>
                    <a:cubicBezTo>
                      <a:pt x="9128" y="12933"/>
                      <a:pt x="5114" y="15195"/>
                      <a:pt x="2015" y="19052"/>
                    </a:cubicBezTo>
                    <a:cubicBezTo>
                      <a:pt x="1038" y="20257"/>
                      <a:pt x="-687" y="18051"/>
                      <a:pt x="290" y="16846"/>
                    </a:cubicBezTo>
                    <a:cubicBezTo>
                      <a:pt x="3755" y="12544"/>
                      <a:pt x="8274" y="10115"/>
                      <a:pt x="13128" y="9800"/>
                    </a:cubicBezTo>
                    <a:cubicBezTo>
                      <a:pt x="12960" y="8261"/>
                      <a:pt x="12868" y="6704"/>
                      <a:pt x="13097" y="5183"/>
                    </a:cubicBezTo>
                    <a:cubicBezTo>
                      <a:pt x="13403" y="3125"/>
                      <a:pt x="14380" y="1086"/>
                      <a:pt x="15967" y="289"/>
                    </a:cubicBezTo>
                    <a:cubicBezTo>
                      <a:pt x="16868" y="-212"/>
                      <a:pt x="18120" y="-101"/>
                      <a:pt x="18593" y="938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">
                <a:extLst>
                  <a:ext uri="{FF2B5EF4-FFF2-40B4-BE49-F238E27FC236}">
                    <a16:creationId xmlns:a16="http://schemas.microsoft.com/office/drawing/2014/main" id="{E16705C8-9575-4C8C-A58A-F14ABF475515}"/>
                  </a:ext>
                </a:extLst>
              </p:cNvPr>
              <p:cNvSpPr/>
              <p:nvPr/>
            </p:nvSpPr>
            <p:spPr>
              <a:xfrm>
                <a:off x="5836132" y="195890"/>
                <a:ext cx="1252396" cy="73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4" h="20225" extrusionOk="0">
                    <a:moveTo>
                      <a:pt x="11332" y="3192"/>
                    </a:moveTo>
                    <a:cubicBezTo>
                      <a:pt x="11177" y="4221"/>
                      <a:pt x="11189" y="5435"/>
                      <a:pt x="11364" y="6577"/>
                    </a:cubicBezTo>
                    <a:cubicBezTo>
                      <a:pt x="11426" y="6982"/>
                      <a:pt x="11169" y="7314"/>
                      <a:pt x="10940" y="7135"/>
                    </a:cubicBezTo>
                    <a:cubicBezTo>
                      <a:pt x="7614" y="4486"/>
                      <a:pt x="4129" y="2395"/>
                      <a:pt x="546" y="868"/>
                    </a:cubicBezTo>
                    <a:cubicBezTo>
                      <a:pt x="73" y="663"/>
                      <a:pt x="-257" y="1871"/>
                      <a:pt x="269" y="2096"/>
                    </a:cubicBezTo>
                    <a:cubicBezTo>
                      <a:pt x="1757" y="2734"/>
                      <a:pt x="3224" y="3464"/>
                      <a:pt x="4671" y="4294"/>
                    </a:cubicBezTo>
                    <a:cubicBezTo>
                      <a:pt x="4952" y="4453"/>
                      <a:pt x="4932" y="5117"/>
                      <a:pt x="4643" y="5230"/>
                    </a:cubicBezTo>
                    <a:cubicBezTo>
                      <a:pt x="3844" y="5542"/>
                      <a:pt x="3106" y="6099"/>
                      <a:pt x="2531" y="7008"/>
                    </a:cubicBezTo>
                    <a:cubicBezTo>
                      <a:pt x="1516" y="8622"/>
                      <a:pt x="1202" y="12418"/>
                      <a:pt x="3122" y="12638"/>
                    </a:cubicBezTo>
                    <a:cubicBezTo>
                      <a:pt x="3432" y="12671"/>
                      <a:pt x="3852" y="11502"/>
                      <a:pt x="3526" y="11469"/>
                    </a:cubicBezTo>
                    <a:cubicBezTo>
                      <a:pt x="2922" y="11403"/>
                      <a:pt x="2417" y="10739"/>
                      <a:pt x="2323" y="9730"/>
                    </a:cubicBezTo>
                    <a:cubicBezTo>
                      <a:pt x="2177" y="8164"/>
                      <a:pt x="3061" y="7174"/>
                      <a:pt x="3844" y="6716"/>
                    </a:cubicBezTo>
                    <a:cubicBezTo>
                      <a:pt x="5083" y="5993"/>
                      <a:pt x="6444" y="5960"/>
                      <a:pt x="7728" y="6331"/>
                    </a:cubicBezTo>
                    <a:cubicBezTo>
                      <a:pt x="7749" y="6338"/>
                      <a:pt x="7769" y="6338"/>
                      <a:pt x="7785" y="6331"/>
                    </a:cubicBezTo>
                    <a:cubicBezTo>
                      <a:pt x="7842" y="6318"/>
                      <a:pt x="7900" y="6325"/>
                      <a:pt x="7953" y="6365"/>
                    </a:cubicBezTo>
                    <a:cubicBezTo>
                      <a:pt x="9086" y="7148"/>
                      <a:pt x="10203" y="7998"/>
                      <a:pt x="11303" y="8914"/>
                    </a:cubicBezTo>
                    <a:cubicBezTo>
                      <a:pt x="12237" y="9690"/>
                      <a:pt x="13166" y="10500"/>
                      <a:pt x="14075" y="11363"/>
                    </a:cubicBezTo>
                    <a:cubicBezTo>
                      <a:pt x="14295" y="11569"/>
                      <a:pt x="14271" y="12100"/>
                      <a:pt x="14030" y="12246"/>
                    </a:cubicBezTo>
                    <a:cubicBezTo>
                      <a:pt x="12742" y="13029"/>
                      <a:pt x="11686" y="14742"/>
                      <a:pt x="11287" y="16972"/>
                    </a:cubicBezTo>
                    <a:cubicBezTo>
                      <a:pt x="11148" y="17735"/>
                      <a:pt x="11972" y="17656"/>
                      <a:pt x="12082" y="17032"/>
                    </a:cubicBezTo>
                    <a:cubicBezTo>
                      <a:pt x="12530" y="14543"/>
                      <a:pt x="13912" y="12850"/>
                      <a:pt x="15490" y="12870"/>
                    </a:cubicBezTo>
                    <a:cubicBezTo>
                      <a:pt x="15547" y="12870"/>
                      <a:pt x="15604" y="12903"/>
                      <a:pt x="15653" y="12949"/>
                    </a:cubicBezTo>
                    <a:cubicBezTo>
                      <a:pt x="15820" y="13129"/>
                      <a:pt x="15983" y="13308"/>
                      <a:pt x="16150" y="13487"/>
                    </a:cubicBezTo>
                    <a:cubicBezTo>
                      <a:pt x="17772" y="15293"/>
                      <a:pt x="19117" y="17603"/>
                      <a:pt x="20385" y="20026"/>
                    </a:cubicBezTo>
                    <a:cubicBezTo>
                      <a:pt x="20699" y="20623"/>
                      <a:pt x="21343" y="19747"/>
                      <a:pt x="21013" y="19116"/>
                    </a:cubicBezTo>
                    <a:cubicBezTo>
                      <a:pt x="19798" y="16793"/>
                      <a:pt x="18510" y="14582"/>
                      <a:pt x="16981" y="12797"/>
                    </a:cubicBezTo>
                    <a:cubicBezTo>
                      <a:pt x="15824" y="11449"/>
                      <a:pt x="14589" y="10254"/>
                      <a:pt x="13333" y="9146"/>
                    </a:cubicBezTo>
                    <a:cubicBezTo>
                      <a:pt x="13292" y="9113"/>
                      <a:pt x="13256" y="9060"/>
                      <a:pt x="13231" y="8993"/>
                    </a:cubicBezTo>
                    <a:cubicBezTo>
                      <a:pt x="13207" y="8934"/>
                      <a:pt x="13178" y="8887"/>
                      <a:pt x="13146" y="8860"/>
                    </a:cubicBezTo>
                    <a:cubicBezTo>
                      <a:pt x="12000" y="8004"/>
                      <a:pt x="11352" y="5269"/>
                      <a:pt x="11813" y="3351"/>
                    </a:cubicBezTo>
                    <a:cubicBezTo>
                      <a:pt x="12229" y="1618"/>
                      <a:pt x="13561" y="822"/>
                      <a:pt x="14511" y="1891"/>
                    </a:cubicBezTo>
                    <a:cubicBezTo>
                      <a:pt x="14764" y="2176"/>
                      <a:pt x="14898" y="848"/>
                      <a:pt x="14650" y="570"/>
                    </a:cubicBezTo>
                    <a:cubicBezTo>
                      <a:pt x="13276" y="-977"/>
                      <a:pt x="11674" y="868"/>
                      <a:pt x="11332" y="3192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Circle">
                <a:extLst>
                  <a:ext uri="{FF2B5EF4-FFF2-40B4-BE49-F238E27FC236}">
                    <a16:creationId xmlns:a16="http://schemas.microsoft.com/office/drawing/2014/main" id="{5D3FE45A-CE27-491C-8205-3B032294D0AF}"/>
                  </a:ext>
                </a:extLst>
              </p:cNvPr>
              <p:cNvSpPr/>
              <p:nvPr/>
            </p:nvSpPr>
            <p:spPr>
              <a:xfrm>
                <a:off x="5666802" y="99132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0" name="Shape">
                <a:extLst>
                  <a:ext uri="{FF2B5EF4-FFF2-40B4-BE49-F238E27FC236}">
                    <a16:creationId xmlns:a16="http://schemas.microsoft.com/office/drawing/2014/main" id="{8BAF875B-1E27-4C11-9221-758588E04435}"/>
                  </a:ext>
                </a:extLst>
              </p:cNvPr>
              <p:cNvSpPr/>
              <p:nvPr/>
            </p:nvSpPr>
            <p:spPr>
              <a:xfrm>
                <a:off x="5690992" y="147512"/>
                <a:ext cx="135708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584" y="21600"/>
                    </a:moveTo>
                    <a:cubicBezTo>
                      <a:pt x="6584" y="21600"/>
                      <a:pt x="7547" y="15790"/>
                      <a:pt x="11628" y="13217"/>
                    </a:cubicBezTo>
                    <a:cubicBezTo>
                      <a:pt x="15709" y="10689"/>
                      <a:pt x="21600" y="16100"/>
                      <a:pt x="21600" y="16100"/>
                    </a:cubicBezTo>
                    <a:cubicBezTo>
                      <a:pt x="21600" y="16100"/>
                      <a:pt x="12821" y="7806"/>
                      <a:pt x="15093" y="0"/>
                    </a:cubicBezTo>
                    <a:cubicBezTo>
                      <a:pt x="15093" y="0"/>
                      <a:pt x="9510" y="6830"/>
                      <a:pt x="4774" y="89"/>
                    </a:cubicBezTo>
                    <a:cubicBezTo>
                      <a:pt x="4774" y="89"/>
                      <a:pt x="10088" y="10778"/>
                      <a:pt x="0" y="12596"/>
                    </a:cubicBezTo>
                    <a:cubicBezTo>
                      <a:pt x="0" y="12596"/>
                      <a:pt x="5737" y="13217"/>
                      <a:pt x="658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Circle">
                <a:extLst>
                  <a:ext uri="{FF2B5EF4-FFF2-40B4-BE49-F238E27FC236}">
                    <a16:creationId xmlns:a16="http://schemas.microsoft.com/office/drawing/2014/main" id="{7EE10912-38C4-4FD3-9751-8EA71BDB0695}"/>
                  </a:ext>
                </a:extLst>
              </p:cNvPr>
              <p:cNvSpPr/>
              <p:nvPr/>
            </p:nvSpPr>
            <p:spPr>
              <a:xfrm>
                <a:off x="6658590" y="123322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2" name="Shape">
                <a:extLst>
                  <a:ext uri="{FF2B5EF4-FFF2-40B4-BE49-F238E27FC236}">
                    <a16:creationId xmlns:a16="http://schemas.microsoft.com/office/drawing/2014/main" id="{B21599FA-36D7-4937-A7C5-34968478EB36}"/>
                  </a:ext>
                </a:extLst>
              </p:cNvPr>
              <p:cNvSpPr/>
              <p:nvPr/>
            </p:nvSpPr>
            <p:spPr>
              <a:xfrm>
                <a:off x="6779538" y="195892"/>
                <a:ext cx="126759" cy="115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92" y="2435"/>
                    </a:moveTo>
                    <a:cubicBezTo>
                      <a:pt x="3092" y="2435"/>
                      <a:pt x="7379" y="6223"/>
                      <a:pt x="7379" y="11679"/>
                    </a:cubicBezTo>
                    <a:cubicBezTo>
                      <a:pt x="7420" y="17136"/>
                      <a:pt x="0" y="20563"/>
                      <a:pt x="0" y="20563"/>
                    </a:cubicBezTo>
                    <a:cubicBezTo>
                      <a:pt x="0" y="20563"/>
                      <a:pt x="11212" y="15467"/>
                      <a:pt x="16447" y="21600"/>
                    </a:cubicBezTo>
                    <a:cubicBezTo>
                      <a:pt x="16447" y="21600"/>
                      <a:pt x="13685" y="12536"/>
                      <a:pt x="21600" y="10913"/>
                    </a:cubicBezTo>
                    <a:cubicBezTo>
                      <a:pt x="21600" y="10913"/>
                      <a:pt x="10182" y="11274"/>
                      <a:pt x="13768" y="0"/>
                    </a:cubicBezTo>
                    <a:cubicBezTo>
                      <a:pt x="13768" y="0"/>
                      <a:pt x="10347" y="5592"/>
                      <a:pt x="3092" y="2435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" name="Circle">
                <a:extLst>
                  <a:ext uri="{FF2B5EF4-FFF2-40B4-BE49-F238E27FC236}">
                    <a16:creationId xmlns:a16="http://schemas.microsoft.com/office/drawing/2014/main" id="{D0E9D6C3-969B-46E7-9D3B-912041F961DD}"/>
                  </a:ext>
                </a:extLst>
              </p:cNvPr>
              <p:cNvSpPr/>
              <p:nvPr/>
            </p:nvSpPr>
            <p:spPr>
              <a:xfrm>
                <a:off x="6005461" y="510361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">
                <a:extLst>
                  <a:ext uri="{FF2B5EF4-FFF2-40B4-BE49-F238E27FC236}">
                    <a16:creationId xmlns:a16="http://schemas.microsoft.com/office/drawing/2014/main" id="{96BB73AE-3519-4EA1-B28B-AB857D76616D}"/>
                  </a:ext>
                </a:extLst>
              </p:cNvPr>
              <p:cNvSpPr/>
              <p:nvPr/>
            </p:nvSpPr>
            <p:spPr>
              <a:xfrm>
                <a:off x="6078029" y="607119"/>
                <a:ext cx="135468" cy="117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81" y="0"/>
                    </a:moveTo>
                    <a:cubicBezTo>
                      <a:pt x="15081" y="0"/>
                      <a:pt x="14040" y="5822"/>
                      <a:pt x="9951" y="8311"/>
                    </a:cubicBezTo>
                    <a:cubicBezTo>
                      <a:pt x="5824" y="10800"/>
                      <a:pt x="0" y="5333"/>
                      <a:pt x="0" y="5333"/>
                    </a:cubicBezTo>
                    <a:cubicBezTo>
                      <a:pt x="0" y="5333"/>
                      <a:pt x="8717" y="13733"/>
                      <a:pt x="6364" y="21556"/>
                    </a:cubicBezTo>
                    <a:cubicBezTo>
                      <a:pt x="6364" y="21556"/>
                      <a:pt x="12034" y="14756"/>
                      <a:pt x="16701" y="21600"/>
                    </a:cubicBezTo>
                    <a:cubicBezTo>
                      <a:pt x="16701" y="21600"/>
                      <a:pt x="11456" y="10844"/>
                      <a:pt x="21600" y="9111"/>
                    </a:cubicBezTo>
                    <a:cubicBezTo>
                      <a:pt x="21562" y="9111"/>
                      <a:pt x="15814" y="8400"/>
                      <a:pt x="15081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5" name="Circle">
                <a:extLst>
                  <a:ext uri="{FF2B5EF4-FFF2-40B4-BE49-F238E27FC236}">
                    <a16:creationId xmlns:a16="http://schemas.microsoft.com/office/drawing/2014/main" id="{E481CD4E-A2EC-405C-9AA8-A670C0A99DFD}"/>
                  </a:ext>
                </a:extLst>
              </p:cNvPr>
              <p:cNvSpPr/>
              <p:nvPr/>
            </p:nvSpPr>
            <p:spPr>
              <a:xfrm>
                <a:off x="6344121" y="728071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Shape">
                <a:extLst>
                  <a:ext uri="{FF2B5EF4-FFF2-40B4-BE49-F238E27FC236}">
                    <a16:creationId xmlns:a16="http://schemas.microsoft.com/office/drawing/2014/main" id="{E014B83B-9F70-4837-834F-DC1926C4A02F}"/>
                  </a:ext>
                </a:extLst>
              </p:cNvPr>
              <p:cNvSpPr/>
              <p:nvPr/>
            </p:nvSpPr>
            <p:spPr>
              <a:xfrm>
                <a:off x="6368311" y="800640"/>
                <a:ext cx="126997" cy="135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4" extrusionOk="0">
                    <a:moveTo>
                      <a:pt x="21600" y="13404"/>
                    </a:moveTo>
                    <a:cubicBezTo>
                      <a:pt x="21600" y="13404"/>
                      <a:pt x="16128" y="13672"/>
                      <a:pt x="12795" y="10226"/>
                    </a:cubicBezTo>
                    <a:cubicBezTo>
                      <a:pt x="9463" y="6779"/>
                      <a:pt x="12837" y="0"/>
                      <a:pt x="12837" y="0"/>
                    </a:cubicBezTo>
                    <a:cubicBezTo>
                      <a:pt x="12837" y="0"/>
                      <a:pt x="7611" y="10187"/>
                      <a:pt x="0" y="9574"/>
                    </a:cubicBezTo>
                    <a:cubicBezTo>
                      <a:pt x="0" y="9574"/>
                      <a:pt x="7611" y="13596"/>
                      <a:pt x="2674" y="19494"/>
                    </a:cubicBezTo>
                    <a:cubicBezTo>
                      <a:pt x="2674" y="19494"/>
                      <a:pt x="10944" y="12179"/>
                      <a:pt x="15141" y="21523"/>
                    </a:cubicBezTo>
                    <a:cubicBezTo>
                      <a:pt x="15141" y="21600"/>
                      <a:pt x="14277" y="15894"/>
                      <a:pt x="21600" y="13404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Circle">
                <a:extLst>
                  <a:ext uri="{FF2B5EF4-FFF2-40B4-BE49-F238E27FC236}">
                    <a16:creationId xmlns:a16="http://schemas.microsoft.com/office/drawing/2014/main" id="{D9E3832F-9865-4C89-80F2-D74BF5FF5F7A}"/>
                  </a:ext>
                </a:extLst>
              </p:cNvPr>
              <p:cNvSpPr/>
              <p:nvPr/>
            </p:nvSpPr>
            <p:spPr>
              <a:xfrm>
                <a:off x="6174791" y="74942"/>
                <a:ext cx="168364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8" name="Shape">
                <a:extLst>
                  <a:ext uri="{FF2B5EF4-FFF2-40B4-BE49-F238E27FC236}">
                    <a16:creationId xmlns:a16="http://schemas.microsoft.com/office/drawing/2014/main" id="{E4B62ABA-7877-4F38-A755-85F8B9048B42}"/>
                  </a:ext>
                </a:extLst>
              </p:cNvPr>
              <p:cNvSpPr/>
              <p:nvPr/>
            </p:nvSpPr>
            <p:spPr>
              <a:xfrm>
                <a:off x="6174791" y="123320"/>
                <a:ext cx="86600" cy="92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422"/>
                    </a:moveTo>
                    <a:cubicBezTo>
                      <a:pt x="21600" y="13422"/>
                      <a:pt x="16109" y="13704"/>
                      <a:pt x="12791" y="10264"/>
                    </a:cubicBezTo>
                    <a:cubicBezTo>
                      <a:pt x="9473" y="6824"/>
                      <a:pt x="12851" y="0"/>
                      <a:pt x="12851" y="0"/>
                    </a:cubicBezTo>
                    <a:cubicBezTo>
                      <a:pt x="12851" y="0"/>
                      <a:pt x="7602" y="10208"/>
                      <a:pt x="0" y="9587"/>
                    </a:cubicBezTo>
                    <a:cubicBezTo>
                      <a:pt x="0" y="9587"/>
                      <a:pt x="7602" y="13592"/>
                      <a:pt x="2655" y="19570"/>
                    </a:cubicBezTo>
                    <a:cubicBezTo>
                      <a:pt x="2655" y="19570"/>
                      <a:pt x="10921" y="12238"/>
                      <a:pt x="15144" y="21600"/>
                    </a:cubicBezTo>
                    <a:cubicBezTo>
                      <a:pt x="15144" y="21600"/>
                      <a:pt x="14239" y="15904"/>
                      <a:pt x="21600" y="13422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68EC79-F4BB-4220-9F67-EAFA1CD0DA4B}"/>
                </a:ext>
              </a:extLst>
            </p:cNvPr>
            <p:cNvGrpSpPr/>
            <p:nvPr userDrawn="1"/>
          </p:nvGrpSpPr>
          <p:grpSpPr>
            <a:xfrm>
              <a:off x="175683" y="74940"/>
              <a:ext cx="2980688" cy="6699653"/>
              <a:chOff x="175683" y="74940"/>
              <a:chExt cx="2980688" cy="6699653"/>
            </a:xfrm>
          </p:grpSpPr>
          <p:sp>
            <p:nvSpPr>
              <p:cNvPr id="269" name="Shape">
                <a:extLst>
                  <a:ext uri="{FF2B5EF4-FFF2-40B4-BE49-F238E27FC236}">
                    <a16:creationId xmlns:a16="http://schemas.microsoft.com/office/drawing/2014/main" id="{9110AD2D-4D2D-4EE7-9216-5FCC61C9643D}"/>
                  </a:ext>
                </a:extLst>
              </p:cNvPr>
              <p:cNvSpPr/>
              <p:nvPr/>
            </p:nvSpPr>
            <p:spPr>
              <a:xfrm>
                <a:off x="1772218" y="1719857"/>
                <a:ext cx="153680" cy="16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0" h="19899" extrusionOk="0">
                    <a:moveTo>
                      <a:pt x="3490" y="7450"/>
                    </a:moveTo>
                    <a:cubicBezTo>
                      <a:pt x="409" y="7774"/>
                      <a:pt x="-1275" y="9421"/>
                      <a:pt x="1171" y="10393"/>
                    </a:cubicBezTo>
                    <a:cubicBezTo>
                      <a:pt x="2060" y="10746"/>
                      <a:pt x="3013" y="10922"/>
                      <a:pt x="3934" y="10981"/>
                    </a:cubicBezTo>
                    <a:cubicBezTo>
                      <a:pt x="4856" y="11040"/>
                      <a:pt x="5269" y="12070"/>
                      <a:pt x="4633" y="12659"/>
                    </a:cubicBezTo>
                    <a:cubicBezTo>
                      <a:pt x="2981" y="14218"/>
                      <a:pt x="2886" y="15866"/>
                      <a:pt x="4697" y="16131"/>
                    </a:cubicBezTo>
                    <a:cubicBezTo>
                      <a:pt x="6444" y="16396"/>
                      <a:pt x="7905" y="14807"/>
                      <a:pt x="8826" y="13424"/>
                    </a:cubicBezTo>
                    <a:cubicBezTo>
                      <a:pt x="8953" y="13218"/>
                      <a:pt x="9303" y="13335"/>
                      <a:pt x="9239" y="13571"/>
                    </a:cubicBezTo>
                    <a:cubicBezTo>
                      <a:pt x="8604" y="16072"/>
                      <a:pt x="8000" y="19986"/>
                      <a:pt x="10319" y="19898"/>
                    </a:cubicBezTo>
                    <a:cubicBezTo>
                      <a:pt x="11653" y="19839"/>
                      <a:pt x="12066" y="18573"/>
                      <a:pt x="12034" y="17043"/>
                    </a:cubicBezTo>
                    <a:cubicBezTo>
                      <a:pt x="12034" y="16072"/>
                      <a:pt x="13400" y="15660"/>
                      <a:pt x="14004" y="16455"/>
                    </a:cubicBezTo>
                    <a:cubicBezTo>
                      <a:pt x="15560" y="18485"/>
                      <a:pt x="17244" y="19986"/>
                      <a:pt x="17943" y="17985"/>
                    </a:cubicBezTo>
                    <a:cubicBezTo>
                      <a:pt x="18483" y="16396"/>
                      <a:pt x="17752" y="14924"/>
                      <a:pt x="16640" y="13747"/>
                    </a:cubicBezTo>
                    <a:cubicBezTo>
                      <a:pt x="16005" y="13071"/>
                      <a:pt x="16609" y="12011"/>
                      <a:pt x="17593" y="12099"/>
                    </a:cubicBezTo>
                    <a:cubicBezTo>
                      <a:pt x="19118" y="12247"/>
                      <a:pt x="20325" y="11982"/>
                      <a:pt x="20166" y="10657"/>
                    </a:cubicBezTo>
                    <a:cubicBezTo>
                      <a:pt x="20007" y="9274"/>
                      <a:pt x="18800" y="8745"/>
                      <a:pt x="17434" y="8568"/>
                    </a:cubicBezTo>
                    <a:cubicBezTo>
                      <a:pt x="16513" y="8450"/>
                      <a:pt x="16164" y="7361"/>
                      <a:pt x="16894" y="6802"/>
                    </a:cubicBezTo>
                    <a:cubicBezTo>
                      <a:pt x="18197" y="5802"/>
                      <a:pt x="19023" y="4625"/>
                      <a:pt x="17689" y="3683"/>
                    </a:cubicBezTo>
                    <a:cubicBezTo>
                      <a:pt x="15751" y="2329"/>
                      <a:pt x="14004" y="4625"/>
                      <a:pt x="13019" y="6331"/>
                    </a:cubicBezTo>
                    <a:cubicBezTo>
                      <a:pt x="12892" y="6537"/>
                      <a:pt x="12574" y="6449"/>
                      <a:pt x="12574" y="6214"/>
                    </a:cubicBezTo>
                    <a:cubicBezTo>
                      <a:pt x="12924" y="2624"/>
                      <a:pt x="10764" y="-1614"/>
                      <a:pt x="8921" y="623"/>
                    </a:cubicBezTo>
                    <a:cubicBezTo>
                      <a:pt x="8445" y="1211"/>
                      <a:pt x="8254" y="1976"/>
                      <a:pt x="8223" y="2800"/>
                    </a:cubicBezTo>
                    <a:cubicBezTo>
                      <a:pt x="8191" y="3595"/>
                      <a:pt x="7111" y="3977"/>
                      <a:pt x="6539" y="3389"/>
                    </a:cubicBezTo>
                    <a:cubicBezTo>
                      <a:pt x="5332" y="2153"/>
                      <a:pt x="4061" y="1417"/>
                      <a:pt x="3490" y="2741"/>
                    </a:cubicBezTo>
                    <a:cubicBezTo>
                      <a:pt x="3045" y="3830"/>
                      <a:pt x="3363" y="4860"/>
                      <a:pt x="4220" y="5772"/>
                    </a:cubicBezTo>
                    <a:cubicBezTo>
                      <a:pt x="4760" y="6420"/>
                      <a:pt x="4347" y="7362"/>
                      <a:pt x="3490" y="7450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">
                <a:extLst>
                  <a:ext uri="{FF2B5EF4-FFF2-40B4-BE49-F238E27FC236}">
                    <a16:creationId xmlns:a16="http://schemas.microsoft.com/office/drawing/2014/main" id="{E4028E94-E3F0-49E0-8ABA-A259AA7A3B02}"/>
                  </a:ext>
                </a:extLst>
              </p:cNvPr>
              <p:cNvSpPr/>
              <p:nvPr/>
            </p:nvSpPr>
            <p:spPr>
              <a:xfrm>
                <a:off x="611102" y="1236060"/>
                <a:ext cx="149629" cy="154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5" h="20329" extrusionOk="0">
                    <a:moveTo>
                      <a:pt x="9257" y="2427"/>
                    </a:moveTo>
                    <a:cubicBezTo>
                      <a:pt x="7690" y="-246"/>
                      <a:pt x="5447" y="-1009"/>
                      <a:pt x="5508" y="1663"/>
                    </a:cubicBezTo>
                    <a:cubicBezTo>
                      <a:pt x="5539" y="2649"/>
                      <a:pt x="5754" y="3572"/>
                      <a:pt x="6061" y="4431"/>
                    </a:cubicBezTo>
                    <a:cubicBezTo>
                      <a:pt x="6368" y="5290"/>
                      <a:pt x="5570" y="6149"/>
                      <a:pt x="4740" y="5830"/>
                    </a:cubicBezTo>
                    <a:cubicBezTo>
                      <a:pt x="2589" y="5067"/>
                      <a:pt x="992" y="5703"/>
                      <a:pt x="1452" y="7453"/>
                    </a:cubicBezTo>
                    <a:cubicBezTo>
                      <a:pt x="1913" y="9171"/>
                      <a:pt x="4033" y="9775"/>
                      <a:pt x="5693" y="9966"/>
                    </a:cubicBezTo>
                    <a:cubicBezTo>
                      <a:pt x="5938" y="9998"/>
                      <a:pt x="5969" y="10380"/>
                      <a:pt x="5723" y="10411"/>
                    </a:cubicBezTo>
                    <a:cubicBezTo>
                      <a:pt x="3112" y="10984"/>
                      <a:pt x="-852" y="12193"/>
                      <a:pt x="162" y="14261"/>
                    </a:cubicBezTo>
                    <a:cubicBezTo>
                      <a:pt x="746" y="15469"/>
                      <a:pt x="2128" y="15247"/>
                      <a:pt x="3572" y="14515"/>
                    </a:cubicBezTo>
                    <a:cubicBezTo>
                      <a:pt x="4494" y="14070"/>
                      <a:pt x="5416" y="15119"/>
                      <a:pt x="4924" y="16042"/>
                    </a:cubicBezTo>
                    <a:cubicBezTo>
                      <a:pt x="3634" y="18364"/>
                      <a:pt x="2897" y="20591"/>
                      <a:pt x="5078" y="20305"/>
                    </a:cubicBezTo>
                    <a:cubicBezTo>
                      <a:pt x="6799" y="20082"/>
                      <a:pt x="7905" y="18746"/>
                      <a:pt x="8581" y="17187"/>
                    </a:cubicBezTo>
                    <a:cubicBezTo>
                      <a:pt x="8980" y="16296"/>
                      <a:pt x="10209" y="16360"/>
                      <a:pt x="10516" y="17314"/>
                    </a:cubicBezTo>
                    <a:cubicBezTo>
                      <a:pt x="10977" y="18778"/>
                      <a:pt x="11745" y="19732"/>
                      <a:pt x="12944" y="19000"/>
                    </a:cubicBezTo>
                    <a:cubicBezTo>
                      <a:pt x="14173" y="18205"/>
                      <a:pt x="14203" y="16869"/>
                      <a:pt x="13804" y="15565"/>
                    </a:cubicBezTo>
                    <a:cubicBezTo>
                      <a:pt x="13528" y="14674"/>
                      <a:pt x="14419" y="13847"/>
                      <a:pt x="15248" y="14260"/>
                    </a:cubicBezTo>
                    <a:cubicBezTo>
                      <a:pt x="16723" y="14992"/>
                      <a:pt x="18198" y="15215"/>
                      <a:pt x="18536" y="13561"/>
                    </a:cubicBezTo>
                    <a:cubicBezTo>
                      <a:pt x="19027" y="11175"/>
                      <a:pt x="16139" y="10634"/>
                      <a:pt x="14142" y="10539"/>
                    </a:cubicBezTo>
                    <a:cubicBezTo>
                      <a:pt x="13896" y="10539"/>
                      <a:pt x="13865" y="10189"/>
                      <a:pt x="14081" y="10093"/>
                    </a:cubicBezTo>
                    <a:cubicBezTo>
                      <a:pt x="17614" y="8789"/>
                      <a:pt x="20748" y="4876"/>
                      <a:pt x="17891" y="4240"/>
                    </a:cubicBezTo>
                    <a:cubicBezTo>
                      <a:pt x="17153" y="4081"/>
                      <a:pt x="16324" y="4240"/>
                      <a:pt x="15525" y="4622"/>
                    </a:cubicBezTo>
                    <a:cubicBezTo>
                      <a:pt x="14757" y="4971"/>
                      <a:pt x="13958" y="4144"/>
                      <a:pt x="14296" y="3349"/>
                    </a:cubicBezTo>
                    <a:cubicBezTo>
                      <a:pt x="14972" y="1663"/>
                      <a:pt x="15156" y="200"/>
                      <a:pt x="13650" y="295"/>
                    </a:cubicBezTo>
                    <a:cubicBezTo>
                      <a:pt x="12452" y="359"/>
                      <a:pt x="11592" y="1154"/>
                      <a:pt x="11069" y="2331"/>
                    </a:cubicBezTo>
                    <a:cubicBezTo>
                      <a:pt x="10762" y="3095"/>
                      <a:pt x="9687" y="3158"/>
                      <a:pt x="9257" y="2427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1" name="Shape">
                <a:extLst>
                  <a:ext uri="{FF2B5EF4-FFF2-40B4-BE49-F238E27FC236}">
                    <a16:creationId xmlns:a16="http://schemas.microsoft.com/office/drawing/2014/main" id="{5E58B093-C86A-47A2-9BEF-2625C599A634}"/>
                  </a:ext>
                </a:extLst>
              </p:cNvPr>
              <p:cNvSpPr/>
              <p:nvPr/>
            </p:nvSpPr>
            <p:spPr>
              <a:xfrm>
                <a:off x="707860" y="994158"/>
                <a:ext cx="1124160" cy="1198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8" h="18987" extrusionOk="0">
                    <a:moveTo>
                      <a:pt x="5541" y="7084"/>
                    </a:moveTo>
                    <a:cubicBezTo>
                      <a:pt x="1298" y="6674"/>
                      <a:pt x="-1759" y="8747"/>
                      <a:pt x="1138" y="9896"/>
                    </a:cubicBezTo>
                    <a:cubicBezTo>
                      <a:pt x="2842" y="10571"/>
                      <a:pt x="4702" y="10571"/>
                      <a:pt x="6237" y="10364"/>
                    </a:cubicBezTo>
                    <a:cubicBezTo>
                      <a:pt x="6477" y="10333"/>
                      <a:pt x="6599" y="10624"/>
                      <a:pt x="6388" y="10735"/>
                    </a:cubicBezTo>
                    <a:cubicBezTo>
                      <a:pt x="3154" y="12490"/>
                      <a:pt x="2256" y="15042"/>
                      <a:pt x="4554" y="15391"/>
                    </a:cubicBezTo>
                    <a:cubicBezTo>
                      <a:pt x="6266" y="15652"/>
                      <a:pt x="7679" y="14119"/>
                      <a:pt x="8556" y="12805"/>
                    </a:cubicBezTo>
                    <a:cubicBezTo>
                      <a:pt x="8687" y="12605"/>
                      <a:pt x="9024" y="12732"/>
                      <a:pt x="8965" y="12954"/>
                    </a:cubicBezTo>
                    <a:cubicBezTo>
                      <a:pt x="8354" y="15330"/>
                      <a:pt x="7751" y="19074"/>
                      <a:pt x="10019" y="18985"/>
                    </a:cubicBezTo>
                    <a:cubicBezTo>
                      <a:pt x="12330" y="18897"/>
                      <a:pt x="11753" y="15165"/>
                      <a:pt x="11192" y="12908"/>
                    </a:cubicBezTo>
                    <a:cubicBezTo>
                      <a:pt x="11133" y="12678"/>
                      <a:pt x="11478" y="12559"/>
                      <a:pt x="11605" y="12766"/>
                    </a:cubicBezTo>
                    <a:cubicBezTo>
                      <a:pt x="13195" y="15364"/>
                      <a:pt x="16421" y="20066"/>
                      <a:pt x="17437" y="17165"/>
                    </a:cubicBezTo>
                    <a:cubicBezTo>
                      <a:pt x="18314" y="14667"/>
                      <a:pt x="15780" y="12494"/>
                      <a:pt x="13848" y="11257"/>
                    </a:cubicBezTo>
                    <a:cubicBezTo>
                      <a:pt x="13638" y="11123"/>
                      <a:pt x="13802" y="10827"/>
                      <a:pt x="14047" y="10900"/>
                    </a:cubicBezTo>
                    <a:cubicBezTo>
                      <a:pt x="16417" y="11601"/>
                      <a:pt x="19841" y="12268"/>
                      <a:pt x="19584" y="10165"/>
                    </a:cubicBezTo>
                    <a:cubicBezTo>
                      <a:pt x="19314" y="7957"/>
                      <a:pt x="16197" y="7996"/>
                      <a:pt x="14304" y="8233"/>
                    </a:cubicBezTo>
                    <a:cubicBezTo>
                      <a:pt x="14059" y="8264"/>
                      <a:pt x="13950" y="7969"/>
                      <a:pt x="14165" y="7858"/>
                    </a:cubicBezTo>
                    <a:cubicBezTo>
                      <a:pt x="16075" y="6869"/>
                      <a:pt x="19179" y="4919"/>
                      <a:pt x="17146" y="3516"/>
                    </a:cubicBezTo>
                    <a:cubicBezTo>
                      <a:pt x="15261" y="2217"/>
                      <a:pt x="13549" y="4417"/>
                      <a:pt x="12617" y="6034"/>
                    </a:cubicBezTo>
                    <a:cubicBezTo>
                      <a:pt x="12503" y="6229"/>
                      <a:pt x="12174" y="6141"/>
                      <a:pt x="12200" y="5919"/>
                    </a:cubicBezTo>
                    <a:cubicBezTo>
                      <a:pt x="12554" y="2509"/>
                      <a:pt x="10428" y="-1534"/>
                      <a:pt x="8657" y="589"/>
                    </a:cubicBezTo>
                    <a:cubicBezTo>
                      <a:pt x="7658" y="1788"/>
                      <a:pt x="7936" y="3919"/>
                      <a:pt x="8467" y="5405"/>
                    </a:cubicBezTo>
                    <a:cubicBezTo>
                      <a:pt x="8510" y="5524"/>
                      <a:pt x="8333" y="5601"/>
                      <a:pt x="8257" y="5497"/>
                    </a:cubicBezTo>
                    <a:cubicBezTo>
                      <a:pt x="6793" y="3520"/>
                      <a:pt x="4267" y="593"/>
                      <a:pt x="3386" y="2624"/>
                    </a:cubicBezTo>
                    <a:cubicBezTo>
                      <a:pt x="2715" y="4172"/>
                      <a:pt x="3765" y="5635"/>
                      <a:pt x="5684" y="6704"/>
                    </a:cubicBezTo>
                    <a:cubicBezTo>
                      <a:pt x="5882" y="6823"/>
                      <a:pt x="5777" y="7107"/>
                      <a:pt x="5541" y="7084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2" name="Shape">
                <a:extLst>
                  <a:ext uri="{FF2B5EF4-FFF2-40B4-BE49-F238E27FC236}">
                    <a16:creationId xmlns:a16="http://schemas.microsoft.com/office/drawing/2014/main" id="{249B831E-39A7-4360-8256-C4E73658EBD4}"/>
                  </a:ext>
                </a:extLst>
              </p:cNvPr>
              <p:cNvSpPr/>
              <p:nvPr/>
            </p:nvSpPr>
            <p:spPr>
              <a:xfrm>
                <a:off x="1119091" y="1405389"/>
                <a:ext cx="385005" cy="362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36" h="19677" extrusionOk="0">
                    <a:moveTo>
                      <a:pt x="9544" y="1102"/>
                    </a:moveTo>
                    <a:cubicBezTo>
                      <a:pt x="8790" y="2794"/>
                      <a:pt x="8718" y="4656"/>
                      <a:pt x="8874" y="6217"/>
                    </a:cubicBezTo>
                    <a:cubicBezTo>
                      <a:pt x="8898" y="6466"/>
                      <a:pt x="8599" y="6571"/>
                      <a:pt x="8491" y="6348"/>
                    </a:cubicBezTo>
                    <a:cubicBezTo>
                      <a:pt x="6841" y="3004"/>
                      <a:pt x="4293" y="1981"/>
                      <a:pt x="3851" y="4289"/>
                    </a:cubicBezTo>
                    <a:cubicBezTo>
                      <a:pt x="3528" y="6007"/>
                      <a:pt x="5011" y="7502"/>
                      <a:pt x="6314" y="8446"/>
                    </a:cubicBezTo>
                    <a:cubicBezTo>
                      <a:pt x="6506" y="8591"/>
                      <a:pt x="6374" y="8919"/>
                      <a:pt x="6147" y="8853"/>
                    </a:cubicBezTo>
                    <a:cubicBezTo>
                      <a:pt x="3767" y="8132"/>
                      <a:pt x="0" y="7345"/>
                      <a:pt x="0" y="9627"/>
                    </a:cubicBezTo>
                    <a:cubicBezTo>
                      <a:pt x="0" y="11961"/>
                      <a:pt x="3791" y="11555"/>
                      <a:pt x="6099" y="11096"/>
                    </a:cubicBezTo>
                    <a:cubicBezTo>
                      <a:pt x="6338" y="11043"/>
                      <a:pt x="6446" y="11397"/>
                      <a:pt x="6231" y="11515"/>
                    </a:cubicBezTo>
                    <a:cubicBezTo>
                      <a:pt x="3540" y="12997"/>
                      <a:pt x="-1340" y="16027"/>
                      <a:pt x="1554" y="17194"/>
                    </a:cubicBezTo>
                    <a:cubicBezTo>
                      <a:pt x="4054" y="18191"/>
                      <a:pt x="6338" y="15738"/>
                      <a:pt x="7666" y="13850"/>
                    </a:cubicBezTo>
                    <a:cubicBezTo>
                      <a:pt x="7810" y="13640"/>
                      <a:pt x="8109" y="13823"/>
                      <a:pt x="8025" y="14060"/>
                    </a:cubicBezTo>
                    <a:cubicBezTo>
                      <a:pt x="7223" y="16420"/>
                      <a:pt x="6422" y="19830"/>
                      <a:pt x="8551" y="19673"/>
                    </a:cubicBezTo>
                    <a:cubicBezTo>
                      <a:pt x="10788" y="19502"/>
                      <a:pt x="10871" y="16368"/>
                      <a:pt x="10704" y="14440"/>
                    </a:cubicBezTo>
                    <a:cubicBezTo>
                      <a:pt x="10680" y="14191"/>
                      <a:pt x="10991" y="14099"/>
                      <a:pt x="11087" y="14322"/>
                    </a:cubicBezTo>
                    <a:cubicBezTo>
                      <a:pt x="12008" y="16289"/>
                      <a:pt x="13861" y="19515"/>
                      <a:pt x="15356" y="17535"/>
                    </a:cubicBezTo>
                    <a:cubicBezTo>
                      <a:pt x="16744" y="15699"/>
                      <a:pt x="14579" y="13863"/>
                      <a:pt x="12988" y="12853"/>
                    </a:cubicBezTo>
                    <a:cubicBezTo>
                      <a:pt x="12797" y="12735"/>
                      <a:pt x="12893" y="12407"/>
                      <a:pt x="13120" y="12433"/>
                    </a:cubicBezTo>
                    <a:cubicBezTo>
                      <a:pt x="16552" y="12945"/>
                      <a:pt x="20260" y="11476"/>
                      <a:pt x="18645" y="9115"/>
                    </a:cubicBezTo>
                    <a:cubicBezTo>
                      <a:pt x="17162" y="6938"/>
                      <a:pt x="13897" y="8459"/>
                      <a:pt x="12606" y="9181"/>
                    </a:cubicBezTo>
                    <a:cubicBezTo>
                      <a:pt x="14292" y="8145"/>
                      <a:pt x="19208" y="4892"/>
                      <a:pt x="16780" y="3712"/>
                    </a:cubicBezTo>
                    <a:cubicBezTo>
                      <a:pt x="15237" y="2964"/>
                      <a:pt x="13718" y="3948"/>
                      <a:pt x="12558" y="5837"/>
                    </a:cubicBezTo>
                    <a:cubicBezTo>
                      <a:pt x="12438" y="6033"/>
                      <a:pt x="12151" y="5915"/>
                      <a:pt x="12187" y="5679"/>
                    </a:cubicBezTo>
                    <a:cubicBezTo>
                      <a:pt x="12797" y="1404"/>
                      <a:pt x="10811" y="-1770"/>
                      <a:pt x="9544" y="1102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">
                <a:extLst>
                  <a:ext uri="{FF2B5EF4-FFF2-40B4-BE49-F238E27FC236}">
                    <a16:creationId xmlns:a16="http://schemas.microsoft.com/office/drawing/2014/main" id="{DA7BBD47-E789-46D6-B371-563E42129E77}"/>
                  </a:ext>
                </a:extLst>
              </p:cNvPr>
              <p:cNvSpPr/>
              <p:nvPr/>
            </p:nvSpPr>
            <p:spPr>
              <a:xfrm>
                <a:off x="1457749" y="74940"/>
                <a:ext cx="1680710" cy="1143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178" extrusionOk="0">
                    <a:moveTo>
                      <a:pt x="1020" y="9282"/>
                    </a:moveTo>
                    <a:cubicBezTo>
                      <a:pt x="1014" y="9905"/>
                      <a:pt x="1060" y="10541"/>
                      <a:pt x="1246" y="11105"/>
                    </a:cubicBezTo>
                    <a:cubicBezTo>
                      <a:pt x="1407" y="11603"/>
                      <a:pt x="1688" y="12037"/>
                      <a:pt x="2041" y="12239"/>
                    </a:cubicBezTo>
                    <a:cubicBezTo>
                      <a:pt x="2059" y="12566"/>
                      <a:pt x="2084" y="12888"/>
                      <a:pt x="2115" y="13211"/>
                    </a:cubicBezTo>
                    <a:cubicBezTo>
                      <a:pt x="2183" y="13883"/>
                      <a:pt x="2276" y="14555"/>
                      <a:pt x="2393" y="15218"/>
                    </a:cubicBezTo>
                    <a:cubicBezTo>
                      <a:pt x="1669" y="15880"/>
                      <a:pt x="958" y="16566"/>
                      <a:pt x="253" y="17260"/>
                    </a:cubicBezTo>
                    <a:cubicBezTo>
                      <a:pt x="240" y="17269"/>
                      <a:pt x="228" y="17283"/>
                      <a:pt x="219" y="17296"/>
                    </a:cubicBezTo>
                    <a:cubicBezTo>
                      <a:pt x="-32" y="17583"/>
                      <a:pt x="-72" y="18111"/>
                      <a:pt x="126" y="18470"/>
                    </a:cubicBezTo>
                    <a:cubicBezTo>
                      <a:pt x="324" y="18832"/>
                      <a:pt x="689" y="18891"/>
                      <a:pt x="936" y="18604"/>
                    </a:cubicBezTo>
                    <a:cubicBezTo>
                      <a:pt x="1966" y="17417"/>
                      <a:pt x="3009" y="16261"/>
                      <a:pt x="4085" y="15182"/>
                    </a:cubicBezTo>
                    <a:cubicBezTo>
                      <a:pt x="4552" y="14716"/>
                      <a:pt x="5026" y="14263"/>
                      <a:pt x="5508" y="13833"/>
                    </a:cubicBezTo>
                    <a:cubicBezTo>
                      <a:pt x="5954" y="14268"/>
                      <a:pt x="6380" y="14752"/>
                      <a:pt x="6783" y="15276"/>
                    </a:cubicBezTo>
                    <a:cubicBezTo>
                      <a:pt x="6773" y="15316"/>
                      <a:pt x="6761" y="15356"/>
                      <a:pt x="6755" y="15397"/>
                    </a:cubicBezTo>
                    <a:cubicBezTo>
                      <a:pt x="6745" y="15446"/>
                      <a:pt x="6718" y="15486"/>
                      <a:pt x="6684" y="15504"/>
                    </a:cubicBezTo>
                    <a:lnTo>
                      <a:pt x="6588" y="15549"/>
                    </a:lnTo>
                    <a:cubicBezTo>
                      <a:pt x="6668" y="16826"/>
                      <a:pt x="7284" y="17999"/>
                      <a:pt x="8091" y="18402"/>
                    </a:cubicBezTo>
                    <a:cubicBezTo>
                      <a:pt x="8536" y="18626"/>
                      <a:pt x="9016" y="18631"/>
                      <a:pt x="9474" y="18783"/>
                    </a:cubicBezTo>
                    <a:cubicBezTo>
                      <a:pt x="9863" y="18913"/>
                      <a:pt x="10262" y="19186"/>
                      <a:pt x="10485" y="19670"/>
                    </a:cubicBezTo>
                    <a:cubicBezTo>
                      <a:pt x="10535" y="19773"/>
                      <a:pt x="10643" y="19755"/>
                      <a:pt x="10674" y="19639"/>
                    </a:cubicBezTo>
                    <a:cubicBezTo>
                      <a:pt x="10807" y="19142"/>
                      <a:pt x="10924" y="18631"/>
                      <a:pt x="10946" y="18093"/>
                    </a:cubicBezTo>
                    <a:cubicBezTo>
                      <a:pt x="11005" y="16687"/>
                      <a:pt x="10377" y="15374"/>
                      <a:pt x="9585" y="14622"/>
                    </a:cubicBezTo>
                    <a:cubicBezTo>
                      <a:pt x="9106" y="14165"/>
                      <a:pt x="8536" y="13865"/>
                      <a:pt x="7977" y="13972"/>
                    </a:cubicBezTo>
                    <a:cubicBezTo>
                      <a:pt x="7485" y="14066"/>
                      <a:pt x="7008" y="14523"/>
                      <a:pt x="6807" y="15195"/>
                    </a:cubicBezTo>
                    <a:cubicBezTo>
                      <a:pt x="6498" y="14631"/>
                      <a:pt x="6161" y="14089"/>
                      <a:pt x="5799" y="13583"/>
                    </a:cubicBezTo>
                    <a:cubicBezTo>
                      <a:pt x="6334" y="13112"/>
                      <a:pt x="6882" y="12669"/>
                      <a:pt x="7441" y="12261"/>
                    </a:cubicBezTo>
                    <a:cubicBezTo>
                      <a:pt x="8122" y="11764"/>
                      <a:pt x="8821" y="11316"/>
                      <a:pt x="9536" y="10931"/>
                    </a:cubicBezTo>
                    <a:cubicBezTo>
                      <a:pt x="9836" y="11119"/>
                      <a:pt x="10123" y="11356"/>
                      <a:pt x="10414" y="11607"/>
                    </a:cubicBezTo>
                    <a:lnTo>
                      <a:pt x="11296" y="12378"/>
                    </a:lnTo>
                    <a:cubicBezTo>
                      <a:pt x="11617" y="12660"/>
                      <a:pt x="11936" y="12937"/>
                      <a:pt x="12245" y="13242"/>
                    </a:cubicBezTo>
                    <a:cubicBezTo>
                      <a:pt x="12236" y="13256"/>
                      <a:pt x="12227" y="13264"/>
                      <a:pt x="12217" y="13278"/>
                    </a:cubicBezTo>
                    <a:cubicBezTo>
                      <a:pt x="12193" y="13314"/>
                      <a:pt x="12156" y="13332"/>
                      <a:pt x="12121" y="13323"/>
                    </a:cubicBezTo>
                    <a:lnTo>
                      <a:pt x="12069" y="13309"/>
                    </a:lnTo>
                    <a:cubicBezTo>
                      <a:pt x="12019" y="13296"/>
                      <a:pt x="11967" y="13336"/>
                      <a:pt x="11948" y="13408"/>
                    </a:cubicBezTo>
                    <a:cubicBezTo>
                      <a:pt x="11589" y="14823"/>
                      <a:pt x="11837" y="16526"/>
                      <a:pt x="12567" y="17605"/>
                    </a:cubicBezTo>
                    <a:cubicBezTo>
                      <a:pt x="12981" y="18219"/>
                      <a:pt x="13520" y="18622"/>
                      <a:pt x="13977" y="19168"/>
                    </a:cubicBezTo>
                    <a:cubicBezTo>
                      <a:pt x="14380" y="19648"/>
                      <a:pt x="14732" y="20306"/>
                      <a:pt x="14779" y="21041"/>
                    </a:cubicBezTo>
                    <a:cubicBezTo>
                      <a:pt x="14788" y="21166"/>
                      <a:pt x="14890" y="21220"/>
                      <a:pt x="14955" y="21139"/>
                    </a:cubicBezTo>
                    <a:cubicBezTo>
                      <a:pt x="15311" y="20700"/>
                      <a:pt x="15657" y="20235"/>
                      <a:pt x="15898" y="19657"/>
                    </a:cubicBezTo>
                    <a:cubicBezTo>
                      <a:pt x="16508" y="18196"/>
                      <a:pt x="16307" y="16261"/>
                      <a:pt x="15710" y="14792"/>
                    </a:cubicBezTo>
                    <a:cubicBezTo>
                      <a:pt x="15348" y="13901"/>
                      <a:pt x="14825" y="13108"/>
                      <a:pt x="14154" y="12749"/>
                    </a:cubicBezTo>
                    <a:cubicBezTo>
                      <a:pt x="13541" y="12427"/>
                      <a:pt x="12796" y="12539"/>
                      <a:pt x="12310" y="13148"/>
                    </a:cubicBezTo>
                    <a:cubicBezTo>
                      <a:pt x="12016" y="12794"/>
                      <a:pt x="11707" y="12467"/>
                      <a:pt x="11404" y="12140"/>
                    </a:cubicBezTo>
                    <a:lnTo>
                      <a:pt x="10575" y="11253"/>
                    </a:lnTo>
                    <a:cubicBezTo>
                      <a:pt x="10389" y="11056"/>
                      <a:pt x="10201" y="10863"/>
                      <a:pt x="10003" y="10684"/>
                    </a:cubicBezTo>
                    <a:cubicBezTo>
                      <a:pt x="10361" y="10505"/>
                      <a:pt x="10726" y="10344"/>
                      <a:pt x="11095" y="10201"/>
                    </a:cubicBezTo>
                    <a:cubicBezTo>
                      <a:pt x="11729" y="9954"/>
                      <a:pt x="12372" y="9766"/>
                      <a:pt x="13025" y="9636"/>
                    </a:cubicBezTo>
                    <a:cubicBezTo>
                      <a:pt x="13291" y="9587"/>
                      <a:pt x="13557" y="9547"/>
                      <a:pt x="13823" y="9524"/>
                    </a:cubicBezTo>
                    <a:cubicBezTo>
                      <a:pt x="13810" y="9564"/>
                      <a:pt x="13807" y="9609"/>
                      <a:pt x="13820" y="9654"/>
                    </a:cubicBezTo>
                    <a:cubicBezTo>
                      <a:pt x="14240" y="10966"/>
                      <a:pt x="15134" y="11943"/>
                      <a:pt x="16124" y="12163"/>
                    </a:cubicBezTo>
                    <a:cubicBezTo>
                      <a:pt x="17875" y="12543"/>
                      <a:pt x="19688" y="10716"/>
                      <a:pt x="21355" y="11365"/>
                    </a:cubicBezTo>
                    <a:cubicBezTo>
                      <a:pt x="21448" y="11401"/>
                      <a:pt x="21528" y="11258"/>
                      <a:pt x="21475" y="11137"/>
                    </a:cubicBezTo>
                    <a:cubicBezTo>
                      <a:pt x="20585" y="9009"/>
                      <a:pt x="19613" y="6854"/>
                      <a:pt x="18132" y="5622"/>
                    </a:cubicBezTo>
                    <a:cubicBezTo>
                      <a:pt x="17751" y="5304"/>
                      <a:pt x="17327" y="5054"/>
                      <a:pt x="16888" y="5067"/>
                    </a:cubicBezTo>
                    <a:cubicBezTo>
                      <a:pt x="16520" y="5080"/>
                      <a:pt x="16171" y="5273"/>
                      <a:pt x="15840" y="5506"/>
                    </a:cubicBezTo>
                    <a:cubicBezTo>
                      <a:pt x="15314" y="5869"/>
                      <a:pt x="14813" y="6339"/>
                      <a:pt x="14451" y="7002"/>
                    </a:cubicBezTo>
                    <a:cubicBezTo>
                      <a:pt x="14107" y="7634"/>
                      <a:pt x="13906" y="8458"/>
                      <a:pt x="13993" y="9246"/>
                    </a:cubicBezTo>
                    <a:cubicBezTo>
                      <a:pt x="13999" y="9314"/>
                      <a:pt x="13977" y="9376"/>
                      <a:pt x="13937" y="9408"/>
                    </a:cubicBezTo>
                    <a:cubicBezTo>
                      <a:pt x="13628" y="9394"/>
                      <a:pt x="13319" y="9408"/>
                      <a:pt x="13009" y="9435"/>
                    </a:cubicBezTo>
                    <a:cubicBezTo>
                      <a:pt x="12344" y="9493"/>
                      <a:pt x="11682" y="9618"/>
                      <a:pt x="11026" y="9797"/>
                    </a:cubicBezTo>
                    <a:cubicBezTo>
                      <a:pt x="9715" y="10156"/>
                      <a:pt x="8434" y="10756"/>
                      <a:pt x="7197" y="11500"/>
                    </a:cubicBezTo>
                    <a:cubicBezTo>
                      <a:pt x="7114" y="11549"/>
                      <a:pt x="7030" y="11603"/>
                      <a:pt x="6947" y="11656"/>
                    </a:cubicBezTo>
                    <a:cubicBezTo>
                      <a:pt x="6959" y="11558"/>
                      <a:pt x="6971" y="11455"/>
                      <a:pt x="6981" y="11356"/>
                    </a:cubicBezTo>
                    <a:cubicBezTo>
                      <a:pt x="7011" y="11034"/>
                      <a:pt x="7024" y="10711"/>
                      <a:pt x="7024" y="10393"/>
                    </a:cubicBezTo>
                    <a:cubicBezTo>
                      <a:pt x="7024" y="10232"/>
                      <a:pt x="7021" y="10075"/>
                      <a:pt x="7015" y="9914"/>
                    </a:cubicBezTo>
                    <a:cubicBezTo>
                      <a:pt x="7008" y="9762"/>
                      <a:pt x="7002" y="9609"/>
                      <a:pt x="7002" y="9452"/>
                    </a:cubicBezTo>
                    <a:cubicBezTo>
                      <a:pt x="6996" y="9148"/>
                      <a:pt x="7002" y="8839"/>
                      <a:pt x="7015" y="8530"/>
                    </a:cubicBezTo>
                    <a:cubicBezTo>
                      <a:pt x="7042" y="7916"/>
                      <a:pt x="7104" y="7302"/>
                      <a:pt x="7206" y="6702"/>
                    </a:cubicBezTo>
                    <a:cubicBezTo>
                      <a:pt x="7213" y="6671"/>
                      <a:pt x="7219" y="6635"/>
                      <a:pt x="7225" y="6603"/>
                    </a:cubicBezTo>
                    <a:cubicBezTo>
                      <a:pt x="7228" y="6671"/>
                      <a:pt x="7259" y="6729"/>
                      <a:pt x="7305" y="6742"/>
                    </a:cubicBezTo>
                    <a:cubicBezTo>
                      <a:pt x="8317" y="7092"/>
                      <a:pt x="9458" y="6536"/>
                      <a:pt x="10111" y="5358"/>
                    </a:cubicBezTo>
                    <a:cubicBezTo>
                      <a:pt x="10482" y="4691"/>
                      <a:pt x="10696" y="3867"/>
                      <a:pt x="11017" y="3145"/>
                    </a:cubicBezTo>
                    <a:cubicBezTo>
                      <a:pt x="11299" y="2514"/>
                      <a:pt x="11710" y="1927"/>
                      <a:pt x="12205" y="1770"/>
                    </a:cubicBezTo>
                    <a:cubicBezTo>
                      <a:pt x="12289" y="1743"/>
                      <a:pt x="12316" y="1591"/>
                      <a:pt x="12251" y="1506"/>
                    </a:cubicBezTo>
                    <a:cubicBezTo>
                      <a:pt x="11908" y="1044"/>
                      <a:pt x="11549" y="601"/>
                      <a:pt x="11125" y="323"/>
                    </a:cubicBezTo>
                    <a:cubicBezTo>
                      <a:pt x="10052" y="-380"/>
                      <a:pt x="8750" y="135"/>
                      <a:pt x="7813" y="1170"/>
                    </a:cubicBezTo>
                    <a:cubicBezTo>
                      <a:pt x="7247" y="1797"/>
                      <a:pt x="6761" y="2644"/>
                      <a:pt x="6597" y="3647"/>
                    </a:cubicBezTo>
                    <a:cubicBezTo>
                      <a:pt x="6439" y="4624"/>
                      <a:pt x="6634" y="5757"/>
                      <a:pt x="7182" y="6366"/>
                    </a:cubicBezTo>
                    <a:cubicBezTo>
                      <a:pt x="7157" y="6465"/>
                      <a:pt x="7132" y="6563"/>
                      <a:pt x="7110" y="6662"/>
                    </a:cubicBezTo>
                    <a:cubicBezTo>
                      <a:pt x="6974" y="7258"/>
                      <a:pt x="6878" y="7876"/>
                      <a:pt x="6817" y="8498"/>
                    </a:cubicBezTo>
                    <a:cubicBezTo>
                      <a:pt x="6786" y="8812"/>
                      <a:pt x="6764" y="9125"/>
                      <a:pt x="6752" y="9443"/>
                    </a:cubicBezTo>
                    <a:cubicBezTo>
                      <a:pt x="6745" y="9600"/>
                      <a:pt x="6742" y="9762"/>
                      <a:pt x="6739" y="9918"/>
                    </a:cubicBezTo>
                    <a:cubicBezTo>
                      <a:pt x="6739" y="10071"/>
                      <a:pt x="6733" y="10223"/>
                      <a:pt x="6727" y="10371"/>
                    </a:cubicBezTo>
                    <a:cubicBezTo>
                      <a:pt x="6711" y="10675"/>
                      <a:pt x="6687" y="10975"/>
                      <a:pt x="6646" y="11267"/>
                    </a:cubicBezTo>
                    <a:cubicBezTo>
                      <a:pt x="6616" y="11500"/>
                      <a:pt x="6569" y="11728"/>
                      <a:pt x="6510" y="11930"/>
                    </a:cubicBezTo>
                    <a:cubicBezTo>
                      <a:pt x="5517" y="12584"/>
                      <a:pt x="4559" y="13327"/>
                      <a:pt x="3621" y="14125"/>
                    </a:cubicBezTo>
                    <a:cubicBezTo>
                      <a:pt x="3315" y="14384"/>
                      <a:pt x="3015" y="14653"/>
                      <a:pt x="2715" y="14922"/>
                    </a:cubicBezTo>
                    <a:cubicBezTo>
                      <a:pt x="2560" y="14344"/>
                      <a:pt x="2421" y="13753"/>
                      <a:pt x="2307" y="13152"/>
                    </a:cubicBezTo>
                    <a:cubicBezTo>
                      <a:pt x="2266" y="12937"/>
                      <a:pt x="2229" y="12718"/>
                      <a:pt x="2192" y="12503"/>
                    </a:cubicBezTo>
                    <a:cubicBezTo>
                      <a:pt x="2211" y="12552"/>
                      <a:pt x="2242" y="12588"/>
                      <a:pt x="2282" y="12588"/>
                    </a:cubicBezTo>
                    <a:cubicBezTo>
                      <a:pt x="3012" y="12602"/>
                      <a:pt x="3739" y="12073"/>
                      <a:pt x="4160" y="11208"/>
                    </a:cubicBezTo>
                    <a:cubicBezTo>
                      <a:pt x="4899" y="9685"/>
                      <a:pt x="4682" y="7392"/>
                      <a:pt x="5480" y="6003"/>
                    </a:cubicBezTo>
                    <a:cubicBezTo>
                      <a:pt x="5539" y="5900"/>
                      <a:pt x="5480" y="5743"/>
                      <a:pt x="5388" y="5752"/>
                    </a:cubicBezTo>
                    <a:cubicBezTo>
                      <a:pt x="4144" y="5905"/>
                      <a:pt x="2867" y="6133"/>
                      <a:pt x="1833" y="7128"/>
                    </a:cubicBezTo>
                    <a:cubicBezTo>
                      <a:pt x="1561" y="7387"/>
                      <a:pt x="1308" y="7710"/>
                      <a:pt x="1168" y="8135"/>
                    </a:cubicBezTo>
                    <a:cubicBezTo>
                      <a:pt x="1051" y="8489"/>
                      <a:pt x="1026" y="8888"/>
                      <a:pt x="1020" y="9282"/>
                    </a:cubicBezTo>
                    <a:close/>
                    <a:moveTo>
                      <a:pt x="2174" y="12395"/>
                    </a:moveTo>
                    <a:cubicBezTo>
                      <a:pt x="2174" y="12386"/>
                      <a:pt x="2171" y="12382"/>
                      <a:pt x="2171" y="12373"/>
                    </a:cubicBezTo>
                    <a:cubicBezTo>
                      <a:pt x="2171" y="12378"/>
                      <a:pt x="2171" y="12386"/>
                      <a:pt x="2174" y="12395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4" name="Shape">
                <a:extLst>
                  <a:ext uri="{FF2B5EF4-FFF2-40B4-BE49-F238E27FC236}">
                    <a16:creationId xmlns:a16="http://schemas.microsoft.com/office/drawing/2014/main" id="{A362E8CC-1193-46BF-BBE4-9863351C5D73}"/>
                  </a:ext>
                </a:extLst>
              </p:cNvPr>
              <p:cNvSpPr/>
              <p:nvPr/>
            </p:nvSpPr>
            <p:spPr>
              <a:xfrm>
                <a:off x="1723840" y="1066728"/>
                <a:ext cx="519170" cy="470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5" h="21182" extrusionOk="0">
                    <a:moveTo>
                      <a:pt x="90" y="2275"/>
                    </a:moveTo>
                    <a:cubicBezTo>
                      <a:pt x="1558" y="6624"/>
                      <a:pt x="3799" y="11048"/>
                      <a:pt x="7929" y="14569"/>
                    </a:cubicBezTo>
                    <a:cubicBezTo>
                      <a:pt x="11511" y="17620"/>
                      <a:pt x="15788" y="19941"/>
                      <a:pt x="19987" y="21151"/>
                    </a:cubicBezTo>
                    <a:cubicBezTo>
                      <a:pt x="20701" y="21358"/>
                      <a:pt x="21269" y="20486"/>
                      <a:pt x="20878" y="19800"/>
                    </a:cubicBezTo>
                    <a:lnTo>
                      <a:pt x="16698" y="12378"/>
                    </a:lnTo>
                    <a:cubicBezTo>
                      <a:pt x="15211" y="9741"/>
                      <a:pt x="13694" y="7060"/>
                      <a:pt x="11531" y="4640"/>
                    </a:cubicBezTo>
                    <a:cubicBezTo>
                      <a:pt x="9838" y="2755"/>
                      <a:pt x="7655" y="1033"/>
                      <a:pt x="5385" y="63"/>
                    </a:cubicBezTo>
                    <a:cubicBezTo>
                      <a:pt x="4680" y="-242"/>
                      <a:pt x="4014" y="619"/>
                      <a:pt x="4386" y="1349"/>
                    </a:cubicBezTo>
                    <a:cubicBezTo>
                      <a:pt x="4856" y="2265"/>
                      <a:pt x="5355" y="3180"/>
                      <a:pt x="5894" y="4085"/>
                    </a:cubicBezTo>
                    <a:cubicBezTo>
                      <a:pt x="6432" y="4978"/>
                      <a:pt x="5346" y="5981"/>
                      <a:pt x="4651" y="5229"/>
                    </a:cubicBezTo>
                    <a:cubicBezTo>
                      <a:pt x="3506" y="3965"/>
                      <a:pt x="2429" y="2657"/>
                      <a:pt x="1440" y="1327"/>
                    </a:cubicBezTo>
                    <a:cubicBezTo>
                      <a:pt x="834" y="510"/>
                      <a:pt x="-331" y="1338"/>
                      <a:pt x="90" y="227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5" name="Shape">
                <a:extLst>
                  <a:ext uri="{FF2B5EF4-FFF2-40B4-BE49-F238E27FC236}">
                    <a16:creationId xmlns:a16="http://schemas.microsoft.com/office/drawing/2014/main" id="{0467EC35-6CBE-48B9-9EAE-AA8930385FAE}"/>
                  </a:ext>
                </a:extLst>
              </p:cNvPr>
              <p:cNvSpPr/>
              <p:nvPr/>
            </p:nvSpPr>
            <p:spPr>
              <a:xfrm>
                <a:off x="949761" y="2106896"/>
                <a:ext cx="337629" cy="62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6" h="21012" extrusionOk="0">
                    <a:moveTo>
                      <a:pt x="5436" y="195"/>
                    </a:moveTo>
                    <a:cubicBezTo>
                      <a:pt x="10536" y="2358"/>
                      <a:pt x="15361" y="5153"/>
                      <a:pt x="18101" y="9250"/>
                    </a:cubicBezTo>
                    <a:cubicBezTo>
                      <a:pt x="20475" y="12806"/>
                      <a:pt x="21541" y="16748"/>
                      <a:pt x="21176" y="20369"/>
                    </a:cubicBezTo>
                    <a:cubicBezTo>
                      <a:pt x="21115" y="20984"/>
                      <a:pt x="19684" y="21238"/>
                      <a:pt x="18953" y="20771"/>
                    </a:cubicBezTo>
                    <a:lnTo>
                      <a:pt x="11038" y="15748"/>
                    </a:lnTo>
                    <a:cubicBezTo>
                      <a:pt x="8222" y="13962"/>
                      <a:pt x="5375" y="12142"/>
                      <a:pt x="3183" y="9856"/>
                    </a:cubicBezTo>
                    <a:cubicBezTo>
                      <a:pt x="1478" y="8070"/>
                      <a:pt x="215" y="5939"/>
                      <a:pt x="2" y="3907"/>
                    </a:cubicBezTo>
                    <a:cubicBezTo>
                      <a:pt x="-59" y="3276"/>
                      <a:pt x="1387" y="2940"/>
                      <a:pt x="2179" y="3399"/>
                    </a:cubicBezTo>
                    <a:cubicBezTo>
                      <a:pt x="3183" y="3981"/>
                      <a:pt x="4157" y="4587"/>
                      <a:pt x="5101" y="5226"/>
                    </a:cubicBezTo>
                    <a:cubicBezTo>
                      <a:pt x="6045" y="5857"/>
                      <a:pt x="7887" y="5218"/>
                      <a:pt x="7202" y="4497"/>
                    </a:cubicBezTo>
                    <a:cubicBezTo>
                      <a:pt x="6060" y="3293"/>
                      <a:pt x="4827" y="2137"/>
                      <a:pt x="3518" y="1039"/>
                    </a:cubicBezTo>
                    <a:cubicBezTo>
                      <a:pt x="2727" y="384"/>
                      <a:pt x="4386" y="-362"/>
                      <a:pt x="5436" y="19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">
                <a:extLst>
                  <a:ext uri="{FF2B5EF4-FFF2-40B4-BE49-F238E27FC236}">
                    <a16:creationId xmlns:a16="http://schemas.microsoft.com/office/drawing/2014/main" id="{7715CDDB-B2F5-4E5E-925E-1B4C0108F9FD}"/>
                  </a:ext>
                </a:extLst>
              </p:cNvPr>
              <p:cNvSpPr/>
              <p:nvPr/>
            </p:nvSpPr>
            <p:spPr>
              <a:xfrm>
                <a:off x="248253" y="1719859"/>
                <a:ext cx="498284" cy="485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7" h="21032" extrusionOk="0">
                    <a:moveTo>
                      <a:pt x="19430" y="67"/>
                    </a:moveTo>
                    <a:cubicBezTo>
                      <a:pt x="15221" y="1305"/>
                      <a:pt x="10888" y="3360"/>
                      <a:pt x="7234" y="7502"/>
                    </a:cubicBezTo>
                    <a:cubicBezTo>
                      <a:pt x="4072" y="11098"/>
                      <a:pt x="1526" y="15481"/>
                      <a:pt x="47" y="19874"/>
                    </a:cubicBezTo>
                    <a:cubicBezTo>
                      <a:pt x="-199" y="20619"/>
                      <a:pt x="561" y="21290"/>
                      <a:pt x="1249" y="20933"/>
                    </a:cubicBezTo>
                    <a:lnTo>
                      <a:pt x="8568" y="17043"/>
                    </a:lnTo>
                    <a:cubicBezTo>
                      <a:pt x="11166" y="15659"/>
                      <a:pt x="13814" y="14244"/>
                      <a:pt x="16258" y="12115"/>
                    </a:cubicBezTo>
                    <a:cubicBezTo>
                      <a:pt x="18167" y="10448"/>
                      <a:pt x="19974" y="8246"/>
                      <a:pt x="21062" y="5897"/>
                    </a:cubicBezTo>
                    <a:cubicBezTo>
                      <a:pt x="21401" y="5163"/>
                      <a:pt x="20662" y="4387"/>
                      <a:pt x="19943" y="4733"/>
                    </a:cubicBezTo>
                    <a:cubicBezTo>
                      <a:pt x="19040" y="5163"/>
                      <a:pt x="18147" y="5625"/>
                      <a:pt x="17253" y="6139"/>
                    </a:cubicBezTo>
                    <a:cubicBezTo>
                      <a:pt x="16360" y="6642"/>
                      <a:pt x="15518" y="5405"/>
                      <a:pt x="16288" y="4723"/>
                    </a:cubicBezTo>
                    <a:cubicBezTo>
                      <a:pt x="17572" y="3591"/>
                      <a:pt x="18886" y="2542"/>
                      <a:pt x="20220" y="1588"/>
                    </a:cubicBezTo>
                    <a:cubicBezTo>
                      <a:pt x="21042" y="1001"/>
                      <a:pt x="20354" y="-310"/>
                      <a:pt x="19430" y="67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7" name="Shape">
                <a:extLst>
                  <a:ext uri="{FF2B5EF4-FFF2-40B4-BE49-F238E27FC236}">
                    <a16:creationId xmlns:a16="http://schemas.microsoft.com/office/drawing/2014/main" id="{C9A4CD1D-46EF-4F90-AF51-C0D448B1181C}"/>
                  </a:ext>
                </a:extLst>
              </p:cNvPr>
              <p:cNvSpPr/>
              <p:nvPr/>
            </p:nvSpPr>
            <p:spPr>
              <a:xfrm>
                <a:off x="635292" y="849018"/>
                <a:ext cx="457868" cy="201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9" h="21014" extrusionOk="0">
                    <a:moveTo>
                      <a:pt x="20496" y="544"/>
                    </a:moveTo>
                    <a:cubicBezTo>
                      <a:pt x="17047" y="-513"/>
                      <a:pt x="13240" y="-312"/>
                      <a:pt x="9289" y="3716"/>
                    </a:cubicBezTo>
                    <a:cubicBezTo>
                      <a:pt x="5862" y="7216"/>
                      <a:pt x="2636" y="12452"/>
                      <a:pt x="180" y="18444"/>
                    </a:cubicBezTo>
                    <a:cubicBezTo>
                      <a:pt x="-233" y="19451"/>
                      <a:pt x="113" y="21087"/>
                      <a:pt x="727" y="21011"/>
                    </a:cubicBezTo>
                    <a:lnTo>
                      <a:pt x="7280" y="20030"/>
                    </a:lnTo>
                    <a:cubicBezTo>
                      <a:pt x="9601" y="19677"/>
                      <a:pt x="11979" y="19300"/>
                      <a:pt x="14424" y="17638"/>
                    </a:cubicBezTo>
                    <a:cubicBezTo>
                      <a:pt x="16344" y="16329"/>
                      <a:pt x="18342" y="14088"/>
                      <a:pt x="19871" y="11118"/>
                    </a:cubicBezTo>
                    <a:cubicBezTo>
                      <a:pt x="20351" y="10186"/>
                      <a:pt x="20050" y="8399"/>
                      <a:pt x="19414" y="8424"/>
                    </a:cubicBezTo>
                    <a:cubicBezTo>
                      <a:pt x="18621" y="8474"/>
                      <a:pt x="17828" y="8575"/>
                      <a:pt x="17014" y="8726"/>
                    </a:cubicBezTo>
                    <a:cubicBezTo>
                      <a:pt x="16210" y="8902"/>
                      <a:pt x="15975" y="6284"/>
                      <a:pt x="16746" y="5756"/>
                    </a:cubicBezTo>
                    <a:cubicBezTo>
                      <a:pt x="18029" y="4874"/>
                      <a:pt x="19313" y="4119"/>
                      <a:pt x="20586" y="3540"/>
                    </a:cubicBezTo>
                    <a:cubicBezTo>
                      <a:pt x="21367" y="3188"/>
                      <a:pt x="21278" y="595"/>
                      <a:pt x="20496" y="54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8" name="Shape">
                <a:extLst>
                  <a:ext uri="{FF2B5EF4-FFF2-40B4-BE49-F238E27FC236}">
                    <a16:creationId xmlns:a16="http://schemas.microsoft.com/office/drawing/2014/main" id="{8E21632E-128E-4CF3-8B43-24DD4F30C13B}"/>
                  </a:ext>
                </a:extLst>
              </p:cNvPr>
              <p:cNvSpPr/>
              <p:nvPr/>
            </p:nvSpPr>
            <p:spPr>
              <a:xfrm>
                <a:off x="925570" y="316841"/>
                <a:ext cx="443979" cy="397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111" extrusionOk="0">
                    <a:moveTo>
                      <a:pt x="842" y="14718"/>
                    </a:moveTo>
                    <a:cubicBezTo>
                      <a:pt x="390" y="13511"/>
                      <a:pt x="182" y="12227"/>
                      <a:pt x="8" y="10943"/>
                    </a:cubicBezTo>
                    <a:cubicBezTo>
                      <a:pt x="-50" y="10480"/>
                      <a:pt x="216" y="10044"/>
                      <a:pt x="633" y="9941"/>
                    </a:cubicBezTo>
                    <a:cubicBezTo>
                      <a:pt x="2162" y="9556"/>
                      <a:pt x="3795" y="9671"/>
                      <a:pt x="5278" y="10236"/>
                    </a:cubicBezTo>
                    <a:cubicBezTo>
                      <a:pt x="5891" y="10468"/>
                      <a:pt x="6494" y="9838"/>
                      <a:pt x="6308" y="9145"/>
                    </a:cubicBezTo>
                    <a:cubicBezTo>
                      <a:pt x="5752" y="6975"/>
                      <a:pt x="5776" y="4612"/>
                      <a:pt x="6389" y="2454"/>
                    </a:cubicBezTo>
                    <a:cubicBezTo>
                      <a:pt x="6517" y="2018"/>
                      <a:pt x="6922" y="1761"/>
                      <a:pt x="7328" y="1864"/>
                    </a:cubicBezTo>
                    <a:cubicBezTo>
                      <a:pt x="7860" y="1992"/>
                      <a:pt x="8370" y="2236"/>
                      <a:pt x="8856" y="2506"/>
                    </a:cubicBezTo>
                    <a:cubicBezTo>
                      <a:pt x="10269" y="3302"/>
                      <a:pt x="11543" y="4393"/>
                      <a:pt x="12597" y="5690"/>
                    </a:cubicBezTo>
                    <a:cubicBezTo>
                      <a:pt x="13014" y="6204"/>
                      <a:pt x="13802" y="6011"/>
                      <a:pt x="13964" y="5344"/>
                    </a:cubicBezTo>
                    <a:cubicBezTo>
                      <a:pt x="14462" y="3366"/>
                      <a:pt x="15481" y="1555"/>
                      <a:pt x="16871" y="220"/>
                    </a:cubicBezTo>
                    <a:cubicBezTo>
                      <a:pt x="17230" y="-127"/>
                      <a:pt x="17774" y="-50"/>
                      <a:pt x="18052" y="361"/>
                    </a:cubicBezTo>
                    <a:cubicBezTo>
                      <a:pt x="19558" y="2621"/>
                      <a:pt x="20762" y="5164"/>
                      <a:pt x="21145" y="7925"/>
                    </a:cubicBezTo>
                    <a:cubicBezTo>
                      <a:pt x="21550" y="10904"/>
                      <a:pt x="20867" y="14166"/>
                      <a:pt x="18944" y="16285"/>
                    </a:cubicBezTo>
                    <a:cubicBezTo>
                      <a:pt x="18886" y="16349"/>
                      <a:pt x="18840" y="16426"/>
                      <a:pt x="18794" y="16503"/>
                    </a:cubicBezTo>
                    <a:cubicBezTo>
                      <a:pt x="18006" y="18173"/>
                      <a:pt x="16442" y="19354"/>
                      <a:pt x="14833" y="20073"/>
                    </a:cubicBezTo>
                    <a:cubicBezTo>
                      <a:pt x="12285" y="21203"/>
                      <a:pt x="9401" y="21473"/>
                      <a:pt x="6783" y="20574"/>
                    </a:cubicBezTo>
                    <a:cubicBezTo>
                      <a:pt x="4189" y="19662"/>
                      <a:pt x="1896" y="17531"/>
                      <a:pt x="842" y="14718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9" name="Shape">
                <a:extLst>
                  <a:ext uri="{FF2B5EF4-FFF2-40B4-BE49-F238E27FC236}">
                    <a16:creationId xmlns:a16="http://schemas.microsoft.com/office/drawing/2014/main" id="{55B5EED2-CCD6-460B-84C6-09C6CD27A57E}"/>
                  </a:ext>
                </a:extLst>
              </p:cNvPr>
              <p:cNvSpPr/>
              <p:nvPr/>
            </p:nvSpPr>
            <p:spPr>
              <a:xfrm>
                <a:off x="1119089" y="582929"/>
                <a:ext cx="331439" cy="31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038" extrusionOk="0">
                    <a:moveTo>
                      <a:pt x="313" y="8175"/>
                    </a:moveTo>
                    <a:cubicBezTo>
                      <a:pt x="659" y="7708"/>
                      <a:pt x="1230" y="7530"/>
                      <a:pt x="1772" y="7385"/>
                    </a:cubicBezTo>
                    <a:cubicBezTo>
                      <a:pt x="3787" y="6805"/>
                      <a:pt x="5863" y="6225"/>
                      <a:pt x="7578" y="4935"/>
                    </a:cubicBezTo>
                    <a:cubicBezTo>
                      <a:pt x="8871" y="3968"/>
                      <a:pt x="9879" y="2646"/>
                      <a:pt x="11022" y="1486"/>
                    </a:cubicBezTo>
                    <a:cubicBezTo>
                      <a:pt x="11549" y="954"/>
                      <a:pt x="12105" y="438"/>
                      <a:pt x="12782" y="180"/>
                    </a:cubicBezTo>
                    <a:cubicBezTo>
                      <a:pt x="13459" y="-94"/>
                      <a:pt x="14256" y="-78"/>
                      <a:pt x="14843" y="390"/>
                    </a:cubicBezTo>
                    <a:cubicBezTo>
                      <a:pt x="15445" y="873"/>
                      <a:pt x="15670" y="1727"/>
                      <a:pt x="15670" y="2517"/>
                    </a:cubicBezTo>
                    <a:cubicBezTo>
                      <a:pt x="15670" y="4258"/>
                      <a:pt x="14783" y="5870"/>
                      <a:pt x="13595" y="7063"/>
                    </a:cubicBezTo>
                    <a:cubicBezTo>
                      <a:pt x="12662" y="7982"/>
                      <a:pt x="11940" y="8756"/>
                      <a:pt x="10977" y="9416"/>
                    </a:cubicBezTo>
                    <a:cubicBezTo>
                      <a:pt x="12812" y="13559"/>
                      <a:pt x="16001" y="16751"/>
                      <a:pt x="20032" y="18540"/>
                    </a:cubicBezTo>
                    <a:cubicBezTo>
                      <a:pt x="21296" y="19104"/>
                      <a:pt x="20273" y="21506"/>
                      <a:pt x="18995" y="20958"/>
                    </a:cubicBezTo>
                    <a:cubicBezTo>
                      <a:pt x="14482" y="18959"/>
                      <a:pt x="10992" y="15316"/>
                      <a:pt x="8962" y="10674"/>
                    </a:cubicBezTo>
                    <a:cubicBezTo>
                      <a:pt x="7864" y="11335"/>
                      <a:pt x="6721" y="11931"/>
                      <a:pt x="5502" y="12205"/>
                    </a:cubicBezTo>
                    <a:cubicBezTo>
                      <a:pt x="3848" y="12576"/>
                      <a:pt x="1952" y="12270"/>
                      <a:pt x="749" y="10980"/>
                    </a:cubicBezTo>
                    <a:cubicBezTo>
                      <a:pt x="72" y="10239"/>
                      <a:pt x="-304" y="8981"/>
                      <a:pt x="313" y="8175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0" name="Shape">
                <a:extLst>
                  <a:ext uri="{FF2B5EF4-FFF2-40B4-BE49-F238E27FC236}">
                    <a16:creationId xmlns:a16="http://schemas.microsoft.com/office/drawing/2014/main" id="{552A0000-37B4-4CD9-8CD5-888EDF93BB59}"/>
                  </a:ext>
                </a:extLst>
              </p:cNvPr>
              <p:cNvSpPr/>
              <p:nvPr/>
            </p:nvSpPr>
            <p:spPr>
              <a:xfrm>
                <a:off x="296631" y="2058516"/>
                <a:ext cx="672479" cy="140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4" h="21247" extrusionOk="0">
                    <a:moveTo>
                      <a:pt x="4965" y="11485"/>
                    </a:moveTo>
                    <a:cubicBezTo>
                      <a:pt x="6111" y="11401"/>
                      <a:pt x="7329" y="11142"/>
                      <a:pt x="8374" y="10763"/>
                    </a:cubicBezTo>
                    <a:cubicBezTo>
                      <a:pt x="8744" y="10628"/>
                      <a:pt x="9251" y="10774"/>
                      <a:pt x="9215" y="11000"/>
                    </a:cubicBezTo>
                    <a:cubicBezTo>
                      <a:pt x="8744" y="14305"/>
                      <a:pt x="8947" y="17628"/>
                      <a:pt x="9774" y="20915"/>
                    </a:cubicBezTo>
                    <a:cubicBezTo>
                      <a:pt x="9882" y="21349"/>
                      <a:pt x="11318" y="21375"/>
                      <a:pt x="11202" y="20893"/>
                    </a:cubicBezTo>
                    <a:cubicBezTo>
                      <a:pt x="10862" y="19529"/>
                      <a:pt x="10622" y="18161"/>
                      <a:pt x="10499" y="16786"/>
                    </a:cubicBezTo>
                    <a:cubicBezTo>
                      <a:pt x="10477" y="16519"/>
                      <a:pt x="11159" y="16399"/>
                      <a:pt x="11471" y="16618"/>
                    </a:cubicBezTo>
                    <a:cubicBezTo>
                      <a:pt x="12312" y="17216"/>
                      <a:pt x="13378" y="17716"/>
                      <a:pt x="14677" y="18004"/>
                    </a:cubicBezTo>
                    <a:cubicBezTo>
                      <a:pt x="16983" y="18515"/>
                      <a:pt x="21045" y="17997"/>
                      <a:pt x="19993" y="16359"/>
                    </a:cubicBezTo>
                    <a:cubicBezTo>
                      <a:pt x="19826" y="16096"/>
                      <a:pt x="18361" y="15987"/>
                      <a:pt x="18535" y="16264"/>
                    </a:cubicBezTo>
                    <a:cubicBezTo>
                      <a:pt x="18869" y="16778"/>
                      <a:pt x="18535" y="17333"/>
                      <a:pt x="17571" y="17621"/>
                    </a:cubicBezTo>
                    <a:cubicBezTo>
                      <a:pt x="16077" y="18066"/>
                      <a:pt x="14488" y="17534"/>
                      <a:pt x="13509" y="16979"/>
                    </a:cubicBezTo>
                    <a:cubicBezTo>
                      <a:pt x="11957" y="16100"/>
                      <a:pt x="11014" y="14976"/>
                      <a:pt x="10535" y="13835"/>
                    </a:cubicBezTo>
                    <a:cubicBezTo>
                      <a:pt x="10528" y="13816"/>
                      <a:pt x="10513" y="13802"/>
                      <a:pt x="10499" y="13787"/>
                    </a:cubicBezTo>
                    <a:cubicBezTo>
                      <a:pt x="10448" y="13743"/>
                      <a:pt x="10419" y="13692"/>
                      <a:pt x="10419" y="13641"/>
                    </a:cubicBezTo>
                    <a:cubicBezTo>
                      <a:pt x="10463" y="12539"/>
                      <a:pt x="10579" y="11438"/>
                      <a:pt x="10774" y="10336"/>
                    </a:cubicBezTo>
                    <a:cubicBezTo>
                      <a:pt x="10941" y="9402"/>
                      <a:pt x="11144" y="8465"/>
                      <a:pt x="11413" y="7531"/>
                    </a:cubicBezTo>
                    <a:cubicBezTo>
                      <a:pt x="11478" y="7305"/>
                      <a:pt x="12029" y="7217"/>
                      <a:pt x="12334" y="7385"/>
                    </a:cubicBezTo>
                    <a:cubicBezTo>
                      <a:pt x="13980" y="8293"/>
                      <a:pt x="16425" y="8815"/>
                      <a:pt x="18949" y="8691"/>
                    </a:cubicBezTo>
                    <a:cubicBezTo>
                      <a:pt x="19812" y="8647"/>
                      <a:pt x="19181" y="7983"/>
                      <a:pt x="18477" y="8020"/>
                    </a:cubicBezTo>
                    <a:cubicBezTo>
                      <a:pt x="15656" y="8158"/>
                      <a:pt x="13023" y="7359"/>
                      <a:pt x="11993" y="6046"/>
                    </a:cubicBezTo>
                    <a:cubicBezTo>
                      <a:pt x="11957" y="5999"/>
                      <a:pt x="11950" y="5944"/>
                      <a:pt x="11964" y="5893"/>
                    </a:cubicBezTo>
                    <a:cubicBezTo>
                      <a:pt x="12037" y="5718"/>
                      <a:pt x="12102" y="5543"/>
                      <a:pt x="12182" y="5371"/>
                    </a:cubicBezTo>
                    <a:cubicBezTo>
                      <a:pt x="12929" y="3653"/>
                      <a:pt x="14379" y="2062"/>
                      <a:pt x="15990" y="512"/>
                    </a:cubicBezTo>
                    <a:cubicBezTo>
                      <a:pt x="16388" y="129"/>
                      <a:pt x="15076" y="-225"/>
                      <a:pt x="14655" y="180"/>
                    </a:cubicBezTo>
                    <a:cubicBezTo>
                      <a:pt x="13103" y="1665"/>
                      <a:pt x="11717" y="3190"/>
                      <a:pt x="10927" y="4824"/>
                    </a:cubicBezTo>
                    <a:cubicBezTo>
                      <a:pt x="10325" y="6061"/>
                      <a:pt x="9940" y="7330"/>
                      <a:pt x="9650" y="8603"/>
                    </a:cubicBezTo>
                    <a:cubicBezTo>
                      <a:pt x="9643" y="8643"/>
                      <a:pt x="9614" y="8687"/>
                      <a:pt x="9563" y="8720"/>
                    </a:cubicBezTo>
                    <a:cubicBezTo>
                      <a:pt x="9520" y="8749"/>
                      <a:pt x="9491" y="8786"/>
                      <a:pt x="9491" y="8818"/>
                    </a:cubicBezTo>
                    <a:cubicBezTo>
                      <a:pt x="9382" y="9946"/>
                      <a:pt x="7039" y="11044"/>
                      <a:pt x="4791" y="11055"/>
                    </a:cubicBezTo>
                    <a:cubicBezTo>
                      <a:pt x="2752" y="11066"/>
                      <a:pt x="1070" y="10121"/>
                      <a:pt x="1519" y="9114"/>
                    </a:cubicBezTo>
                    <a:cubicBezTo>
                      <a:pt x="1643" y="8844"/>
                      <a:pt x="207" y="9008"/>
                      <a:pt x="91" y="9271"/>
                    </a:cubicBezTo>
                    <a:cubicBezTo>
                      <a:pt x="-555" y="10723"/>
                      <a:pt x="2383" y="11675"/>
                      <a:pt x="4965" y="1148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1" name="Circle">
                <a:extLst>
                  <a:ext uri="{FF2B5EF4-FFF2-40B4-BE49-F238E27FC236}">
                    <a16:creationId xmlns:a16="http://schemas.microsoft.com/office/drawing/2014/main" id="{52FD49BE-36BC-48AD-BCDC-65C028458886}"/>
                  </a:ext>
                </a:extLst>
              </p:cNvPr>
              <p:cNvSpPr/>
              <p:nvPr/>
            </p:nvSpPr>
            <p:spPr>
              <a:xfrm>
                <a:off x="538532" y="3413155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2" name="Shape">
                <a:extLst>
                  <a:ext uri="{FF2B5EF4-FFF2-40B4-BE49-F238E27FC236}">
                    <a16:creationId xmlns:a16="http://schemas.microsoft.com/office/drawing/2014/main" id="{141C155A-1045-4A66-AB60-BEE0981AC875}"/>
                  </a:ext>
                </a:extLst>
              </p:cNvPr>
              <p:cNvSpPr/>
              <p:nvPr/>
            </p:nvSpPr>
            <p:spPr>
              <a:xfrm>
                <a:off x="562722" y="3485725"/>
                <a:ext cx="129174" cy="132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393"/>
                    </a:moveTo>
                    <a:cubicBezTo>
                      <a:pt x="21600" y="12393"/>
                      <a:pt x="16301" y="13416"/>
                      <a:pt x="12539" y="10387"/>
                    </a:cubicBezTo>
                    <a:cubicBezTo>
                      <a:pt x="8778" y="7357"/>
                      <a:pt x="11043" y="0"/>
                      <a:pt x="11043" y="0"/>
                    </a:cubicBezTo>
                    <a:cubicBezTo>
                      <a:pt x="11043" y="0"/>
                      <a:pt x="7483" y="11056"/>
                      <a:pt x="0" y="11488"/>
                    </a:cubicBezTo>
                    <a:cubicBezTo>
                      <a:pt x="0" y="11488"/>
                      <a:pt x="8009" y="14518"/>
                      <a:pt x="4126" y="21206"/>
                    </a:cubicBezTo>
                    <a:cubicBezTo>
                      <a:pt x="4126" y="21206"/>
                      <a:pt x="11043" y="12629"/>
                      <a:pt x="16584" y="21600"/>
                    </a:cubicBezTo>
                    <a:cubicBezTo>
                      <a:pt x="16584" y="21600"/>
                      <a:pt x="14885" y="15934"/>
                      <a:pt x="21600" y="12393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3" name="Circle">
                <a:extLst>
                  <a:ext uri="{FF2B5EF4-FFF2-40B4-BE49-F238E27FC236}">
                    <a16:creationId xmlns:a16="http://schemas.microsoft.com/office/drawing/2014/main" id="{81F61208-6CD0-4F90-9B29-6C4B610C523B}"/>
                  </a:ext>
                </a:extLst>
              </p:cNvPr>
              <p:cNvSpPr/>
              <p:nvPr/>
            </p:nvSpPr>
            <p:spPr>
              <a:xfrm>
                <a:off x="175683" y="2469747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4" name="Shape">
                <a:extLst>
                  <a:ext uri="{FF2B5EF4-FFF2-40B4-BE49-F238E27FC236}">
                    <a16:creationId xmlns:a16="http://schemas.microsoft.com/office/drawing/2014/main" id="{7826A238-13C5-407F-8A86-71B410D8F774}"/>
                  </a:ext>
                </a:extLst>
              </p:cNvPr>
              <p:cNvSpPr/>
              <p:nvPr/>
            </p:nvSpPr>
            <p:spPr>
              <a:xfrm>
                <a:off x="224061" y="2493937"/>
                <a:ext cx="132565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600" extrusionOk="0">
                    <a:moveTo>
                      <a:pt x="5784" y="21600"/>
                    </a:moveTo>
                    <a:cubicBezTo>
                      <a:pt x="5784" y="21600"/>
                      <a:pt x="7318" y="15923"/>
                      <a:pt x="11725" y="13927"/>
                    </a:cubicBezTo>
                    <a:cubicBezTo>
                      <a:pt x="16131" y="11931"/>
                      <a:pt x="21561" y="18007"/>
                      <a:pt x="21561" y="18007"/>
                    </a:cubicBezTo>
                    <a:cubicBezTo>
                      <a:pt x="21561" y="18007"/>
                      <a:pt x="13456" y="8693"/>
                      <a:pt x="16525" y="1197"/>
                    </a:cubicBezTo>
                    <a:cubicBezTo>
                      <a:pt x="16525" y="1197"/>
                      <a:pt x="10191" y="7318"/>
                      <a:pt x="6059" y="0"/>
                    </a:cubicBezTo>
                    <a:cubicBezTo>
                      <a:pt x="6059" y="0"/>
                      <a:pt x="10427" y="11266"/>
                      <a:pt x="0" y="11842"/>
                    </a:cubicBezTo>
                    <a:cubicBezTo>
                      <a:pt x="-39" y="11842"/>
                      <a:pt x="5745" y="13173"/>
                      <a:pt x="578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Circle">
                <a:extLst>
                  <a:ext uri="{FF2B5EF4-FFF2-40B4-BE49-F238E27FC236}">
                    <a16:creationId xmlns:a16="http://schemas.microsoft.com/office/drawing/2014/main" id="{D55CB15A-6B9C-40E2-B7FA-77A44C8F1C1A}"/>
                  </a:ext>
                </a:extLst>
              </p:cNvPr>
              <p:cNvSpPr/>
              <p:nvPr/>
            </p:nvSpPr>
            <p:spPr>
              <a:xfrm>
                <a:off x="780432" y="2929356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6" name="Shape">
                <a:extLst>
                  <a:ext uri="{FF2B5EF4-FFF2-40B4-BE49-F238E27FC236}">
                    <a16:creationId xmlns:a16="http://schemas.microsoft.com/office/drawing/2014/main" id="{AC6C6A15-D189-4D63-A1D3-21C70942EEF4}"/>
                  </a:ext>
                </a:extLst>
              </p:cNvPr>
              <p:cNvSpPr/>
              <p:nvPr/>
            </p:nvSpPr>
            <p:spPr>
              <a:xfrm>
                <a:off x="877192" y="2977736"/>
                <a:ext cx="129174" cy="133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134"/>
                    </a:moveTo>
                    <a:cubicBezTo>
                      <a:pt x="0" y="9134"/>
                      <a:pt x="5299" y="8193"/>
                      <a:pt x="9020" y="11251"/>
                    </a:cubicBezTo>
                    <a:cubicBezTo>
                      <a:pt x="12742" y="14309"/>
                      <a:pt x="10396" y="21600"/>
                      <a:pt x="10396" y="21600"/>
                    </a:cubicBezTo>
                    <a:cubicBezTo>
                      <a:pt x="10396" y="21600"/>
                      <a:pt x="14076" y="10624"/>
                      <a:pt x="21600" y="10271"/>
                    </a:cubicBezTo>
                    <a:cubicBezTo>
                      <a:pt x="21600" y="10271"/>
                      <a:pt x="13631" y="7174"/>
                      <a:pt x="17596" y="510"/>
                    </a:cubicBezTo>
                    <a:cubicBezTo>
                      <a:pt x="17596" y="510"/>
                      <a:pt x="10557" y="8977"/>
                      <a:pt x="5137" y="0"/>
                    </a:cubicBezTo>
                    <a:cubicBezTo>
                      <a:pt x="5137" y="0"/>
                      <a:pt x="6796" y="5645"/>
                      <a:pt x="0" y="9134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7" name="Circle">
                <a:extLst>
                  <a:ext uri="{FF2B5EF4-FFF2-40B4-BE49-F238E27FC236}">
                    <a16:creationId xmlns:a16="http://schemas.microsoft.com/office/drawing/2014/main" id="{ECACF3D0-03BF-431A-B456-9608F9BE2EB4}"/>
                  </a:ext>
                </a:extLst>
              </p:cNvPr>
              <p:cNvSpPr/>
              <p:nvPr/>
            </p:nvSpPr>
            <p:spPr>
              <a:xfrm>
                <a:off x="853002" y="2542317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">
                <a:extLst>
                  <a:ext uri="{FF2B5EF4-FFF2-40B4-BE49-F238E27FC236}">
                    <a16:creationId xmlns:a16="http://schemas.microsoft.com/office/drawing/2014/main" id="{5DFB40A7-A346-4AC8-A6E5-871D270BCCEF}"/>
                  </a:ext>
                </a:extLst>
              </p:cNvPr>
              <p:cNvSpPr/>
              <p:nvPr/>
            </p:nvSpPr>
            <p:spPr>
              <a:xfrm>
                <a:off x="925570" y="2614885"/>
                <a:ext cx="136677" cy="126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66" y="0"/>
                    </a:moveTo>
                    <a:cubicBezTo>
                      <a:pt x="9366" y="0"/>
                      <a:pt x="11507" y="4988"/>
                      <a:pt x="9481" y="9481"/>
                    </a:cubicBezTo>
                    <a:cubicBezTo>
                      <a:pt x="7455" y="13933"/>
                      <a:pt x="0" y="13521"/>
                      <a:pt x="0" y="13521"/>
                    </a:cubicBezTo>
                    <a:cubicBezTo>
                      <a:pt x="0" y="13521"/>
                      <a:pt x="11240" y="14304"/>
                      <a:pt x="13342" y="21600"/>
                    </a:cubicBezTo>
                    <a:cubicBezTo>
                      <a:pt x="13342" y="21600"/>
                      <a:pt x="14413" y="12943"/>
                      <a:pt x="21600" y="15128"/>
                    </a:cubicBezTo>
                    <a:cubicBezTo>
                      <a:pt x="21600" y="15128"/>
                      <a:pt x="11928" y="10388"/>
                      <a:pt x="19153" y="2721"/>
                    </a:cubicBezTo>
                    <a:cubicBezTo>
                      <a:pt x="19191" y="2721"/>
                      <a:pt x="14260" y="5812"/>
                      <a:pt x="936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9" name="Circle">
                <a:extLst>
                  <a:ext uri="{FF2B5EF4-FFF2-40B4-BE49-F238E27FC236}">
                    <a16:creationId xmlns:a16="http://schemas.microsoft.com/office/drawing/2014/main" id="{D33E811C-08A7-44EC-883F-AA95B9CBF163}"/>
                  </a:ext>
                </a:extLst>
              </p:cNvPr>
              <p:cNvSpPr/>
              <p:nvPr/>
            </p:nvSpPr>
            <p:spPr>
              <a:xfrm>
                <a:off x="345013" y="3050306"/>
                <a:ext cx="168362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0" name="Shape">
                <a:extLst>
                  <a:ext uri="{FF2B5EF4-FFF2-40B4-BE49-F238E27FC236}">
                    <a16:creationId xmlns:a16="http://schemas.microsoft.com/office/drawing/2014/main" id="{86899AB8-B1A3-44FA-929E-98918559CA40}"/>
                  </a:ext>
                </a:extLst>
              </p:cNvPr>
              <p:cNvSpPr/>
              <p:nvPr/>
            </p:nvSpPr>
            <p:spPr>
              <a:xfrm>
                <a:off x="393391" y="3098686"/>
                <a:ext cx="92893" cy="86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94" y="0"/>
                    </a:moveTo>
                    <a:cubicBezTo>
                      <a:pt x="9394" y="0"/>
                      <a:pt x="11531" y="5022"/>
                      <a:pt x="9506" y="9439"/>
                    </a:cubicBezTo>
                    <a:cubicBezTo>
                      <a:pt x="7481" y="13916"/>
                      <a:pt x="0" y="13492"/>
                      <a:pt x="0" y="13492"/>
                    </a:cubicBezTo>
                    <a:cubicBezTo>
                      <a:pt x="0" y="13492"/>
                      <a:pt x="11250" y="14279"/>
                      <a:pt x="13331" y="21600"/>
                    </a:cubicBezTo>
                    <a:cubicBezTo>
                      <a:pt x="13331" y="21600"/>
                      <a:pt x="14400" y="12948"/>
                      <a:pt x="21600" y="15126"/>
                    </a:cubicBezTo>
                    <a:cubicBezTo>
                      <a:pt x="21600" y="15126"/>
                      <a:pt x="11925" y="10407"/>
                      <a:pt x="19181" y="2723"/>
                    </a:cubicBezTo>
                    <a:cubicBezTo>
                      <a:pt x="19237" y="2662"/>
                      <a:pt x="14288" y="5809"/>
                      <a:pt x="9394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">
                <a:extLst>
                  <a:ext uri="{FF2B5EF4-FFF2-40B4-BE49-F238E27FC236}">
                    <a16:creationId xmlns:a16="http://schemas.microsoft.com/office/drawing/2014/main" id="{963767F4-E828-4CEA-9A88-EDDF8DD989C0}"/>
                  </a:ext>
                </a:extLst>
              </p:cNvPr>
              <p:cNvSpPr/>
              <p:nvPr/>
            </p:nvSpPr>
            <p:spPr>
              <a:xfrm>
                <a:off x="1820598" y="4767793"/>
                <a:ext cx="165848" cy="144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1" h="19758" extrusionOk="0">
                    <a:moveTo>
                      <a:pt x="4642" y="15561"/>
                    </a:moveTo>
                    <a:cubicBezTo>
                      <a:pt x="3902" y="18675"/>
                      <a:pt x="4813" y="20994"/>
                      <a:pt x="6520" y="19039"/>
                    </a:cubicBezTo>
                    <a:cubicBezTo>
                      <a:pt x="7147" y="18310"/>
                      <a:pt x="7630" y="17482"/>
                      <a:pt x="7972" y="16621"/>
                    </a:cubicBezTo>
                    <a:cubicBezTo>
                      <a:pt x="8313" y="15759"/>
                      <a:pt x="9395" y="15793"/>
                      <a:pt x="9708" y="16654"/>
                    </a:cubicBezTo>
                    <a:cubicBezTo>
                      <a:pt x="10562" y="18907"/>
                      <a:pt x="11984" y="19702"/>
                      <a:pt x="12838" y="18079"/>
                    </a:cubicBezTo>
                    <a:cubicBezTo>
                      <a:pt x="13663" y="16488"/>
                      <a:pt x="12724" y="14401"/>
                      <a:pt x="11785" y="12944"/>
                    </a:cubicBezTo>
                    <a:cubicBezTo>
                      <a:pt x="11643" y="12712"/>
                      <a:pt x="11871" y="12447"/>
                      <a:pt x="12070" y="12612"/>
                    </a:cubicBezTo>
                    <a:cubicBezTo>
                      <a:pt x="14090" y="14269"/>
                      <a:pt x="17392" y="16521"/>
                      <a:pt x="18103" y="14236"/>
                    </a:cubicBezTo>
                    <a:cubicBezTo>
                      <a:pt x="18501" y="12910"/>
                      <a:pt x="17505" y="11983"/>
                      <a:pt x="16111" y="11353"/>
                    </a:cubicBezTo>
                    <a:cubicBezTo>
                      <a:pt x="15229" y="10956"/>
                      <a:pt x="15343" y="9465"/>
                      <a:pt x="16253" y="9200"/>
                    </a:cubicBezTo>
                    <a:cubicBezTo>
                      <a:pt x="18587" y="8571"/>
                      <a:pt x="20522" y="7544"/>
                      <a:pt x="18928" y="6020"/>
                    </a:cubicBezTo>
                    <a:cubicBezTo>
                      <a:pt x="17676" y="4827"/>
                      <a:pt x="16111" y="4926"/>
                      <a:pt x="14688" y="5490"/>
                    </a:cubicBezTo>
                    <a:cubicBezTo>
                      <a:pt x="13863" y="5821"/>
                      <a:pt x="13123" y="4794"/>
                      <a:pt x="13521" y="3866"/>
                    </a:cubicBezTo>
                    <a:cubicBezTo>
                      <a:pt x="14176" y="2475"/>
                      <a:pt x="14318" y="1183"/>
                      <a:pt x="13094" y="785"/>
                    </a:cubicBezTo>
                    <a:cubicBezTo>
                      <a:pt x="11785" y="355"/>
                      <a:pt x="10903" y="1315"/>
                      <a:pt x="10305" y="2574"/>
                    </a:cubicBezTo>
                    <a:cubicBezTo>
                      <a:pt x="9907" y="3436"/>
                      <a:pt x="8797" y="3303"/>
                      <a:pt x="8541" y="2376"/>
                    </a:cubicBezTo>
                    <a:cubicBezTo>
                      <a:pt x="8086" y="719"/>
                      <a:pt x="7289" y="-606"/>
                      <a:pt x="6008" y="288"/>
                    </a:cubicBezTo>
                    <a:cubicBezTo>
                      <a:pt x="4130" y="1581"/>
                      <a:pt x="5610" y="4264"/>
                      <a:pt x="6805" y="5920"/>
                    </a:cubicBezTo>
                    <a:cubicBezTo>
                      <a:pt x="6947" y="6119"/>
                      <a:pt x="6748" y="6417"/>
                      <a:pt x="6549" y="6285"/>
                    </a:cubicBezTo>
                    <a:cubicBezTo>
                      <a:pt x="3475" y="4430"/>
                      <a:pt x="-1078" y="4761"/>
                      <a:pt x="316" y="7444"/>
                    </a:cubicBezTo>
                    <a:cubicBezTo>
                      <a:pt x="686" y="8140"/>
                      <a:pt x="1313" y="8670"/>
                      <a:pt x="2052" y="9035"/>
                    </a:cubicBezTo>
                    <a:cubicBezTo>
                      <a:pt x="2764" y="9399"/>
                      <a:pt x="2735" y="10592"/>
                      <a:pt x="1996" y="10923"/>
                    </a:cubicBezTo>
                    <a:cubicBezTo>
                      <a:pt x="459" y="11586"/>
                      <a:pt x="-623" y="12480"/>
                      <a:pt x="402" y="13606"/>
                    </a:cubicBezTo>
                    <a:cubicBezTo>
                      <a:pt x="1227" y="14501"/>
                      <a:pt x="2252" y="14633"/>
                      <a:pt x="3362" y="14203"/>
                    </a:cubicBezTo>
                    <a:cubicBezTo>
                      <a:pt x="4130" y="13904"/>
                      <a:pt x="4841" y="14699"/>
                      <a:pt x="4642" y="15561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2" name="Shape">
                <a:extLst>
                  <a:ext uri="{FF2B5EF4-FFF2-40B4-BE49-F238E27FC236}">
                    <a16:creationId xmlns:a16="http://schemas.microsoft.com/office/drawing/2014/main" id="{7E6FA8CC-C1A6-4149-BB42-6F83CAC2C4FE}"/>
                  </a:ext>
                </a:extLst>
              </p:cNvPr>
              <p:cNvSpPr/>
              <p:nvPr/>
            </p:nvSpPr>
            <p:spPr>
              <a:xfrm>
                <a:off x="925570" y="5662819"/>
                <a:ext cx="154368" cy="163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2" h="19777" extrusionOk="0">
                    <a:moveTo>
                      <a:pt x="3376" y="7665"/>
                    </a:moveTo>
                    <a:cubicBezTo>
                      <a:pt x="318" y="8134"/>
                      <a:pt x="-1259" y="9833"/>
                      <a:pt x="1232" y="10713"/>
                    </a:cubicBezTo>
                    <a:cubicBezTo>
                      <a:pt x="2147" y="11035"/>
                      <a:pt x="3093" y="11152"/>
                      <a:pt x="4007" y="11182"/>
                    </a:cubicBezTo>
                    <a:cubicBezTo>
                      <a:pt x="4921" y="11182"/>
                      <a:pt x="5394" y="12178"/>
                      <a:pt x="4795" y="12823"/>
                    </a:cubicBezTo>
                    <a:cubicBezTo>
                      <a:pt x="3250" y="14464"/>
                      <a:pt x="3219" y="16076"/>
                      <a:pt x="5048" y="16281"/>
                    </a:cubicBezTo>
                    <a:cubicBezTo>
                      <a:pt x="6813" y="16457"/>
                      <a:pt x="8169" y="14816"/>
                      <a:pt x="8989" y="13380"/>
                    </a:cubicBezTo>
                    <a:cubicBezTo>
                      <a:pt x="9115" y="13175"/>
                      <a:pt x="9462" y="13292"/>
                      <a:pt x="9399" y="13526"/>
                    </a:cubicBezTo>
                    <a:cubicBezTo>
                      <a:pt x="8926" y="16047"/>
                      <a:pt x="8516" y="19974"/>
                      <a:pt x="10818" y="19769"/>
                    </a:cubicBezTo>
                    <a:cubicBezTo>
                      <a:pt x="12142" y="19652"/>
                      <a:pt x="12458" y="18362"/>
                      <a:pt x="12363" y="16838"/>
                    </a:cubicBezTo>
                    <a:cubicBezTo>
                      <a:pt x="12300" y="15871"/>
                      <a:pt x="13625" y="15402"/>
                      <a:pt x="14287" y="16164"/>
                    </a:cubicBezTo>
                    <a:cubicBezTo>
                      <a:pt x="15926" y="18128"/>
                      <a:pt x="17692" y="19534"/>
                      <a:pt x="18291" y="17483"/>
                    </a:cubicBezTo>
                    <a:cubicBezTo>
                      <a:pt x="18733" y="15871"/>
                      <a:pt x="17945" y="14464"/>
                      <a:pt x="16778" y="13321"/>
                    </a:cubicBezTo>
                    <a:cubicBezTo>
                      <a:pt x="16116" y="12676"/>
                      <a:pt x="16652" y="11592"/>
                      <a:pt x="17629" y="11650"/>
                    </a:cubicBezTo>
                    <a:cubicBezTo>
                      <a:pt x="19143" y="11738"/>
                      <a:pt x="20341" y="11387"/>
                      <a:pt x="20089" y="10097"/>
                    </a:cubicBezTo>
                    <a:cubicBezTo>
                      <a:pt x="19836" y="8720"/>
                      <a:pt x="18607" y="8251"/>
                      <a:pt x="17251" y="8163"/>
                    </a:cubicBezTo>
                    <a:cubicBezTo>
                      <a:pt x="16305" y="8104"/>
                      <a:pt x="15926" y="7020"/>
                      <a:pt x="16620" y="6434"/>
                    </a:cubicBezTo>
                    <a:cubicBezTo>
                      <a:pt x="17850" y="5379"/>
                      <a:pt x="18607" y="4177"/>
                      <a:pt x="17219" y="3298"/>
                    </a:cubicBezTo>
                    <a:cubicBezTo>
                      <a:pt x="15233" y="2037"/>
                      <a:pt x="13593" y="4411"/>
                      <a:pt x="12742" y="6141"/>
                    </a:cubicBezTo>
                    <a:cubicBezTo>
                      <a:pt x="12647" y="6346"/>
                      <a:pt x="12300" y="6287"/>
                      <a:pt x="12300" y="6053"/>
                    </a:cubicBezTo>
                    <a:cubicBezTo>
                      <a:pt x="12458" y="2477"/>
                      <a:pt x="10061" y="-1626"/>
                      <a:pt x="8390" y="660"/>
                    </a:cubicBezTo>
                    <a:cubicBezTo>
                      <a:pt x="7949" y="1246"/>
                      <a:pt x="7791" y="2037"/>
                      <a:pt x="7822" y="2858"/>
                    </a:cubicBezTo>
                    <a:cubicBezTo>
                      <a:pt x="7854" y="3649"/>
                      <a:pt x="6782" y="4089"/>
                      <a:pt x="6183" y="3503"/>
                    </a:cubicBezTo>
                    <a:cubicBezTo>
                      <a:pt x="4890" y="2331"/>
                      <a:pt x="3629" y="1656"/>
                      <a:pt x="3124" y="3005"/>
                    </a:cubicBezTo>
                    <a:cubicBezTo>
                      <a:pt x="2714" y="4089"/>
                      <a:pt x="3093" y="5115"/>
                      <a:pt x="4007" y="5994"/>
                    </a:cubicBezTo>
                    <a:cubicBezTo>
                      <a:pt x="4575" y="6580"/>
                      <a:pt x="4228" y="7518"/>
                      <a:pt x="3376" y="7665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3" name="Shape">
                <a:extLst>
                  <a:ext uri="{FF2B5EF4-FFF2-40B4-BE49-F238E27FC236}">
                    <a16:creationId xmlns:a16="http://schemas.microsoft.com/office/drawing/2014/main" id="{04E77971-4B28-42B0-A90A-3C2AED8B12B7}"/>
                  </a:ext>
                </a:extLst>
              </p:cNvPr>
              <p:cNvSpPr/>
              <p:nvPr/>
            </p:nvSpPr>
            <p:spPr>
              <a:xfrm>
                <a:off x="901382" y="4767791"/>
                <a:ext cx="1213416" cy="1056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3" h="18943" extrusionOk="0">
                    <a:moveTo>
                      <a:pt x="5120" y="12862"/>
                    </a:moveTo>
                    <a:cubicBezTo>
                      <a:pt x="3348" y="16742"/>
                      <a:pt x="4209" y="20534"/>
                      <a:pt x="6205" y="18256"/>
                    </a:cubicBezTo>
                    <a:cubicBezTo>
                      <a:pt x="7377" y="16915"/>
                      <a:pt x="7992" y="15141"/>
                      <a:pt x="8313" y="13591"/>
                    </a:cubicBezTo>
                    <a:cubicBezTo>
                      <a:pt x="8365" y="13348"/>
                      <a:pt x="8667" y="13357"/>
                      <a:pt x="8701" y="13604"/>
                    </a:cubicBezTo>
                    <a:cubicBezTo>
                      <a:pt x="9216" y="17432"/>
                      <a:pt x="11223" y="19371"/>
                      <a:pt x="12297" y="17323"/>
                    </a:cubicBezTo>
                    <a:cubicBezTo>
                      <a:pt x="13099" y="15796"/>
                      <a:pt x="12182" y="13800"/>
                      <a:pt x="11286" y="12407"/>
                    </a:cubicBezTo>
                    <a:cubicBezTo>
                      <a:pt x="11152" y="12199"/>
                      <a:pt x="11372" y="11930"/>
                      <a:pt x="11559" y="12081"/>
                    </a:cubicBezTo>
                    <a:cubicBezTo>
                      <a:pt x="13502" y="13670"/>
                      <a:pt x="16681" y="15830"/>
                      <a:pt x="17352" y="13631"/>
                    </a:cubicBezTo>
                    <a:cubicBezTo>
                      <a:pt x="18035" y="11387"/>
                      <a:pt x="14476" y="10359"/>
                      <a:pt x="12252" y="9942"/>
                    </a:cubicBezTo>
                    <a:cubicBezTo>
                      <a:pt x="12029" y="9899"/>
                      <a:pt x="12032" y="9521"/>
                      <a:pt x="12260" y="9487"/>
                    </a:cubicBezTo>
                    <a:cubicBezTo>
                      <a:pt x="15132" y="9070"/>
                      <a:pt x="20441" y="7981"/>
                      <a:pt x="18158" y="5781"/>
                    </a:cubicBezTo>
                    <a:cubicBezTo>
                      <a:pt x="16188" y="3889"/>
                      <a:pt x="13390" y="5382"/>
                      <a:pt x="11633" y="6701"/>
                    </a:cubicBezTo>
                    <a:cubicBezTo>
                      <a:pt x="11443" y="6844"/>
                      <a:pt x="11230" y="6562"/>
                      <a:pt x="11376" y="6363"/>
                    </a:cubicBezTo>
                    <a:cubicBezTo>
                      <a:pt x="12790" y="4397"/>
                      <a:pt x="14524" y="1412"/>
                      <a:pt x="12543" y="769"/>
                    </a:cubicBezTo>
                    <a:cubicBezTo>
                      <a:pt x="10462" y="93"/>
                      <a:pt x="9466" y="3082"/>
                      <a:pt x="9052" y="4991"/>
                    </a:cubicBezTo>
                    <a:cubicBezTo>
                      <a:pt x="8999" y="5234"/>
                      <a:pt x="8693" y="5217"/>
                      <a:pt x="8664" y="4965"/>
                    </a:cubicBezTo>
                    <a:cubicBezTo>
                      <a:pt x="8402" y="2726"/>
                      <a:pt x="7668" y="-1066"/>
                      <a:pt x="5731" y="283"/>
                    </a:cubicBezTo>
                    <a:cubicBezTo>
                      <a:pt x="3937" y="1533"/>
                      <a:pt x="5358" y="4098"/>
                      <a:pt x="6507" y="5673"/>
                    </a:cubicBezTo>
                    <a:cubicBezTo>
                      <a:pt x="6649" y="5864"/>
                      <a:pt x="6459" y="6137"/>
                      <a:pt x="6265" y="6024"/>
                    </a:cubicBezTo>
                    <a:cubicBezTo>
                      <a:pt x="3299" y="4245"/>
                      <a:pt x="-1051" y="4562"/>
                      <a:pt x="281" y="7148"/>
                    </a:cubicBezTo>
                    <a:cubicBezTo>
                      <a:pt x="1035" y="8610"/>
                      <a:pt x="3049" y="9248"/>
                      <a:pt x="4571" y="9370"/>
                    </a:cubicBezTo>
                    <a:cubicBezTo>
                      <a:pt x="4694" y="9378"/>
                      <a:pt x="4705" y="9582"/>
                      <a:pt x="4586" y="9608"/>
                    </a:cubicBezTo>
                    <a:cubicBezTo>
                      <a:pt x="2314" y="10168"/>
                      <a:pt x="-1159" y="11339"/>
                      <a:pt x="382" y="13040"/>
                    </a:cubicBezTo>
                    <a:cubicBezTo>
                      <a:pt x="1557" y="14338"/>
                      <a:pt x="3228" y="13952"/>
                      <a:pt x="4829" y="12576"/>
                    </a:cubicBezTo>
                    <a:cubicBezTo>
                      <a:pt x="4996" y="12424"/>
                      <a:pt x="5220" y="12646"/>
                      <a:pt x="5120" y="12862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">
                <a:extLst>
                  <a:ext uri="{FF2B5EF4-FFF2-40B4-BE49-F238E27FC236}">
                    <a16:creationId xmlns:a16="http://schemas.microsoft.com/office/drawing/2014/main" id="{6EFD22B4-8674-4C38-A2AB-C6BC92BE7783}"/>
                  </a:ext>
                </a:extLst>
              </p:cNvPr>
              <p:cNvSpPr/>
              <p:nvPr/>
            </p:nvSpPr>
            <p:spPr>
              <a:xfrm>
                <a:off x="1312609" y="5082260"/>
                <a:ext cx="340852" cy="3973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2" h="18547" extrusionOk="0">
                    <a:moveTo>
                      <a:pt x="641" y="5845"/>
                    </a:moveTo>
                    <a:cubicBezTo>
                      <a:pt x="1937" y="7042"/>
                      <a:pt x="3692" y="7708"/>
                      <a:pt x="5245" y="8081"/>
                    </a:cubicBezTo>
                    <a:cubicBezTo>
                      <a:pt x="5488" y="8137"/>
                      <a:pt x="5461" y="8431"/>
                      <a:pt x="5218" y="8464"/>
                    </a:cubicBezTo>
                    <a:cubicBezTo>
                      <a:pt x="1330" y="8837"/>
                      <a:pt x="-722" y="10734"/>
                      <a:pt x="1289" y="11863"/>
                    </a:cubicBezTo>
                    <a:cubicBezTo>
                      <a:pt x="2788" y="12699"/>
                      <a:pt x="4840" y="11874"/>
                      <a:pt x="6298" y="11050"/>
                    </a:cubicBezTo>
                    <a:cubicBezTo>
                      <a:pt x="6514" y="10926"/>
                      <a:pt x="6770" y="11152"/>
                      <a:pt x="6609" y="11332"/>
                    </a:cubicBezTo>
                    <a:cubicBezTo>
                      <a:pt x="4907" y="13184"/>
                      <a:pt x="2572" y="16222"/>
                      <a:pt x="4759" y="16967"/>
                    </a:cubicBezTo>
                    <a:cubicBezTo>
                      <a:pt x="6986" y="17712"/>
                      <a:pt x="8201" y="14257"/>
                      <a:pt x="8728" y="12100"/>
                    </a:cubicBezTo>
                    <a:cubicBezTo>
                      <a:pt x="8782" y="11886"/>
                      <a:pt x="9160" y="11897"/>
                      <a:pt x="9187" y="12123"/>
                    </a:cubicBezTo>
                    <a:cubicBezTo>
                      <a:pt x="9470" y="14957"/>
                      <a:pt x="10307" y="20196"/>
                      <a:pt x="12629" y="18039"/>
                    </a:cubicBezTo>
                    <a:cubicBezTo>
                      <a:pt x="14641" y="16176"/>
                      <a:pt x="13264" y="13376"/>
                      <a:pt x="12022" y="11603"/>
                    </a:cubicBezTo>
                    <a:cubicBezTo>
                      <a:pt x="11887" y="11411"/>
                      <a:pt x="12184" y="11208"/>
                      <a:pt x="12373" y="11366"/>
                    </a:cubicBezTo>
                    <a:cubicBezTo>
                      <a:pt x="14290" y="12823"/>
                      <a:pt x="17206" y="14629"/>
                      <a:pt x="17962" y="12710"/>
                    </a:cubicBezTo>
                    <a:cubicBezTo>
                      <a:pt x="18745" y="10689"/>
                      <a:pt x="15788" y="9616"/>
                      <a:pt x="13872" y="9131"/>
                    </a:cubicBezTo>
                    <a:cubicBezTo>
                      <a:pt x="13629" y="9074"/>
                      <a:pt x="13669" y="8769"/>
                      <a:pt x="13912" y="8747"/>
                    </a:cubicBezTo>
                    <a:cubicBezTo>
                      <a:pt x="16180" y="8566"/>
                      <a:pt x="20041" y="7979"/>
                      <a:pt x="18772" y="6037"/>
                    </a:cubicBezTo>
                    <a:cubicBezTo>
                      <a:pt x="17597" y="4230"/>
                      <a:pt x="14951" y="5540"/>
                      <a:pt x="13304" y="6613"/>
                    </a:cubicBezTo>
                    <a:cubicBezTo>
                      <a:pt x="13102" y="6748"/>
                      <a:pt x="12832" y="6545"/>
                      <a:pt x="12967" y="6364"/>
                    </a:cubicBezTo>
                    <a:cubicBezTo>
                      <a:pt x="14911" y="3519"/>
                      <a:pt x="15073" y="-196"/>
                      <a:pt x="12130" y="459"/>
                    </a:cubicBezTo>
                    <a:cubicBezTo>
                      <a:pt x="9430" y="1057"/>
                      <a:pt x="9497" y="4400"/>
                      <a:pt x="9646" y="5766"/>
                    </a:cubicBezTo>
                    <a:cubicBezTo>
                      <a:pt x="9363" y="3959"/>
                      <a:pt x="8336" y="-1404"/>
                      <a:pt x="6190" y="346"/>
                    </a:cubicBezTo>
                    <a:cubicBezTo>
                      <a:pt x="4827" y="1453"/>
                      <a:pt x="5124" y="3101"/>
                      <a:pt x="6447" y="4727"/>
                    </a:cubicBezTo>
                    <a:cubicBezTo>
                      <a:pt x="6582" y="4896"/>
                      <a:pt x="6352" y="5111"/>
                      <a:pt x="6136" y="4998"/>
                    </a:cubicBezTo>
                    <a:cubicBezTo>
                      <a:pt x="2302" y="3101"/>
                      <a:pt x="-1559" y="3813"/>
                      <a:pt x="641" y="5845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5" name="Shape">
                <a:extLst>
                  <a:ext uri="{FF2B5EF4-FFF2-40B4-BE49-F238E27FC236}">
                    <a16:creationId xmlns:a16="http://schemas.microsoft.com/office/drawing/2014/main" id="{D1FFC250-1BCF-4540-A3F2-D4B796339F30}"/>
                  </a:ext>
                </a:extLst>
              </p:cNvPr>
              <p:cNvSpPr/>
              <p:nvPr/>
            </p:nvSpPr>
            <p:spPr>
              <a:xfrm>
                <a:off x="393391" y="3243826"/>
                <a:ext cx="1220600" cy="1698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521" extrusionOk="0">
                    <a:moveTo>
                      <a:pt x="3841" y="18328"/>
                    </a:moveTo>
                    <a:cubicBezTo>
                      <a:pt x="4383" y="18493"/>
                      <a:pt x="4967" y="18613"/>
                      <a:pt x="5555" y="18588"/>
                    </a:cubicBezTo>
                    <a:cubicBezTo>
                      <a:pt x="6075" y="18567"/>
                      <a:pt x="6600" y="18420"/>
                      <a:pt x="6955" y="18147"/>
                    </a:cubicBezTo>
                    <a:cubicBezTo>
                      <a:pt x="7251" y="18214"/>
                      <a:pt x="7543" y="18273"/>
                      <a:pt x="7843" y="18325"/>
                    </a:cubicBezTo>
                    <a:cubicBezTo>
                      <a:pt x="8469" y="18435"/>
                      <a:pt x="9104" y="18521"/>
                      <a:pt x="9743" y="18582"/>
                    </a:cubicBezTo>
                    <a:cubicBezTo>
                      <a:pt x="9954" y="19416"/>
                      <a:pt x="10191" y="20247"/>
                      <a:pt x="10436" y="21071"/>
                    </a:cubicBezTo>
                    <a:cubicBezTo>
                      <a:pt x="10441" y="21083"/>
                      <a:pt x="10445" y="21099"/>
                      <a:pt x="10449" y="21111"/>
                    </a:cubicBezTo>
                    <a:cubicBezTo>
                      <a:pt x="10572" y="21414"/>
                      <a:pt x="11012" y="21586"/>
                      <a:pt x="11431" y="21497"/>
                    </a:cubicBezTo>
                    <a:cubicBezTo>
                      <a:pt x="11849" y="21408"/>
                      <a:pt x="12086" y="21089"/>
                      <a:pt x="11964" y="20786"/>
                    </a:cubicBezTo>
                    <a:cubicBezTo>
                      <a:pt x="11452" y="19535"/>
                      <a:pt x="10969" y="18282"/>
                      <a:pt x="10576" y="17019"/>
                    </a:cubicBezTo>
                    <a:cubicBezTo>
                      <a:pt x="10407" y="16470"/>
                      <a:pt x="10254" y="15919"/>
                      <a:pt x="10119" y="15367"/>
                    </a:cubicBezTo>
                    <a:cubicBezTo>
                      <a:pt x="10728" y="15070"/>
                      <a:pt x="11367" y="14800"/>
                      <a:pt x="12031" y="14564"/>
                    </a:cubicBezTo>
                    <a:cubicBezTo>
                      <a:pt x="12061" y="14585"/>
                      <a:pt x="12090" y="14604"/>
                      <a:pt x="12124" y="14622"/>
                    </a:cubicBezTo>
                    <a:cubicBezTo>
                      <a:pt x="12162" y="14643"/>
                      <a:pt x="12184" y="14677"/>
                      <a:pt x="12179" y="14714"/>
                    </a:cubicBezTo>
                    <a:lnTo>
                      <a:pt x="12167" y="14815"/>
                    </a:lnTo>
                    <a:cubicBezTo>
                      <a:pt x="13326" y="15070"/>
                      <a:pt x="14667" y="14803"/>
                      <a:pt x="15432" y="14165"/>
                    </a:cubicBezTo>
                    <a:cubicBezTo>
                      <a:pt x="15855" y="13813"/>
                      <a:pt x="16105" y="13371"/>
                      <a:pt x="16473" y="12991"/>
                    </a:cubicBezTo>
                    <a:cubicBezTo>
                      <a:pt x="16786" y="12666"/>
                      <a:pt x="17230" y="12369"/>
                      <a:pt x="17768" y="12286"/>
                    </a:cubicBezTo>
                    <a:cubicBezTo>
                      <a:pt x="17882" y="12268"/>
                      <a:pt x="17924" y="12164"/>
                      <a:pt x="17835" y="12106"/>
                    </a:cubicBezTo>
                    <a:cubicBezTo>
                      <a:pt x="17467" y="11857"/>
                      <a:pt x="17078" y="11618"/>
                      <a:pt x="16621" y="11459"/>
                    </a:cubicBezTo>
                    <a:cubicBezTo>
                      <a:pt x="15420" y="11045"/>
                      <a:pt x="13948" y="11287"/>
                      <a:pt x="12886" y="11824"/>
                    </a:cubicBezTo>
                    <a:cubicBezTo>
                      <a:pt x="12243" y="12148"/>
                      <a:pt x="11689" y="12593"/>
                      <a:pt x="11494" y="13135"/>
                    </a:cubicBezTo>
                    <a:cubicBezTo>
                      <a:pt x="11325" y="13611"/>
                      <a:pt x="11481" y="14165"/>
                      <a:pt x="11964" y="14524"/>
                    </a:cubicBezTo>
                    <a:cubicBezTo>
                      <a:pt x="11308" y="14665"/>
                      <a:pt x="10665" y="14837"/>
                      <a:pt x="10035" y="15039"/>
                    </a:cubicBezTo>
                    <a:cubicBezTo>
                      <a:pt x="9899" y="14426"/>
                      <a:pt x="9789" y="13810"/>
                      <a:pt x="9717" y="13191"/>
                    </a:cubicBezTo>
                    <a:cubicBezTo>
                      <a:pt x="9628" y="12437"/>
                      <a:pt x="9595" y="11680"/>
                      <a:pt x="9624" y="10925"/>
                    </a:cubicBezTo>
                    <a:cubicBezTo>
                      <a:pt x="9941" y="10699"/>
                      <a:pt x="10301" y="10493"/>
                      <a:pt x="10665" y="10291"/>
                    </a:cubicBezTo>
                    <a:lnTo>
                      <a:pt x="11790" y="9678"/>
                    </a:lnTo>
                    <a:cubicBezTo>
                      <a:pt x="12200" y="9454"/>
                      <a:pt x="12611" y="9230"/>
                      <a:pt x="13034" y="9025"/>
                    </a:cubicBezTo>
                    <a:cubicBezTo>
                      <a:pt x="13042" y="9037"/>
                      <a:pt x="13047" y="9050"/>
                      <a:pt x="13051" y="9059"/>
                    </a:cubicBezTo>
                    <a:cubicBezTo>
                      <a:pt x="13072" y="9093"/>
                      <a:pt x="13068" y="9129"/>
                      <a:pt x="13042" y="9160"/>
                    </a:cubicBezTo>
                    <a:lnTo>
                      <a:pt x="13004" y="9203"/>
                    </a:lnTo>
                    <a:cubicBezTo>
                      <a:pt x="12966" y="9246"/>
                      <a:pt x="12975" y="9304"/>
                      <a:pt x="13030" y="9338"/>
                    </a:cubicBezTo>
                    <a:cubicBezTo>
                      <a:pt x="14087" y="10030"/>
                      <a:pt x="15703" y="10239"/>
                      <a:pt x="17023" y="9843"/>
                    </a:cubicBezTo>
                    <a:cubicBezTo>
                      <a:pt x="17772" y="9620"/>
                      <a:pt x="18402" y="9227"/>
                      <a:pt x="19113" y="8948"/>
                    </a:cubicBezTo>
                    <a:cubicBezTo>
                      <a:pt x="19739" y="8703"/>
                      <a:pt x="20496" y="8547"/>
                      <a:pt x="21160" y="8688"/>
                    </a:cubicBezTo>
                    <a:cubicBezTo>
                      <a:pt x="21274" y="8712"/>
                      <a:pt x="21376" y="8633"/>
                      <a:pt x="21338" y="8553"/>
                    </a:cubicBezTo>
                    <a:cubicBezTo>
                      <a:pt x="21135" y="8112"/>
                      <a:pt x="20906" y="7676"/>
                      <a:pt x="20521" y="7306"/>
                    </a:cubicBezTo>
                    <a:cubicBezTo>
                      <a:pt x="19553" y="6374"/>
                      <a:pt x="17759" y="6061"/>
                      <a:pt x="16164" y="6236"/>
                    </a:cubicBezTo>
                    <a:cubicBezTo>
                      <a:pt x="15200" y="6343"/>
                      <a:pt x="14235" y="6619"/>
                      <a:pt x="13580" y="7143"/>
                    </a:cubicBezTo>
                    <a:cubicBezTo>
                      <a:pt x="12983" y="7624"/>
                      <a:pt x="12704" y="8338"/>
                      <a:pt x="12987" y="8942"/>
                    </a:cubicBezTo>
                    <a:cubicBezTo>
                      <a:pt x="12526" y="9123"/>
                      <a:pt x="12082" y="9322"/>
                      <a:pt x="11638" y="9519"/>
                    </a:cubicBezTo>
                    <a:lnTo>
                      <a:pt x="10436" y="10055"/>
                    </a:lnTo>
                    <a:cubicBezTo>
                      <a:pt x="10170" y="10175"/>
                      <a:pt x="9903" y="10300"/>
                      <a:pt x="9645" y="10435"/>
                    </a:cubicBezTo>
                    <a:cubicBezTo>
                      <a:pt x="9675" y="10058"/>
                      <a:pt x="9717" y="9684"/>
                      <a:pt x="9781" y="9307"/>
                    </a:cubicBezTo>
                    <a:cubicBezTo>
                      <a:pt x="9891" y="8663"/>
                      <a:pt x="10051" y="8020"/>
                      <a:pt x="10276" y="7388"/>
                    </a:cubicBezTo>
                    <a:cubicBezTo>
                      <a:pt x="10364" y="7131"/>
                      <a:pt x="10466" y="6876"/>
                      <a:pt x="10584" y="6625"/>
                    </a:cubicBezTo>
                    <a:cubicBezTo>
                      <a:pt x="10614" y="6647"/>
                      <a:pt x="10652" y="6662"/>
                      <a:pt x="10694" y="6659"/>
                    </a:cubicBezTo>
                    <a:cubicBezTo>
                      <a:pt x="12061" y="6607"/>
                      <a:pt x="13372" y="6037"/>
                      <a:pt x="14070" y="5181"/>
                    </a:cubicBezTo>
                    <a:cubicBezTo>
                      <a:pt x="15301" y="3670"/>
                      <a:pt x="14629" y="1537"/>
                      <a:pt x="16046" y="170"/>
                    </a:cubicBezTo>
                    <a:cubicBezTo>
                      <a:pt x="16126" y="93"/>
                      <a:pt x="16042" y="-14"/>
                      <a:pt x="15910" y="1"/>
                    </a:cubicBezTo>
                    <a:cubicBezTo>
                      <a:pt x="13592" y="274"/>
                      <a:pt x="11206" y="617"/>
                      <a:pt x="9370" y="1663"/>
                    </a:cubicBezTo>
                    <a:cubicBezTo>
                      <a:pt x="8897" y="1932"/>
                      <a:pt x="8461" y="2257"/>
                      <a:pt x="8245" y="2665"/>
                    </a:cubicBezTo>
                    <a:cubicBezTo>
                      <a:pt x="8067" y="3005"/>
                      <a:pt x="8059" y="3379"/>
                      <a:pt x="8093" y="3741"/>
                    </a:cubicBezTo>
                    <a:cubicBezTo>
                      <a:pt x="8144" y="4317"/>
                      <a:pt x="8296" y="4899"/>
                      <a:pt x="8694" y="5399"/>
                    </a:cubicBezTo>
                    <a:cubicBezTo>
                      <a:pt x="9070" y="5877"/>
                      <a:pt x="9692" y="6273"/>
                      <a:pt x="10428" y="6392"/>
                    </a:cubicBezTo>
                    <a:cubicBezTo>
                      <a:pt x="10491" y="6401"/>
                      <a:pt x="10538" y="6438"/>
                      <a:pt x="10542" y="6484"/>
                    </a:cubicBezTo>
                    <a:cubicBezTo>
                      <a:pt x="10373" y="6766"/>
                      <a:pt x="10225" y="7054"/>
                      <a:pt x="10090" y="7342"/>
                    </a:cubicBezTo>
                    <a:cubicBezTo>
                      <a:pt x="9802" y="7968"/>
                      <a:pt x="9573" y="8608"/>
                      <a:pt x="9396" y="9255"/>
                    </a:cubicBezTo>
                    <a:cubicBezTo>
                      <a:pt x="9040" y="10555"/>
                      <a:pt x="8909" y="11885"/>
                      <a:pt x="8930" y="13209"/>
                    </a:cubicBezTo>
                    <a:cubicBezTo>
                      <a:pt x="8930" y="13298"/>
                      <a:pt x="8935" y="13390"/>
                      <a:pt x="8939" y="13479"/>
                    </a:cubicBezTo>
                    <a:cubicBezTo>
                      <a:pt x="8858" y="13442"/>
                      <a:pt x="8778" y="13405"/>
                      <a:pt x="8694" y="13371"/>
                    </a:cubicBezTo>
                    <a:cubicBezTo>
                      <a:pt x="8427" y="13261"/>
                      <a:pt x="8152" y="13169"/>
                      <a:pt x="7873" y="13086"/>
                    </a:cubicBezTo>
                    <a:cubicBezTo>
                      <a:pt x="7733" y="13047"/>
                      <a:pt x="7594" y="13007"/>
                      <a:pt x="7450" y="12970"/>
                    </a:cubicBezTo>
                    <a:cubicBezTo>
                      <a:pt x="7310" y="12936"/>
                      <a:pt x="7175" y="12902"/>
                      <a:pt x="7039" y="12866"/>
                    </a:cubicBezTo>
                    <a:cubicBezTo>
                      <a:pt x="6769" y="12792"/>
                      <a:pt x="6502" y="12709"/>
                      <a:pt x="6240" y="12620"/>
                    </a:cubicBezTo>
                    <a:cubicBezTo>
                      <a:pt x="5715" y="12437"/>
                      <a:pt x="5212" y="12225"/>
                      <a:pt x="4734" y="11977"/>
                    </a:cubicBezTo>
                    <a:cubicBezTo>
                      <a:pt x="4709" y="11965"/>
                      <a:pt x="4683" y="11949"/>
                      <a:pt x="4658" y="11934"/>
                    </a:cubicBezTo>
                    <a:cubicBezTo>
                      <a:pt x="4717" y="11949"/>
                      <a:pt x="4785" y="11934"/>
                      <a:pt x="4823" y="11897"/>
                    </a:cubicBezTo>
                    <a:cubicBezTo>
                      <a:pt x="5648" y="11054"/>
                      <a:pt x="5741" y="9865"/>
                      <a:pt x="5047" y="8964"/>
                    </a:cubicBezTo>
                    <a:cubicBezTo>
                      <a:pt x="4649" y="8452"/>
                      <a:pt x="4040" y="8044"/>
                      <a:pt x="3571" y="7566"/>
                    </a:cubicBezTo>
                    <a:cubicBezTo>
                      <a:pt x="3160" y="7146"/>
                      <a:pt x="2856" y="6619"/>
                      <a:pt x="2974" y="6122"/>
                    </a:cubicBezTo>
                    <a:cubicBezTo>
                      <a:pt x="2995" y="6040"/>
                      <a:pt x="2873" y="5975"/>
                      <a:pt x="2767" y="6012"/>
                    </a:cubicBezTo>
                    <a:cubicBezTo>
                      <a:pt x="2187" y="6211"/>
                      <a:pt x="1616" y="6426"/>
                      <a:pt x="1155" y="6745"/>
                    </a:cubicBezTo>
                    <a:cubicBezTo>
                      <a:pt x="-8" y="7551"/>
                      <a:pt x="-224" y="8881"/>
                      <a:pt x="203" y="10006"/>
                    </a:cubicBezTo>
                    <a:cubicBezTo>
                      <a:pt x="461" y="10686"/>
                      <a:pt x="956" y="11348"/>
                      <a:pt x="1752" y="11756"/>
                    </a:cubicBezTo>
                    <a:cubicBezTo>
                      <a:pt x="2526" y="12152"/>
                      <a:pt x="3617" y="12259"/>
                      <a:pt x="4429" y="11912"/>
                    </a:cubicBezTo>
                    <a:cubicBezTo>
                      <a:pt x="4501" y="11958"/>
                      <a:pt x="4577" y="12007"/>
                      <a:pt x="4649" y="12053"/>
                    </a:cubicBezTo>
                    <a:cubicBezTo>
                      <a:pt x="5102" y="12329"/>
                      <a:pt x="5593" y="12578"/>
                      <a:pt x="6109" y="12795"/>
                    </a:cubicBezTo>
                    <a:cubicBezTo>
                      <a:pt x="6367" y="12902"/>
                      <a:pt x="6633" y="13004"/>
                      <a:pt x="6904" y="13096"/>
                    </a:cubicBezTo>
                    <a:cubicBezTo>
                      <a:pt x="7039" y="13142"/>
                      <a:pt x="7179" y="13184"/>
                      <a:pt x="7314" y="13227"/>
                    </a:cubicBezTo>
                    <a:cubicBezTo>
                      <a:pt x="7446" y="13267"/>
                      <a:pt x="7577" y="13310"/>
                      <a:pt x="7708" y="13356"/>
                    </a:cubicBezTo>
                    <a:cubicBezTo>
                      <a:pt x="7966" y="13448"/>
                      <a:pt x="8215" y="13546"/>
                      <a:pt x="8452" y="13660"/>
                    </a:cubicBezTo>
                    <a:cubicBezTo>
                      <a:pt x="8639" y="13748"/>
                      <a:pt x="8816" y="13847"/>
                      <a:pt x="8964" y="13954"/>
                    </a:cubicBezTo>
                    <a:cubicBezTo>
                      <a:pt x="9028" y="15033"/>
                      <a:pt x="9188" y="16106"/>
                      <a:pt x="9408" y="17172"/>
                    </a:cubicBezTo>
                    <a:cubicBezTo>
                      <a:pt x="9480" y="17519"/>
                      <a:pt x="9561" y="17865"/>
                      <a:pt x="9645" y="18211"/>
                    </a:cubicBezTo>
                    <a:cubicBezTo>
                      <a:pt x="9057" y="18208"/>
                      <a:pt x="8469" y="18181"/>
                      <a:pt x="7886" y="18135"/>
                    </a:cubicBezTo>
                    <a:cubicBezTo>
                      <a:pt x="7678" y="18116"/>
                      <a:pt x="7467" y="18095"/>
                      <a:pt x="7255" y="18073"/>
                    </a:cubicBezTo>
                    <a:cubicBezTo>
                      <a:pt x="7306" y="18070"/>
                      <a:pt x="7352" y="18049"/>
                      <a:pt x="7374" y="18012"/>
                    </a:cubicBezTo>
                    <a:cubicBezTo>
                      <a:pt x="7759" y="17344"/>
                      <a:pt x="7666" y="16541"/>
                      <a:pt x="7124" y="15934"/>
                    </a:cubicBezTo>
                    <a:cubicBezTo>
                      <a:pt x="6168" y="14864"/>
                      <a:pt x="4049" y="14478"/>
                      <a:pt x="3241" y="13387"/>
                    </a:cubicBezTo>
                    <a:cubicBezTo>
                      <a:pt x="3181" y="13304"/>
                      <a:pt x="3012" y="13319"/>
                      <a:pt x="2974" y="13408"/>
                    </a:cubicBezTo>
                    <a:cubicBezTo>
                      <a:pt x="2471" y="14588"/>
                      <a:pt x="2018" y="15824"/>
                      <a:pt x="2361" y="17025"/>
                    </a:cubicBezTo>
                    <a:cubicBezTo>
                      <a:pt x="2450" y="17341"/>
                      <a:pt x="2602" y="17656"/>
                      <a:pt x="2902" y="17896"/>
                    </a:cubicBezTo>
                    <a:cubicBezTo>
                      <a:pt x="3160" y="18098"/>
                      <a:pt x="3499" y="18224"/>
                      <a:pt x="3841" y="18328"/>
                    </a:cubicBezTo>
                    <a:close/>
                    <a:moveTo>
                      <a:pt x="7158" y="18064"/>
                    </a:moveTo>
                    <a:cubicBezTo>
                      <a:pt x="7149" y="18064"/>
                      <a:pt x="7145" y="18061"/>
                      <a:pt x="7137" y="18061"/>
                    </a:cubicBezTo>
                    <a:cubicBezTo>
                      <a:pt x="7141" y="18061"/>
                      <a:pt x="7149" y="18064"/>
                      <a:pt x="7158" y="1806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6" name="Shape">
                <a:extLst>
                  <a:ext uri="{FF2B5EF4-FFF2-40B4-BE49-F238E27FC236}">
                    <a16:creationId xmlns:a16="http://schemas.microsoft.com/office/drawing/2014/main" id="{CCC825D3-5CCF-4D99-97AE-5A0DFAE3B261}"/>
                  </a:ext>
                </a:extLst>
              </p:cNvPr>
              <p:cNvSpPr/>
              <p:nvPr/>
            </p:nvSpPr>
            <p:spPr>
              <a:xfrm>
                <a:off x="1167469" y="4380752"/>
                <a:ext cx="597111" cy="331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6" h="21280" extrusionOk="0">
                    <a:moveTo>
                      <a:pt x="744" y="21264"/>
                    </a:moveTo>
                    <a:cubicBezTo>
                      <a:pt x="4380" y="21419"/>
                      <a:pt x="8323" y="20473"/>
                      <a:pt x="12223" y="16271"/>
                    </a:cubicBezTo>
                    <a:cubicBezTo>
                      <a:pt x="15611" y="12627"/>
                      <a:pt x="18692" y="7572"/>
                      <a:pt x="20927" y="2052"/>
                    </a:cubicBezTo>
                    <a:cubicBezTo>
                      <a:pt x="21303" y="1122"/>
                      <a:pt x="20859" y="-181"/>
                      <a:pt x="20236" y="21"/>
                    </a:cubicBezTo>
                    <a:lnTo>
                      <a:pt x="13486" y="2207"/>
                    </a:lnTo>
                    <a:cubicBezTo>
                      <a:pt x="11088" y="2982"/>
                      <a:pt x="8647" y="3789"/>
                      <a:pt x="6180" y="5696"/>
                    </a:cubicBezTo>
                    <a:cubicBezTo>
                      <a:pt x="4260" y="7184"/>
                      <a:pt x="2297" y="9479"/>
                      <a:pt x="855" y="12301"/>
                    </a:cubicBezTo>
                    <a:cubicBezTo>
                      <a:pt x="403" y="13185"/>
                      <a:pt x="812" y="14612"/>
                      <a:pt x="1461" y="14457"/>
                    </a:cubicBezTo>
                    <a:cubicBezTo>
                      <a:pt x="2280" y="14255"/>
                      <a:pt x="3108" y="14007"/>
                      <a:pt x="3936" y="13697"/>
                    </a:cubicBezTo>
                    <a:cubicBezTo>
                      <a:pt x="4764" y="13387"/>
                      <a:pt x="5139" y="15527"/>
                      <a:pt x="4363" y="16131"/>
                    </a:cubicBezTo>
                    <a:cubicBezTo>
                      <a:pt x="3074" y="17139"/>
                      <a:pt x="1777" y="18039"/>
                      <a:pt x="480" y="18783"/>
                    </a:cubicBezTo>
                    <a:cubicBezTo>
                      <a:pt x="-297" y="19233"/>
                      <a:pt x="-75" y="21388"/>
                      <a:pt x="744" y="2126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">
                <a:extLst>
                  <a:ext uri="{FF2B5EF4-FFF2-40B4-BE49-F238E27FC236}">
                    <a16:creationId xmlns:a16="http://schemas.microsoft.com/office/drawing/2014/main" id="{8EDBCB80-8564-4DBD-B863-492DC941937B}"/>
                  </a:ext>
                </a:extLst>
              </p:cNvPr>
              <p:cNvSpPr/>
              <p:nvPr/>
            </p:nvSpPr>
            <p:spPr>
              <a:xfrm>
                <a:off x="1844790" y="5638631"/>
                <a:ext cx="669018" cy="229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0885" extrusionOk="0">
                    <a:moveTo>
                      <a:pt x="367" y="7926"/>
                    </a:moveTo>
                    <a:cubicBezTo>
                      <a:pt x="3195" y="3254"/>
                      <a:pt x="6519" y="-405"/>
                      <a:pt x="10578" y="36"/>
                    </a:cubicBezTo>
                    <a:cubicBezTo>
                      <a:pt x="14102" y="411"/>
                      <a:pt x="17709" y="2945"/>
                      <a:pt x="20774" y="7089"/>
                    </a:cubicBezTo>
                    <a:cubicBezTo>
                      <a:pt x="21294" y="7794"/>
                      <a:pt x="21248" y="9954"/>
                      <a:pt x="20705" y="10483"/>
                    </a:cubicBezTo>
                    <a:lnTo>
                      <a:pt x="14874" y="16059"/>
                    </a:lnTo>
                    <a:cubicBezTo>
                      <a:pt x="12802" y="18043"/>
                      <a:pt x="10693" y="20049"/>
                      <a:pt x="8308" y="20688"/>
                    </a:cubicBezTo>
                    <a:cubicBezTo>
                      <a:pt x="6443" y="21195"/>
                      <a:pt x="4364" y="20754"/>
                      <a:pt x="2560" y="18991"/>
                    </a:cubicBezTo>
                    <a:cubicBezTo>
                      <a:pt x="2002" y="18440"/>
                      <a:pt x="1979" y="16170"/>
                      <a:pt x="2530" y="15553"/>
                    </a:cubicBezTo>
                    <a:cubicBezTo>
                      <a:pt x="3218" y="14803"/>
                      <a:pt x="3928" y="14098"/>
                      <a:pt x="4662" y="13459"/>
                    </a:cubicBezTo>
                    <a:cubicBezTo>
                      <a:pt x="5388" y="12819"/>
                      <a:pt x="5182" y="9712"/>
                      <a:pt x="4425" y="9888"/>
                    </a:cubicBezTo>
                    <a:cubicBezTo>
                      <a:pt x="3172" y="10219"/>
                      <a:pt x="1941" y="10704"/>
                      <a:pt x="749" y="11343"/>
                    </a:cubicBezTo>
                    <a:cubicBezTo>
                      <a:pt x="23" y="11739"/>
                      <a:pt x="-306" y="8764"/>
                      <a:pt x="367" y="7926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8" name="Shape">
                <a:extLst>
                  <a:ext uri="{FF2B5EF4-FFF2-40B4-BE49-F238E27FC236}">
                    <a16:creationId xmlns:a16="http://schemas.microsoft.com/office/drawing/2014/main" id="{0EA7B0FB-6E96-435A-A04E-3AF7139C0DDE}"/>
                  </a:ext>
                </a:extLst>
              </p:cNvPr>
              <p:cNvSpPr/>
              <p:nvPr/>
            </p:nvSpPr>
            <p:spPr>
              <a:xfrm>
                <a:off x="1385179" y="5880529"/>
                <a:ext cx="290634" cy="618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0" h="21110" extrusionOk="0">
                    <a:moveTo>
                      <a:pt x="316" y="670"/>
                    </a:moveTo>
                    <a:cubicBezTo>
                      <a:pt x="-454" y="4168"/>
                      <a:pt x="-34" y="8005"/>
                      <a:pt x="4045" y="11949"/>
                    </a:cubicBezTo>
                    <a:cubicBezTo>
                      <a:pt x="7580" y="15364"/>
                      <a:pt x="12762" y="18549"/>
                      <a:pt x="18625" y="20942"/>
                    </a:cubicBezTo>
                    <a:cubicBezTo>
                      <a:pt x="19623" y="21346"/>
                      <a:pt x="21146" y="20975"/>
                      <a:pt x="21023" y="20356"/>
                    </a:cubicBezTo>
                    <a:lnTo>
                      <a:pt x="19658" y="13755"/>
                    </a:lnTo>
                    <a:cubicBezTo>
                      <a:pt x="19168" y="11412"/>
                      <a:pt x="18678" y="9020"/>
                      <a:pt x="16928" y="6569"/>
                    </a:cubicBezTo>
                    <a:cubicBezTo>
                      <a:pt x="15562" y="4655"/>
                      <a:pt x="13304" y="2667"/>
                      <a:pt x="10364" y="1157"/>
                    </a:cubicBezTo>
                    <a:cubicBezTo>
                      <a:pt x="9453" y="687"/>
                      <a:pt x="7773" y="1017"/>
                      <a:pt x="7843" y="1652"/>
                    </a:cubicBezTo>
                    <a:cubicBezTo>
                      <a:pt x="7930" y="2444"/>
                      <a:pt x="8088" y="3253"/>
                      <a:pt x="8298" y="4069"/>
                    </a:cubicBezTo>
                    <a:cubicBezTo>
                      <a:pt x="8508" y="4878"/>
                      <a:pt x="6058" y="5150"/>
                      <a:pt x="5497" y="4375"/>
                    </a:cubicBezTo>
                    <a:cubicBezTo>
                      <a:pt x="4570" y="3087"/>
                      <a:pt x="3782" y="1800"/>
                      <a:pt x="3152" y="522"/>
                    </a:cubicBezTo>
                    <a:cubicBezTo>
                      <a:pt x="2767" y="-254"/>
                      <a:pt x="316" y="-130"/>
                      <a:pt x="316" y="670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9" name="Shape">
                <a:extLst>
                  <a:ext uri="{FF2B5EF4-FFF2-40B4-BE49-F238E27FC236}">
                    <a16:creationId xmlns:a16="http://schemas.microsoft.com/office/drawing/2014/main" id="{6473FB1F-0397-4F27-B6C5-010764231A2E}"/>
                  </a:ext>
                </a:extLst>
              </p:cNvPr>
              <p:cNvSpPr/>
              <p:nvPr/>
            </p:nvSpPr>
            <p:spPr>
              <a:xfrm>
                <a:off x="659482" y="5203210"/>
                <a:ext cx="167494" cy="489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135" extrusionOk="0">
                    <a:moveTo>
                      <a:pt x="7846" y="372"/>
                    </a:moveTo>
                    <a:cubicBezTo>
                      <a:pt x="3206" y="3202"/>
                      <a:pt x="-439" y="6534"/>
                      <a:pt x="43" y="10587"/>
                    </a:cubicBezTo>
                    <a:cubicBezTo>
                      <a:pt x="465" y="14107"/>
                      <a:pt x="3025" y="17710"/>
                      <a:pt x="7213" y="20771"/>
                    </a:cubicBezTo>
                    <a:cubicBezTo>
                      <a:pt x="7906" y="21293"/>
                      <a:pt x="10105" y="21241"/>
                      <a:pt x="10617" y="20698"/>
                    </a:cubicBezTo>
                    <a:lnTo>
                      <a:pt x="16130" y="14859"/>
                    </a:lnTo>
                    <a:cubicBezTo>
                      <a:pt x="18088" y="12780"/>
                      <a:pt x="20076" y="10671"/>
                      <a:pt x="20679" y="8289"/>
                    </a:cubicBezTo>
                    <a:cubicBezTo>
                      <a:pt x="21161" y="6430"/>
                      <a:pt x="20709" y="4341"/>
                      <a:pt x="18932" y="2544"/>
                    </a:cubicBezTo>
                    <a:cubicBezTo>
                      <a:pt x="18389" y="1991"/>
                      <a:pt x="16100" y="1970"/>
                      <a:pt x="15497" y="2524"/>
                    </a:cubicBezTo>
                    <a:cubicBezTo>
                      <a:pt x="14744" y="3213"/>
                      <a:pt x="14051" y="3923"/>
                      <a:pt x="13419" y="4654"/>
                    </a:cubicBezTo>
                    <a:cubicBezTo>
                      <a:pt x="12786" y="5375"/>
                      <a:pt x="9683" y="5177"/>
                      <a:pt x="9864" y="4425"/>
                    </a:cubicBezTo>
                    <a:cubicBezTo>
                      <a:pt x="10165" y="3171"/>
                      <a:pt x="10647" y="1939"/>
                      <a:pt x="11280" y="748"/>
                    </a:cubicBezTo>
                    <a:cubicBezTo>
                      <a:pt x="11641" y="17"/>
                      <a:pt x="8689" y="-307"/>
                      <a:pt x="7846" y="372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">
                <a:extLst>
                  <a:ext uri="{FF2B5EF4-FFF2-40B4-BE49-F238E27FC236}">
                    <a16:creationId xmlns:a16="http://schemas.microsoft.com/office/drawing/2014/main" id="{AAEBCC49-ECCD-4498-A149-15430ADF75FA}"/>
                  </a:ext>
                </a:extLst>
              </p:cNvPr>
              <p:cNvSpPr/>
              <p:nvPr/>
            </p:nvSpPr>
            <p:spPr>
              <a:xfrm>
                <a:off x="248251" y="4816171"/>
                <a:ext cx="379746" cy="447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8" h="21335" extrusionOk="0">
                    <a:moveTo>
                      <a:pt x="10004" y="21334"/>
                    </a:moveTo>
                    <a:cubicBezTo>
                      <a:pt x="8621" y="21346"/>
                      <a:pt x="7252" y="21115"/>
                      <a:pt x="5897" y="20827"/>
                    </a:cubicBezTo>
                    <a:cubicBezTo>
                      <a:pt x="5418" y="20724"/>
                      <a:pt x="5103" y="20332"/>
                      <a:pt x="5185" y="19917"/>
                    </a:cubicBezTo>
                    <a:cubicBezTo>
                      <a:pt x="5486" y="18372"/>
                      <a:pt x="6321" y="16908"/>
                      <a:pt x="7540" y="15733"/>
                    </a:cubicBezTo>
                    <a:cubicBezTo>
                      <a:pt x="8046" y="15249"/>
                      <a:pt x="7690" y="14476"/>
                      <a:pt x="6924" y="14407"/>
                    </a:cubicBezTo>
                    <a:cubicBezTo>
                      <a:pt x="4528" y="14188"/>
                      <a:pt x="2201" y="13381"/>
                      <a:pt x="340" y="12090"/>
                    </a:cubicBezTo>
                    <a:cubicBezTo>
                      <a:pt x="-30" y="11825"/>
                      <a:pt x="-112" y="11364"/>
                      <a:pt x="162" y="11030"/>
                    </a:cubicBezTo>
                    <a:cubicBezTo>
                      <a:pt x="531" y="10581"/>
                      <a:pt x="997" y="10200"/>
                      <a:pt x="1476" y="9843"/>
                    </a:cubicBezTo>
                    <a:cubicBezTo>
                      <a:pt x="2886" y="8806"/>
                      <a:pt x="4528" y="7999"/>
                      <a:pt x="6280" y="7457"/>
                    </a:cubicBezTo>
                    <a:cubicBezTo>
                      <a:pt x="6978" y="7238"/>
                      <a:pt x="7129" y="6454"/>
                      <a:pt x="6540" y="6074"/>
                    </a:cubicBezTo>
                    <a:cubicBezTo>
                      <a:pt x="4802" y="4956"/>
                      <a:pt x="3474" y="3400"/>
                      <a:pt x="2763" y="1671"/>
                    </a:cubicBezTo>
                    <a:cubicBezTo>
                      <a:pt x="2585" y="1233"/>
                      <a:pt x="2886" y="749"/>
                      <a:pt x="3420" y="633"/>
                    </a:cubicBezTo>
                    <a:cubicBezTo>
                      <a:pt x="6321" y="0"/>
                      <a:pt x="9360" y="-254"/>
                      <a:pt x="12262" y="322"/>
                    </a:cubicBezTo>
                    <a:cubicBezTo>
                      <a:pt x="15383" y="945"/>
                      <a:pt x="18312" y="2674"/>
                      <a:pt x="19558" y="5152"/>
                    </a:cubicBezTo>
                    <a:cubicBezTo>
                      <a:pt x="19599" y="5232"/>
                      <a:pt x="19654" y="5302"/>
                      <a:pt x="19709" y="5359"/>
                    </a:cubicBezTo>
                    <a:cubicBezTo>
                      <a:pt x="21023" y="6650"/>
                      <a:pt x="21488" y="8494"/>
                      <a:pt x="21488" y="10212"/>
                    </a:cubicBezTo>
                    <a:cubicBezTo>
                      <a:pt x="21488" y="12943"/>
                      <a:pt x="20475" y="15698"/>
                      <a:pt x="18422" y="17807"/>
                    </a:cubicBezTo>
                    <a:cubicBezTo>
                      <a:pt x="16369" y="19917"/>
                      <a:pt x="13234" y="21311"/>
                      <a:pt x="10004" y="21334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1" name="Shape">
                <a:extLst>
                  <a:ext uri="{FF2B5EF4-FFF2-40B4-BE49-F238E27FC236}">
                    <a16:creationId xmlns:a16="http://schemas.microsoft.com/office/drawing/2014/main" id="{50EC1C9C-3B63-4DA5-8A04-4E5698052650}"/>
                  </a:ext>
                </a:extLst>
              </p:cNvPr>
              <p:cNvSpPr/>
              <p:nvPr/>
            </p:nvSpPr>
            <p:spPr>
              <a:xfrm>
                <a:off x="538532" y="4840363"/>
                <a:ext cx="331172" cy="277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8" h="21236" extrusionOk="0">
                    <a:moveTo>
                      <a:pt x="2305" y="20293"/>
                    </a:moveTo>
                    <a:cubicBezTo>
                      <a:pt x="2031" y="19700"/>
                      <a:pt x="2092" y="18959"/>
                      <a:pt x="2153" y="18273"/>
                    </a:cubicBezTo>
                    <a:cubicBezTo>
                      <a:pt x="2412" y="15714"/>
                      <a:pt x="2687" y="13100"/>
                      <a:pt x="2214" y="10578"/>
                    </a:cubicBezTo>
                    <a:cubicBezTo>
                      <a:pt x="1847" y="8687"/>
                      <a:pt x="1084" y="6963"/>
                      <a:pt x="489" y="5164"/>
                    </a:cubicBezTo>
                    <a:cubicBezTo>
                      <a:pt x="214" y="4348"/>
                      <a:pt x="-15" y="3477"/>
                      <a:pt x="0" y="2587"/>
                    </a:cubicBezTo>
                    <a:cubicBezTo>
                      <a:pt x="16" y="1697"/>
                      <a:pt x="336" y="789"/>
                      <a:pt x="962" y="325"/>
                    </a:cubicBezTo>
                    <a:cubicBezTo>
                      <a:pt x="1603" y="-157"/>
                      <a:pt x="2443" y="-46"/>
                      <a:pt x="3145" y="288"/>
                    </a:cubicBezTo>
                    <a:cubicBezTo>
                      <a:pt x="4671" y="1030"/>
                      <a:pt x="5755" y="2754"/>
                      <a:pt x="6351" y="4608"/>
                    </a:cubicBezTo>
                    <a:cubicBezTo>
                      <a:pt x="6808" y="6073"/>
                      <a:pt x="7205" y="7222"/>
                      <a:pt x="7434" y="8613"/>
                    </a:cubicBezTo>
                    <a:cubicBezTo>
                      <a:pt x="11770" y="8298"/>
                      <a:pt x="15784" y="6036"/>
                      <a:pt x="18883" y="2179"/>
                    </a:cubicBezTo>
                    <a:cubicBezTo>
                      <a:pt x="19860" y="974"/>
                      <a:pt x="21585" y="3180"/>
                      <a:pt x="20608" y="4386"/>
                    </a:cubicBezTo>
                    <a:cubicBezTo>
                      <a:pt x="17143" y="8687"/>
                      <a:pt x="12624" y="11116"/>
                      <a:pt x="7770" y="11431"/>
                    </a:cubicBezTo>
                    <a:cubicBezTo>
                      <a:pt x="7938" y="12970"/>
                      <a:pt x="8030" y="14527"/>
                      <a:pt x="7801" y="16048"/>
                    </a:cubicBezTo>
                    <a:cubicBezTo>
                      <a:pt x="7495" y="18106"/>
                      <a:pt x="6518" y="20145"/>
                      <a:pt x="4931" y="20942"/>
                    </a:cubicBezTo>
                    <a:cubicBezTo>
                      <a:pt x="4015" y="21443"/>
                      <a:pt x="2779" y="21350"/>
                      <a:pt x="2305" y="20293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2" name="Shape">
                <a:extLst>
                  <a:ext uri="{FF2B5EF4-FFF2-40B4-BE49-F238E27FC236}">
                    <a16:creationId xmlns:a16="http://schemas.microsoft.com/office/drawing/2014/main" id="{8773E2D0-5CA0-41A8-8F26-706138704C5D}"/>
                  </a:ext>
                </a:extLst>
              </p:cNvPr>
              <p:cNvSpPr/>
              <p:nvPr/>
            </p:nvSpPr>
            <p:spPr>
              <a:xfrm>
                <a:off x="1723840" y="5904719"/>
                <a:ext cx="1252396" cy="73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4" h="20225" extrusionOk="0">
                    <a:moveTo>
                      <a:pt x="9773" y="17033"/>
                    </a:moveTo>
                    <a:cubicBezTo>
                      <a:pt x="9928" y="16004"/>
                      <a:pt x="9916" y="14790"/>
                      <a:pt x="9741" y="13648"/>
                    </a:cubicBezTo>
                    <a:cubicBezTo>
                      <a:pt x="9679" y="13243"/>
                      <a:pt x="9936" y="12911"/>
                      <a:pt x="10165" y="13090"/>
                    </a:cubicBezTo>
                    <a:cubicBezTo>
                      <a:pt x="13491" y="15739"/>
                      <a:pt x="16976" y="17830"/>
                      <a:pt x="20559" y="19357"/>
                    </a:cubicBezTo>
                    <a:cubicBezTo>
                      <a:pt x="21032" y="19562"/>
                      <a:pt x="21362" y="18354"/>
                      <a:pt x="20836" y="18129"/>
                    </a:cubicBezTo>
                    <a:cubicBezTo>
                      <a:pt x="19348" y="17491"/>
                      <a:pt x="17881" y="16761"/>
                      <a:pt x="16434" y="15931"/>
                    </a:cubicBezTo>
                    <a:cubicBezTo>
                      <a:pt x="16153" y="15772"/>
                      <a:pt x="16173" y="15108"/>
                      <a:pt x="16462" y="14995"/>
                    </a:cubicBezTo>
                    <a:cubicBezTo>
                      <a:pt x="17261" y="14683"/>
                      <a:pt x="17999" y="14126"/>
                      <a:pt x="18574" y="13217"/>
                    </a:cubicBezTo>
                    <a:cubicBezTo>
                      <a:pt x="19589" y="11603"/>
                      <a:pt x="19903" y="7807"/>
                      <a:pt x="17983" y="7587"/>
                    </a:cubicBezTo>
                    <a:cubicBezTo>
                      <a:pt x="17673" y="7554"/>
                      <a:pt x="17253" y="8723"/>
                      <a:pt x="17579" y="8756"/>
                    </a:cubicBezTo>
                    <a:cubicBezTo>
                      <a:pt x="18183" y="8822"/>
                      <a:pt x="18688" y="9486"/>
                      <a:pt x="18782" y="10495"/>
                    </a:cubicBezTo>
                    <a:cubicBezTo>
                      <a:pt x="18928" y="12061"/>
                      <a:pt x="18044" y="13051"/>
                      <a:pt x="17261" y="13509"/>
                    </a:cubicBezTo>
                    <a:cubicBezTo>
                      <a:pt x="16022" y="14232"/>
                      <a:pt x="14661" y="14265"/>
                      <a:pt x="13377" y="13894"/>
                    </a:cubicBezTo>
                    <a:cubicBezTo>
                      <a:pt x="13356" y="13887"/>
                      <a:pt x="13336" y="13887"/>
                      <a:pt x="13320" y="13894"/>
                    </a:cubicBezTo>
                    <a:cubicBezTo>
                      <a:pt x="13263" y="13907"/>
                      <a:pt x="13205" y="13900"/>
                      <a:pt x="13152" y="13860"/>
                    </a:cubicBezTo>
                    <a:cubicBezTo>
                      <a:pt x="12019" y="13077"/>
                      <a:pt x="10902" y="12227"/>
                      <a:pt x="9802" y="11311"/>
                    </a:cubicBezTo>
                    <a:cubicBezTo>
                      <a:pt x="8868" y="10535"/>
                      <a:pt x="7939" y="9725"/>
                      <a:pt x="7030" y="8862"/>
                    </a:cubicBezTo>
                    <a:cubicBezTo>
                      <a:pt x="6810" y="8656"/>
                      <a:pt x="6834" y="8125"/>
                      <a:pt x="7075" y="7979"/>
                    </a:cubicBezTo>
                    <a:cubicBezTo>
                      <a:pt x="8363" y="7196"/>
                      <a:pt x="9419" y="5483"/>
                      <a:pt x="9818" y="3253"/>
                    </a:cubicBezTo>
                    <a:cubicBezTo>
                      <a:pt x="9957" y="2490"/>
                      <a:pt x="9133" y="2569"/>
                      <a:pt x="9023" y="3193"/>
                    </a:cubicBezTo>
                    <a:cubicBezTo>
                      <a:pt x="8575" y="5682"/>
                      <a:pt x="7193" y="7375"/>
                      <a:pt x="5615" y="7355"/>
                    </a:cubicBezTo>
                    <a:cubicBezTo>
                      <a:pt x="5558" y="7355"/>
                      <a:pt x="5501" y="7322"/>
                      <a:pt x="5452" y="7276"/>
                    </a:cubicBezTo>
                    <a:cubicBezTo>
                      <a:pt x="5285" y="7096"/>
                      <a:pt x="5122" y="6917"/>
                      <a:pt x="4955" y="6738"/>
                    </a:cubicBezTo>
                    <a:cubicBezTo>
                      <a:pt x="3333" y="4932"/>
                      <a:pt x="1988" y="2622"/>
                      <a:pt x="720" y="199"/>
                    </a:cubicBezTo>
                    <a:cubicBezTo>
                      <a:pt x="406" y="-398"/>
                      <a:pt x="-238" y="478"/>
                      <a:pt x="92" y="1109"/>
                    </a:cubicBezTo>
                    <a:cubicBezTo>
                      <a:pt x="1307" y="3432"/>
                      <a:pt x="2595" y="5643"/>
                      <a:pt x="4124" y="7428"/>
                    </a:cubicBezTo>
                    <a:cubicBezTo>
                      <a:pt x="5281" y="8776"/>
                      <a:pt x="6516" y="9971"/>
                      <a:pt x="7772" y="11079"/>
                    </a:cubicBezTo>
                    <a:cubicBezTo>
                      <a:pt x="7813" y="11112"/>
                      <a:pt x="7849" y="11165"/>
                      <a:pt x="7874" y="11232"/>
                    </a:cubicBezTo>
                    <a:cubicBezTo>
                      <a:pt x="7898" y="11291"/>
                      <a:pt x="7927" y="11338"/>
                      <a:pt x="7959" y="11365"/>
                    </a:cubicBezTo>
                    <a:cubicBezTo>
                      <a:pt x="9105" y="12221"/>
                      <a:pt x="9753" y="14956"/>
                      <a:pt x="9292" y="16874"/>
                    </a:cubicBezTo>
                    <a:cubicBezTo>
                      <a:pt x="8876" y="18607"/>
                      <a:pt x="7544" y="19403"/>
                      <a:pt x="6594" y="18334"/>
                    </a:cubicBezTo>
                    <a:cubicBezTo>
                      <a:pt x="6341" y="18049"/>
                      <a:pt x="6207" y="19377"/>
                      <a:pt x="6455" y="19655"/>
                    </a:cubicBezTo>
                    <a:cubicBezTo>
                      <a:pt x="7825" y="21202"/>
                      <a:pt x="9427" y="19357"/>
                      <a:pt x="9773" y="1703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Circle">
                <a:extLst>
                  <a:ext uri="{FF2B5EF4-FFF2-40B4-BE49-F238E27FC236}">
                    <a16:creationId xmlns:a16="http://schemas.microsoft.com/office/drawing/2014/main" id="{643D1422-6E70-414C-88D3-C5096ACFD793}"/>
                  </a:ext>
                </a:extLst>
              </p:cNvPr>
              <p:cNvSpPr/>
              <p:nvPr/>
            </p:nvSpPr>
            <p:spPr>
              <a:xfrm>
                <a:off x="2909148" y="6485279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4" name="Shape">
                <a:extLst>
                  <a:ext uri="{FF2B5EF4-FFF2-40B4-BE49-F238E27FC236}">
                    <a16:creationId xmlns:a16="http://schemas.microsoft.com/office/drawing/2014/main" id="{231B1CC3-E608-4425-92F8-26770F51B178}"/>
                  </a:ext>
                </a:extLst>
              </p:cNvPr>
              <p:cNvSpPr/>
              <p:nvPr/>
            </p:nvSpPr>
            <p:spPr>
              <a:xfrm>
                <a:off x="2981717" y="6582039"/>
                <a:ext cx="135708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16" y="0"/>
                    </a:moveTo>
                    <a:cubicBezTo>
                      <a:pt x="15016" y="0"/>
                      <a:pt x="14053" y="5810"/>
                      <a:pt x="9972" y="8383"/>
                    </a:cubicBezTo>
                    <a:cubicBezTo>
                      <a:pt x="5891" y="10911"/>
                      <a:pt x="0" y="5500"/>
                      <a:pt x="0" y="5500"/>
                    </a:cubicBezTo>
                    <a:cubicBezTo>
                      <a:pt x="0" y="5500"/>
                      <a:pt x="8779" y="13794"/>
                      <a:pt x="6507" y="21600"/>
                    </a:cubicBezTo>
                    <a:cubicBezTo>
                      <a:pt x="6507" y="21600"/>
                      <a:pt x="12090" y="14770"/>
                      <a:pt x="16826" y="21511"/>
                    </a:cubicBezTo>
                    <a:cubicBezTo>
                      <a:pt x="16826" y="21511"/>
                      <a:pt x="11512" y="10822"/>
                      <a:pt x="21600" y="9004"/>
                    </a:cubicBezTo>
                    <a:cubicBezTo>
                      <a:pt x="21600" y="9004"/>
                      <a:pt x="15863" y="8338"/>
                      <a:pt x="1501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5" name="Circle">
                <a:extLst>
                  <a:ext uri="{FF2B5EF4-FFF2-40B4-BE49-F238E27FC236}">
                    <a16:creationId xmlns:a16="http://schemas.microsoft.com/office/drawing/2014/main" id="{399E13F0-A9FA-4539-A3E4-5D4188CBA2EB}"/>
                  </a:ext>
                </a:extLst>
              </p:cNvPr>
              <p:cNvSpPr/>
              <p:nvPr/>
            </p:nvSpPr>
            <p:spPr>
              <a:xfrm>
                <a:off x="1893170" y="6461089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">
                <a:extLst>
                  <a:ext uri="{FF2B5EF4-FFF2-40B4-BE49-F238E27FC236}">
                    <a16:creationId xmlns:a16="http://schemas.microsoft.com/office/drawing/2014/main" id="{A10E1213-DB42-47DE-9844-46886875FB5D}"/>
                  </a:ext>
                </a:extLst>
              </p:cNvPr>
              <p:cNvSpPr/>
              <p:nvPr/>
            </p:nvSpPr>
            <p:spPr>
              <a:xfrm>
                <a:off x="1917358" y="6533659"/>
                <a:ext cx="126759" cy="115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08" y="19165"/>
                    </a:moveTo>
                    <a:cubicBezTo>
                      <a:pt x="18508" y="19165"/>
                      <a:pt x="14221" y="15377"/>
                      <a:pt x="14221" y="9921"/>
                    </a:cubicBezTo>
                    <a:cubicBezTo>
                      <a:pt x="14180" y="4464"/>
                      <a:pt x="21600" y="1037"/>
                      <a:pt x="21600" y="1037"/>
                    </a:cubicBezTo>
                    <a:cubicBezTo>
                      <a:pt x="21600" y="1037"/>
                      <a:pt x="10388" y="6133"/>
                      <a:pt x="5153" y="0"/>
                    </a:cubicBezTo>
                    <a:cubicBezTo>
                      <a:pt x="5153" y="0"/>
                      <a:pt x="7914" y="9064"/>
                      <a:pt x="0" y="10687"/>
                    </a:cubicBezTo>
                    <a:cubicBezTo>
                      <a:pt x="0" y="10687"/>
                      <a:pt x="11418" y="10327"/>
                      <a:pt x="7832" y="21600"/>
                    </a:cubicBezTo>
                    <a:cubicBezTo>
                      <a:pt x="7832" y="21600"/>
                      <a:pt x="11253" y="15963"/>
                      <a:pt x="18508" y="19165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7" name="Circle">
                <a:extLst>
                  <a:ext uri="{FF2B5EF4-FFF2-40B4-BE49-F238E27FC236}">
                    <a16:creationId xmlns:a16="http://schemas.microsoft.com/office/drawing/2014/main" id="{43FDCAE1-316B-4390-A1EB-DC2F9EBF0EBF}"/>
                  </a:ext>
                </a:extLst>
              </p:cNvPr>
              <p:cNvSpPr/>
              <p:nvPr/>
            </p:nvSpPr>
            <p:spPr>
              <a:xfrm>
                <a:off x="2570488" y="6074050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Shape">
                <a:extLst>
                  <a:ext uri="{FF2B5EF4-FFF2-40B4-BE49-F238E27FC236}">
                    <a16:creationId xmlns:a16="http://schemas.microsoft.com/office/drawing/2014/main" id="{92DF11F8-3D86-41F3-B730-D9C6F10E6C59}"/>
                  </a:ext>
                </a:extLst>
              </p:cNvPr>
              <p:cNvSpPr/>
              <p:nvPr/>
            </p:nvSpPr>
            <p:spPr>
              <a:xfrm>
                <a:off x="2618866" y="6098238"/>
                <a:ext cx="135468" cy="117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519" y="21600"/>
                    </a:moveTo>
                    <a:cubicBezTo>
                      <a:pt x="6519" y="21600"/>
                      <a:pt x="7560" y="15778"/>
                      <a:pt x="11649" y="13289"/>
                    </a:cubicBezTo>
                    <a:cubicBezTo>
                      <a:pt x="15776" y="10800"/>
                      <a:pt x="21600" y="16267"/>
                      <a:pt x="21600" y="16267"/>
                    </a:cubicBezTo>
                    <a:cubicBezTo>
                      <a:pt x="21600" y="16267"/>
                      <a:pt x="12883" y="7867"/>
                      <a:pt x="15236" y="44"/>
                    </a:cubicBezTo>
                    <a:cubicBezTo>
                      <a:pt x="15236" y="44"/>
                      <a:pt x="9566" y="6845"/>
                      <a:pt x="4899" y="0"/>
                    </a:cubicBezTo>
                    <a:cubicBezTo>
                      <a:pt x="4899" y="0"/>
                      <a:pt x="10144" y="10756"/>
                      <a:pt x="0" y="12489"/>
                    </a:cubicBezTo>
                    <a:cubicBezTo>
                      <a:pt x="0" y="12489"/>
                      <a:pt x="5747" y="13200"/>
                      <a:pt x="6519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Circle">
                <a:extLst>
                  <a:ext uri="{FF2B5EF4-FFF2-40B4-BE49-F238E27FC236}">
                    <a16:creationId xmlns:a16="http://schemas.microsoft.com/office/drawing/2014/main" id="{43D411C9-0A21-43D9-A061-86BF6E61B132}"/>
                  </a:ext>
                </a:extLst>
              </p:cNvPr>
              <p:cNvSpPr/>
              <p:nvPr/>
            </p:nvSpPr>
            <p:spPr>
              <a:xfrm>
                <a:off x="2231829" y="5880530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0" name="Shape">
                <a:extLst>
                  <a:ext uri="{FF2B5EF4-FFF2-40B4-BE49-F238E27FC236}">
                    <a16:creationId xmlns:a16="http://schemas.microsoft.com/office/drawing/2014/main" id="{33BBEB8F-7EAB-45E7-98CB-15C09BF04BEA}"/>
                  </a:ext>
                </a:extLst>
              </p:cNvPr>
              <p:cNvSpPr/>
              <p:nvPr/>
            </p:nvSpPr>
            <p:spPr>
              <a:xfrm>
                <a:off x="2328589" y="5904719"/>
                <a:ext cx="126997" cy="135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4" extrusionOk="0">
                    <a:moveTo>
                      <a:pt x="0" y="8120"/>
                    </a:moveTo>
                    <a:cubicBezTo>
                      <a:pt x="0" y="8120"/>
                      <a:pt x="5472" y="7852"/>
                      <a:pt x="8805" y="11298"/>
                    </a:cubicBezTo>
                    <a:cubicBezTo>
                      <a:pt x="12137" y="14745"/>
                      <a:pt x="8763" y="21524"/>
                      <a:pt x="8763" y="21524"/>
                    </a:cubicBezTo>
                    <a:cubicBezTo>
                      <a:pt x="8763" y="21524"/>
                      <a:pt x="13989" y="11337"/>
                      <a:pt x="21600" y="11950"/>
                    </a:cubicBezTo>
                    <a:cubicBezTo>
                      <a:pt x="21600" y="11950"/>
                      <a:pt x="13989" y="7928"/>
                      <a:pt x="18926" y="2030"/>
                    </a:cubicBezTo>
                    <a:cubicBezTo>
                      <a:pt x="18926" y="2030"/>
                      <a:pt x="10656" y="9345"/>
                      <a:pt x="6459" y="1"/>
                    </a:cubicBezTo>
                    <a:cubicBezTo>
                      <a:pt x="6459" y="-76"/>
                      <a:pt x="7365" y="5592"/>
                      <a:pt x="0" y="812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1" name="Circle">
                <a:extLst>
                  <a:ext uri="{FF2B5EF4-FFF2-40B4-BE49-F238E27FC236}">
                    <a16:creationId xmlns:a16="http://schemas.microsoft.com/office/drawing/2014/main" id="{C064E33B-7060-4C3A-9364-519889FF5800}"/>
                  </a:ext>
                </a:extLst>
              </p:cNvPr>
              <p:cNvSpPr/>
              <p:nvPr/>
            </p:nvSpPr>
            <p:spPr>
              <a:xfrm>
                <a:off x="2473728" y="6606229"/>
                <a:ext cx="168362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">
                <a:extLst>
                  <a:ext uri="{FF2B5EF4-FFF2-40B4-BE49-F238E27FC236}">
                    <a16:creationId xmlns:a16="http://schemas.microsoft.com/office/drawing/2014/main" id="{7CD7E710-54C0-4116-BF24-F9CA5346E120}"/>
                  </a:ext>
                </a:extLst>
              </p:cNvPr>
              <p:cNvSpPr/>
              <p:nvPr/>
            </p:nvSpPr>
            <p:spPr>
              <a:xfrm>
                <a:off x="2546298" y="6630417"/>
                <a:ext cx="86600" cy="92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4" extrusionOk="0">
                    <a:moveTo>
                      <a:pt x="0" y="8156"/>
                    </a:moveTo>
                    <a:cubicBezTo>
                      <a:pt x="0" y="8156"/>
                      <a:pt x="5490" y="7875"/>
                      <a:pt x="8809" y="11306"/>
                    </a:cubicBezTo>
                    <a:cubicBezTo>
                      <a:pt x="12127" y="14738"/>
                      <a:pt x="8749" y="21544"/>
                      <a:pt x="8749" y="21544"/>
                    </a:cubicBezTo>
                    <a:cubicBezTo>
                      <a:pt x="8749" y="21544"/>
                      <a:pt x="13998" y="11363"/>
                      <a:pt x="21600" y="11981"/>
                    </a:cubicBezTo>
                    <a:cubicBezTo>
                      <a:pt x="21600" y="11981"/>
                      <a:pt x="13998" y="7988"/>
                      <a:pt x="18945" y="2025"/>
                    </a:cubicBezTo>
                    <a:cubicBezTo>
                      <a:pt x="18945" y="2025"/>
                      <a:pt x="10679" y="9338"/>
                      <a:pt x="6456" y="0"/>
                    </a:cubicBezTo>
                    <a:cubicBezTo>
                      <a:pt x="6395" y="-56"/>
                      <a:pt x="7301" y="5625"/>
                      <a:pt x="0" y="8156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9129-DC4F-4092-9054-00E37DE86F0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1974"/>
            <a:ext cx="9144000" cy="150812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333">
                <a:solidFill>
                  <a:srgbClr val="25736F"/>
                </a:solidFill>
              </a:defRPr>
            </a:lvl1pPr>
          </a:lstStyle>
          <a:p>
            <a:pPr lvl="0" algn="ctr" defTabSz="1219170">
              <a:lnSpc>
                <a:spcPts val="6667"/>
              </a:lnSpc>
            </a:pPr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0100"/>
            <a:ext cx="9144000" cy="70870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>
                <a:solidFill>
                  <a:srgbClr val="E1716D"/>
                </a:solidFill>
              </a:defRPr>
            </a:lvl1pPr>
          </a:lstStyle>
          <a:p>
            <a:pPr marL="0" lvl="0" indent="0" algn="ctr" defTabSz="1219170">
              <a:spcBef>
                <a:spcPts val="1333"/>
              </a:spcBef>
              <a:buNone/>
            </a:pPr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0374-33B8-4138-87A5-0CD8F81CCC49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683500" cy="581183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D930-D8CB-4386-9637-B457644FC5F3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9842" cy="4351339"/>
          </a:xfrm>
        </p:spPr>
        <p:txBody>
          <a:bodyPr/>
          <a:lstStyle/>
          <a:p>
            <a:pPr lvl="0"/>
            <a:r>
              <a:rPr lang="th-TH" noProof="1"/>
              <a:t>คลิกเพื่อแก้ไขสไตล์ของข้อความต้นแบบ</a:t>
            </a:r>
          </a:p>
          <a:p>
            <a:pPr lvl="1"/>
            <a:r>
              <a:rPr lang="th-TH" noProof="1"/>
              <a:t>ระดับที่สอง</a:t>
            </a:r>
          </a:p>
          <a:p>
            <a:pPr lvl="2"/>
            <a:r>
              <a:rPr lang="th-TH" noProof="1"/>
              <a:t>ระดับที่สาม</a:t>
            </a:r>
          </a:p>
          <a:p>
            <a:pPr lvl="3"/>
            <a:r>
              <a:rPr lang="th-TH" noProof="1"/>
              <a:t>ระดับที่สี่</a:t>
            </a:r>
          </a:p>
          <a:p>
            <a:pPr lvl="4"/>
            <a:r>
              <a:rPr lang="th-TH" noProof="1"/>
              <a:t>ระดับที่ห้า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1574800" cy="365125"/>
          </a:xfrm>
        </p:spPr>
        <p:txBody>
          <a:bodyPr/>
          <a:lstStyle/>
          <a:p>
            <a:fld id="{13857CB0-13A1-403F-8162-9A7030C29874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5721" y="6356351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E55850-C5CE-406A-B4E7-9FC78FD452F3}"/>
              </a:ext>
            </a:extLst>
          </p:cNvPr>
          <p:cNvGrpSpPr/>
          <p:nvPr userDrawn="1"/>
        </p:nvGrpSpPr>
        <p:grpSpPr>
          <a:xfrm>
            <a:off x="9219536" y="74942"/>
            <a:ext cx="2919689" cy="3512657"/>
            <a:chOff x="9219536" y="74942"/>
            <a:chExt cx="2919689" cy="3512657"/>
          </a:xfrm>
        </p:grpSpPr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18DCF0DC-A82F-4EFA-9654-5DA268709A7B}"/>
                </a:ext>
              </a:extLst>
            </p:cNvPr>
            <p:cNvSpPr/>
            <p:nvPr/>
          </p:nvSpPr>
          <p:spPr>
            <a:xfrm>
              <a:off x="10380654" y="1913378"/>
              <a:ext cx="165846" cy="14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1" h="19758" extrusionOk="0">
                  <a:moveTo>
                    <a:pt x="14869" y="4198"/>
                  </a:moveTo>
                  <a:cubicBezTo>
                    <a:pt x="15609" y="1084"/>
                    <a:pt x="14698" y="-1235"/>
                    <a:pt x="12991" y="720"/>
                  </a:cubicBezTo>
                  <a:cubicBezTo>
                    <a:pt x="12364" y="1448"/>
                    <a:pt x="11881" y="2277"/>
                    <a:pt x="11539" y="3138"/>
                  </a:cubicBezTo>
                  <a:cubicBezTo>
                    <a:pt x="11198" y="3999"/>
                    <a:pt x="10116" y="3966"/>
                    <a:pt x="9803" y="3105"/>
                  </a:cubicBezTo>
                  <a:cubicBezTo>
                    <a:pt x="8949" y="852"/>
                    <a:pt x="7527" y="57"/>
                    <a:pt x="6673" y="1680"/>
                  </a:cubicBezTo>
                  <a:cubicBezTo>
                    <a:pt x="5847" y="3271"/>
                    <a:pt x="6787" y="5358"/>
                    <a:pt x="7726" y="6815"/>
                  </a:cubicBezTo>
                  <a:cubicBezTo>
                    <a:pt x="7868" y="7047"/>
                    <a:pt x="7640" y="7312"/>
                    <a:pt x="7441" y="7147"/>
                  </a:cubicBezTo>
                  <a:cubicBezTo>
                    <a:pt x="5421" y="5490"/>
                    <a:pt x="2119" y="3237"/>
                    <a:pt x="1408" y="5523"/>
                  </a:cubicBezTo>
                  <a:cubicBezTo>
                    <a:pt x="1009" y="6848"/>
                    <a:pt x="2006" y="7776"/>
                    <a:pt x="3400" y="8405"/>
                  </a:cubicBezTo>
                  <a:cubicBezTo>
                    <a:pt x="4282" y="8803"/>
                    <a:pt x="4168" y="10294"/>
                    <a:pt x="3258" y="10559"/>
                  </a:cubicBezTo>
                  <a:cubicBezTo>
                    <a:pt x="924" y="11188"/>
                    <a:pt x="-1011" y="12215"/>
                    <a:pt x="583" y="13739"/>
                  </a:cubicBezTo>
                  <a:cubicBezTo>
                    <a:pt x="1835" y="14932"/>
                    <a:pt x="3400" y="14832"/>
                    <a:pt x="4823" y="14269"/>
                  </a:cubicBezTo>
                  <a:cubicBezTo>
                    <a:pt x="5648" y="13938"/>
                    <a:pt x="6388" y="14965"/>
                    <a:pt x="5990" y="15893"/>
                  </a:cubicBezTo>
                  <a:cubicBezTo>
                    <a:pt x="5335" y="17284"/>
                    <a:pt x="5193" y="18576"/>
                    <a:pt x="6417" y="18974"/>
                  </a:cubicBezTo>
                  <a:cubicBezTo>
                    <a:pt x="7726" y="19404"/>
                    <a:pt x="8608" y="18444"/>
                    <a:pt x="9206" y="17185"/>
                  </a:cubicBezTo>
                  <a:cubicBezTo>
                    <a:pt x="9604" y="16323"/>
                    <a:pt x="10714" y="16456"/>
                    <a:pt x="10970" y="17383"/>
                  </a:cubicBezTo>
                  <a:cubicBezTo>
                    <a:pt x="11425" y="19040"/>
                    <a:pt x="12222" y="20365"/>
                    <a:pt x="13503" y="19471"/>
                  </a:cubicBezTo>
                  <a:cubicBezTo>
                    <a:pt x="15381" y="18179"/>
                    <a:pt x="13901" y="15495"/>
                    <a:pt x="12706" y="13839"/>
                  </a:cubicBezTo>
                  <a:cubicBezTo>
                    <a:pt x="12564" y="13640"/>
                    <a:pt x="12763" y="13342"/>
                    <a:pt x="12962" y="13474"/>
                  </a:cubicBezTo>
                  <a:cubicBezTo>
                    <a:pt x="16036" y="15329"/>
                    <a:pt x="20589" y="14998"/>
                    <a:pt x="19195" y="12315"/>
                  </a:cubicBezTo>
                  <a:cubicBezTo>
                    <a:pt x="18825" y="11619"/>
                    <a:pt x="18198" y="11089"/>
                    <a:pt x="17459" y="10725"/>
                  </a:cubicBezTo>
                  <a:cubicBezTo>
                    <a:pt x="16747" y="10360"/>
                    <a:pt x="16776" y="9167"/>
                    <a:pt x="17516" y="8836"/>
                  </a:cubicBezTo>
                  <a:cubicBezTo>
                    <a:pt x="19052" y="8174"/>
                    <a:pt x="20134" y="7279"/>
                    <a:pt x="19109" y="6153"/>
                  </a:cubicBezTo>
                  <a:cubicBezTo>
                    <a:pt x="18284" y="5258"/>
                    <a:pt x="17259" y="5126"/>
                    <a:pt x="16149" y="5556"/>
                  </a:cubicBezTo>
                  <a:cubicBezTo>
                    <a:pt x="15381" y="5855"/>
                    <a:pt x="14670" y="5060"/>
                    <a:pt x="14869" y="4198"/>
                  </a:cubicBezTo>
                  <a:close/>
                </a:path>
              </a:pathLst>
            </a:cu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F5957D0B-B89D-4F16-819F-57554EE4A443}"/>
                </a:ext>
              </a:extLst>
            </p:cNvPr>
            <p:cNvSpPr/>
            <p:nvPr/>
          </p:nvSpPr>
          <p:spPr>
            <a:xfrm>
              <a:off x="11299872" y="1018350"/>
              <a:ext cx="154364" cy="16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19777" extrusionOk="0">
                  <a:moveTo>
                    <a:pt x="16746" y="12112"/>
                  </a:moveTo>
                  <a:cubicBezTo>
                    <a:pt x="19804" y="11643"/>
                    <a:pt x="21381" y="9944"/>
                    <a:pt x="18890" y="9064"/>
                  </a:cubicBezTo>
                  <a:cubicBezTo>
                    <a:pt x="17975" y="8742"/>
                    <a:pt x="17029" y="8625"/>
                    <a:pt x="16115" y="8595"/>
                  </a:cubicBezTo>
                  <a:cubicBezTo>
                    <a:pt x="15200" y="8595"/>
                    <a:pt x="14727" y="7599"/>
                    <a:pt x="15327" y="6954"/>
                  </a:cubicBezTo>
                  <a:cubicBezTo>
                    <a:pt x="16872" y="5313"/>
                    <a:pt x="16903" y="3701"/>
                    <a:pt x="15074" y="3496"/>
                  </a:cubicBezTo>
                  <a:cubicBezTo>
                    <a:pt x="13309" y="3320"/>
                    <a:pt x="11953" y="4961"/>
                    <a:pt x="11133" y="6397"/>
                  </a:cubicBezTo>
                  <a:cubicBezTo>
                    <a:pt x="11007" y="6602"/>
                    <a:pt x="10660" y="6485"/>
                    <a:pt x="10723" y="6251"/>
                  </a:cubicBezTo>
                  <a:cubicBezTo>
                    <a:pt x="11196" y="3730"/>
                    <a:pt x="11606" y="-197"/>
                    <a:pt x="9304" y="8"/>
                  </a:cubicBezTo>
                  <a:cubicBezTo>
                    <a:pt x="7979" y="125"/>
                    <a:pt x="7664" y="1415"/>
                    <a:pt x="7759" y="2939"/>
                  </a:cubicBezTo>
                  <a:cubicBezTo>
                    <a:pt x="7822" y="3906"/>
                    <a:pt x="6497" y="4375"/>
                    <a:pt x="5835" y="3613"/>
                  </a:cubicBezTo>
                  <a:cubicBezTo>
                    <a:pt x="4196" y="1649"/>
                    <a:pt x="2430" y="243"/>
                    <a:pt x="1831" y="2294"/>
                  </a:cubicBezTo>
                  <a:cubicBezTo>
                    <a:pt x="1389" y="3906"/>
                    <a:pt x="2177" y="5313"/>
                    <a:pt x="3344" y="6456"/>
                  </a:cubicBezTo>
                  <a:cubicBezTo>
                    <a:pt x="4006" y="7101"/>
                    <a:pt x="3470" y="8185"/>
                    <a:pt x="2493" y="8126"/>
                  </a:cubicBezTo>
                  <a:cubicBezTo>
                    <a:pt x="979" y="8039"/>
                    <a:pt x="-219" y="8390"/>
                    <a:pt x="33" y="9680"/>
                  </a:cubicBezTo>
                  <a:cubicBezTo>
                    <a:pt x="285" y="11057"/>
                    <a:pt x="1515" y="11526"/>
                    <a:pt x="2871" y="11614"/>
                  </a:cubicBezTo>
                  <a:cubicBezTo>
                    <a:pt x="3817" y="11673"/>
                    <a:pt x="4196" y="12757"/>
                    <a:pt x="3502" y="13343"/>
                  </a:cubicBezTo>
                  <a:cubicBezTo>
                    <a:pt x="2272" y="14398"/>
                    <a:pt x="1515" y="15600"/>
                    <a:pt x="2903" y="16479"/>
                  </a:cubicBezTo>
                  <a:cubicBezTo>
                    <a:pt x="4889" y="17739"/>
                    <a:pt x="6529" y="15366"/>
                    <a:pt x="7380" y="13636"/>
                  </a:cubicBezTo>
                  <a:cubicBezTo>
                    <a:pt x="7475" y="13431"/>
                    <a:pt x="7822" y="13490"/>
                    <a:pt x="7822" y="13724"/>
                  </a:cubicBezTo>
                  <a:cubicBezTo>
                    <a:pt x="7664" y="17300"/>
                    <a:pt x="10061" y="21403"/>
                    <a:pt x="11732" y="19117"/>
                  </a:cubicBezTo>
                  <a:cubicBezTo>
                    <a:pt x="12174" y="18531"/>
                    <a:pt x="12331" y="17739"/>
                    <a:pt x="12300" y="16919"/>
                  </a:cubicBezTo>
                  <a:cubicBezTo>
                    <a:pt x="12268" y="16128"/>
                    <a:pt x="13340" y="15688"/>
                    <a:pt x="13939" y="16274"/>
                  </a:cubicBezTo>
                  <a:cubicBezTo>
                    <a:pt x="15232" y="17446"/>
                    <a:pt x="16494" y="18121"/>
                    <a:pt x="16998" y="16772"/>
                  </a:cubicBezTo>
                  <a:cubicBezTo>
                    <a:pt x="17408" y="15688"/>
                    <a:pt x="17030" y="14662"/>
                    <a:pt x="16115" y="13783"/>
                  </a:cubicBezTo>
                  <a:cubicBezTo>
                    <a:pt x="15547" y="13197"/>
                    <a:pt x="15926" y="12230"/>
                    <a:pt x="16746" y="12112"/>
                  </a:cubicBezTo>
                  <a:close/>
                </a:path>
              </a:pathLst>
            </a:cu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ADD6999A-ADC2-484D-B418-442515ACF3BB}"/>
                </a:ext>
              </a:extLst>
            </p:cNvPr>
            <p:cNvSpPr/>
            <p:nvPr/>
          </p:nvSpPr>
          <p:spPr>
            <a:xfrm>
              <a:off x="10259704" y="1018348"/>
              <a:ext cx="1213658" cy="105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14" h="18943" extrusionOk="0">
                  <a:moveTo>
                    <a:pt x="13592" y="6081"/>
                  </a:moveTo>
                  <a:cubicBezTo>
                    <a:pt x="15364" y="2201"/>
                    <a:pt x="14502" y="-1591"/>
                    <a:pt x="12506" y="687"/>
                  </a:cubicBezTo>
                  <a:cubicBezTo>
                    <a:pt x="11335" y="2028"/>
                    <a:pt x="10720" y="3802"/>
                    <a:pt x="10399" y="5352"/>
                  </a:cubicBezTo>
                  <a:cubicBezTo>
                    <a:pt x="10347" y="5595"/>
                    <a:pt x="10045" y="5586"/>
                    <a:pt x="10011" y="5339"/>
                  </a:cubicBezTo>
                  <a:cubicBezTo>
                    <a:pt x="9496" y="1511"/>
                    <a:pt x="7490" y="-428"/>
                    <a:pt x="6415" y="1620"/>
                  </a:cubicBezTo>
                  <a:cubicBezTo>
                    <a:pt x="5613" y="3147"/>
                    <a:pt x="6531" y="5143"/>
                    <a:pt x="7426" y="6536"/>
                  </a:cubicBezTo>
                  <a:cubicBezTo>
                    <a:pt x="7561" y="6744"/>
                    <a:pt x="7340" y="7013"/>
                    <a:pt x="7154" y="6862"/>
                  </a:cubicBezTo>
                  <a:cubicBezTo>
                    <a:pt x="5211" y="5273"/>
                    <a:pt x="2033" y="3113"/>
                    <a:pt x="1361" y="5312"/>
                  </a:cubicBezTo>
                  <a:cubicBezTo>
                    <a:pt x="679" y="7556"/>
                    <a:pt x="4237" y="8584"/>
                    <a:pt x="6460" y="9001"/>
                  </a:cubicBezTo>
                  <a:cubicBezTo>
                    <a:pt x="6684" y="9044"/>
                    <a:pt x="6680" y="9422"/>
                    <a:pt x="6453" y="9456"/>
                  </a:cubicBezTo>
                  <a:cubicBezTo>
                    <a:pt x="3581" y="9873"/>
                    <a:pt x="-1727" y="10962"/>
                    <a:pt x="556" y="13162"/>
                  </a:cubicBezTo>
                  <a:cubicBezTo>
                    <a:pt x="2525" y="15054"/>
                    <a:pt x="5323" y="13561"/>
                    <a:pt x="7079" y="12242"/>
                  </a:cubicBezTo>
                  <a:cubicBezTo>
                    <a:pt x="7270" y="12099"/>
                    <a:pt x="7482" y="12381"/>
                    <a:pt x="7337" y="12580"/>
                  </a:cubicBezTo>
                  <a:cubicBezTo>
                    <a:pt x="5923" y="14546"/>
                    <a:pt x="4189" y="17531"/>
                    <a:pt x="6169" y="18174"/>
                  </a:cubicBezTo>
                  <a:cubicBezTo>
                    <a:pt x="8251" y="18850"/>
                    <a:pt x="9246" y="15861"/>
                    <a:pt x="9660" y="13952"/>
                  </a:cubicBezTo>
                  <a:cubicBezTo>
                    <a:pt x="9713" y="13709"/>
                    <a:pt x="10019" y="13726"/>
                    <a:pt x="10048" y="13978"/>
                  </a:cubicBezTo>
                  <a:cubicBezTo>
                    <a:pt x="10309" y="16217"/>
                    <a:pt x="11044" y="20009"/>
                    <a:pt x="12980" y="18660"/>
                  </a:cubicBezTo>
                  <a:cubicBezTo>
                    <a:pt x="14774" y="17410"/>
                    <a:pt x="13353" y="14845"/>
                    <a:pt x="12204" y="13270"/>
                  </a:cubicBezTo>
                  <a:cubicBezTo>
                    <a:pt x="12063" y="13079"/>
                    <a:pt x="12253" y="12806"/>
                    <a:pt x="12447" y="12919"/>
                  </a:cubicBezTo>
                  <a:cubicBezTo>
                    <a:pt x="15412" y="14698"/>
                    <a:pt x="19761" y="14381"/>
                    <a:pt x="18430" y="11795"/>
                  </a:cubicBezTo>
                  <a:cubicBezTo>
                    <a:pt x="17676" y="10333"/>
                    <a:pt x="15662" y="9695"/>
                    <a:pt x="14144" y="9573"/>
                  </a:cubicBezTo>
                  <a:cubicBezTo>
                    <a:pt x="14021" y="9565"/>
                    <a:pt x="14010" y="9361"/>
                    <a:pt x="14129" y="9335"/>
                  </a:cubicBezTo>
                  <a:cubicBezTo>
                    <a:pt x="16400" y="8775"/>
                    <a:pt x="19873" y="7604"/>
                    <a:pt x="18333" y="5903"/>
                  </a:cubicBezTo>
                  <a:cubicBezTo>
                    <a:pt x="17158" y="4605"/>
                    <a:pt x="15487" y="4991"/>
                    <a:pt x="13886" y="6367"/>
                  </a:cubicBezTo>
                  <a:cubicBezTo>
                    <a:pt x="13715" y="6519"/>
                    <a:pt x="13495" y="6297"/>
                    <a:pt x="13592" y="6081"/>
                  </a:cubicBezTo>
                  <a:close/>
                </a:path>
              </a:pathLst>
            </a:custGeom>
            <a:solidFill>
              <a:srgbClr val="ED8E4A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D36EA354-667D-4DFA-B697-C2B045C5E4AE}"/>
                </a:ext>
              </a:extLst>
            </p:cNvPr>
            <p:cNvSpPr/>
            <p:nvPr/>
          </p:nvSpPr>
          <p:spPr>
            <a:xfrm>
              <a:off x="10719311" y="1357009"/>
              <a:ext cx="340829" cy="39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1" h="18547" extrusionOk="0">
                  <a:moveTo>
                    <a:pt x="18380" y="12702"/>
                  </a:moveTo>
                  <a:cubicBezTo>
                    <a:pt x="17085" y="11505"/>
                    <a:pt x="15329" y="10839"/>
                    <a:pt x="13777" y="10466"/>
                  </a:cubicBezTo>
                  <a:cubicBezTo>
                    <a:pt x="13534" y="10410"/>
                    <a:pt x="13561" y="10116"/>
                    <a:pt x="13804" y="10083"/>
                  </a:cubicBezTo>
                  <a:cubicBezTo>
                    <a:pt x="17692" y="9710"/>
                    <a:pt x="19744" y="7813"/>
                    <a:pt x="17732" y="6684"/>
                  </a:cubicBezTo>
                  <a:cubicBezTo>
                    <a:pt x="16234" y="5848"/>
                    <a:pt x="14182" y="6673"/>
                    <a:pt x="12724" y="7497"/>
                  </a:cubicBezTo>
                  <a:cubicBezTo>
                    <a:pt x="12508" y="7621"/>
                    <a:pt x="12251" y="7395"/>
                    <a:pt x="12413" y="7215"/>
                  </a:cubicBezTo>
                  <a:cubicBezTo>
                    <a:pt x="14115" y="5363"/>
                    <a:pt x="16450" y="2325"/>
                    <a:pt x="14263" y="1580"/>
                  </a:cubicBezTo>
                  <a:cubicBezTo>
                    <a:pt x="12035" y="835"/>
                    <a:pt x="10821" y="4290"/>
                    <a:pt x="10294" y="6447"/>
                  </a:cubicBezTo>
                  <a:cubicBezTo>
                    <a:pt x="10240" y="6661"/>
                    <a:pt x="9862" y="6650"/>
                    <a:pt x="9835" y="6424"/>
                  </a:cubicBezTo>
                  <a:cubicBezTo>
                    <a:pt x="9552" y="3590"/>
                    <a:pt x="8715" y="-1649"/>
                    <a:pt x="6393" y="508"/>
                  </a:cubicBezTo>
                  <a:cubicBezTo>
                    <a:pt x="4381" y="2371"/>
                    <a:pt x="5758" y="5171"/>
                    <a:pt x="7000" y="6944"/>
                  </a:cubicBezTo>
                  <a:cubicBezTo>
                    <a:pt x="7135" y="7136"/>
                    <a:pt x="6838" y="7339"/>
                    <a:pt x="6649" y="7181"/>
                  </a:cubicBezTo>
                  <a:cubicBezTo>
                    <a:pt x="4732" y="5724"/>
                    <a:pt x="1816" y="3918"/>
                    <a:pt x="1060" y="5837"/>
                  </a:cubicBezTo>
                  <a:cubicBezTo>
                    <a:pt x="277" y="7858"/>
                    <a:pt x="3233" y="8931"/>
                    <a:pt x="5150" y="9416"/>
                  </a:cubicBezTo>
                  <a:cubicBezTo>
                    <a:pt x="5393" y="9473"/>
                    <a:pt x="5353" y="9778"/>
                    <a:pt x="5110" y="9800"/>
                  </a:cubicBezTo>
                  <a:cubicBezTo>
                    <a:pt x="2842" y="9981"/>
                    <a:pt x="-1019" y="10568"/>
                    <a:pt x="250" y="12510"/>
                  </a:cubicBezTo>
                  <a:cubicBezTo>
                    <a:pt x="1424" y="14317"/>
                    <a:pt x="4070" y="13007"/>
                    <a:pt x="5717" y="11934"/>
                  </a:cubicBezTo>
                  <a:cubicBezTo>
                    <a:pt x="5920" y="11799"/>
                    <a:pt x="6190" y="12002"/>
                    <a:pt x="6055" y="12183"/>
                  </a:cubicBezTo>
                  <a:cubicBezTo>
                    <a:pt x="4111" y="15028"/>
                    <a:pt x="3949" y="18743"/>
                    <a:pt x="6892" y="18088"/>
                  </a:cubicBezTo>
                  <a:cubicBezTo>
                    <a:pt x="9592" y="17490"/>
                    <a:pt x="9524" y="14147"/>
                    <a:pt x="9376" y="12781"/>
                  </a:cubicBezTo>
                  <a:cubicBezTo>
                    <a:pt x="9659" y="14588"/>
                    <a:pt x="10685" y="19951"/>
                    <a:pt x="12832" y="18201"/>
                  </a:cubicBezTo>
                  <a:cubicBezTo>
                    <a:pt x="14195" y="17094"/>
                    <a:pt x="13898" y="15446"/>
                    <a:pt x="12575" y="13820"/>
                  </a:cubicBezTo>
                  <a:cubicBezTo>
                    <a:pt x="12440" y="13651"/>
                    <a:pt x="12670" y="13436"/>
                    <a:pt x="12886" y="13549"/>
                  </a:cubicBezTo>
                  <a:cubicBezTo>
                    <a:pt x="16707" y="15446"/>
                    <a:pt x="20581" y="14734"/>
                    <a:pt x="18380" y="12702"/>
                  </a:cubicBezTo>
                  <a:close/>
                </a:path>
              </a:pathLst>
            </a:custGeom>
            <a:solidFill>
              <a:srgbClr val="F3B35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E4EBC978-729B-4C09-A34B-CE6ADEB832BA}"/>
                </a:ext>
              </a:extLst>
            </p:cNvPr>
            <p:cNvSpPr/>
            <p:nvPr/>
          </p:nvSpPr>
          <p:spPr>
            <a:xfrm>
              <a:off x="10743501" y="1889188"/>
              <a:ext cx="1220598" cy="169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21" extrusionOk="0">
                  <a:moveTo>
                    <a:pt x="17505" y="3193"/>
                  </a:moveTo>
                  <a:cubicBezTo>
                    <a:pt x="16963" y="3028"/>
                    <a:pt x="16379" y="2908"/>
                    <a:pt x="15791" y="2933"/>
                  </a:cubicBezTo>
                  <a:cubicBezTo>
                    <a:pt x="15271" y="2954"/>
                    <a:pt x="14747" y="3101"/>
                    <a:pt x="14391" y="3374"/>
                  </a:cubicBezTo>
                  <a:cubicBezTo>
                    <a:pt x="14095" y="3307"/>
                    <a:pt x="13803" y="3248"/>
                    <a:pt x="13503" y="3196"/>
                  </a:cubicBezTo>
                  <a:cubicBezTo>
                    <a:pt x="12877" y="3086"/>
                    <a:pt x="12242" y="3000"/>
                    <a:pt x="11603" y="2939"/>
                  </a:cubicBezTo>
                  <a:cubicBezTo>
                    <a:pt x="11392" y="2105"/>
                    <a:pt x="11155" y="1274"/>
                    <a:pt x="10910" y="450"/>
                  </a:cubicBezTo>
                  <a:cubicBezTo>
                    <a:pt x="10905" y="438"/>
                    <a:pt x="10901" y="422"/>
                    <a:pt x="10897" y="410"/>
                  </a:cubicBezTo>
                  <a:cubicBezTo>
                    <a:pt x="10774" y="107"/>
                    <a:pt x="10334" y="-65"/>
                    <a:pt x="9916" y="24"/>
                  </a:cubicBezTo>
                  <a:cubicBezTo>
                    <a:pt x="9497" y="113"/>
                    <a:pt x="9260" y="432"/>
                    <a:pt x="9382" y="735"/>
                  </a:cubicBezTo>
                  <a:cubicBezTo>
                    <a:pt x="9894" y="1986"/>
                    <a:pt x="10377" y="3239"/>
                    <a:pt x="10770" y="4502"/>
                  </a:cubicBezTo>
                  <a:cubicBezTo>
                    <a:pt x="10939" y="5051"/>
                    <a:pt x="11092" y="5602"/>
                    <a:pt x="11227" y="6154"/>
                  </a:cubicBezTo>
                  <a:cubicBezTo>
                    <a:pt x="10618" y="6451"/>
                    <a:pt x="9979" y="6721"/>
                    <a:pt x="9315" y="6957"/>
                  </a:cubicBezTo>
                  <a:cubicBezTo>
                    <a:pt x="9285" y="6936"/>
                    <a:pt x="9256" y="6917"/>
                    <a:pt x="9222" y="6899"/>
                  </a:cubicBezTo>
                  <a:cubicBezTo>
                    <a:pt x="9184" y="6878"/>
                    <a:pt x="9163" y="6844"/>
                    <a:pt x="9167" y="6807"/>
                  </a:cubicBezTo>
                  <a:lnTo>
                    <a:pt x="9179" y="6706"/>
                  </a:lnTo>
                  <a:cubicBezTo>
                    <a:pt x="8020" y="6451"/>
                    <a:pt x="6679" y="6718"/>
                    <a:pt x="5914" y="7356"/>
                  </a:cubicBezTo>
                  <a:cubicBezTo>
                    <a:pt x="5491" y="7708"/>
                    <a:pt x="5241" y="8150"/>
                    <a:pt x="4873" y="8530"/>
                  </a:cubicBezTo>
                  <a:cubicBezTo>
                    <a:pt x="4560" y="8855"/>
                    <a:pt x="4116" y="9152"/>
                    <a:pt x="3578" y="9235"/>
                  </a:cubicBezTo>
                  <a:cubicBezTo>
                    <a:pt x="3464" y="9253"/>
                    <a:pt x="3422" y="9357"/>
                    <a:pt x="3511" y="9415"/>
                  </a:cubicBezTo>
                  <a:cubicBezTo>
                    <a:pt x="3879" y="9664"/>
                    <a:pt x="4268" y="9903"/>
                    <a:pt x="4725" y="10062"/>
                  </a:cubicBezTo>
                  <a:cubicBezTo>
                    <a:pt x="5926" y="10476"/>
                    <a:pt x="7398" y="10234"/>
                    <a:pt x="8460" y="9697"/>
                  </a:cubicBezTo>
                  <a:cubicBezTo>
                    <a:pt x="9103" y="9373"/>
                    <a:pt x="9657" y="8928"/>
                    <a:pt x="9852" y="8386"/>
                  </a:cubicBezTo>
                  <a:cubicBezTo>
                    <a:pt x="10021" y="7910"/>
                    <a:pt x="9865" y="7356"/>
                    <a:pt x="9382" y="6997"/>
                  </a:cubicBezTo>
                  <a:cubicBezTo>
                    <a:pt x="10038" y="6856"/>
                    <a:pt x="10681" y="6684"/>
                    <a:pt x="11312" y="6482"/>
                  </a:cubicBezTo>
                  <a:cubicBezTo>
                    <a:pt x="11447" y="7095"/>
                    <a:pt x="11557" y="7711"/>
                    <a:pt x="11629" y="8330"/>
                  </a:cubicBezTo>
                  <a:cubicBezTo>
                    <a:pt x="11718" y="9084"/>
                    <a:pt x="11751" y="9841"/>
                    <a:pt x="11722" y="10596"/>
                  </a:cubicBezTo>
                  <a:cubicBezTo>
                    <a:pt x="11405" y="10822"/>
                    <a:pt x="11045" y="11028"/>
                    <a:pt x="10681" y="11230"/>
                  </a:cubicBezTo>
                  <a:lnTo>
                    <a:pt x="9556" y="11843"/>
                  </a:lnTo>
                  <a:cubicBezTo>
                    <a:pt x="9146" y="12067"/>
                    <a:pt x="8735" y="12291"/>
                    <a:pt x="8312" y="12496"/>
                  </a:cubicBezTo>
                  <a:cubicBezTo>
                    <a:pt x="8304" y="12484"/>
                    <a:pt x="8300" y="12471"/>
                    <a:pt x="8295" y="12462"/>
                  </a:cubicBezTo>
                  <a:cubicBezTo>
                    <a:pt x="8274" y="12428"/>
                    <a:pt x="8278" y="12392"/>
                    <a:pt x="8304" y="12361"/>
                  </a:cubicBezTo>
                  <a:lnTo>
                    <a:pt x="8342" y="12318"/>
                  </a:lnTo>
                  <a:cubicBezTo>
                    <a:pt x="8380" y="12275"/>
                    <a:pt x="8371" y="12217"/>
                    <a:pt x="8316" y="12183"/>
                  </a:cubicBezTo>
                  <a:cubicBezTo>
                    <a:pt x="7259" y="11491"/>
                    <a:pt x="5643" y="11282"/>
                    <a:pt x="4323" y="11678"/>
                  </a:cubicBezTo>
                  <a:cubicBezTo>
                    <a:pt x="3574" y="11901"/>
                    <a:pt x="2944" y="12294"/>
                    <a:pt x="2233" y="12573"/>
                  </a:cubicBezTo>
                  <a:cubicBezTo>
                    <a:pt x="1607" y="12818"/>
                    <a:pt x="850" y="12974"/>
                    <a:pt x="186" y="12833"/>
                  </a:cubicBezTo>
                  <a:cubicBezTo>
                    <a:pt x="72" y="12809"/>
                    <a:pt x="-30" y="12888"/>
                    <a:pt x="8" y="12968"/>
                  </a:cubicBezTo>
                  <a:cubicBezTo>
                    <a:pt x="211" y="13409"/>
                    <a:pt x="440" y="13845"/>
                    <a:pt x="825" y="14215"/>
                  </a:cubicBezTo>
                  <a:cubicBezTo>
                    <a:pt x="1793" y="15147"/>
                    <a:pt x="3587" y="15460"/>
                    <a:pt x="5182" y="15285"/>
                  </a:cubicBezTo>
                  <a:cubicBezTo>
                    <a:pt x="6146" y="15178"/>
                    <a:pt x="7111" y="14902"/>
                    <a:pt x="7766" y="14378"/>
                  </a:cubicBezTo>
                  <a:cubicBezTo>
                    <a:pt x="8363" y="13897"/>
                    <a:pt x="8642" y="13183"/>
                    <a:pt x="8359" y="12579"/>
                  </a:cubicBezTo>
                  <a:cubicBezTo>
                    <a:pt x="8820" y="12398"/>
                    <a:pt x="9264" y="12199"/>
                    <a:pt x="9708" y="12002"/>
                  </a:cubicBezTo>
                  <a:lnTo>
                    <a:pt x="10910" y="11466"/>
                  </a:lnTo>
                  <a:cubicBezTo>
                    <a:pt x="11176" y="11346"/>
                    <a:pt x="11443" y="11221"/>
                    <a:pt x="11701" y="11086"/>
                  </a:cubicBezTo>
                  <a:cubicBezTo>
                    <a:pt x="11671" y="11463"/>
                    <a:pt x="11629" y="11837"/>
                    <a:pt x="11565" y="12214"/>
                  </a:cubicBezTo>
                  <a:cubicBezTo>
                    <a:pt x="11455" y="12858"/>
                    <a:pt x="11295" y="13501"/>
                    <a:pt x="11070" y="14133"/>
                  </a:cubicBezTo>
                  <a:cubicBezTo>
                    <a:pt x="10982" y="14390"/>
                    <a:pt x="10880" y="14645"/>
                    <a:pt x="10762" y="14896"/>
                  </a:cubicBezTo>
                  <a:cubicBezTo>
                    <a:pt x="10732" y="14874"/>
                    <a:pt x="10694" y="14859"/>
                    <a:pt x="10652" y="14862"/>
                  </a:cubicBezTo>
                  <a:cubicBezTo>
                    <a:pt x="9285" y="14914"/>
                    <a:pt x="7974" y="15484"/>
                    <a:pt x="7276" y="16340"/>
                  </a:cubicBezTo>
                  <a:cubicBezTo>
                    <a:pt x="6045" y="17851"/>
                    <a:pt x="6717" y="19984"/>
                    <a:pt x="5300" y="21351"/>
                  </a:cubicBezTo>
                  <a:cubicBezTo>
                    <a:pt x="5220" y="21428"/>
                    <a:pt x="5304" y="21535"/>
                    <a:pt x="5436" y="21520"/>
                  </a:cubicBezTo>
                  <a:cubicBezTo>
                    <a:pt x="7754" y="21247"/>
                    <a:pt x="10140" y="20904"/>
                    <a:pt x="11976" y="19858"/>
                  </a:cubicBezTo>
                  <a:cubicBezTo>
                    <a:pt x="12449" y="19589"/>
                    <a:pt x="12885" y="19264"/>
                    <a:pt x="13101" y="18856"/>
                  </a:cubicBezTo>
                  <a:cubicBezTo>
                    <a:pt x="13279" y="18516"/>
                    <a:pt x="13287" y="18142"/>
                    <a:pt x="13253" y="17780"/>
                  </a:cubicBezTo>
                  <a:cubicBezTo>
                    <a:pt x="13202" y="17204"/>
                    <a:pt x="13050" y="16622"/>
                    <a:pt x="12652" y="16122"/>
                  </a:cubicBezTo>
                  <a:cubicBezTo>
                    <a:pt x="12276" y="15644"/>
                    <a:pt x="11654" y="15248"/>
                    <a:pt x="10918" y="15129"/>
                  </a:cubicBezTo>
                  <a:cubicBezTo>
                    <a:pt x="10855" y="15120"/>
                    <a:pt x="10808" y="15083"/>
                    <a:pt x="10804" y="15037"/>
                  </a:cubicBezTo>
                  <a:cubicBezTo>
                    <a:pt x="10973" y="14755"/>
                    <a:pt x="11121" y="14467"/>
                    <a:pt x="11256" y="14179"/>
                  </a:cubicBezTo>
                  <a:cubicBezTo>
                    <a:pt x="11544" y="13553"/>
                    <a:pt x="11773" y="12913"/>
                    <a:pt x="11950" y="12266"/>
                  </a:cubicBezTo>
                  <a:cubicBezTo>
                    <a:pt x="12306" y="10966"/>
                    <a:pt x="12437" y="9636"/>
                    <a:pt x="12416" y="8312"/>
                  </a:cubicBezTo>
                  <a:cubicBezTo>
                    <a:pt x="12416" y="8223"/>
                    <a:pt x="12411" y="8131"/>
                    <a:pt x="12407" y="8042"/>
                  </a:cubicBezTo>
                  <a:cubicBezTo>
                    <a:pt x="12487" y="8079"/>
                    <a:pt x="12568" y="8116"/>
                    <a:pt x="12652" y="8150"/>
                  </a:cubicBezTo>
                  <a:cubicBezTo>
                    <a:pt x="12919" y="8260"/>
                    <a:pt x="13194" y="8352"/>
                    <a:pt x="13473" y="8435"/>
                  </a:cubicBezTo>
                  <a:cubicBezTo>
                    <a:pt x="13613" y="8474"/>
                    <a:pt x="13752" y="8514"/>
                    <a:pt x="13896" y="8551"/>
                  </a:cubicBezTo>
                  <a:cubicBezTo>
                    <a:pt x="14032" y="8585"/>
                    <a:pt x="14171" y="8619"/>
                    <a:pt x="14307" y="8655"/>
                  </a:cubicBezTo>
                  <a:cubicBezTo>
                    <a:pt x="14577" y="8729"/>
                    <a:pt x="14844" y="8812"/>
                    <a:pt x="15106" y="8901"/>
                  </a:cubicBezTo>
                  <a:cubicBezTo>
                    <a:pt x="15631" y="9084"/>
                    <a:pt x="16134" y="9296"/>
                    <a:pt x="16612" y="9544"/>
                  </a:cubicBezTo>
                  <a:cubicBezTo>
                    <a:pt x="16637" y="9556"/>
                    <a:pt x="16663" y="9572"/>
                    <a:pt x="16688" y="9587"/>
                  </a:cubicBezTo>
                  <a:cubicBezTo>
                    <a:pt x="16629" y="9572"/>
                    <a:pt x="16561" y="9587"/>
                    <a:pt x="16523" y="9624"/>
                  </a:cubicBezTo>
                  <a:cubicBezTo>
                    <a:pt x="15698" y="10467"/>
                    <a:pt x="15605" y="11656"/>
                    <a:pt x="16299" y="12557"/>
                  </a:cubicBezTo>
                  <a:cubicBezTo>
                    <a:pt x="16697" y="13069"/>
                    <a:pt x="17306" y="13477"/>
                    <a:pt x="17775" y="13955"/>
                  </a:cubicBezTo>
                  <a:cubicBezTo>
                    <a:pt x="18186" y="14375"/>
                    <a:pt x="18490" y="14902"/>
                    <a:pt x="18372" y="15399"/>
                  </a:cubicBezTo>
                  <a:cubicBezTo>
                    <a:pt x="18351" y="15481"/>
                    <a:pt x="18473" y="15546"/>
                    <a:pt x="18579" y="15509"/>
                  </a:cubicBezTo>
                  <a:cubicBezTo>
                    <a:pt x="19159" y="15310"/>
                    <a:pt x="19730" y="15095"/>
                    <a:pt x="20191" y="14776"/>
                  </a:cubicBezTo>
                  <a:cubicBezTo>
                    <a:pt x="21354" y="13970"/>
                    <a:pt x="21570" y="12640"/>
                    <a:pt x="21143" y="11515"/>
                  </a:cubicBezTo>
                  <a:cubicBezTo>
                    <a:pt x="20885" y="10835"/>
                    <a:pt x="20390" y="10173"/>
                    <a:pt x="19594" y="9765"/>
                  </a:cubicBezTo>
                  <a:cubicBezTo>
                    <a:pt x="18820" y="9369"/>
                    <a:pt x="17729" y="9262"/>
                    <a:pt x="16917" y="9609"/>
                  </a:cubicBezTo>
                  <a:cubicBezTo>
                    <a:pt x="16845" y="9563"/>
                    <a:pt x="16769" y="9514"/>
                    <a:pt x="16697" y="9468"/>
                  </a:cubicBezTo>
                  <a:cubicBezTo>
                    <a:pt x="16244" y="9192"/>
                    <a:pt x="15753" y="8943"/>
                    <a:pt x="15237" y="8726"/>
                  </a:cubicBezTo>
                  <a:cubicBezTo>
                    <a:pt x="14979" y="8619"/>
                    <a:pt x="14713" y="8517"/>
                    <a:pt x="14442" y="8425"/>
                  </a:cubicBezTo>
                  <a:cubicBezTo>
                    <a:pt x="14307" y="8379"/>
                    <a:pt x="14167" y="8337"/>
                    <a:pt x="14032" y="8294"/>
                  </a:cubicBezTo>
                  <a:cubicBezTo>
                    <a:pt x="13900" y="8254"/>
                    <a:pt x="13769" y="8211"/>
                    <a:pt x="13638" y="8165"/>
                  </a:cubicBezTo>
                  <a:cubicBezTo>
                    <a:pt x="13380" y="8073"/>
                    <a:pt x="13130" y="7975"/>
                    <a:pt x="12894" y="7861"/>
                  </a:cubicBezTo>
                  <a:cubicBezTo>
                    <a:pt x="12707" y="7773"/>
                    <a:pt x="12530" y="7674"/>
                    <a:pt x="12382" y="7567"/>
                  </a:cubicBezTo>
                  <a:cubicBezTo>
                    <a:pt x="12318" y="6488"/>
                    <a:pt x="12158" y="5415"/>
                    <a:pt x="11938" y="4349"/>
                  </a:cubicBezTo>
                  <a:cubicBezTo>
                    <a:pt x="11866" y="4002"/>
                    <a:pt x="11785" y="3656"/>
                    <a:pt x="11701" y="3310"/>
                  </a:cubicBezTo>
                  <a:cubicBezTo>
                    <a:pt x="12289" y="3313"/>
                    <a:pt x="12877" y="3340"/>
                    <a:pt x="13460" y="3386"/>
                  </a:cubicBezTo>
                  <a:cubicBezTo>
                    <a:pt x="13668" y="3405"/>
                    <a:pt x="13879" y="3426"/>
                    <a:pt x="14091" y="3448"/>
                  </a:cubicBezTo>
                  <a:cubicBezTo>
                    <a:pt x="14040" y="3451"/>
                    <a:pt x="13993" y="3472"/>
                    <a:pt x="13972" y="3509"/>
                  </a:cubicBezTo>
                  <a:cubicBezTo>
                    <a:pt x="13587" y="4177"/>
                    <a:pt x="13680" y="4980"/>
                    <a:pt x="14222" y="5587"/>
                  </a:cubicBezTo>
                  <a:cubicBezTo>
                    <a:pt x="15178" y="6657"/>
                    <a:pt x="17297" y="7043"/>
                    <a:pt x="18105" y="8134"/>
                  </a:cubicBezTo>
                  <a:cubicBezTo>
                    <a:pt x="18165" y="8217"/>
                    <a:pt x="18334" y="8202"/>
                    <a:pt x="18372" y="8113"/>
                  </a:cubicBezTo>
                  <a:cubicBezTo>
                    <a:pt x="18875" y="6933"/>
                    <a:pt x="19328" y="5697"/>
                    <a:pt x="18985" y="4496"/>
                  </a:cubicBezTo>
                  <a:cubicBezTo>
                    <a:pt x="18896" y="4180"/>
                    <a:pt x="18744" y="3865"/>
                    <a:pt x="18444" y="3625"/>
                  </a:cubicBezTo>
                  <a:cubicBezTo>
                    <a:pt x="18186" y="3423"/>
                    <a:pt x="17847" y="3297"/>
                    <a:pt x="17505" y="3193"/>
                  </a:cubicBezTo>
                  <a:close/>
                  <a:moveTo>
                    <a:pt x="14192" y="3454"/>
                  </a:moveTo>
                  <a:cubicBezTo>
                    <a:pt x="14201" y="3454"/>
                    <a:pt x="14205" y="3457"/>
                    <a:pt x="14214" y="3457"/>
                  </a:cubicBezTo>
                  <a:cubicBezTo>
                    <a:pt x="14205" y="3457"/>
                    <a:pt x="14197" y="3457"/>
                    <a:pt x="14192" y="3454"/>
                  </a:cubicBezTo>
                  <a:close/>
                </a:path>
              </a:pathLst>
            </a:custGeom>
            <a:solidFill>
              <a:srgbClr val="76A68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Shape">
              <a:extLst>
                <a:ext uri="{FF2B5EF4-FFF2-40B4-BE49-F238E27FC236}">
                  <a16:creationId xmlns:a16="http://schemas.microsoft.com/office/drawing/2014/main" id="{E1C9245B-BA6B-4D01-ADBA-52D37D1F9271}"/>
                </a:ext>
              </a:extLst>
            </p:cNvPr>
            <p:cNvSpPr/>
            <p:nvPr/>
          </p:nvSpPr>
          <p:spPr>
            <a:xfrm>
              <a:off x="9848475" y="994158"/>
              <a:ext cx="669018" cy="22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0885" extrusionOk="0">
                  <a:moveTo>
                    <a:pt x="20772" y="12959"/>
                  </a:moveTo>
                  <a:cubicBezTo>
                    <a:pt x="17944" y="17631"/>
                    <a:pt x="14620" y="21290"/>
                    <a:pt x="10561" y="20849"/>
                  </a:cubicBezTo>
                  <a:cubicBezTo>
                    <a:pt x="7037" y="20474"/>
                    <a:pt x="3430" y="17940"/>
                    <a:pt x="365" y="13796"/>
                  </a:cubicBezTo>
                  <a:cubicBezTo>
                    <a:pt x="-155" y="13091"/>
                    <a:pt x="-109" y="10931"/>
                    <a:pt x="434" y="10402"/>
                  </a:cubicBezTo>
                  <a:lnTo>
                    <a:pt x="6265" y="4826"/>
                  </a:lnTo>
                  <a:cubicBezTo>
                    <a:pt x="8337" y="2842"/>
                    <a:pt x="10446" y="836"/>
                    <a:pt x="12831" y="197"/>
                  </a:cubicBezTo>
                  <a:cubicBezTo>
                    <a:pt x="14696" y="-310"/>
                    <a:pt x="16775" y="131"/>
                    <a:pt x="18579" y="1894"/>
                  </a:cubicBezTo>
                  <a:cubicBezTo>
                    <a:pt x="19137" y="2445"/>
                    <a:pt x="19160" y="4715"/>
                    <a:pt x="18609" y="5332"/>
                  </a:cubicBezTo>
                  <a:cubicBezTo>
                    <a:pt x="17921" y="6082"/>
                    <a:pt x="17211" y="6787"/>
                    <a:pt x="16477" y="7426"/>
                  </a:cubicBezTo>
                  <a:cubicBezTo>
                    <a:pt x="15751" y="8065"/>
                    <a:pt x="15957" y="11173"/>
                    <a:pt x="16714" y="10997"/>
                  </a:cubicBezTo>
                  <a:cubicBezTo>
                    <a:pt x="17967" y="10666"/>
                    <a:pt x="19198" y="10181"/>
                    <a:pt x="20390" y="9542"/>
                  </a:cubicBezTo>
                  <a:cubicBezTo>
                    <a:pt x="21116" y="9146"/>
                    <a:pt x="21445" y="12099"/>
                    <a:pt x="20772" y="12959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EAE0DAD6-8FD7-4BD4-9E20-19D03493830A}"/>
                </a:ext>
              </a:extLst>
            </p:cNvPr>
            <p:cNvSpPr/>
            <p:nvPr/>
          </p:nvSpPr>
          <p:spPr>
            <a:xfrm>
              <a:off x="10695121" y="365221"/>
              <a:ext cx="290634" cy="61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112" extrusionOk="0">
                  <a:moveTo>
                    <a:pt x="20714" y="20449"/>
                  </a:moveTo>
                  <a:cubicBezTo>
                    <a:pt x="21484" y="16949"/>
                    <a:pt x="21064" y="13111"/>
                    <a:pt x="16985" y="9166"/>
                  </a:cubicBezTo>
                  <a:cubicBezTo>
                    <a:pt x="13450" y="5749"/>
                    <a:pt x="8268" y="2563"/>
                    <a:pt x="2405" y="169"/>
                  </a:cubicBezTo>
                  <a:cubicBezTo>
                    <a:pt x="1407" y="-235"/>
                    <a:pt x="-116" y="136"/>
                    <a:pt x="7" y="755"/>
                  </a:cubicBezTo>
                  <a:lnTo>
                    <a:pt x="1372" y="7358"/>
                  </a:lnTo>
                  <a:cubicBezTo>
                    <a:pt x="1862" y="9702"/>
                    <a:pt x="2352" y="12096"/>
                    <a:pt x="4102" y="14547"/>
                  </a:cubicBezTo>
                  <a:cubicBezTo>
                    <a:pt x="5468" y="16462"/>
                    <a:pt x="7726" y="18451"/>
                    <a:pt x="10667" y="19962"/>
                  </a:cubicBezTo>
                  <a:cubicBezTo>
                    <a:pt x="11577" y="20432"/>
                    <a:pt x="13257" y="20102"/>
                    <a:pt x="13187" y="19467"/>
                  </a:cubicBezTo>
                  <a:cubicBezTo>
                    <a:pt x="13100" y="18674"/>
                    <a:pt x="12942" y="17865"/>
                    <a:pt x="12732" y="17048"/>
                  </a:cubicBezTo>
                  <a:cubicBezTo>
                    <a:pt x="12522" y="16239"/>
                    <a:pt x="14972" y="15967"/>
                    <a:pt x="15533" y="16743"/>
                  </a:cubicBezTo>
                  <a:cubicBezTo>
                    <a:pt x="16460" y="18031"/>
                    <a:pt x="17248" y="19318"/>
                    <a:pt x="17878" y="20597"/>
                  </a:cubicBezTo>
                  <a:cubicBezTo>
                    <a:pt x="18263" y="21365"/>
                    <a:pt x="20731" y="21241"/>
                    <a:pt x="20714" y="20449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2DD33B4D-7FAC-426A-9688-E5659B375958}"/>
                </a:ext>
              </a:extLst>
            </p:cNvPr>
            <p:cNvSpPr/>
            <p:nvPr/>
          </p:nvSpPr>
          <p:spPr>
            <a:xfrm>
              <a:off x="11541772" y="1163488"/>
              <a:ext cx="167495" cy="489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133" extrusionOk="0">
                  <a:moveTo>
                    <a:pt x="13013" y="20763"/>
                  </a:moveTo>
                  <a:cubicBezTo>
                    <a:pt x="17653" y="17933"/>
                    <a:pt x="21298" y="14601"/>
                    <a:pt x="20816" y="10548"/>
                  </a:cubicBezTo>
                  <a:cubicBezTo>
                    <a:pt x="20394" y="7028"/>
                    <a:pt x="17834" y="3425"/>
                    <a:pt x="13646" y="364"/>
                  </a:cubicBezTo>
                  <a:cubicBezTo>
                    <a:pt x="12953" y="-158"/>
                    <a:pt x="10754" y="-106"/>
                    <a:pt x="10242" y="437"/>
                  </a:cubicBezTo>
                  <a:lnTo>
                    <a:pt x="4729" y="6276"/>
                  </a:lnTo>
                  <a:cubicBezTo>
                    <a:pt x="2771" y="8355"/>
                    <a:pt x="783" y="10464"/>
                    <a:pt x="180" y="12846"/>
                  </a:cubicBezTo>
                  <a:cubicBezTo>
                    <a:pt x="-302" y="14705"/>
                    <a:pt x="150" y="16794"/>
                    <a:pt x="1927" y="18591"/>
                  </a:cubicBezTo>
                  <a:cubicBezTo>
                    <a:pt x="2469" y="19144"/>
                    <a:pt x="4759" y="19165"/>
                    <a:pt x="5362" y="18611"/>
                  </a:cubicBezTo>
                  <a:cubicBezTo>
                    <a:pt x="6115" y="17922"/>
                    <a:pt x="6808" y="17212"/>
                    <a:pt x="7440" y="16481"/>
                  </a:cubicBezTo>
                  <a:cubicBezTo>
                    <a:pt x="8073" y="15760"/>
                    <a:pt x="11176" y="15958"/>
                    <a:pt x="10995" y="16710"/>
                  </a:cubicBezTo>
                  <a:cubicBezTo>
                    <a:pt x="10694" y="17964"/>
                    <a:pt x="10212" y="19196"/>
                    <a:pt x="9579" y="20387"/>
                  </a:cubicBezTo>
                  <a:cubicBezTo>
                    <a:pt x="9188" y="21108"/>
                    <a:pt x="12140" y="21442"/>
                    <a:pt x="13013" y="20763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92C72342-27D3-4F76-B207-B79FE36FB3CA}"/>
                </a:ext>
              </a:extLst>
            </p:cNvPr>
            <p:cNvSpPr/>
            <p:nvPr/>
          </p:nvSpPr>
          <p:spPr>
            <a:xfrm>
              <a:off x="11759479" y="1598909"/>
              <a:ext cx="379746" cy="4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35" extrusionOk="0">
                  <a:moveTo>
                    <a:pt x="11484" y="1"/>
                  </a:moveTo>
                  <a:cubicBezTo>
                    <a:pt x="12867" y="-11"/>
                    <a:pt x="14236" y="220"/>
                    <a:pt x="15591" y="508"/>
                  </a:cubicBezTo>
                  <a:cubicBezTo>
                    <a:pt x="16070" y="611"/>
                    <a:pt x="16385" y="1003"/>
                    <a:pt x="16303" y="1418"/>
                  </a:cubicBezTo>
                  <a:cubicBezTo>
                    <a:pt x="16002" y="2963"/>
                    <a:pt x="15167" y="4427"/>
                    <a:pt x="13948" y="5602"/>
                  </a:cubicBezTo>
                  <a:cubicBezTo>
                    <a:pt x="13442" y="6086"/>
                    <a:pt x="13798" y="6859"/>
                    <a:pt x="14564" y="6928"/>
                  </a:cubicBezTo>
                  <a:cubicBezTo>
                    <a:pt x="16960" y="7147"/>
                    <a:pt x="19287" y="7954"/>
                    <a:pt x="21148" y="9244"/>
                  </a:cubicBezTo>
                  <a:cubicBezTo>
                    <a:pt x="21518" y="9510"/>
                    <a:pt x="21600" y="9971"/>
                    <a:pt x="21326" y="10305"/>
                  </a:cubicBezTo>
                  <a:cubicBezTo>
                    <a:pt x="20957" y="10754"/>
                    <a:pt x="20491" y="11135"/>
                    <a:pt x="20012" y="11492"/>
                  </a:cubicBezTo>
                  <a:cubicBezTo>
                    <a:pt x="18602" y="12529"/>
                    <a:pt x="16960" y="13336"/>
                    <a:pt x="15208" y="13878"/>
                  </a:cubicBezTo>
                  <a:cubicBezTo>
                    <a:pt x="14509" y="14097"/>
                    <a:pt x="14359" y="14881"/>
                    <a:pt x="14948" y="15261"/>
                  </a:cubicBezTo>
                  <a:cubicBezTo>
                    <a:pt x="16686" y="16379"/>
                    <a:pt x="18014" y="17935"/>
                    <a:pt x="18725" y="19664"/>
                  </a:cubicBezTo>
                  <a:cubicBezTo>
                    <a:pt x="18903" y="20102"/>
                    <a:pt x="18602" y="20586"/>
                    <a:pt x="18068" y="20701"/>
                  </a:cubicBezTo>
                  <a:cubicBezTo>
                    <a:pt x="15167" y="21335"/>
                    <a:pt x="12128" y="21589"/>
                    <a:pt x="9226" y="21013"/>
                  </a:cubicBezTo>
                  <a:cubicBezTo>
                    <a:pt x="6105" y="20390"/>
                    <a:pt x="3176" y="18661"/>
                    <a:pt x="1930" y="16183"/>
                  </a:cubicBezTo>
                  <a:cubicBezTo>
                    <a:pt x="1889" y="16103"/>
                    <a:pt x="1834" y="16033"/>
                    <a:pt x="1779" y="15976"/>
                  </a:cubicBezTo>
                  <a:cubicBezTo>
                    <a:pt x="465" y="14685"/>
                    <a:pt x="0" y="12841"/>
                    <a:pt x="0" y="11123"/>
                  </a:cubicBezTo>
                  <a:cubicBezTo>
                    <a:pt x="0" y="8392"/>
                    <a:pt x="1013" y="5637"/>
                    <a:pt x="3066" y="3528"/>
                  </a:cubicBezTo>
                  <a:cubicBezTo>
                    <a:pt x="5106" y="1430"/>
                    <a:pt x="8240" y="24"/>
                    <a:pt x="11484" y="1"/>
                  </a:cubicBezTo>
                  <a:close/>
                </a:path>
              </a:pathLst>
            </a:custGeom>
            <a:solidFill>
              <a:srgbClr val="8BCDC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9D7CED91-6F85-4501-85CC-1E5A139B25BE}"/>
                </a:ext>
              </a:extLst>
            </p:cNvPr>
            <p:cNvSpPr/>
            <p:nvPr/>
          </p:nvSpPr>
          <p:spPr>
            <a:xfrm>
              <a:off x="11493392" y="1719859"/>
              <a:ext cx="331172" cy="27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231" extrusionOk="0">
                  <a:moveTo>
                    <a:pt x="18593" y="938"/>
                  </a:moveTo>
                  <a:cubicBezTo>
                    <a:pt x="18867" y="1531"/>
                    <a:pt x="18806" y="2272"/>
                    <a:pt x="18745" y="2958"/>
                  </a:cubicBezTo>
                  <a:cubicBezTo>
                    <a:pt x="18486" y="5517"/>
                    <a:pt x="18211" y="8131"/>
                    <a:pt x="18684" y="10653"/>
                  </a:cubicBezTo>
                  <a:cubicBezTo>
                    <a:pt x="19051" y="12544"/>
                    <a:pt x="19814" y="14268"/>
                    <a:pt x="20409" y="16067"/>
                  </a:cubicBezTo>
                  <a:cubicBezTo>
                    <a:pt x="20684" y="16883"/>
                    <a:pt x="20913" y="17754"/>
                    <a:pt x="20898" y="18644"/>
                  </a:cubicBezTo>
                  <a:cubicBezTo>
                    <a:pt x="20882" y="19534"/>
                    <a:pt x="20562" y="20442"/>
                    <a:pt x="19936" y="20906"/>
                  </a:cubicBezTo>
                  <a:cubicBezTo>
                    <a:pt x="19295" y="21388"/>
                    <a:pt x="18455" y="21277"/>
                    <a:pt x="17753" y="20943"/>
                  </a:cubicBezTo>
                  <a:cubicBezTo>
                    <a:pt x="16227" y="20201"/>
                    <a:pt x="15143" y="18477"/>
                    <a:pt x="14547" y="16623"/>
                  </a:cubicBezTo>
                  <a:cubicBezTo>
                    <a:pt x="14090" y="15158"/>
                    <a:pt x="13693" y="14009"/>
                    <a:pt x="13464" y="12618"/>
                  </a:cubicBezTo>
                  <a:cubicBezTo>
                    <a:pt x="9128" y="12933"/>
                    <a:pt x="5114" y="15195"/>
                    <a:pt x="2015" y="19052"/>
                  </a:cubicBezTo>
                  <a:cubicBezTo>
                    <a:pt x="1038" y="20257"/>
                    <a:pt x="-687" y="18051"/>
                    <a:pt x="290" y="16846"/>
                  </a:cubicBezTo>
                  <a:cubicBezTo>
                    <a:pt x="3755" y="12544"/>
                    <a:pt x="8274" y="10115"/>
                    <a:pt x="13128" y="9800"/>
                  </a:cubicBezTo>
                  <a:cubicBezTo>
                    <a:pt x="12960" y="8261"/>
                    <a:pt x="12868" y="6704"/>
                    <a:pt x="13097" y="5183"/>
                  </a:cubicBezTo>
                  <a:cubicBezTo>
                    <a:pt x="13403" y="3125"/>
                    <a:pt x="14380" y="1086"/>
                    <a:pt x="15967" y="289"/>
                  </a:cubicBezTo>
                  <a:cubicBezTo>
                    <a:pt x="16868" y="-212"/>
                    <a:pt x="18120" y="-101"/>
                    <a:pt x="18593" y="938"/>
                  </a:cubicBezTo>
                  <a:close/>
                </a:path>
              </a:pathLst>
            </a:custGeom>
            <a:solidFill>
              <a:srgbClr val="76A68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70E82FB3-8296-4F18-A506-C038691D7626}"/>
                </a:ext>
              </a:extLst>
            </p:cNvPr>
            <p:cNvSpPr/>
            <p:nvPr/>
          </p:nvSpPr>
          <p:spPr>
            <a:xfrm>
              <a:off x="9388866" y="195890"/>
              <a:ext cx="1252396" cy="73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225" extrusionOk="0">
                  <a:moveTo>
                    <a:pt x="11332" y="3192"/>
                  </a:moveTo>
                  <a:cubicBezTo>
                    <a:pt x="11177" y="4221"/>
                    <a:pt x="11189" y="5435"/>
                    <a:pt x="11364" y="6577"/>
                  </a:cubicBezTo>
                  <a:cubicBezTo>
                    <a:pt x="11426" y="6982"/>
                    <a:pt x="11169" y="7314"/>
                    <a:pt x="10940" y="7135"/>
                  </a:cubicBezTo>
                  <a:cubicBezTo>
                    <a:pt x="7614" y="4486"/>
                    <a:pt x="4129" y="2395"/>
                    <a:pt x="546" y="868"/>
                  </a:cubicBezTo>
                  <a:cubicBezTo>
                    <a:pt x="73" y="663"/>
                    <a:pt x="-257" y="1871"/>
                    <a:pt x="269" y="2096"/>
                  </a:cubicBezTo>
                  <a:cubicBezTo>
                    <a:pt x="1757" y="2734"/>
                    <a:pt x="3224" y="3464"/>
                    <a:pt x="4671" y="4294"/>
                  </a:cubicBezTo>
                  <a:cubicBezTo>
                    <a:pt x="4952" y="4453"/>
                    <a:pt x="4932" y="5117"/>
                    <a:pt x="4643" y="5230"/>
                  </a:cubicBezTo>
                  <a:cubicBezTo>
                    <a:pt x="3844" y="5542"/>
                    <a:pt x="3106" y="6099"/>
                    <a:pt x="2531" y="7008"/>
                  </a:cubicBezTo>
                  <a:cubicBezTo>
                    <a:pt x="1516" y="8622"/>
                    <a:pt x="1202" y="12418"/>
                    <a:pt x="3122" y="12638"/>
                  </a:cubicBezTo>
                  <a:cubicBezTo>
                    <a:pt x="3432" y="12671"/>
                    <a:pt x="3852" y="11502"/>
                    <a:pt x="3526" y="11469"/>
                  </a:cubicBezTo>
                  <a:cubicBezTo>
                    <a:pt x="2922" y="11403"/>
                    <a:pt x="2417" y="10739"/>
                    <a:pt x="2323" y="9730"/>
                  </a:cubicBezTo>
                  <a:cubicBezTo>
                    <a:pt x="2177" y="8164"/>
                    <a:pt x="3061" y="7174"/>
                    <a:pt x="3844" y="6716"/>
                  </a:cubicBezTo>
                  <a:cubicBezTo>
                    <a:pt x="5083" y="5993"/>
                    <a:pt x="6444" y="5960"/>
                    <a:pt x="7728" y="6331"/>
                  </a:cubicBezTo>
                  <a:cubicBezTo>
                    <a:pt x="7749" y="6338"/>
                    <a:pt x="7769" y="6338"/>
                    <a:pt x="7785" y="6331"/>
                  </a:cubicBezTo>
                  <a:cubicBezTo>
                    <a:pt x="7842" y="6318"/>
                    <a:pt x="7900" y="6325"/>
                    <a:pt x="7953" y="6365"/>
                  </a:cubicBezTo>
                  <a:cubicBezTo>
                    <a:pt x="9086" y="7148"/>
                    <a:pt x="10203" y="7998"/>
                    <a:pt x="11303" y="8914"/>
                  </a:cubicBezTo>
                  <a:cubicBezTo>
                    <a:pt x="12237" y="9690"/>
                    <a:pt x="13166" y="10500"/>
                    <a:pt x="14075" y="11363"/>
                  </a:cubicBezTo>
                  <a:cubicBezTo>
                    <a:pt x="14295" y="11569"/>
                    <a:pt x="14271" y="12100"/>
                    <a:pt x="14030" y="12246"/>
                  </a:cubicBezTo>
                  <a:cubicBezTo>
                    <a:pt x="12742" y="13029"/>
                    <a:pt x="11686" y="14742"/>
                    <a:pt x="11287" y="16972"/>
                  </a:cubicBezTo>
                  <a:cubicBezTo>
                    <a:pt x="11148" y="17735"/>
                    <a:pt x="11972" y="17656"/>
                    <a:pt x="12082" y="17032"/>
                  </a:cubicBezTo>
                  <a:cubicBezTo>
                    <a:pt x="12530" y="14543"/>
                    <a:pt x="13912" y="12850"/>
                    <a:pt x="15490" y="12870"/>
                  </a:cubicBezTo>
                  <a:cubicBezTo>
                    <a:pt x="15547" y="12870"/>
                    <a:pt x="15604" y="12903"/>
                    <a:pt x="15653" y="12949"/>
                  </a:cubicBezTo>
                  <a:cubicBezTo>
                    <a:pt x="15820" y="13129"/>
                    <a:pt x="15983" y="13308"/>
                    <a:pt x="16150" y="13487"/>
                  </a:cubicBezTo>
                  <a:cubicBezTo>
                    <a:pt x="17772" y="15293"/>
                    <a:pt x="19117" y="17603"/>
                    <a:pt x="20385" y="20026"/>
                  </a:cubicBezTo>
                  <a:cubicBezTo>
                    <a:pt x="20699" y="20623"/>
                    <a:pt x="21343" y="19747"/>
                    <a:pt x="21013" y="19116"/>
                  </a:cubicBezTo>
                  <a:cubicBezTo>
                    <a:pt x="19798" y="16793"/>
                    <a:pt x="18510" y="14582"/>
                    <a:pt x="16981" y="12797"/>
                  </a:cubicBezTo>
                  <a:cubicBezTo>
                    <a:pt x="15824" y="11449"/>
                    <a:pt x="14589" y="10254"/>
                    <a:pt x="13333" y="9146"/>
                  </a:cubicBezTo>
                  <a:cubicBezTo>
                    <a:pt x="13292" y="9113"/>
                    <a:pt x="13256" y="9060"/>
                    <a:pt x="13231" y="8993"/>
                  </a:cubicBezTo>
                  <a:cubicBezTo>
                    <a:pt x="13207" y="8934"/>
                    <a:pt x="13178" y="8887"/>
                    <a:pt x="13146" y="8860"/>
                  </a:cubicBezTo>
                  <a:cubicBezTo>
                    <a:pt x="12000" y="8004"/>
                    <a:pt x="11352" y="5269"/>
                    <a:pt x="11813" y="3351"/>
                  </a:cubicBezTo>
                  <a:cubicBezTo>
                    <a:pt x="12229" y="1618"/>
                    <a:pt x="13561" y="822"/>
                    <a:pt x="14511" y="1891"/>
                  </a:cubicBezTo>
                  <a:cubicBezTo>
                    <a:pt x="14764" y="2176"/>
                    <a:pt x="14898" y="848"/>
                    <a:pt x="14650" y="570"/>
                  </a:cubicBezTo>
                  <a:cubicBezTo>
                    <a:pt x="13276" y="-977"/>
                    <a:pt x="11674" y="868"/>
                    <a:pt x="11332" y="3192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Circle">
              <a:extLst>
                <a:ext uri="{FF2B5EF4-FFF2-40B4-BE49-F238E27FC236}">
                  <a16:creationId xmlns:a16="http://schemas.microsoft.com/office/drawing/2014/main" id="{E83D37DA-0682-4893-9C41-9AC38FE6120A}"/>
                </a:ext>
              </a:extLst>
            </p:cNvPr>
            <p:cNvSpPr/>
            <p:nvPr/>
          </p:nvSpPr>
          <p:spPr>
            <a:xfrm>
              <a:off x="9219536" y="99132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CEC051C6-D526-48EB-8021-77B6439E5CEE}"/>
                </a:ext>
              </a:extLst>
            </p:cNvPr>
            <p:cNvSpPr/>
            <p:nvPr/>
          </p:nvSpPr>
          <p:spPr>
            <a:xfrm>
              <a:off x="9243726" y="147512"/>
              <a:ext cx="135708" cy="117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84" y="21600"/>
                  </a:moveTo>
                  <a:cubicBezTo>
                    <a:pt x="6584" y="21600"/>
                    <a:pt x="7547" y="15790"/>
                    <a:pt x="11628" y="13217"/>
                  </a:cubicBezTo>
                  <a:cubicBezTo>
                    <a:pt x="15709" y="10689"/>
                    <a:pt x="21600" y="16100"/>
                    <a:pt x="21600" y="16100"/>
                  </a:cubicBezTo>
                  <a:cubicBezTo>
                    <a:pt x="21600" y="16100"/>
                    <a:pt x="12821" y="7806"/>
                    <a:pt x="15093" y="0"/>
                  </a:cubicBezTo>
                  <a:cubicBezTo>
                    <a:pt x="15093" y="0"/>
                    <a:pt x="9510" y="6830"/>
                    <a:pt x="4774" y="89"/>
                  </a:cubicBezTo>
                  <a:cubicBezTo>
                    <a:pt x="4774" y="89"/>
                    <a:pt x="10088" y="10778"/>
                    <a:pt x="0" y="12596"/>
                  </a:cubicBezTo>
                  <a:cubicBezTo>
                    <a:pt x="0" y="12596"/>
                    <a:pt x="5737" y="13217"/>
                    <a:pt x="6584" y="21600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Circle">
              <a:extLst>
                <a:ext uri="{FF2B5EF4-FFF2-40B4-BE49-F238E27FC236}">
                  <a16:creationId xmlns:a16="http://schemas.microsoft.com/office/drawing/2014/main" id="{8FFC4D86-96D6-42F6-A6F1-5E6570F5629C}"/>
                </a:ext>
              </a:extLst>
            </p:cNvPr>
            <p:cNvSpPr/>
            <p:nvPr/>
          </p:nvSpPr>
          <p:spPr>
            <a:xfrm>
              <a:off x="10211324" y="123322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9129F9A4-25B3-4C6C-BD12-DAAD799177FE}"/>
                </a:ext>
              </a:extLst>
            </p:cNvPr>
            <p:cNvSpPr/>
            <p:nvPr/>
          </p:nvSpPr>
          <p:spPr>
            <a:xfrm>
              <a:off x="10332272" y="195892"/>
              <a:ext cx="126759" cy="115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2" y="2435"/>
                  </a:moveTo>
                  <a:cubicBezTo>
                    <a:pt x="3092" y="2435"/>
                    <a:pt x="7379" y="6223"/>
                    <a:pt x="7379" y="11679"/>
                  </a:cubicBezTo>
                  <a:cubicBezTo>
                    <a:pt x="7420" y="17136"/>
                    <a:pt x="0" y="20563"/>
                    <a:pt x="0" y="20563"/>
                  </a:cubicBezTo>
                  <a:cubicBezTo>
                    <a:pt x="0" y="20563"/>
                    <a:pt x="11212" y="15467"/>
                    <a:pt x="16447" y="21600"/>
                  </a:cubicBezTo>
                  <a:cubicBezTo>
                    <a:pt x="16447" y="21600"/>
                    <a:pt x="13685" y="12536"/>
                    <a:pt x="21600" y="10913"/>
                  </a:cubicBezTo>
                  <a:cubicBezTo>
                    <a:pt x="21600" y="10913"/>
                    <a:pt x="10182" y="11274"/>
                    <a:pt x="13768" y="0"/>
                  </a:cubicBezTo>
                  <a:cubicBezTo>
                    <a:pt x="13768" y="0"/>
                    <a:pt x="10347" y="5592"/>
                    <a:pt x="3092" y="2435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Circle">
              <a:extLst>
                <a:ext uri="{FF2B5EF4-FFF2-40B4-BE49-F238E27FC236}">
                  <a16:creationId xmlns:a16="http://schemas.microsoft.com/office/drawing/2014/main" id="{09B740EF-AA8F-435D-90EC-8D54C539563B}"/>
                </a:ext>
              </a:extLst>
            </p:cNvPr>
            <p:cNvSpPr/>
            <p:nvPr/>
          </p:nvSpPr>
          <p:spPr>
            <a:xfrm>
              <a:off x="9558195" y="510361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F3A9C9C7-B9D8-4C48-8F32-178E7352C16B}"/>
                </a:ext>
              </a:extLst>
            </p:cNvPr>
            <p:cNvSpPr/>
            <p:nvPr/>
          </p:nvSpPr>
          <p:spPr>
            <a:xfrm>
              <a:off x="9630763" y="607119"/>
              <a:ext cx="135468" cy="11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81" y="0"/>
                  </a:moveTo>
                  <a:cubicBezTo>
                    <a:pt x="15081" y="0"/>
                    <a:pt x="14040" y="5822"/>
                    <a:pt x="9951" y="8311"/>
                  </a:cubicBezTo>
                  <a:cubicBezTo>
                    <a:pt x="5824" y="10800"/>
                    <a:pt x="0" y="5333"/>
                    <a:pt x="0" y="5333"/>
                  </a:cubicBezTo>
                  <a:cubicBezTo>
                    <a:pt x="0" y="5333"/>
                    <a:pt x="8717" y="13733"/>
                    <a:pt x="6364" y="21556"/>
                  </a:cubicBezTo>
                  <a:cubicBezTo>
                    <a:pt x="6364" y="21556"/>
                    <a:pt x="12034" y="14756"/>
                    <a:pt x="16701" y="21600"/>
                  </a:cubicBezTo>
                  <a:cubicBezTo>
                    <a:pt x="16701" y="21600"/>
                    <a:pt x="11456" y="10844"/>
                    <a:pt x="21600" y="9111"/>
                  </a:cubicBezTo>
                  <a:cubicBezTo>
                    <a:pt x="21562" y="9111"/>
                    <a:pt x="15814" y="8400"/>
                    <a:pt x="15081" y="0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Circle">
              <a:extLst>
                <a:ext uri="{FF2B5EF4-FFF2-40B4-BE49-F238E27FC236}">
                  <a16:creationId xmlns:a16="http://schemas.microsoft.com/office/drawing/2014/main" id="{B5375A81-0D73-48FC-BD4C-585B56B2C374}"/>
                </a:ext>
              </a:extLst>
            </p:cNvPr>
            <p:cNvSpPr/>
            <p:nvPr/>
          </p:nvSpPr>
          <p:spPr>
            <a:xfrm>
              <a:off x="9896855" y="728071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1D7ABDC3-C70C-4494-B079-5A458D274A7B}"/>
                </a:ext>
              </a:extLst>
            </p:cNvPr>
            <p:cNvSpPr/>
            <p:nvPr/>
          </p:nvSpPr>
          <p:spPr>
            <a:xfrm>
              <a:off x="9921045" y="800640"/>
              <a:ext cx="126997" cy="13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21600" y="13404"/>
                  </a:moveTo>
                  <a:cubicBezTo>
                    <a:pt x="21600" y="13404"/>
                    <a:pt x="16128" y="13672"/>
                    <a:pt x="12795" y="10226"/>
                  </a:cubicBezTo>
                  <a:cubicBezTo>
                    <a:pt x="9463" y="6779"/>
                    <a:pt x="12837" y="0"/>
                    <a:pt x="12837" y="0"/>
                  </a:cubicBezTo>
                  <a:cubicBezTo>
                    <a:pt x="12837" y="0"/>
                    <a:pt x="7611" y="10187"/>
                    <a:pt x="0" y="9574"/>
                  </a:cubicBezTo>
                  <a:cubicBezTo>
                    <a:pt x="0" y="9574"/>
                    <a:pt x="7611" y="13596"/>
                    <a:pt x="2674" y="19494"/>
                  </a:cubicBezTo>
                  <a:cubicBezTo>
                    <a:pt x="2674" y="19494"/>
                    <a:pt x="10944" y="12179"/>
                    <a:pt x="15141" y="21523"/>
                  </a:cubicBezTo>
                  <a:cubicBezTo>
                    <a:pt x="15141" y="21600"/>
                    <a:pt x="14277" y="15894"/>
                    <a:pt x="21600" y="13404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Circle">
              <a:extLst>
                <a:ext uri="{FF2B5EF4-FFF2-40B4-BE49-F238E27FC236}">
                  <a16:creationId xmlns:a16="http://schemas.microsoft.com/office/drawing/2014/main" id="{DF33CD11-09DA-44AB-862B-910BE1F3B35B}"/>
                </a:ext>
              </a:extLst>
            </p:cNvPr>
            <p:cNvSpPr/>
            <p:nvPr/>
          </p:nvSpPr>
          <p:spPr>
            <a:xfrm>
              <a:off x="9727525" y="74942"/>
              <a:ext cx="168364" cy="168364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90AF38D0-C9C6-474B-B241-FD2C9C159A5B}"/>
                </a:ext>
              </a:extLst>
            </p:cNvPr>
            <p:cNvSpPr/>
            <p:nvPr/>
          </p:nvSpPr>
          <p:spPr>
            <a:xfrm>
              <a:off x="9727525" y="123320"/>
              <a:ext cx="86600" cy="9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422"/>
                  </a:moveTo>
                  <a:cubicBezTo>
                    <a:pt x="21600" y="13422"/>
                    <a:pt x="16109" y="13704"/>
                    <a:pt x="12791" y="10264"/>
                  </a:cubicBezTo>
                  <a:cubicBezTo>
                    <a:pt x="9473" y="6824"/>
                    <a:pt x="12851" y="0"/>
                    <a:pt x="12851" y="0"/>
                  </a:cubicBezTo>
                  <a:cubicBezTo>
                    <a:pt x="12851" y="0"/>
                    <a:pt x="7602" y="10208"/>
                    <a:pt x="0" y="9587"/>
                  </a:cubicBezTo>
                  <a:cubicBezTo>
                    <a:pt x="0" y="9587"/>
                    <a:pt x="7602" y="13592"/>
                    <a:pt x="2655" y="19570"/>
                  </a:cubicBezTo>
                  <a:cubicBezTo>
                    <a:pt x="2655" y="19570"/>
                    <a:pt x="10921" y="12238"/>
                    <a:pt x="15144" y="21600"/>
                  </a:cubicBezTo>
                  <a:cubicBezTo>
                    <a:pt x="15144" y="21600"/>
                    <a:pt x="14239" y="15904"/>
                    <a:pt x="21600" y="13422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86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B140-4C5D-45AD-A5EB-EC0D86FDB33D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331E-0E85-4708-9373-E743367B5B52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6D7-9B10-4443-BA69-E960B6260B09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20D-7633-4EE6-BF97-361B0439AB0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2DE-4D08-47D5-A0B7-CDAA0E758052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FB15-868A-4B29-BA67-850957CA75CB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AD8F-4CC4-4FB4-B144-7CF4F8B37B2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  <a:alpha val="80000"/>
              </a:schemeClr>
            </a:gs>
            <a:gs pos="83000">
              <a:schemeClr val="accent3">
                <a:lumMod val="45000"/>
                <a:lumOff val="55000"/>
                <a:alpha val="70000"/>
              </a:schemeClr>
            </a:gs>
            <a:gs pos="100000">
              <a:schemeClr val="accent3">
                <a:lumMod val="30000"/>
                <a:lumOff val="70000"/>
                <a:alpha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716D"/>
                </a:solidFill>
              </a:defRPr>
            </a:lvl1pPr>
          </a:lstStyle>
          <a:p>
            <a:fld id="{ABD33F99-3B89-4BA8-8D8B-BFD462DD3662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>
                <a:solidFill>
                  <a:srgbClr val="E1716D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716D"/>
                </a:solidFill>
              </a:defRPr>
            </a:lvl1pPr>
          </a:lstStyle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88900" y="6959601"/>
            <a:ext cx="1555234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3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2206544" y="-98405"/>
            <a:ext cx="2006109" cy="785351"/>
            <a:chOff x="-2096383" y="21447"/>
            <a:chExt cx="1504582" cy="58901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-2096383" y="21447"/>
              <a:ext cx="302006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-1002010" y="387370"/>
              <a:ext cx="410209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22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5736F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716D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716D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716D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716D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716D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h-TH" dirty="0"/>
              <a:t>แนวทางการคัดเลือกผู้ขายที่มีศักยภาพ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8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10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Client-Server Architectures</a:t>
            </a:r>
          </a:p>
        </p:txBody>
      </p:sp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71220E6C-53BF-45CF-B29F-B942A920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904"/>
              </p:ext>
            </p:extLst>
          </p:nvPr>
        </p:nvGraphicFramePr>
        <p:xfrm>
          <a:off x="278362" y="1376364"/>
          <a:ext cx="9836021" cy="5345112"/>
        </p:xfrm>
        <a:graphic>
          <a:graphicData uri="http://schemas.openxmlformats.org/drawingml/2006/table">
            <a:tbl>
              <a:tblPr/>
              <a:tblGrid>
                <a:gridCol w="2184976">
                  <a:extLst>
                    <a:ext uri="{9D8B030D-6E8A-4147-A177-3AD203B41FA5}">
                      <a16:colId xmlns:a16="http://schemas.microsoft.com/office/drawing/2014/main" val="3243038987"/>
                    </a:ext>
                  </a:extLst>
                </a:gridCol>
                <a:gridCol w="3896298">
                  <a:extLst>
                    <a:ext uri="{9D8B030D-6E8A-4147-A177-3AD203B41FA5}">
                      <a16:colId xmlns:a16="http://schemas.microsoft.com/office/drawing/2014/main" val="389350038"/>
                    </a:ext>
                  </a:extLst>
                </a:gridCol>
                <a:gridCol w="3754747">
                  <a:extLst>
                    <a:ext uri="{9D8B030D-6E8A-4147-A177-3AD203B41FA5}">
                      <a16:colId xmlns:a16="http://schemas.microsoft.com/office/drawing/2014/main" val="3985505774"/>
                    </a:ext>
                  </a:extLst>
                </a:gridCol>
              </a:tblGrid>
              <a:tr h="458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คุณลักษณะ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Fat Client / Thick Client</a:t>
                      </a:r>
                      <a:endParaRPr kumimoji="0" lang="th-TH" altLang="th-TH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Thin Client</a:t>
                      </a:r>
                      <a:endParaRPr kumimoji="0" lang="th-TH" altLang="th-TH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50113"/>
                  </a:ext>
                </a:extLst>
              </a:tr>
              <a:tr h="11068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ความหนาแน่นของจราจรบนเครือข่าย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สูง</a:t>
                      </a:r>
                      <a:r>
                        <a:rPr kumimoji="0" lang="en-US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เนื่องจากต้องสื่อสารกับ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เซิร์ฟเวอร์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บ่อยขึ้นในเรื่องของการเข้าถึงและการอ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ัป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เดตผลลัพธ์จากการประมวลผล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ต่ำ</a:t>
                      </a:r>
                      <a:r>
                        <a:rPr kumimoji="0" lang="en-US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เนื่องจากการโต้ตอบระหว่างกันโดยส่วนใหญ่เป็นชุดคำสั่งและข้อมูลที่อยู่ฝั่ง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เซิร์ฟเวอร์</a:t>
                      </a:r>
                      <a:endParaRPr kumimoji="0" lang="th-TH" altLang="th-TH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524850"/>
                  </a:ext>
                </a:extLst>
              </a:tr>
              <a:tr h="7828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ประสิทธิภาพ</a:t>
                      </a:r>
                      <a:r>
                        <a:rPr kumimoji="0" lang="en-US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/</a:t>
                      </a: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ความเร็ว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ต่ำ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เพราะต้องใช้จราจรบนเครือข่ายมากขึ้น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เร็ว</a:t>
                      </a:r>
                      <a:r>
                        <a:rPr kumimoji="0" lang="en-US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เพราะใช้จราจรบนเครือข่ายค่อนข้างน้อย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04228"/>
                  </a:ext>
                </a:extLst>
              </a:tr>
              <a:tr h="7828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ต้นทุน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สูงกว่า</a:t>
                      </a:r>
                      <a:r>
                        <a:rPr kumimoji="0" lang="en-US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เพราะต้องใช้อุปกรณ์ฮาร์ดแวร์ที่มีสมรรถนะสูง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ต่ำ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เพราะอุปกรณ์บนเครือข่ายไม่จำเป็นต้องใช้เครื่องที่มีสมรรถนะสูง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08251"/>
                  </a:ext>
                </a:extLst>
              </a:tr>
              <a:tr h="7828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การบำรุงรักษา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สูงกว่า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เพราะโปรแกรมจำนวนมาก จะอยู่ฝั่งไคลเอน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ต์</a:t>
                      </a:r>
                      <a:endParaRPr kumimoji="0" lang="th-TH" altLang="th-TH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ต่ำกว่า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เพราะโปรแกรมส่วนใหญ่จะอยู่ฝั่ง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เซิร์ฟเวอร์</a:t>
                      </a:r>
                      <a:endParaRPr kumimoji="0" lang="th-TH" altLang="th-TH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24201"/>
                  </a:ext>
                </a:extLst>
              </a:tr>
              <a:tr h="14307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ความง่ายต่อการพัฒนา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ง่าย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เนื่องจากตัวระบบจะคล้ายกับระบบแบบไฟล์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เซิร์ฟเวอร์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ที่การประมวลผล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ใดๆ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มักจะถูกดำเนินงานที่ฝั่งไคลเอน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ต์</a:t>
                      </a:r>
                      <a:endParaRPr kumimoji="0" lang="th-TH" altLang="th-TH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ยากกว่า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เนื่องจากนักพัฒนาจะต้องเข้าไปจัดการกับส่วนงานประมวลผล ซึ่งเกี่ยวข้องกับประสิทธิภาพโดยรวมของระบบ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6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13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11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Client-Server Architectures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F11E0F-2869-4F25-8033-29C36659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6364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th-TH" noProof="1">
                <a:cs typeface="+mj-cs"/>
              </a:rPr>
              <a:t>การตัดสินใจเลือกใช้สถาปัตยกรรมแต่ละรูปแบบ นักวิเคราะห์ควรพิจารณาดังต่อไปนี้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1.</a:t>
            </a:r>
            <a:r>
              <a:rPr lang="th-TH" noProof="1">
                <a:cs typeface="+mj-cs"/>
              </a:rPr>
              <a:t>ต้นทุนด้านโครงสร้างพื้นฐาน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2.</a:t>
            </a:r>
            <a:r>
              <a:rPr lang="th-TH" noProof="1">
                <a:cs typeface="+mj-cs"/>
              </a:rPr>
              <a:t>ต้นทุนด้านการพัฒนา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3.</a:t>
            </a:r>
            <a:r>
              <a:rPr lang="th-TH" noProof="1">
                <a:cs typeface="+mj-cs"/>
              </a:rPr>
              <a:t>ความยากง่ายต่อการพัฒนา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4.</a:t>
            </a:r>
            <a:r>
              <a:rPr lang="th-TH" noProof="1">
                <a:cs typeface="+mj-cs"/>
              </a:rPr>
              <a:t>ความสามารถในการอินเตอร์เฟส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5.</a:t>
            </a:r>
            <a:r>
              <a:rPr lang="th-TH" noProof="1">
                <a:cs typeface="+mj-cs"/>
              </a:rPr>
              <a:t>การควบคุมและคงามปลอดภัย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6.</a:t>
            </a:r>
            <a:r>
              <a:rPr lang="th-TH" noProof="1">
                <a:cs typeface="+mj-cs"/>
              </a:rPr>
              <a:t>ความสามารถในการขยายระบบในอนาคต</a:t>
            </a:r>
          </a:p>
        </p:txBody>
      </p:sp>
    </p:spTree>
    <p:extLst>
      <p:ext uri="{BB962C8B-B14F-4D97-AF65-F5344CB8AC3E}">
        <p14:creationId xmlns:p14="http://schemas.microsoft.com/office/powerpoint/2010/main" val="412072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487B908-E7F1-4701-BFF0-D320462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B0B7924-3CE9-4F6A-9377-9BB9E2726933}"/>
              </a:ext>
            </a:extLst>
          </p:cNvPr>
          <p:cNvSpPr/>
          <p:nvPr/>
        </p:nvSpPr>
        <p:spPr>
          <a:xfrm>
            <a:off x="2211355" y="1716833"/>
            <a:ext cx="7025951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7200" dirty="0">
                <a:cs typeface="+mj-cs"/>
              </a:rPr>
              <a:t>ขอบคุณครับ</a:t>
            </a:r>
          </a:p>
        </p:txBody>
      </p:sp>
    </p:spTree>
    <p:extLst>
      <p:ext uri="{BB962C8B-B14F-4D97-AF65-F5344CB8AC3E}">
        <p14:creationId xmlns:p14="http://schemas.microsoft.com/office/powerpoint/2010/main" val="428235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h-TH" noProof="1">
                <a:cs typeface="+mj-cs"/>
              </a:rPr>
              <a:t>เมื่อทีมงานเข้าใจเกี่ยวกับกลยุทธ์การจัดการหาระบบตามแค่ละวิธีเป็นอย่างดีแล้วละใช้วิธีต่างๆ ในกสรรวบรวมช้อมูลโดยหนึ่งในเครื่อง คือเอกสาร </a:t>
            </a:r>
            <a:r>
              <a:rPr lang="en-US" noProof="1">
                <a:cs typeface="+mj-cs"/>
              </a:rPr>
              <a:t>Request for proposal (RFP) </a:t>
            </a:r>
            <a:r>
              <a:rPr lang="th-TH" noProof="1">
                <a:cs typeface="+mj-cs"/>
              </a:rPr>
              <a:t>เป็นการร่างข้อเสนอที่เป็นทางการแสดงข้อมูลและความต้องการทีมงาน</a:t>
            </a:r>
          </a:p>
          <a:p>
            <a:pPr algn="just"/>
            <a:r>
              <a:rPr lang="th-TH" noProof="1">
                <a:cs typeface="+mj-cs"/>
              </a:rPr>
              <a:t>ส่วนโครงการขนาดเล็ก </a:t>
            </a:r>
            <a:r>
              <a:rPr lang="en-US" noProof="1">
                <a:cs typeface="+mj-cs"/>
              </a:rPr>
              <a:t>Request for information (RFI) </a:t>
            </a:r>
            <a:r>
              <a:rPr lang="th-TH" noProof="1">
                <a:cs typeface="+mj-cs"/>
              </a:rPr>
              <a:t>จะมีรายละเอียดที่สั้นด้วยการส่งไปยังผู้ขายที่มีศักยภาพที่รายละเอียดอยู่แล้ว</a:t>
            </a:r>
          </a:p>
          <a:p>
            <a:pPr algn="just"/>
            <a:r>
              <a:rPr lang="th-TH" noProof="1">
                <a:cs typeface="+mj-cs"/>
              </a:rPr>
              <a:t>การนำเทคนิค </a:t>
            </a:r>
            <a:r>
              <a:rPr lang="en-US" noProof="1">
                <a:cs typeface="+mj-cs"/>
              </a:rPr>
              <a:t>Request for quote (RFQ) </a:t>
            </a:r>
            <a:r>
              <a:rPr lang="th-TH" noProof="1">
                <a:cs typeface="+mj-cs"/>
              </a:rPr>
              <a:t>คือองค์กรที่อยู่ในฐานะผู้ซื้อ ระบุรายการต่างๆและให้ผู้ขายเสนอใบราคามาพร้อมเงื่อนไข บริการที่เกี่ยวข้องมาให้โดยตอบสนององค์กรมากที่สุด</a:t>
            </a:r>
          </a:p>
          <a:p>
            <a:pPr algn="just"/>
            <a:endParaRPr lang="en-US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2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แนวทางการคัดเลือกผู้ขายที่มีศักยภาพ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7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h-TH" dirty="0"/>
              <a:t>การออกแบบสถาปัตยกรรมระบบ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29346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6"/>
            <a:ext cx="9209842" cy="4351339"/>
          </a:xfrm>
        </p:spPr>
        <p:txBody>
          <a:bodyPr>
            <a:noAutofit/>
          </a:bodyPr>
          <a:lstStyle/>
          <a:p>
            <a:pPr algn="thaiDist"/>
            <a:r>
              <a:rPr lang="th-TH" noProof="1">
                <a:cs typeface="+mj-cs"/>
              </a:rPr>
              <a:t>ประกอบไปด้วยการวางแผนเกี่ยวกับฮาร์ดแวร์ ซอฟต์แวร์ การสื่อสาร และระบบความปลอดภัย เพื่อสนับสนุนระบบงานใหม่การออกแบบสถาปัตยกรรมเครือข่ายก่อให้เกิดประโยชน์ในด้านต่าง ๆ มากมาย ไม่ว่าจะเป็นความสามารถในด้านการสื่อสารภายในเครือข่ายเพื่อใช้ฐานข้อมูลร่วมกัน การใช้อุปกรณ์หรือทรัพยากรต่าง ๆ ร่วมกันบนเครือข่าย</a:t>
            </a:r>
          </a:p>
          <a:p>
            <a:pPr marL="0" indent="0" algn="thaiDist">
              <a:buNone/>
            </a:pPr>
            <a:r>
              <a:rPr lang="th-TH" b="1" noProof="1">
                <a:cs typeface="+mj-cs"/>
              </a:rPr>
              <a:t> การออกแบบสถาปัตยกรรมเครือข่าย ประกอบไปด้วยพื้นฐาน 3 สถาปัตยกรรม ด้วยกัน คือ</a:t>
            </a:r>
          </a:p>
          <a:p>
            <a:pPr fontAlgn="base"/>
            <a:r>
              <a:rPr lang="th-TH" dirty="0">
                <a:cs typeface="+mj-cs"/>
              </a:rPr>
              <a:t>สถาปัตยกรรมเครือข่ายแบบ</a:t>
            </a:r>
            <a:r>
              <a:rPr lang="en-US" dirty="0">
                <a:cs typeface="+mj-cs"/>
              </a:rPr>
              <a:t> Server-</a:t>
            </a:r>
            <a:r>
              <a:rPr lang="en-US" dirty="0" err="1">
                <a:cs typeface="+mj-cs"/>
              </a:rPr>
              <a:t>Basesed</a:t>
            </a:r>
            <a:endParaRPr lang="th-TH" dirty="0">
              <a:cs typeface="+mj-cs"/>
            </a:endParaRPr>
          </a:p>
          <a:p>
            <a:pPr fontAlgn="base"/>
            <a:r>
              <a:rPr lang="th-TH" dirty="0">
                <a:cs typeface="+mj-cs"/>
              </a:rPr>
              <a:t>สถาปัตยกรรมเครือข่ายแบบ</a:t>
            </a:r>
            <a:r>
              <a:rPr lang="en-US" dirty="0">
                <a:cs typeface="+mj-cs"/>
              </a:rPr>
              <a:t> Client-Based</a:t>
            </a:r>
            <a:endParaRPr lang="th-TH" dirty="0">
              <a:cs typeface="+mj-cs"/>
            </a:endParaRPr>
          </a:p>
          <a:p>
            <a:pPr fontAlgn="base"/>
            <a:r>
              <a:rPr lang="th-TH" dirty="0">
                <a:cs typeface="+mj-cs"/>
              </a:rPr>
              <a:t>สถาปัตยกรรมเครือข่ายแบบ</a:t>
            </a:r>
            <a:r>
              <a:rPr lang="en-US" dirty="0">
                <a:cs typeface="+mj-cs"/>
              </a:rPr>
              <a:t> Client-Server</a:t>
            </a:r>
            <a:endParaRPr lang="en-US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4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แนวทางการคัดเลือกผู้ขายที่มีศักยภาพ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0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en-US" dirty="0">
                <a:cs typeface="+mj-cs"/>
              </a:rPr>
              <a:t>Server </a:t>
            </a:r>
            <a:r>
              <a:rPr lang="th-TH" dirty="0">
                <a:cs typeface="+mj-cs"/>
              </a:rPr>
              <a:t>จะมีหน้าที่บริการทรัพยากรให้แก่เครื่องลูกข่ายบนระบบ เช่นบริการไฟล์ บริการงานพิมพ์</a:t>
            </a:r>
          </a:p>
          <a:p>
            <a:pPr fontAlgn="base"/>
            <a:r>
              <a:rPr lang="en-US" dirty="0">
                <a:cs typeface="+mj-cs"/>
              </a:rPr>
              <a:t>Client </a:t>
            </a:r>
            <a:r>
              <a:rPr lang="th-TH" dirty="0">
                <a:cs typeface="+mj-cs"/>
              </a:rPr>
              <a:t>จะเป็นลูกเครือข่ายมี่ต่อกับ</a:t>
            </a:r>
            <a:r>
              <a:rPr lang="en-US" dirty="0">
                <a:cs typeface="+mj-cs"/>
              </a:rPr>
              <a:t> Server </a:t>
            </a:r>
            <a:r>
              <a:rPr lang="th-TH" dirty="0">
                <a:cs typeface="+mj-cs"/>
              </a:rPr>
              <a:t>เพื่อขอใช้</a:t>
            </a:r>
            <a:r>
              <a:rPr lang="th-TH" dirty="0" err="1">
                <a:cs typeface="+mj-cs"/>
              </a:rPr>
              <a:t>ทรัพ</a:t>
            </a:r>
            <a:r>
              <a:rPr lang="th-TH" dirty="0">
                <a:cs typeface="+mj-cs"/>
              </a:rPr>
              <a:t>ยาการ</a:t>
            </a:r>
            <a:r>
              <a:rPr lang="en-US" dirty="0">
                <a:cs typeface="+mj-cs"/>
              </a:rPr>
              <a:t>Client </a:t>
            </a:r>
            <a:r>
              <a:rPr lang="th-TH" dirty="0">
                <a:cs typeface="+mj-cs"/>
              </a:rPr>
              <a:t>จะมี </a:t>
            </a:r>
            <a:r>
              <a:rPr lang="en-US" dirty="0">
                <a:cs typeface="+mj-cs"/>
              </a:rPr>
              <a:t>3</a:t>
            </a:r>
            <a:r>
              <a:rPr lang="th-TH" dirty="0">
                <a:cs typeface="+mj-cs"/>
              </a:rPr>
              <a:t>ประเภท </a:t>
            </a:r>
            <a:r>
              <a:rPr lang="th-TH" dirty="0" err="1">
                <a:cs typeface="+mj-cs"/>
              </a:rPr>
              <a:t>เทอร์มินัล</a:t>
            </a:r>
            <a:r>
              <a:rPr lang="th-TH" dirty="0">
                <a:cs typeface="+mj-cs"/>
              </a:rPr>
              <a:t> เครื่องพีซี </a:t>
            </a:r>
            <a:r>
              <a:rPr lang="th-TH" dirty="0" err="1">
                <a:cs typeface="+mj-cs"/>
              </a:rPr>
              <a:t>เทอร์มินัล</a:t>
            </a:r>
            <a:r>
              <a:rPr lang="th-TH" dirty="0">
                <a:cs typeface="+mj-cs"/>
              </a:rPr>
              <a:t>แบบเฉพาะ </a:t>
            </a:r>
          </a:p>
          <a:p>
            <a:pPr fontAlgn="base"/>
            <a:r>
              <a:rPr lang="en-US" noProof="1">
                <a:cs typeface="+mj-cs"/>
              </a:rPr>
              <a:t>Network </a:t>
            </a:r>
            <a:r>
              <a:rPr lang="th-TH" noProof="1">
                <a:cs typeface="+mj-cs"/>
              </a:rPr>
              <a:t>เป็นส่วนสนับสนุนให้เกิดการสื่อสารระหว่างเครื่อง </a:t>
            </a:r>
            <a:r>
              <a:rPr lang="en-US" noProof="1">
                <a:cs typeface="+mj-cs"/>
              </a:rPr>
              <a:t>Client</a:t>
            </a:r>
            <a:r>
              <a:rPr lang="th-TH" noProof="1">
                <a:cs typeface="+mj-cs"/>
              </a:rPr>
              <a:t> กับ </a:t>
            </a:r>
            <a:r>
              <a:rPr lang="en-US" noProof="1">
                <a:cs typeface="+mj-cs"/>
              </a:rPr>
              <a:t>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5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ด้านองค์ประกอบหลักของสถาปัตยกรรมทั้ง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20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en-US" noProof="1">
                <a:cs typeface="+mj-cs"/>
              </a:rPr>
              <a:t>1. Presentation logic </a:t>
            </a:r>
            <a:r>
              <a:rPr lang="th-TH" noProof="1">
                <a:cs typeface="+mj-cs"/>
              </a:rPr>
              <a:t>คือ เป็นส่วนที่เดกี่ยวข้องกับวิธีติดต่อหรือโต้ตอบระหว่างผู้ใหช้กับระบบ เช่น การรับข้อมูลจากแผ้นพิมพ์</a:t>
            </a:r>
          </a:p>
          <a:p>
            <a:pPr fontAlgn="base"/>
            <a:r>
              <a:rPr lang="en-US" noProof="1">
                <a:cs typeface="+mj-cs"/>
              </a:rPr>
              <a:t>2. Application logic </a:t>
            </a:r>
            <a:r>
              <a:rPr lang="th-TH" noProof="1">
                <a:cs typeface="+mj-cs"/>
              </a:rPr>
              <a:t>เป็นส่วนของโปรแกรมที่นำมาใช้ประมวลผล เพื่อสนับสนุนระบบงานธุรกิจ</a:t>
            </a:r>
          </a:p>
          <a:p>
            <a:pPr fontAlgn="base"/>
            <a:r>
              <a:rPr lang="en-US" noProof="1">
                <a:cs typeface="+mj-cs"/>
              </a:rPr>
              <a:t>3. Data Access logic </a:t>
            </a:r>
            <a:r>
              <a:rPr lang="th-TH" noProof="1">
                <a:cs typeface="+mj-cs"/>
              </a:rPr>
              <a:t>เป็นส่วนงานบริการจัดการเกี่ยวกับเข้าถึงข้อมุล เล่น ซอฟต์แวร์จัดการฐานข้อมูล เรื่องสืบค้น การปรับปรุ่ง</a:t>
            </a:r>
          </a:p>
          <a:p>
            <a:pPr fontAlgn="base"/>
            <a:r>
              <a:rPr lang="en-US" noProof="1">
                <a:cs typeface="+mj-cs"/>
              </a:rPr>
              <a:t> 4.Data Storage </a:t>
            </a:r>
            <a:r>
              <a:rPr lang="th-TH" noProof="1">
                <a:cs typeface="+mj-cs"/>
              </a:rPr>
              <a:t>เป็นส่วนงานบริการที่ทำหน้าที่จัดการแฟ้มข้อมูลลงในสื่ออุปกรณ์ทางกายภาพที่ใช้สพหรับจัดเก็บข้อมูลจริงๆ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6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งานแอปพลิ</a:t>
            </a:r>
            <a:r>
              <a:rPr lang="th-TH" dirty="0" err="1"/>
              <a:t>เค</a:t>
            </a:r>
            <a:r>
              <a:rPr lang="th-TH" dirty="0"/>
              <a:t>ชัน แบ่งออกเป็น </a:t>
            </a:r>
            <a:r>
              <a:rPr lang="en-US" dirty="0"/>
              <a:t>4 </a:t>
            </a:r>
            <a:r>
              <a:rPr lang="th-TH" dirty="0"/>
              <a:t>ส่วนสำคัญคือ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6876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th-TH" noProof="1">
                <a:cs typeface="+mj-cs"/>
              </a:rPr>
              <a:t>เป็นสถาปัตยกรรมเครือข่ายที่มีเมนเฟรมคอมพิวเตอร์หรือที่เรียกว่าโฮสต์ เป็นศูนย์กลาง และมีเครื่องลูกข่ายที่เรียกว่าเทอร์มินัล ที่มีเพียงแป้นพิมพ์และจอภาพทำหน้าที่รับและส่งข้อมูลจากโฮสต์ โดยภาระงานประมวลทั้งหลายจะถูกกระทำอยู่บบฝั่งโฮสต์ทั้งสิน</a:t>
            </a:r>
          </a:p>
          <a:p>
            <a:pPr fontAlgn="base"/>
            <a:r>
              <a:rPr lang="th-TH" noProof="1">
                <a:cs typeface="+mj-cs"/>
              </a:rPr>
              <a:t>หมายความว่าโฮสต์จะแบกภาระเองทั้งหมดเพราโปรเซสทั้งหมดอยู่บนโฮสต์ เพราะผู้ดูแลสามารถจัดการงานบริการได้เพียงผู้เดียว ในขณะเดียวกันก็มีข้อเสียในเรื่องคอขวด ส่งผลให้มีการตอบสนองช้า โดยเฉพาะความต้องการประมวลผลจำนวนมากในลักษณะแบบกลุ่มก้อน คือ การประมลผลแบบแบตซ์ </a:t>
            </a:r>
            <a:r>
              <a:rPr lang="en-US" noProof="1">
                <a:cs typeface="+mj-cs"/>
              </a:rPr>
              <a:t>Batch Processing </a:t>
            </a:r>
            <a:r>
              <a:rPr lang="th-TH" noProof="1">
                <a:cs typeface="+mj-cs"/>
              </a:rPr>
              <a:t>เป็นการกำหนดเวลาในการประมวลเริ่มเมื่อแบบไหนอย่างไร เช่นธนาคารได้รวบรวมบัญชีเงินฝากประจำของลูกค้ามีนับแสนรายลงเข้ารับเครื่องเมนเฟรมเพื่อคิดดอกเบี้ยฝากประจำให้ลูกค้าทุกๆสิ้นเดือ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7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Server-</a:t>
            </a:r>
            <a:r>
              <a:rPr lang="en-US" dirty="0" err="1"/>
              <a:t>Basesed</a:t>
            </a:r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BBC7A86-94AA-4710-A8E3-715E612B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346" y="4233157"/>
            <a:ext cx="4282750" cy="26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6364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th-TH" noProof="1">
                <a:cs typeface="+mj-cs"/>
              </a:rPr>
              <a:t>สถาปัตยกรรมแบบไคลเอนท์เซิร์ฟเวอร์ (</a:t>
            </a:r>
            <a:r>
              <a:rPr lang="en-US" noProof="1">
                <a:cs typeface="+mj-cs"/>
              </a:rPr>
              <a:t>Client-Server Architectures)</a:t>
            </a:r>
          </a:p>
          <a:p>
            <a:pPr fontAlgn="base"/>
            <a:r>
              <a:rPr lang="th-TH" noProof="1">
                <a:cs typeface="+mj-cs"/>
              </a:rPr>
              <a:t>ในปัจจุบันองค์กรหลายแห่งหันมาใช้ระบบตามสถาปัตยกรรมแบบไคลเอนท์เซิร์ฟเวอร์ ที่ทำให้สามารถสร้างความสมดุลย์ของภาระงานในการประมวลผลระหว่างอุปกรณ์ไคลเอนท์ และเซิร์ฟเวอร์ ด้วยสถาปัตยกรรมแบบนี้ ไคลเอนท์ทำหน้าที่ ในการแสดงผล () ในขณะที่เซิร์ฟเวอร์ ทำหน้าประมวลผลเชิงตรรกเพื่อเข้าถึงข้อมูล () และการจัดเก็บข้อมูล () นอกจากนี้ ในส่วนงานตรรกะของแอพพลิเคชั่น ยังอาจสามารถวางไว้ที่ไคลเอนท์ หรือเซิร์ฟเวอร์ ก็ได้ หรือวางไว้ทั้งสองฝั่ง</a:t>
            </a:r>
          </a:p>
          <a:p>
            <a:pPr fontAlgn="base"/>
            <a:endParaRPr lang="th-TH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8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Client-Server Architectures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0040AEE9-45AD-4083-BF9A-54C7D953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67" y="3976676"/>
            <a:ext cx="4684062" cy="27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6364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th-TH" noProof="1">
                <a:cs typeface="+mj-cs"/>
              </a:rPr>
              <a:t>ทั้งนี้หากภาระงานส่วนใหญ่อยู่ที่ไคลเอนท์ จะเรียกว่า </a:t>
            </a:r>
            <a:r>
              <a:rPr lang="en-US" noProof="1">
                <a:cs typeface="+mj-cs"/>
              </a:rPr>
              <a:t>thick </a:t>
            </a:r>
            <a:r>
              <a:rPr lang="th-TH" noProof="1">
                <a:cs typeface="+mj-cs"/>
              </a:rPr>
              <a:t>หรือ </a:t>
            </a:r>
            <a:r>
              <a:rPr lang="en-US" noProof="1">
                <a:cs typeface="+mj-cs"/>
              </a:rPr>
              <a:t>fat </a:t>
            </a:r>
            <a:r>
              <a:rPr lang="th-TH" noProof="1">
                <a:cs typeface="+mj-cs"/>
              </a:rPr>
              <a:t>ไคล์เอนท์ในปัจจุบัน ไคลเอนท์แบบธิน หรือแฟส จะรับภาระงานส่วนน้อยของแอพพลิเคชั่น ซึ่งกำลังเป็นที่นิยมเนื่องมีภาระสูญเสียต่ำ และง่ายต่อการบำรุงรักษา ตัวอย่างเช่น ระบบเว็บต่างๆ ถูกออกแบบให้ เว็บเบราเซอร์ทำหน้าที่แสดงผลเป็นหลัก และประมวลผลทางธุรกรรมเพียงเล็กน้อย การเข้าถึงข้อมูลทั้งหมด และการจัดเก็บข้อมูล เป็นภาระของเซิร์ฟเวอร์ทั้งสิ้น</a:t>
            </a:r>
          </a:p>
          <a:p>
            <a:pPr fontAlgn="base"/>
            <a:endParaRPr lang="th-TH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9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Client-Server Architectures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1D7DD99-9F7A-40F2-A876-40F4FEF42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81" y="4412733"/>
            <a:ext cx="7000705" cy="23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35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0082-Spring2-PowerPoint-Template-16_9.pptx" id="{AD3952DC-AB9E-42FA-AFAE-A1071009B8D7}" vid="{7522121A-C0A0-4644-9EAD-DD38BCF1FFE0}"/>
    </a:ext>
  </a:extLst>
</a:theme>
</file>

<file path=ppt/theme/theme2.xml><?xml version="1.0" encoding="utf-8"?>
<a:theme xmlns:a="http://schemas.openxmlformats.org/drawingml/2006/main" name="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0082-Spring2-PowerPoint-Template-16_9.pptx" id="{AD3952DC-AB9E-42FA-AFAE-A1071009B8D7}" vid="{FF64BDE9-A937-4635-841A-C061C9B9266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1-0082-Spring2-PowerPoint-Template-16_9</Template>
  <TotalTime>109</TotalTime>
  <Words>1078</Words>
  <Application>Microsoft Office PowerPoint</Application>
  <PresentationFormat>แบบจอกว้าง</PresentationFormat>
  <Paragraphs>73</Paragraphs>
  <Slides>12</Slides>
  <Notes>11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TH SarabunPSK</vt:lpstr>
      <vt:lpstr>Custom Design by PresentationGO</vt:lpstr>
      <vt:lpstr>by PresentationGO</vt:lpstr>
      <vt:lpstr>แนวทางการคัดเลือกผู้ขายที่มีศักยภาพ</vt:lpstr>
      <vt:lpstr>แนวทางการคัดเลือกผู้ขายที่มีศักยภาพ</vt:lpstr>
      <vt:lpstr>การออกแบบสถาปัตยกรรมระบบ</vt:lpstr>
      <vt:lpstr>แนวทางการคัดเลือกผู้ขายที่มีศักยภาพ</vt:lpstr>
      <vt:lpstr>ด้านองค์ประกอบหลักของสถาปัตยกรรมทั้ง 3</vt:lpstr>
      <vt:lpstr>งานแอปพลิเคชัน แบ่งออกเป็น 4 ส่วนสำคัญคือ</vt:lpstr>
      <vt:lpstr>สถาปัตยกรรมแบบ Server-Basesed</vt:lpstr>
      <vt:lpstr>สถาปัตยกรรมแบบ Client-Server Architectures</vt:lpstr>
      <vt:lpstr>สถาปัตยกรรมแบบ Client-Server Architectures</vt:lpstr>
      <vt:lpstr>สถาปัตยกรรมแบบ Client-Server Architectures</vt:lpstr>
      <vt:lpstr>สถาปัตยกรรมแบบ Client-Server Architectures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แนวทางการคัดเลือกผู้ขายที่มีศักยภาพ</dc:title>
  <dc:creator>fulkkie12 55120</dc:creator>
  <dc:description>© Copyright PresentationGO.com</dc:description>
  <cp:lastModifiedBy>fulkkie12 55120</cp:lastModifiedBy>
  <cp:revision>24</cp:revision>
  <dcterms:created xsi:type="dcterms:W3CDTF">2020-03-18T02:34:51Z</dcterms:created>
  <dcterms:modified xsi:type="dcterms:W3CDTF">2020-04-23T13:02:53Z</dcterms:modified>
  <cp:category>Templates</cp:category>
</cp:coreProperties>
</file>