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A968C-CE8C-2803-2D9C-BAC911A4F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09DB0E-F8D1-F006-E1B5-714CCA2C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15EE9-3CDD-C8E5-5C3B-7A61416E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7ECE7-2FD1-26FE-9154-080422AC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12DCE-6B62-DDBA-75AF-1ADF0018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5694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C1E89-6280-32E4-A097-03A8849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74C149-6C95-D9E6-7A61-A381B0617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04843-2CCA-C2C6-9666-565A5013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BDDFD-0F5B-4A45-9760-280049EF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8F2B0-CE7C-3408-B7ED-B1D69D32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5442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8D63CE-32DB-4CDF-5AAE-3D3A49579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892992-6EC7-BEF0-541C-E8CBD3D4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493E3-A8D8-0F94-2898-30B163D6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8CC7A-44B1-B768-0C4C-446BDE60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1E123-0DE2-5554-9464-044626D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0543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A0A0-2AB6-A101-EC52-3CDC5C5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313CF-6338-B40D-1C58-4C91220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57F812-F316-1FFC-981D-5FADC89E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488B9-8C4C-48E3-7E08-CB8418CC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EF28B-FB1C-66A8-F530-293A5E21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6737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61D91-ED71-72CC-7891-75DE9E49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214C6-23EF-CFA7-D54C-A6DAD48E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1F5E2-9937-EDC1-7647-DD94977E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1673C-E108-8F0F-FAA6-0F760C4E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05E6B-759B-061A-8708-41286FB5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401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D2D8A-88CF-D308-B95E-C01402C4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6A302-BF91-E2F1-4F21-5CF78EA1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D97DFF-21C6-77A3-9045-7F6C1131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F66A5-131D-70D1-F4B1-6753E505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45641-8688-4CE1-D10F-EFEDBA9E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39B96B-095D-CD43-015F-6527EA91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165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B35E-A7C8-1939-48D2-0623BD4C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E6D1D5-218A-22C3-917F-F2D82E306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A55AF-3AFD-0054-7A3D-69F3A359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DBA076-586A-5B3E-A4E4-08F2E9A8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21BDE3-A938-3D1B-23A3-E31FB5518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FC5504-72C3-6B92-E380-54B1DC7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7C5A02-4B20-AADA-8AD4-B73B2112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C4B9E7-9658-035E-3B13-436DD4ED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4369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17F36-84BD-6124-8AAB-3424C755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D6855B-97EF-2341-7BC5-20E3BE97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C36BD4-F4D8-EE1E-4AE5-3D98508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BBB2F8-1858-582F-558B-19378BA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989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2CBCD-3BF4-577E-C940-97DD0F1F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FB9C28-CA6D-4A14-D5B6-58FFF5A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A8D1B8-89C6-7A6E-99DC-A3B32534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4655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CD29B-4AFD-9FE6-AA5A-5D83E248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ADC32-3745-537E-6107-1C94FAA0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3122E5-AE3B-CC4E-D531-0A4343DA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DE503-7A63-E3D6-6387-CEE8F5ED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8DBA01-BB5A-FA3F-284B-ECE96179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560ACB-325B-B437-BBA1-B29785FF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523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F40CE-7B00-8425-87B7-6F00BF38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00B475-1D07-3EEC-F2D7-3F79813B8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CB8A47-6917-BDFE-1CC8-22BA047E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F1676-05FD-ABF1-AB52-347A2882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681128-C355-E57B-07E3-20659151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39497F-2B99-60BA-9298-163C73D0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081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F5E944-A639-F9BA-E409-C505479A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62E25-4779-49F4-A96F-41A710D9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DAF0F-648D-385C-8BC2-CC5FCBBFB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4121-671B-49B2-849B-FAA71AB2D440}" type="datetimeFigureOut">
              <a:rPr lang="es-NI" smtClean="0"/>
              <a:t>4/10/2024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73822-36A5-F525-EE9F-AF71F4FCE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FE43-A5DB-A9D5-E503-BD9BDA68C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FCDC-54AF-4083-99FC-C87F2C8377B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028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PPT Solar Charge Controllers Explained — Clean Energy Reviews">
            <a:extLst>
              <a:ext uri="{FF2B5EF4-FFF2-40B4-BE49-F238E27FC236}">
                <a16:creationId xmlns:a16="http://schemas.microsoft.com/office/drawing/2014/main" id="{40877FB2-911C-0A03-2A7D-C46DE8ACC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3024" r="35147" b="2586"/>
          <a:stretch/>
        </p:blipFill>
        <p:spPr bwMode="auto">
          <a:xfrm>
            <a:off x="71717" y="73604"/>
            <a:ext cx="4049445" cy="28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PPT Solar Charge Controllers Explained — Clean Energy Reviews">
            <a:extLst>
              <a:ext uri="{FF2B5EF4-FFF2-40B4-BE49-F238E27FC236}">
                <a16:creationId xmlns:a16="http://schemas.microsoft.com/office/drawing/2014/main" id="{D75FECE0-A56A-F5B7-08CC-B483BB3E0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9" t="19432" r="21719" b="56258"/>
          <a:stretch/>
        </p:blipFill>
        <p:spPr bwMode="auto">
          <a:xfrm>
            <a:off x="4121162" y="571358"/>
            <a:ext cx="890336" cy="7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9AB3BED-D3FD-662E-FF32-938741F56FCC}"/>
              </a:ext>
            </a:extLst>
          </p:cNvPr>
          <p:cNvSpPr/>
          <p:nvPr/>
        </p:nvSpPr>
        <p:spPr>
          <a:xfrm>
            <a:off x="4431631" y="3984813"/>
            <a:ext cx="1954306" cy="199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15FE87-C31D-253F-8020-F80D7229D553}"/>
              </a:ext>
            </a:extLst>
          </p:cNvPr>
          <p:cNvSpPr/>
          <p:nvPr/>
        </p:nvSpPr>
        <p:spPr>
          <a:xfrm>
            <a:off x="4431630" y="6099303"/>
            <a:ext cx="1954306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cliente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0A7B65-A950-09F3-41AA-5D2D3BC4BDDA}"/>
              </a:ext>
            </a:extLst>
          </p:cNvPr>
          <p:cNvSpPr/>
          <p:nvPr/>
        </p:nvSpPr>
        <p:spPr>
          <a:xfrm>
            <a:off x="7942730" y="3984813"/>
            <a:ext cx="3880860" cy="199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2677DC-E0C1-9761-D608-1068F4A9F060}"/>
              </a:ext>
            </a:extLst>
          </p:cNvPr>
          <p:cNvSpPr/>
          <p:nvPr/>
        </p:nvSpPr>
        <p:spPr>
          <a:xfrm>
            <a:off x="7942729" y="6099303"/>
            <a:ext cx="3880861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Servidor / procesa y toma decisiones</a:t>
            </a:r>
          </a:p>
        </p:txBody>
      </p:sp>
      <p:pic>
        <p:nvPicPr>
          <p:cNvPr id="8" name="Picture 2" descr="MPPT Solar Charge Controllers Explained — Clean Energy Reviews">
            <a:extLst>
              <a:ext uri="{FF2B5EF4-FFF2-40B4-BE49-F238E27FC236}">
                <a16:creationId xmlns:a16="http://schemas.microsoft.com/office/drawing/2014/main" id="{D2070394-D173-72BB-5F8F-682D97002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2" t="19432" r="1964" b="26786"/>
          <a:stretch/>
        </p:blipFill>
        <p:spPr bwMode="auto">
          <a:xfrm>
            <a:off x="7908810" y="710014"/>
            <a:ext cx="1289522" cy="163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8C7EB76-90D1-E1C0-4021-AB6952DE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90" t="29151" r="36667" b="24967"/>
          <a:stretch/>
        </p:blipFill>
        <p:spPr>
          <a:xfrm>
            <a:off x="4850155" y="4073555"/>
            <a:ext cx="1036894" cy="1819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3487667-F7F1-15A6-CA6C-B2716622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48" y="3262310"/>
            <a:ext cx="905546" cy="403018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14B6D8D3-298B-96F6-6D5F-739CA95BC5F8}"/>
              </a:ext>
            </a:extLst>
          </p:cNvPr>
          <p:cNvSpPr/>
          <p:nvPr/>
        </p:nvSpPr>
        <p:spPr>
          <a:xfrm>
            <a:off x="1215665" y="1786007"/>
            <a:ext cx="243892" cy="14349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3D5FC31-6B12-C646-097B-33A4021AA94C}"/>
              </a:ext>
            </a:extLst>
          </p:cNvPr>
          <p:cNvSpPr/>
          <p:nvPr/>
        </p:nvSpPr>
        <p:spPr>
          <a:xfrm>
            <a:off x="1321863" y="4894620"/>
            <a:ext cx="2963266" cy="349623"/>
          </a:xfrm>
          <a:prstGeom prst="rightArrow">
            <a:avLst>
              <a:gd name="adj1" fmla="val 71673"/>
              <a:gd name="adj2" fmla="val 463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/>
              <a:t>                           Voltajes panel</a:t>
            </a: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CF497AC9-6999-E018-B03A-1371E936943B}"/>
              </a:ext>
            </a:extLst>
          </p:cNvPr>
          <p:cNvSpPr/>
          <p:nvPr/>
        </p:nvSpPr>
        <p:spPr>
          <a:xfrm>
            <a:off x="1215663" y="3981114"/>
            <a:ext cx="243894" cy="8860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631ACBC-1209-3023-50B1-168239174C11}"/>
              </a:ext>
            </a:extLst>
          </p:cNvPr>
          <p:cNvSpPr/>
          <p:nvPr/>
        </p:nvSpPr>
        <p:spPr>
          <a:xfrm>
            <a:off x="982882" y="3719753"/>
            <a:ext cx="701550" cy="210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000" dirty="0"/>
              <a:t>V1  40v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2221518B-672C-C6D4-8DF3-E8EB10D51744}"/>
              </a:ext>
            </a:extLst>
          </p:cNvPr>
          <p:cNvSpPr/>
          <p:nvPr/>
        </p:nvSpPr>
        <p:spPr>
          <a:xfrm>
            <a:off x="2444527" y="2021123"/>
            <a:ext cx="216145" cy="2298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6AD65C7F-8DA8-A63A-C3C6-79EFE1CEA08F}"/>
              </a:ext>
            </a:extLst>
          </p:cNvPr>
          <p:cNvSpPr/>
          <p:nvPr/>
        </p:nvSpPr>
        <p:spPr>
          <a:xfrm>
            <a:off x="2501763" y="4457558"/>
            <a:ext cx="1783366" cy="349623"/>
          </a:xfrm>
          <a:prstGeom prst="rightArrow">
            <a:avLst>
              <a:gd name="adj1" fmla="val 71673"/>
              <a:gd name="adj2" fmla="val 463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/>
              <a:t>Voltajes Baterías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9263AB-124C-759A-DC3D-D08B5D6F3506}"/>
              </a:ext>
            </a:extLst>
          </p:cNvPr>
          <p:cNvSpPr/>
          <p:nvPr/>
        </p:nvSpPr>
        <p:spPr>
          <a:xfrm>
            <a:off x="2501763" y="2021122"/>
            <a:ext cx="310035" cy="106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0D73AB6-2908-0A24-BBFA-2290F84701B2}"/>
              </a:ext>
            </a:extLst>
          </p:cNvPr>
          <p:cNvSpPr/>
          <p:nvPr/>
        </p:nvSpPr>
        <p:spPr>
          <a:xfrm>
            <a:off x="6493441" y="6166198"/>
            <a:ext cx="1341783" cy="349623"/>
          </a:xfrm>
          <a:prstGeom prst="rightArrow">
            <a:avLst>
              <a:gd name="adj1" fmla="val 71673"/>
              <a:gd name="adj2" fmla="val 463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/>
              <a:t>Enviando data</a:t>
            </a:r>
          </a:p>
        </p:txBody>
      </p:sp>
      <p:pic>
        <p:nvPicPr>
          <p:cNvPr id="1028" name="Picture 4" descr="OpenHacks | Open Source Hardware | Productos | Raspberry Pi 2 Model B ARMv7  with 1G RAM">
            <a:extLst>
              <a:ext uri="{FF2B5EF4-FFF2-40B4-BE49-F238E27FC236}">
                <a16:creationId xmlns:a16="http://schemas.microsoft.com/office/drawing/2014/main" id="{F0D6F51E-B91B-1DFA-1593-83820CB8C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t="7110" r="2721" b="5485"/>
          <a:stretch/>
        </p:blipFill>
        <p:spPr bwMode="auto">
          <a:xfrm rot="10800000">
            <a:off x="9072987" y="4088898"/>
            <a:ext cx="2664581" cy="177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ódem - Iconos gratis de tecnología">
            <a:extLst>
              <a:ext uri="{FF2B5EF4-FFF2-40B4-BE49-F238E27FC236}">
                <a16:creationId xmlns:a16="http://schemas.microsoft.com/office/drawing/2014/main" id="{2D1A395E-DDFD-2CE4-DCB9-D5E68013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07" y="4718042"/>
            <a:ext cx="930059" cy="9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ódem - Iconos gratis de tecnología">
            <a:extLst>
              <a:ext uri="{FF2B5EF4-FFF2-40B4-BE49-F238E27FC236}">
                <a16:creationId xmlns:a16="http://schemas.microsoft.com/office/drawing/2014/main" id="{7F539F39-9B55-6BF3-7F6B-C3C74BCDC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3222" b="67462"/>
          <a:stretch/>
        </p:blipFill>
        <p:spPr bwMode="auto">
          <a:xfrm>
            <a:off x="5880135" y="4786556"/>
            <a:ext cx="528060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p Services Comm Pre - Ethernet Cable Icon Png, Transparent Png ,  Transparent Png Image - PNGitem">
            <a:extLst>
              <a:ext uri="{FF2B5EF4-FFF2-40B4-BE49-F238E27FC236}">
                <a16:creationId xmlns:a16="http://schemas.microsoft.com/office/drawing/2014/main" id="{38045F5D-C408-70C5-4BBA-DF6368F8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39" y="5251523"/>
            <a:ext cx="882439" cy="66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1B628092-2603-3313-33FA-C9A266B3F611}"/>
              </a:ext>
            </a:extLst>
          </p:cNvPr>
          <p:cNvSpPr/>
          <p:nvPr/>
        </p:nvSpPr>
        <p:spPr>
          <a:xfrm>
            <a:off x="6408195" y="4053951"/>
            <a:ext cx="2578770" cy="48183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/>
              <a:t>Retornando respuestas</a:t>
            </a:r>
          </a:p>
        </p:txBody>
      </p:sp>
      <p:pic>
        <p:nvPicPr>
          <p:cNvPr id="4" name="Picture 2" descr="2-Channel 5V Relay Module for Arduino DSP AVR PIC ARM">
            <a:extLst>
              <a:ext uri="{FF2B5EF4-FFF2-40B4-BE49-F238E27FC236}">
                <a16:creationId xmlns:a16="http://schemas.microsoft.com/office/drawing/2014/main" id="{AEC3972A-09C1-E76F-4C88-71FD0C37B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t="14880" r="20636" b="10301"/>
          <a:stretch/>
        </p:blipFill>
        <p:spPr bwMode="auto">
          <a:xfrm>
            <a:off x="4907540" y="1879269"/>
            <a:ext cx="772306" cy="9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82071026-6DC7-0C47-FF45-485957D4330B}"/>
              </a:ext>
            </a:extLst>
          </p:cNvPr>
          <p:cNvSpPr/>
          <p:nvPr/>
        </p:nvSpPr>
        <p:spPr>
          <a:xfrm rot="5400000">
            <a:off x="4929219" y="2965487"/>
            <a:ext cx="432824" cy="31213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400" dirty="0"/>
          </a:p>
        </p:txBody>
      </p:sp>
      <p:pic>
        <p:nvPicPr>
          <p:cNvPr id="11" name="Picture 2" descr="MPPT Solar Charge Controllers Explained — Clean Energy Reviews">
            <a:extLst>
              <a:ext uri="{FF2B5EF4-FFF2-40B4-BE49-F238E27FC236}">
                <a16:creationId xmlns:a16="http://schemas.microsoft.com/office/drawing/2014/main" id="{4F5AA43A-C32A-D1CD-86A4-2749615B2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9" t="42056" r="21719" b="26786"/>
          <a:stretch/>
        </p:blipFill>
        <p:spPr bwMode="auto">
          <a:xfrm>
            <a:off x="3781250" y="1257939"/>
            <a:ext cx="890336" cy="9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1934486-B764-EEFC-C2EB-454382DF144E}"/>
              </a:ext>
            </a:extLst>
          </p:cNvPr>
          <p:cNvSpPr/>
          <p:nvPr/>
        </p:nvSpPr>
        <p:spPr>
          <a:xfrm>
            <a:off x="2864894" y="3100065"/>
            <a:ext cx="2141613" cy="246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/>
              <a:t>Ch1 CA </a:t>
            </a:r>
            <a:r>
              <a:rPr lang="es-NI" sz="1400" dirty="0" err="1"/>
              <a:t>Domicilar</a:t>
            </a:r>
            <a:r>
              <a:rPr lang="es-NI" sz="1400" dirty="0"/>
              <a:t> ON/OFF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27EAA72-8258-8608-65C2-CE9C934DCA27}"/>
              </a:ext>
            </a:extLst>
          </p:cNvPr>
          <p:cNvSpPr/>
          <p:nvPr/>
        </p:nvSpPr>
        <p:spPr>
          <a:xfrm>
            <a:off x="2811798" y="3397005"/>
            <a:ext cx="2445417" cy="246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>
                <a:solidFill>
                  <a:schemeClr val="tx1"/>
                </a:solidFill>
              </a:rPr>
              <a:t>Ch2 CA Inverter….ON/OFF…....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98D810C-9A06-C7B9-B0E6-D7B03C2A6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15224" y="6011811"/>
            <a:ext cx="569430" cy="569430"/>
          </a:xfrm>
          <a:prstGeom prst="rect">
            <a:avLst/>
          </a:prstGeom>
        </p:spPr>
      </p:pic>
      <p:pic>
        <p:nvPicPr>
          <p:cNvPr id="1030" name="Picture 6" descr="Poste Eléctrico Icono Diseño Tecnología Energía Eléctrica Vector PNG  ,dibujos Tecnología, Energía, Eléctrico PNG y Vector para Descargar Gratis  | Pngtree">
            <a:extLst>
              <a:ext uri="{FF2B5EF4-FFF2-40B4-BE49-F238E27FC236}">
                <a16:creationId xmlns:a16="http://schemas.microsoft.com/office/drawing/2014/main" id="{DE34CFEC-72D0-C3C4-008C-22938B5A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03" y="2298"/>
            <a:ext cx="1273346" cy="12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gleta de alimentación - Iconos gratis de electrónica">
            <a:extLst>
              <a:ext uri="{FF2B5EF4-FFF2-40B4-BE49-F238E27FC236}">
                <a16:creationId xmlns:a16="http://schemas.microsoft.com/office/drawing/2014/main" id="{782F1C6D-9B35-45D2-625A-EBD43E17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01" y="1760599"/>
            <a:ext cx="863234" cy="86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B17469B4-71B8-D47A-589D-A25F3E8537F2}"/>
              </a:ext>
            </a:extLst>
          </p:cNvPr>
          <p:cNvSpPr/>
          <p:nvPr/>
        </p:nvSpPr>
        <p:spPr>
          <a:xfrm rot="16200000">
            <a:off x="6590792" y="1241700"/>
            <a:ext cx="90036" cy="5682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A290D862-CFE3-872C-5B36-DD0AC636C7FB}"/>
              </a:ext>
            </a:extLst>
          </p:cNvPr>
          <p:cNvSpPr/>
          <p:nvPr/>
        </p:nvSpPr>
        <p:spPr>
          <a:xfrm rot="16200000">
            <a:off x="6432418" y="916100"/>
            <a:ext cx="90034" cy="8849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8549010-466F-2980-7576-9B0B86B041A0}"/>
              </a:ext>
            </a:extLst>
          </p:cNvPr>
          <p:cNvSpPr/>
          <p:nvPr/>
        </p:nvSpPr>
        <p:spPr>
          <a:xfrm>
            <a:off x="4671587" y="1443267"/>
            <a:ext cx="77230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E4C5728-BE0F-06FF-8A2C-7AC3AE6C080C}"/>
              </a:ext>
            </a:extLst>
          </p:cNvPr>
          <p:cNvSpPr/>
          <p:nvPr/>
        </p:nvSpPr>
        <p:spPr>
          <a:xfrm>
            <a:off x="4671585" y="1574639"/>
            <a:ext cx="474047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pic>
        <p:nvPicPr>
          <p:cNvPr id="39" name="Picture 2" descr="2-Channel 5V Relay Module for Arduino DSP AVR PIC ARM">
            <a:extLst>
              <a:ext uri="{FF2B5EF4-FFF2-40B4-BE49-F238E27FC236}">
                <a16:creationId xmlns:a16="http://schemas.microsoft.com/office/drawing/2014/main" id="{2241C41B-F4B8-F1F7-E9A3-5EF333025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t="14880" r="20636" b="10301"/>
          <a:stretch/>
        </p:blipFill>
        <p:spPr bwMode="auto">
          <a:xfrm>
            <a:off x="5721135" y="1867170"/>
            <a:ext cx="772306" cy="9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462F374C-143F-1433-F737-952F89F634F7}"/>
              </a:ext>
            </a:extLst>
          </p:cNvPr>
          <p:cNvSpPr/>
          <p:nvPr/>
        </p:nvSpPr>
        <p:spPr>
          <a:xfrm rot="5400000">
            <a:off x="6075449" y="2978501"/>
            <a:ext cx="458853" cy="31213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4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01CD2A2-AD56-926D-BC82-79A9A6F44201}"/>
              </a:ext>
            </a:extLst>
          </p:cNvPr>
          <p:cNvSpPr/>
          <p:nvPr/>
        </p:nvSpPr>
        <p:spPr>
          <a:xfrm rot="16200000">
            <a:off x="4979640" y="1752153"/>
            <a:ext cx="286267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EECE5B9-20B0-2372-BD19-401ED6FA6763}"/>
              </a:ext>
            </a:extLst>
          </p:cNvPr>
          <p:cNvSpPr/>
          <p:nvPr/>
        </p:nvSpPr>
        <p:spPr>
          <a:xfrm rot="16200000">
            <a:off x="4886027" y="1545040"/>
            <a:ext cx="69665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DF105A8-238F-D6D3-09C4-1848F6986CE0}"/>
              </a:ext>
            </a:extLst>
          </p:cNvPr>
          <p:cNvSpPr/>
          <p:nvPr/>
        </p:nvSpPr>
        <p:spPr>
          <a:xfrm rot="16200000">
            <a:off x="5209934" y="1656886"/>
            <a:ext cx="47296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4B65E65-4AB1-0639-057F-4F0CF3DD1323}"/>
              </a:ext>
            </a:extLst>
          </p:cNvPr>
          <p:cNvSpPr/>
          <p:nvPr/>
        </p:nvSpPr>
        <p:spPr>
          <a:xfrm rot="16200000">
            <a:off x="5406579" y="1748839"/>
            <a:ext cx="28904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CBF2F0B-272C-1714-0462-34112AC3F682}"/>
              </a:ext>
            </a:extLst>
          </p:cNvPr>
          <p:cNvSpPr/>
          <p:nvPr/>
        </p:nvSpPr>
        <p:spPr>
          <a:xfrm rot="16200000">
            <a:off x="5500701" y="1444234"/>
            <a:ext cx="89107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EB0164-B6EF-02E9-FA07-5593034EC9EC}"/>
              </a:ext>
            </a:extLst>
          </p:cNvPr>
          <p:cNvSpPr/>
          <p:nvPr/>
        </p:nvSpPr>
        <p:spPr>
          <a:xfrm rot="16200000">
            <a:off x="5772568" y="1602602"/>
            <a:ext cx="570499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EBF4CF3-7DB4-7A73-5637-5F6F0A005CFC}"/>
              </a:ext>
            </a:extLst>
          </p:cNvPr>
          <p:cNvSpPr/>
          <p:nvPr/>
        </p:nvSpPr>
        <p:spPr>
          <a:xfrm rot="16200000">
            <a:off x="5742085" y="1360059"/>
            <a:ext cx="105558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55CCF08-6F65-6386-E7AF-377B466523DD}"/>
              </a:ext>
            </a:extLst>
          </p:cNvPr>
          <p:cNvSpPr/>
          <p:nvPr/>
        </p:nvSpPr>
        <p:spPr>
          <a:xfrm rot="16200000">
            <a:off x="6169657" y="1682939"/>
            <a:ext cx="409822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F24ABD3-F2BD-8D39-38F1-96B67637C4CD}"/>
              </a:ext>
            </a:extLst>
          </p:cNvPr>
          <p:cNvSpPr/>
          <p:nvPr/>
        </p:nvSpPr>
        <p:spPr>
          <a:xfrm rot="12497440">
            <a:off x="5264721" y="850877"/>
            <a:ext cx="7441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AD2BF55-4EAF-966F-1760-49915AF05B48}"/>
              </a:ext>
            </a:extLst>
          </p:cNvPr>
          <p:cNvSpPr/>
          <p:nvPr/>
        </p:nvSpPr>
        <p:spPr>
          <a:xfrm rot="12497440">
            <a:off x="5507695" y="649950"/>
            <a:ext cx="828482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321065A6-28D1-719A-1E49-E9F379FE58F1}"/>
              </a:ext>
            </a:extLst>
          </p:cNvPr>
          <p:cNvSpPr/>
          <p:nvPr/>
        </p:nvSpPr>
        <p:spPr>
          <a:xfrm rot="16200000">
            <a:off x="6183518" y="953694"/>
            <a:ext cx="90036" cy="13916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7125CCCC-D03E-56DE-D611-CF8BA9D82355}"/>
              </a:ext>
            </a:extLst>
          </p:cNvPr>
          <p:cNvSpPr/>
          <p:nvPr/>
        </p:nvSpPr>
        <p:spPr>
          <a:xfrm rot="16200000">
            <a:off x="6018958" y="381144"/>
            <a:ext cx="90034" cy="1704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A94332C-5905-F4C7-B95B-44B52BB2FD76}"/>
              </a:ext>
            </a:extLst>
          </p:cNvPr>
          <p:cNvSpPr/>
          <p:nvPr/>
        </p:nvSpPr>
        <p:spPr>
          <a:xfrm rot="16200000">
            <a:off x="6847356" y="1262555"/>
            <a:ext cx="22271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F1087635-5344-EA57-77EB-0136DD3D5586}"/>
              </a:ext>
            </a:extLst>
          </p:cNvPr>
          <p:cNvSpPr/>
          <p:nvPr/>
        </p:nvSpPr>
        <p:spPr>
          <a:xfrm rot="16200000">
            <a:off x="7236959" y="1013311"/>
            <a:ext cx="90034" cy="5632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0DF8F21-C984-92B3-12A4-5E86ECD69252}"/>
              </a:ext>
            </a:extLst>
          </p:cNvPr>
          <p:cNvSpPr/>
          <p:nvPr/>
        </p:nvSpPr>
        <p:spPr>
          <a:xfrm rot="16200000">
            <a:off x="6849342" y="1572459"/>
            <a:ext cx="22271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59" name="Flecha: hacia abajo 58">
            <a:extLst>
              <a:ext uri="{FF2B5EF4-FFF2-40B4-BE49-F238E27FC236}">
                <a16:creationId xmlns:a16="http://schemas.microsoft.com/office/drawing/2014/main" id="{1FF3F422-9B74-E03D-BE22-3AF6872112E4}"/>
              </a:ext>
            </a:extLst>
          </p:cNvPr>
          <p:cNvSpPr/>
          <p:nvPr/>
        </p:nvSpPr>
        <p:spPr>
          <a:xfrm rot="16200000">
            <a:off x="7158092" y="1404068"/>
            <a:ext cx="90034" cy="4014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60" name="Flecha: hacia abajo 59">
            <a:extLst>
              <a:ext uri="{FF2B5EF4-FFF2-40B4-BE49-F238E27FC236}">
                <a16:creationId xmlns:a16="http://schemas.microsoft.com/office/drawing/2014/main" id="{D6196069-06F5-8707-3478-2D7D662419A9}"/>
              </a:ext>
            </a:extLst>
          </p:cNvPr>
          <p:cNvSpPr/>
          <p:nvPr/>
        </p:nvSpPr>
        <p:spPr>
          <a:xfrm>
            <a:off x="7403857" y="1559800"/>
            <a:ext cx="89121" cy="20704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57FA8B2F-5386-5B60-4F1E-D35E0F53C0A3}"/>
              </a:ext>
            </a:extLst>
          </p:cNvPr>
          <p:cNvSpPr/>
          <p:nvPr/>
        </p:nvSpPr>
        <p:spPr>
          <a:xfrm>
            <a:off x="7563029" y="1253289"/>
            <a:ext cx="89121" cy="502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D3AB091C-5A42-5F16-E996-FAA9EE5AF5F4}"/>
              </a:ext>
            </a:extLst>
          </p:cNvPr>
          <p:cNvSpPr/>
          <p:nvPr/>
        </p:nvSpPr>
        <p:spPr>
          <a:xfrm>
            <a:off x="2506992" y="5341946"/>
            <a:ext cx="1778137" cy="306156"/>
          </a:xfrm>
          <a:prstGeom prst="rightArrow">
            <a:avLst>
              <a:gd name="adj1" fmla="val 71673"/>
              <a:gd name="adj2" fmla="val 4638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/>
              <a:t>Voltajes Inversor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87A3E848-E81F-1FA8-1276-4A959A7C73B8}"/>
              </a:ext>
            </a:extLst>
          </p:cNvPr>
          <p:cNvSpPr/>
          <p:nvPr/>
        </p:nvSpPr>
        <p:spPr>
          <a:xfrm>
            <a:off x="2524355" y="5745723"/>
            <a:ext cx="1783366" cy="349623"/>
          </a:xfrm>
          <a:prstGeom prst="rightArrow">
            <a:avLst>
              <a:gd name="adj1" fmla="val 71673"/>
              <a:gd name="adj2" fmla="val 4638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dirty="0"/>
              <a:t>Voltaje Red Eléctrica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9A01AA0-0C5D-5F04-2690-C69203A991F7}"/>
              </a:ext>
            </a:extLst>
          </p:cNvPr>
          <p:cNvSpPr/>
          <p:nvPr/>
        </p:nvSpPr>
        <p:spPr>
          <a:xfrm>
            <a:off x="3575011" y="1984294"/>
            <a:ext cx="1174880" cy="1843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200" dirty="0"/>
              <a:t>Voltaje inversor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EB7686-FBAE-63C0-32C7-F16C78B780BE}"/>
              </a:ext>
            </a:extLst>
          </p:cNvPr>
          <p:cNvSpPr/>
          <p:nvPr/>
        </p:nvSpPr>
        <p:spPr>
          <a:xfrm>
            <a:off x="4374063" y="980591"/>
            <a:ext cx="1174880" cy="1843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200" dirty="0"/>
              <a:t>Voltaje </a:t>
            </a:r>
            <a:r>
              <a:rPr lang="es-NI" sz="1200" dirty="0" err="1"/>
              <a:t>Electrica</a:t>
            </a:r>
            <a:endParaRPr lang="es-NI" sz="12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E823B4F0-9C59-EF24-2140-66A9A16C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90" t="29151" r="36667" b="24967"/>
          <a:stretch/>
        </p:blipFill>
        <p:spPr>
          <a:xfrm rot="16200000">
            <a:off x="5526011" y="2920908"/>
            <a:ext cx="478945" cy="840549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003F89A1-9189-84DD-79BD-53CEBA4DAD7E}"/>
              </a:ext>
            </a:extLst>
          </p:cNvPr>
          <p:cNvSpPr/>
          <p:nvPr/>
        </p:nvSpPr>
        <p:spPr>
          <a:xfrm>
            <a:off x="5550867" y="3577562"/>
            <a:ext cx="973593" cy="224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200" dirty="0"/>
              <a:t>Conmutador</a:t>
            </a:r>
          </a:p>
        </p:txBody>
      </p:sp>
      <p:pic>
        <p:nvPicPr>
          <p:cNvPr id="37" name="Picture 8" descr="Módem - Iconos gratis de tecnología">
            <a:extLst>
              <a:ext uri="{FF2B5EF4-FFF2-40B4-BE49-F238E27FC236}">
                <a16:creationId xmlns:a16="http://schemas.microsoft.com/office/drawing/2014/main" id="{EFD9A4AB-D3EB-F847-CAEF-5B7EB21FF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3222" b="67462"/>
          <a:stretch/>
        </p:blipFill>
        <p:spPr bwMode="auto">
          <a:xfrm>
            <a:off x="6397429" y="3161196"/>
            <a:ext cx="528060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9569EFD-98ED-C112-143C-ED5FCB06F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56" y="2210199"/>
            <a:ext cx="718431" cy="319741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3901CB74-E8BD-9DF1-CA6E-B4430538A55D}"/>
              </a:ext>
            </a:extLst>
          </p:cNvPr>
          <p:cNvSpPr/>
          <p:nvPr/>
        </p:nvSpPr>
        <p:spPr>
          <a:xfrm>
            <a:off x="2663925" y="3847833"/>
            <a:ext cx="715622" cy="212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000" dirty="0"/>
              <a:t>V2 30v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AA73A69B-6339-6222-BBDB-F20890F0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570" y="3295888"/>
            <a:ext cx="746880" cy="332402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8952108B-9559-11C4-8E01-AC07BF715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30" y="668747"/>
            <a:ext cx="646654" cy="28779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F286D70-28D8-B09F-E33C-B7465A5BC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95" y="1829624"/>
            <a:ext cx="4652653" cy="2058623"/>
          </a:xfrm>
          <a:prstGeom prst="rect">
            <a:avLst/>
          </a:prstGeom>
        </p:spPr>
      </p:pic>
      <p:sp>
        <p:nvSpPr>
          <p:cNvPr id="63" name="Rectángulo 62">
            <a:extLst>
              <a:ext uri="{FF2B5EF4-FFF2-40B4-BE49-F238E27FC236}">
                <a16:creationId xmlns:a16="http://schemas.microsoft.com/office/drawing/2014/main" id="{E529296C-F80E-94E4-EA19-A7580BAA0C1C}"/>
              </a:ext>
            </a:extLst>
          </p:cNvPr>
          <p:cNvSpPr/>
          <p:nvPr/>
        </p:nvSpPr>
        <p:spPr>
          <a:xfrm>
            <a:off x="2524355" y="6208985"/>
            <a:ext cx="1678677" cy="212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000" dirty="0"/>
              <a:t>Botón para de emergencia</a:t>
            </a:r>
          </a:p>
        </p:txBody>
      </p:sp>
    </p:spTree>
    <p:extLst>
      <p:ext uri="{BB962C8B-B14F-4D97-AF65-F5344CB8AC3E}">
        <p14:creationId xmlns:p14="http://schemas.microsoft.com/office/powerpoint/2010/main" val="111806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5FE7E5-6C46-2625-5FB1-63076F5C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6" y="1042820"/>
            <a:ext cx="11374711" cy="42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4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48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Danilo Oswaldo Berroterán Vivas</dc:creator>
  <cp:lastModifiedBy>Danilo Oswaldo Berroterán Vivas</cp:lastModifiedBy>
  <cp:revision>14</cp:revision>
  <dcterms:created xsi:type="dcterms:W3CDTF">2024-10-02T02:45:18Z</dcterms:created>
  <dcterms:modified xsi:type="dcterms:W3CDTF">2024-10-05T04:58:19Z</dcterms:modified>
</cp:coreProperties>
</file>