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A143D-6CA5-FE44-75C2-FB8331A1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3EF81B-9AC6-A049-D8C7-31BB300C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D3EBF2-147F-09F1-527C-0F80C3CD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5A338-B768-219E-646E-DE863859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0B74E-41E2-334D-F18B-035E517A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675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C4395-1AED-A63F-5141-CF3CF0D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8618F1-D349-016B-B8C6-7ED05FD1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3C5CA8-1A16-1454-DD46-939A8FE3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12A18-F0C9-7D60-DFE4-EA8BB4E3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0011B-CE36-3B2F-6133-042CA1F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7476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38718B-8A3F-0FBB-1C8F-80339552D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C91A19-9C70-7A3A-9734-2DAE2D2EA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BF5F18-CC5D-3C22-4409-494A6D8A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498142-CCB9-529C-F0DF-BFB44905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6EB4C-04B3-6304-1722-DF17D9AA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89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48CB-A39D-0E8B-BB2D-00C33DDB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2055D-787A-74DA-93DF-5E97E43B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EFDAF-C065-5242-24FE-889B6D7E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C657D4-FFAB-1FB7-6D57-4DB894C3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F9BE8-3AE4-8E42-3DEF-0C60314C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15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A3603-D73E-14D0-FB59-9555CF73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72F67-B5D8-B464-ECC4-E52AFA3D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BE45B-97FC-457B-821E-110A4F55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B8060-204A-BF87-1A4E-7CEAF57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B387E-862B-D795-0B50-D2C0CC23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13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99738-DF9C-AADA-41E0-02AE8AD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35CD2-DA4C-ED01-F030-53AF2E77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E07FD5-4C67-24D6-27F8-FB348FEE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520DB-0458-990F-1182-EE533293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BA03DC-92AB-CF05-799E-69667BD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6AD75-E845-A682-5F8B-6DAD43B9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6030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5A7B6-1866-3174-AB88-686EBA1A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85780C-442D-B09A-BF97-92A88DA9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DDDA28-A9C5-1C8D-4E64-0F255A78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6683D0-8F74-A05F-D340-8F1071648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95C7D2-988C-29D5-6873-283A1B007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01C41D-EB26-C5C8-B042-54D84B4D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130F43-0429-B3A9-DD40-2450F04E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A3E64-1027-27F3-1DD4-4AF8E896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8955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D3A9-47BC-636C-210D-71401968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79C9EB-89B9-B448-0DBD-47C3B650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F2C450-3977-BC71-E19E-0D61B141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6BFDD5-712A-A858-8877-6BA02E45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810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0499B6-77B2-CC6C-A031-ED58F29B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EE1FC-4B37-B4A7-CADD-069625A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185D4E-4F5F-F246-47CD-AA4E69AE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028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183FF-1947-BF13-35CB-5CB18C69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11F1E-358E-A13D-BC37-B8ACBF11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0A503D-7845-2605-E6A1-F44B2EC2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722E6-9A59-36D4-B9A5-9F1BD7E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869F2C-F67F-768A-0353-F07A8D61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A348C3-3BBE-7319-9831-7FC805D5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0709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86808-1DD7-F880-2945-1285A2D9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75432A-5A3B-E14F-A52F-CA98FB981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F34162-0A99-B877-F46C-82158083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02CC8B-0841-5F59-1B8B-613D590E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D5EC5A-02FA-72C6-4EF2-4AE177F6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9B590A-6A5C-6C20-E687-B6E71D81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091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DEA647-9B39-7571-FD0E-DA4CB44B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BFFD64-78AF-3BA2-B565-5781789D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48A9B-7F0E-E255-425A-6AF90F333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009E-F276-4D38-9991-21DC21632D13}" type="datetimeFigureOut">
              <a:rPr lang="es-NI" smtClean="0"/>
              <a:t>2/10/2024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0FB66-B261-B8BF-8885-914567473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C8FD3-6F74-0EAF-7913-1FF834969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2917-ACA1-4989-A75A-402D473F5D8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9089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45F4C3-F1B9-CD5F-396B-2E080698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Que incluye el proyecto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F31565-6531-C95B-C253-E29D945D9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hardware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73E511-E9A4-FFAA-3346-C46C5830A4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NI" dirty="0"/>
              <a:t>ESP32: es un microcontrolador de bajo costo y consumo de energía, cuenta con tecnología </a:t>
            </a:r>
            <a:r>
              <a:rPr lang="es-NI" dirty="0" err="1"/>
              <a:t>Wi</a:t>
            </a:r>
            <a:r>
              <a:rPr lang="es-NI" dirty="0"/>
              <a:t>-Fi y Bluetooth de modo dual integrado que permite controlar todo tipo de sensores, módulos y actuadores;  es el sucesor del microcontrolador ESP8266.</a:t>
            </a:r>
          </a:p>
          <a:p>
            <a:pPr algn="just"/>
            <a:endParaRPr lang="es-NI" dirty="0"/>
          </a:p>
          <a:p>
            <a:pPr algn="just"/>
            <a:r>
              <a:rPr lang="es-NI" dirty="0"/>
              <a:t>Raspberry Pi 2: es Mini-PC, es la segunda generación de Raspberry Pi. Reemplazó a la Raspberry Pi 1 </a:t>
            </a:r>
            <a:r>
              <a:rPr lang="es-NI" dirty="0" err="1"/>
              <a:t>Model</a:t>
            </a:r>
            <a:r>
              <a:rPr lang="es-NI" dirty="0"/>
              <a:t> B+ original en febrero de 2015.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968BFC-AF95-F4B2-76DA-D3AD3A48F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NI" dirty="0"/>
              <a:t>software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EF0CF77-177A-ED74-0882-AF2F571A7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357814" cy="36845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NI" dirty="0"/>
              <a:t>ESP32: Su código fuente hace uso de protocolos de comunicación http a modo de Cliente el cual puede ejecutar consultas a un SERVER y obtener respuestas.</a:t>
            </a:r>
          </a:p>
          <a:p>
            <a:pPr algn="just"/>
            <a:endParaRPr lang="es-NI" dirty="0"/>
          </a:p>
          <a:p>
            <a:pPr algn="just"/>
            <a:r>
              <a:rPr lang="es-NI" dirty="0"/>
              <a:t>Raspberry Pi 2: se configuro para ejecutar servicios esenciales de un SERVER (Apache, MySQL, PHP) de esta forma podemos crear aplicaciones web dinámicas (utilizando peticiones/solicitudes http) utilizando tecnologías como: HTML, CSS, JavaScript, PHP estas</a:t>
            </a:r>
          </a:p>
        </p:txBody>
      </p:sp>
    </p:spTree>
    <p:extLst>
      <p:ext uri="{BB962C8B-B14F-4D97-AF65-F5344CB8AC3E}">
        <p14:creationId xmlns:p14="http://schemas.microsoft.com/office/powerpoint/2010/main" val="349461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47B7255-136E-CC4C-E14D-D3E83681C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0A0289-D5D7-F22A-04A0-FFC9FAA1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725" y="351477"/>
            <a:ext cx="5439770" cy="412797"/>
          </a:xfrm>
        </p:spPr>
        <p:txBody>
          <a:bodyPr>
            <a:noAutofit/>
          </a:bodyPr>
          <a:lstStyle/>
          <a:p>
            <a:r>
              <a:rPr lang="es-NI" sz="2400" b="1" dirty="0"/>
              <a:t>Donde quedo pausado el proyecto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2EC9A96-AFAF-17A4-007C-FE3E18F5F672}"/>
              </a:ext>
            </a:extLst>
          </p:cNvPr>
          <p:cNvSpPr/>
          <p:nvPr/>
        </p:nvSpPr>
        <p:spPr>
          <a:xfrm>
            <a:off x="1775012" y="4356848"/>
            <a:ext cx="519953" cy="5289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B1FB033-06B6-5F9B-2BF2-2108E2AE339F}"/>
              </a:ext>
            </a:extLst>
          </p:cNvPr>
          <p:cNvSpPr/>
          <p:nvPr/>
        </p:nvSpPr>
        <p:spPr>
          <a:xfrm>
            <a:off x="6822141" y="5576048"/>
            <a:ext cx="519953" cy="5289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900B31E-C4F9-3D8F-9C0F-F0DB1A2890A7}"/>
              </a:ext>
            </a:extLst>
          </p:cNvPr>
          <p:cNvSpPr/>
          <p:nvPr/>
        </p:nvSpPr>
        <p:spPr>
          <a:xfrm>
            <a:off x="10452846" y="4885765"/>
            <a:ext cx="519953" cy="5289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BCCA89B-2D6B-6187-DD18-5F04C3DB378E}"/>
              </a:ext>
            </a:extLst>
          </p:cNvPr>
          <p:cNvSpPr/>
          <p:nvPr/>
        </p:nvSpPr>
        <p:spPr>
          <a:xfrm>
            <a:off x="6822140" y="3546678"/>
            <a:ext cx="519953" cy="5289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04B2FFA-40A1-F8D8-2464-E50ECBD60963}"/>
              </a:ext>
            </a:extLst>
          </p:cNvPr>
          <p:cNvSpPr/>
          <p:nvPr/>
        </p:nvSpPr>
        <p:spPr>
          <a:xfrm>
            <a:off x="4383742" y="2770095"/>
            <a:ext cx="519953" cy="5289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1366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163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Que incluye el proyecto</vt:lpstr>
      <vt:lpstr>Donde quedo pausado 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Danilo Oswaldo Berroterán Vivas</dc:creator>
  <cp:lastModifiedBy>Danilo Oswaldo Berroterán Vivas</cp:lastModifiedBy>
  <cp:revision>2</cp:revision>
  <dcterms:created xsi:type="dcterms:W3CDTF">2024-10-03T02:18:22Z</dcterms:created>
  <dcterms:modified xsi:type="dcterms:W3CDTF">2024-10-03T02:49:10Z</dcterms:modified>
</cp:coreProperties>
</file>