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F1DF-8E45-4D26-ABE8-6F28EF1A4E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AA24-78B6-442F-B178-28F2C649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Planting Planner, Harvest 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 scribble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66389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Intro:  This page is about planning when to plant today, to get the harvest you want at future date</a:t>
            </a:r>
          </a:p>
          <a:p>
            <a:pPr lvl="1"/>
            <a:r>
              <a:rPr lang="en-US" dirty="0" smtClean="0"/>
              <a:t>Note climate factors to consider </a:t>
            </a:r>
            <a:r>
              <a:rPr lang="en-US" dirty="0" err="1" smtClean="0"/>
              <a:t>clickhere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Input fields:</a:t>
            </a:r>
          </a:p>
          <a:p>
            <a:pPr lvl="1"/>
            <a:r>
              <a:rPr lang="en-US" dirty="0" smtClean="0"/>
              <a:t>Desired Harvest begin date:  _________</a:t>
            </a:r>
          </a:p>
          <a:p>
            <a:pPr lvl="2"/>
            <a:r>
              <a:rPr lang="en-US" dirty="0" smtClean="0"/>
              <a:t>Note:  output will give both expected begin and end dates</a:t>
            </a:r>
          </a:p>
          <a:p>
            <a:pPr lvl="1"/>
            <a:r>
              <a:rPr lang="en-US" dirty="0" smtClean="0"/>
              <a:t>Date tolerance</a:t>
            </a:r>
          </a:p>
          <a:p>
            <a:pPr lvl="2"/>
            <a:r>
              <a:rPr lang="en-US" dirty="0" smtClean="0"/>
              <a:t>Provide # days allowed on either side of above date:  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page scribble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7753350" cy="339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returned: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362200"/>
          <a:ext cx="7086601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447801"/>
                <a:gridCol w="1181100"/>
                <a:gridCol w="1181100"/>
                <a:gridCol w="1181100"/>
                <a:gridCol w="11811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Crop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harvest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last harvest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Desired </a:t>
                      </a:r>
                      <a:r>
                        <a:rPr lang="en-US" dirty="0" err="1" smtClean="0"/>
                        <a:t>sunniness</a:t>
                      </a:r>
                      <a:r>
                        <a:rPr lang="en-US" baseline="0" dirty="0" smtClean="0"/>
                        <a:t> value for this crop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Enhancements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 database for users to return to see previous entries</a:t>
            </a:r>
          </a:p>
          <a:p>
            <a:r>
              <a:rPr lang="en-US" dirty="0" smtClean="0"/>
              <a:t>Provide weather data for users location using APIs for </a:t>
            </a:r>
            <a:r>
              <a:rPr lang="en-US" dirty="0" err="1" smtClean="0"/>
              <a:t>historicals</a:t>
            </a:r>
            <a:r>
              <a:rPr lang="en-US" dirty="0" smtClean="0"/>
              <a:t> and whatever for current</a:t>
            </a:r>
          </a:p>
          <a:p>
            <a:r>
              <a:rPr lang="en-US" dirty="0" smtClean="0"/>
              <a:t>Provide hours of sunshine fo</a:t>
            </a:r>
            <a:r>
              <a:rPr lang="en-US" dirty="0" smtClean="0"/>
              <a:t>r location for specified date</a:t>
            </a:r>
            <a:endParaRPr lang="en-US" dirty="0" smtClean="0"/>
          </a:p>
          <a:p>
            <a:r>
              <a:rPr lang="en-US" dirty="0" smtClean="0"/>
              <a:t>Wiki or someplace would provide needs for crop of temperatures and sunshine.  Allow users to enter this data fo</a:t>
            </a:r>
            <a:r>
              <a:rPr lang="en-US" dirty="0" smtClean="0"/>
              <a:t>r them and others in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123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Planting Planner, Harvest Date</vt:lpstr>
      <vt:lpstr>First page scribble</vt:lpstr>
      <vt:lpstr>First page</vt:lpstr>
      <vt:lpstr>Output page scribble </vt:lpstr>
      <vt:lpstr>Output page </vt:lpstr>
      <vt:lpstr>Potential Enhancements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244</cp:revision>
  <dcterms:created xsi:type="dcterms:W3CDTF">2019-04-24T19:02:10Z</dcterms:created>
  <dcterms:modified xsi:type="dcterms:W3CDTF">2019-04-26T21:54:02Z</dcterms:modified>
</cp:coreProperties>
</file>