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F1DF-8E45-4D26-ABE8-6F28EF1A4E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AA24-78B6-442F-B178-28F2C649D0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 scribble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66389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</a:t>
            </a:r>
            <a:r>
              <a:rPr lang="en-US" smtClean="0"/>
              <a:t>page scribble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7753350" cy="339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First page scribble</vt:lpstr>
      <vt:lpstr>Output page scribble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</cp:revision>
  <dcterms:created xsi:type="dcterms:W3CDTF">2019-04-24T19:02:10Z</dcterms:created>
  <dcterms:modified xsi:type="dcterms:W3CDTF">2019-04-24T21:02:01Z</dcterms:modified>
</cp:coreProperties>
</file>