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7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404" autoAdjust="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8A173D-2C83-7BC0-FC7B-C39B8CBA62C0}"/>
              </a:ext>
            </a:extLst>
          </p:cNvPr>
          <p:cNvSpPr txBox="1"/>
          <p:nvPr/>
        </p:nvSpPr>
        <p:spPr>
          <a:xfrm>
            <a:off x="0" y="1490008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atin typeface="Georgia" panose="02040502050405020303" pitchFamily="18" charset="0"/>
              </a:rPr>
              <a:t>Unity</a:t>
            </a:r>
            <a:br>
              <a:rPr lang="en-US" sz="4000" dirty="0">
                <a:latin typeface="Georgia" panose="02040502050405020303" pitchFamily="18" charset="0"/>
              </a:rPr>
            </a:br>
            <a:r>
              <a:rPr lang="ru-RU" sz="4000" b="0" i="0" dirty="0">
                <a:solidFill>
                  <a:srgbClr val="E1E3E6"/>
                </a:solidFill>
                <a:effectLst/>
                <a:latin typeface="Georgia" panose="02040502050405020303" pitchFamily="18" charset="0"/>
              </a:rPr>
              <a:t>скрипты и прикосновения</a:t>
            </a:r>
            <a:endParaRPr lang="ru-RU" sz="4000" dirty="0"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F21C20-B5D6-2511-6FD8-61BBBA27E0F1}"/>
              </a:ext>
            </a:extLst>
          </p:cNvPr>
          <p:cNvSpPr txBox="1"/>
          <p:nvPr/>
        </p:nvSpPr>
        <p:spPr>
          <a:xfrm>
            <a:off x="9043333" y="5922628"/>
            <a:ext cx="282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Georgia" panose="02040502050405020303" pitchFamily="18" charset="0"/>
              </a:rPr>
              <a:t>Ермаков Вадим ИСП-31</a:t>
            </a:r>
          </a:p>
        </p:txBody>
      </p:sp>
    </p:spTree>
    <p:extLst>
      <p:ext uri="{BB962C8B-B14F-4D97-AF65-F5344CB8AC3E}">
        <p14:creationId xmlns:p14="http://schemas.microsoft.com/office/powerpoint/2010/main" val="4235841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3A3B61-1E12-42ED-B616-B146DC6ABC4B}"/>
              </a:ext>
            </a:extLst>
          </p:cNvPr>
          <p:cNvSpPr txBox="1"/>
          <p:nvPr/>
        </p:nvSpPr>
        <p:spPr>
          <a:xfrm>
            <a:off x="0" y="40866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Georgia" panose="02040502050405020303" pitchFamily="18" charset="0"/>
              </a:rPr>
              <a:t>Collider</a:t>
            </a:r>
            <a:endParaRPr lang="ru-RU" sz="4000" dirty="0">
              <a:latin typeface="Georgia" panose="02040502050405020303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BCD97BA-A69B-059B-08CB-84FA189088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55" t="276" r="7485"/>
          <a:stretch/>
        </p:blipFill>
        <p:spPr>
          <a:xfrm>
            <a:off x="287865" y="1820333"/>
            <a:ext cx="5156201" cy="409786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DDDB2F0-357F-F543-3F73-29214862E8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39" t="412" r="4249"/>
          <a:stretch/>
        </p:blipFill>
        <p:spPr>
          <a:xfrm>
            <a:off x="6595532" y="1820333"/>
            <a:ext cx="5156201" cy="409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433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DB711B-00C6-4C99-9BED-B107838D751F}"/>
              </a:ext>
            </a:extLst>
          </p:cNvPr>
          <p:cNvSpPr txBox="1"/>
          <p:nvPr/>
        </p:nvSpPr>
        <p:spPr>
          <a:xfrm>
            <a:off x="0" y="381663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latin typeface="Georgia" panose="02040502050405020303" pitchFamily="18" charset="0"/>
              </a:rPr>
              <a:t>Trigger</a:t>
            </a:r>
            <a:endParaRPr lang="ru-RU" sz="4000" dirty="0">
              <a:latin typeface="Georgia" panose="02040502050405020303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4BC6FE8-BC6A-70CE-09EB-1E93ADC6B6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38" t="-194" r="12411" b="1643"/>
          <a:stretch/>
        </p:blipFill>
        <p:spPr>
          <a:xfrm>
            <a:off x="389469" y="2032001"/>
            <a:ext cx="4972488" cy="406277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C8F938E-49E4-CEBC-5D85-2FC0C04A46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28" t="1535" r="8273" b="-1"/>
          <a:stretch/>
        </p:blipFill>
        <p:spPr>
          <a:xfrm>
            <a:off x="6942476" y="2032001"/>
            <a:ext cx="4860055" cy="406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051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5BB335-981F-4895-80F6-C880CD4E7A23}"/>
              </a:ext>
            </a:extLst>
          </p:cNvPr>
          <p:cNvSpPr txBox="1"/>
          <p:nvPr/>
        </p:nvSpPr>
        <p:spPr>
          <a:xfrm>
            <a:off x="-1" y="200229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Georgia" panose="02040502050405020303" pitchFamily="18" charset="0"/>
              </a:rPr>
              <a:t>Collision</a:t>
            </a:r>
            <a:endParaRPr lang="ru-RU" sz="4000" dirty="0">
              <a:latin typeface="Georgia" panose="02040502050405020303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C52E7D8-115D-ED97-A044-15C368C364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46" r="3298"/>
          <a:stretch/>
        </p:blipFill>
        <p:spPr>
          <a:xfrm>
            <a:off x="245533" y="2099733"/>
            <a:ext cx="5452533" cy="401737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7EF6EEA-B548-DA86-6D51-C0F1DD6879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17" r="4412"/>
          <a:stretch/>
        </p:blipFill>
        <p:spPr>
          <a:xfrm>
            <a:off x="6493936" y="2099732"/>
            <a:ext cx="5308600" cy="401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46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700B1D-FD06-4556-B0CE-9C271B347039}"/>
              </a:ext>
            </a:extLst>
          </p:cNvPr>
          <p:cNvSpPr txBox="1"/>
          <p:nvPr/>
        </p:nvSpPr>
        <p:spPr>
          <a:xfrm>
            <a:off x="1" y="166978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latin typeface="Georgia" panose="02040502050405020303" pitchFamily="18" charset="0"/>
              </a:rPr>
              <a:t>Скрипты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0232525-91CD-FBD8-834E-DF82DB062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08" y="1090569"/>
            <a:ext cx="6925946" cy="537490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B529B1-88D2-135C-162D-C6643CAC1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4446" y="631584"/>
            <a:ext cx="3984286" cy="598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009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700B1D-FD06-4556-B0CE-9C271B347039}"/>
              </a:ext>
            </a:extLst>
          </p:cNvPr>
          <p:cNvSpPr txBox="1"/>
          <p:nvPr/>
        </p:nvSpPr>
        <p:spPr>
          <a:xfrm>
            <a:off x="1" y="166978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latin typeface="Georgia" panose="02040502050405020303" pitchFamily="18" charset="0"/>
              </a:rPr>
              <a:t>Скрипты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6349A24-CD4C-B047-3728-3B2C8D615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617" y="1001805"/>
            <a:ext cx="3535424" cy="530908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76E9D51-71D2-2BDB-0945-82F7B002F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185" y="1001805"/>
            <a:ext cx="3126200" cy="530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638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D75E87E-2D6A-4457-6620-547191D02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111" y="1069943"/>
            <a:ext cx="3629799" cy="5450808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C77716A-399C-7A84-D13D-AB3885CD1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090" y="1198814"/>
            <a:ext cx="3093422" cy="51930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952C35-C19B-522D-7CBF-D2DE0861B251}"/>
              </a:ext>
            </a:extLst>
          </p:cNvPr>
          <p:cNvSpPr txBox="1"/>
          <p:nvPr/>
        </p:nvSpPr>
        <p:spPr>
          <a:xfrm>
            <a:off x="1" y="166978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latin typeface="Georgia" panose="02040502050405020303" pitchFamily="18" charset="0"/>
              </a:rPr>
              <a:t>Скрипты</a:t>
            </a:r>
          </a:p>
        </p:txBody>
      </p:sp>
    </p:spTree>
    <p:extLst>
      <p:ext uri="{BB962C8B-B14F-4D97-AF65-F5344CB8AC3E}">
        <p14:creationId xmlns:p14="http://schemas.microsoft.com/office/powerpoint/2010/main" val="792604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44" y="1140903"/>
            <a:ext cx="5101656" cy="495413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4442" y="1140903"/>
            <a:ext cx="3252499" cy="49541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4447E0-0805-5DAF-8E20-5298A0AA772C}"/>
              </a:ext>
            </a:extLst>
          </p:cNvPr>
          <p:cNvSpPr txBox="1"/>
          <p:nvPr/>
        </p:nvSpPr>
        <p:spPr>
          <a:xfrm>
            <a:off x="1" y="166978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latin typeface="Georgia" panose="02040502050405020303" pitchFamily="18" charset="0"/>
              </a:rPr>
              <a:t>Скрипты</a:t>
            </a:r>
          </a:p>
        </p:txBody>
      </p:sp>
    </p:spTree>
    <p:extLst>
      <p:ext uri="{BB962C8B-B14F-4D97-AF65-F5344CB8AC3E}">
        <p14:creationId xmlns:p14="http://schemas.microsoft.com/office/powerpoint/2010/main" val="19536111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855</TotalTime>
  <Words>15</Words>
  <Application>Microsoft Office PowerPoint</Application>
  <PresentationFormat>Широкоэкранный</PresentationFormat>
  <Paragraphs>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Georgia</vt:lpstr>
      <vt:lpstr>Сетка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Информационная система строительная компания</dc:title>
  <dc:creator>Вадим</dc:creator>
  <cp:lastModifiedBy>fullDev</cp:lastModifiedBy>
  <cp:revision>23</cp:revision>
  <dcterms:created xsi:type="dcterms:W3CDTF">2021-06-03T19:35:36Z</dcterms:created>
  <dcterms:modified xsi:type="dcterms:W3CDTF">2022-06-26T18:58:41Z</dcterms:modified>
</cp:coreProperties>
</file>