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3" r:id="rId7"/>
    <p:sldId id="267" r:id="rId8"/>
    <p:sldId id="271" r:id="rId9"/>
    <p:sldId id="270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69F9B-D62B-4063-ACA7-18AEF7B2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47846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Georgia" panose="02040502050405020303" pitchFamily="18" charset="0"/>
              </a:rPr>
              <a:t>Информационная система УЧЕТ ПАЦИЕНТОВ В ПОЛИКЛИНИКЕ</a:t>
            </a:r>
          </a:p>
        </p:txBody>
      </p:sp>
    </p:spTree>
    <p:extLst>
      <p:ext uri="{BB962C8B-B14F-4D97-AF65-F5344CB8AC3E}">
        <p14:creationId xmlns:p14="http://schemas.microsoft.com/office/powerpoint/2010/main" val="423584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34333-BC4E-4371-B3B3-5E4B01646850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Georgia" panose="02040502050405020303" pitchFamily="18" charset="0"/>
              </a:rPr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CC1B19-D394-ECD1-DCAE-FB00F8B0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03" y="1078083"/>
            <a:ext cx="9946593" cy="56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8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718F-4370-4C64-8F98-F1BB4CEC6C09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Georgia" panose="02040502050405020303" pitchFamily="18" charset="0"/>
              </a:rPr>
              <a:t>Тестирование программного обеспечения</a:t>
            </a: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368A1EF7-4557-114A-C16F-C6E236CCD8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456" y="1291905"/>
            <a:ext cx="6211087" cy="513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8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A3B61-1E12-42ED-B616-B146DC6ABC4B}"/>
              </a:ext>
            </a:extLst>
          </p:cNvPr>
          <p:cNvSpPr txBox="1"/>
          <p:nvPr/>
        </p:nvSpPr>
        <p:spPr>
          <a:xfrm>
            <a:off x="0" y="41346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Georgia" panose="02040502050405020303" pitchFamily="18" charset="0"/>
              </a:rPr>
              <a:t>О стоматологической поликлинике в двух словах</a:t>
            </a:r>
          </a:p>
        </p:txBody>
      </p:sp>
      <p:pic>
        <p:nvPicPr>
          <p:cNvPr id="4" name="Picture 2" descr="Презентация по английскому языку на тему&quot;Стоматологическая поликлиника&quot; для  студентов СПО">
            <a:extLst>
              <a:ext uri="{FF2B5EF4-FFF2-40B4-BE49-F238E27FC236}">
                <a16:creationId xmlns:a16="http://schemas.microsoft.com/office/drawing/2014/main" id="{6D796FD9-4290-8301-4849-808D62F07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46" y="1654053"/>
            <a:ext cx="8258908" cy="464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3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B711B-00C6-4C99-9BED-B107838D751F}"/>
              </a:ext>
            </a:extLst>
          </p:cNvPr>
          <p:cNvSpPr txBox="1"/>
          <p:nvPr/>
        </p:nvSpPr>
        <p:spPr>
          <a:xfrm>
            <a:off x="0" y="38166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Georgia" panose="02040502050405020303" pitchFamily="18" charset="0"/>
              </a:rPr>
              <a:t>Назначение системы и её функции</a:t>
            </a:r>
          </a:p>
        </p:txBody>
      </p:sp>
      <p:pic>
        <p:nvPicPr>
          <p:cNvPr id="2050" name="Picture 2" descr="Как Agile помогает в проектах автоматизации бизнеса">
            <a:extLst>
              <a:ext uri="{FF2B5EF4-FFF2-40B4-BE49-F238E27FC236}">
                <a16:creationId xmlns:a16="http://schemas.microsoft.com/office/drawing/2014/main" id="{656120EC-B15E-418F-A2B2-6953C785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96" y="1255692"/>
            <a:ext cx="4195638" cy="278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нвестор Сергей Гришин: Россия восстановит свое лидерство, инвестируя в  производство автоматизации и роботизации - новостной портал города Ялты  yaltas.info">
            <a:extLst>
              <a:ext uri="{FF2B5EF4-FFF2-40B4-BE49-F238E27FC236}">
                <a16:creationId xmlns:a16="http://schemas.microsoft.com/office/drawing/2014/main" id="{13D425F8-087B-479A-83E2-0C58BD22C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65" y="1255692"/>
            <a:ext cx="6284139" cy="28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21A4D17-B355-44A4-91A8-BEAD99AA5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65" y="4287141"/>
            <a:ext cx="62674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05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00B1D-FD06-4556-B0CE-9C271B347039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IDEFO </a:t>
            </a:r>
            <a:r>
              <a:rPr lang="ru-RU" sz="4000" dirty="0">
                <a:latin typeface="Georgia" panose="02040502050405020303" pitchFamily="18" charset="0"/>
              </a:rPr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F1052B-E462-455C-2538-887AA203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22" y="1335975"/>
            <a:ext cx="9112155" cy="50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0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00B1D-FD06-4556-B0CE-9C271B347039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IDEFO </a:t>
            </a:r>
            <a:r>
              <a:rPr lang="ru-RU" sz="4000" dirty="0">
                <a:latin typeface="Georgia" panose="02040502050405020303" pitchFamily="18" charset="0"/>
              </a:rPr>
              <a:t>диаграмма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526C52-4DA8-49F8-C393-8EE26082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39" y="1405481"/>
            <a:ext cx="8765322" cy="48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5BB335-981F-4895-80F6-C880CD4E7A23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Диаграмма прецендентов </a:t>
            </a:r>
            <a:r>
              <a:rPr lang="en-US" sz="40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UML</a:t>
            </a:r>
            <a:endParaRPr lang="ru-RU" sz="4000" dirty="0">
              <a:latin typeface="Georgia" panose="02040502050405020303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35F942-E5ED-2D63-D23A-81296B88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41" y="1530583"/>
            <a:ext cx="9421718" cy="46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4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5BB335-981F-4895-80F6-C880CD4E7A23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Диаграмма классов </a:t>
            </a:r>
            <a:r>
              <a:rPr lang="en-US" sz="40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UML</a:t>
            </a:r>
            <a:endParaRPr lang="ru-RU" sz="4000" dirty="0">
              <a:latin typeface="Georgia" panose="02040502050405020303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BE5DCC-02BA-EE39-60C9-EBB67FAA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89" y="1442906"/>
            <a:ext cx="9389422" cy="46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6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5BB335-981F-4895-80F6-C880CD4E7A23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Диаграмма размещения </a:t>
            </a:r>
            <a:r>
              <a:rPr lang="en-US" sz="40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UML</a:t>
            </a:r>
            <a:endParaRPr lang="ru-RU" sz="4000" dirty="0">
              <a:latin typeface="Georgia" panose="02040502050405020303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1E91E-601A-3ABD-245E-54B81ACA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41" y="1440570"/>
            <a:ext cx="9042918" cy="46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6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34333-BC4E-4371-B3B3-5E4B01646850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Georgia" panose="02040502050405020303" pitchFamily="18" charset="0"/>
              </a:rPr>
              <a:t>Окно авторизации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CD63AF-AA8D-3624-DF9E-9D31A6642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73" y="1208015"/>
            <a:ext cx="8889053" cy="50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9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770</TotalTime>
  <Words>37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Georgia</vt:lpstr>
      <vt:lpstr>Сетка</vt:lpstr>
      <vt:lpstr>Информационная система УЧЕТ ПАЦИЕНТОВ В ПОЛИКЛИНИКЕ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строительная компания</dc:title>
  <dc:creator>Вадим</dc:creator>
  <cp:lastModifiedBy>fullDev</cp:lastModifiedBy>
  <cp:revision>17</cp:revision>
  <dcterms:created xsi:type="dcterms:W3CDTF">2021-06-03T19:35:36Z</dcterms:created>
  <dcterms:modified xsi:type="dcterms:W3CDTF">2022-06-26T14:07:28Z</dcterms:modified>
</cp:coreProperties>
</file>