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6600" b="1" dirty="0" smtClean="0"/>
              <a:t>FEEDING Our past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2169813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Jeff brink</a:t>
            </a:r>
          </a:p>
          <a:p>
            <a:pPr algn="ctr"/>
            <a:r>
              <a:rPr lang="en-US" sz="2800" dirty="0" smtClean="0"/>
              <a:t>Esteban Martinez</a:t>
            </a:r>
          </a:p>
          <a:p>
            <a:pPr algn="ctr"/>
            <a:r>
              <a:rPr lang="en-US" sz="2800" dirty="0" smtClean="0"/>
              <a:t>Jolynn Pruitt</a:t>
            </a:r>
          </a:p>
          <a:p>
            <a:pPr algn="ctr"/>
            <a:r>
              <a:rPr lang="en-US" sz="2800" dirty="0" smtClean="0"/>
              <a:t>Peter Street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8438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FEEDING Our past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FEEDING Our past</dc:title>
  <dc:creator>Peter Street</dc:creator>
  <cp:lastModifiedBy>Peter Street</cp:lastModifiedBy>
  <cp:revision>1</cp:revision>
  <dcterms:created xsi:type="dcterms:W3CDTF">2018-03-08T15:50:36Z</dcterms:created>
  <dcterms:modified xsi:type="dcterms:W3CDTF">2018-03-08T15:56:06Z</dcterms:modified>
</cp:coreProperties>
</file>