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b0d097f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b0d097f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b0d097fb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b0d097fb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b0d097fb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b0d097fb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b0d097f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b0d097f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b0d097f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b0d097f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f26a5d7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f26a5d7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f30395e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bf30395e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ed5ca2a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ed5ca2a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Microservices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Microservices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468175"/>
            <a:ext cx="7038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sk"/>
              <a:t>Spôsob vývoja softvéru pomocou malých </a:t>
            </a:r>
            <a:r>
              <a:rPr lang="sk"/>
              <a:t>nezávislých</a:t>
            </a:r>
            <a:r>
              <a:rPr lang="sk"/>
              <a:t> komponentov (služieb)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sk"/>
              <a:t>Komunikácia medzi </a:t>
            </a:r>
            <a:r>
              <a:rPr lang="sk"/>
              <a:t>komponentmi</a:t>
            </a:r>
            <a:r>
              <a:rPr lang="sk"/>
              <a:t> pomocou rozhraní, napr. REST API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sk"/>
              <a:t>Každý komponent má na starosť špecifickú funkciu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sk"/>
              <a:t>Spolu tvoria aplikáciu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Microservices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sk"/>
              <a:t>Zväčša sa microservice architektúra používa vo veľkých a komplexných aplikáciách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sk"/>
              <a:t>Komponenty, ak potrebujú, majú vlastnú databázu s ktorou komunikujú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6489000" y="4815900"/>
            <a:ext cx="26550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k"/>
              <a:t>https://www.datarobot.com/wp-content/uploads/2022/03/1.png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275" y="512813"/>
            <a:ext cx="5485449" cy="41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Výhody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Škálovateľnosť: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k"/>
              <a:t>nezávislé nasadenie komponentov</a:t>
            </a:r>
            <a:r>
              <a:rPr lang="sk"/>
              <a:t> (microservices)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k"/>
              <a:t>ľ</a:t>
            </a:r>
            <a:r>
              <a:rPr lang="sk"/>
              <a:t>ahšie rozšírenie funkcionality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/>
              <a:t>Odolnosť: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k"/>
              <a:t>ak sa vyskytne chyba v jednom komponente, zvyšok aplikácie vie fungovať ďalej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k"/>
              <a:t>automatizovane testovanie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/>
              <a:t>Rýchlejší vývoj: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k"/>
              <a:t>jednotlivé komponenty sa vyvíjajú nezávisle od seba, tímy sa neblokujú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k"/>
              <a:t>rýchlejšie nasadenie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Na čo si dávať pozor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sk"/>
              <a:t>Rozhranie pre komunikáciu medzi komponentmi musí byť stabilné a konzistentné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sk"/>
              <a:t>Konzistentnosť aplikácie z pohľadu funkcionality, dizajnu a UX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sk"/>
              <a:t>Zvoliť správny postup pri rozklade systému do služieb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sk"/>
              <a:t>Prípady použitia ktoré zahŕňajú viacero služieb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sk"/>
              <a:t>Komponenty jednotlivo a v celku sú pripravené na možnú záťaž vytvorenú requestmi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Tipy pre vytvorenie aplikácie s mikroslužbami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k"/>
              <a:t>Identifikujte úlohy, ktoré vaša aplikácia potrebuje vykonávať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k"/>
              <a:t>Navrhnite rozhranie pre každú službu vrátane vstupných a výstupných parametrov a metód alebo operácií, ktoré služba vystavuje.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k"/>
              <a:t>Testujte každú službu samostatne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k"/>
              <a:t>Nasaďte služby na vhodnú infraštruktúru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k"/>
              <a:t>Nastavte systém na monitorovanie a správu služieb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k"/>
              <a:t>Navrhnite a implementujte rozhrania medzi službami vrátane rozhraní API, ktoré budú používať na vzájomnú komunikáciu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k"/>
              <a:t>Otestujte celý systém, aby ste sa uistili, že všetky služby fungujú správne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Ďakujeme za pozornosť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Otázka na skúšku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Kedy sa odporúča použiť microservice architektúra ?</a:t>
            </a:r>
            <a:br>
              <a:rPr lang="sk"/>
            </a:br>
            <a:br>
              <a:rPr lang="sk"/>
            </a:br>
            <a:r>
              <a:rPr lang="sk">
                <a:solidFill>
                  <a:srgbClr val="CC0000"/>
                </a:solidFill>
              </a:rPr>
              <a:t>a) Pri vytváraní nenáročných aplikácií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>
                <a:solidFill>
                  <a:srgbClr val="CC0000"/>
                </a:solidFill>
              </a:rPr>
              <a:t>b) Pri vytváraní aplikácií vedeckého zamerania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>
                <a:solidFill>
                  <a:schemeClr val="lt2"/>
                </a:solidFill>
              </a:rPr>
              <a:t>c) Pri vytváraní aplikácií, ktoré sa často menia a </a:t>
            </a:r>
            <a:r>
              <a:rPr lang="sk">
                <a:solidFill>
                  <a:schemeClr val="lt2"/>
                </a:solidFill>
              </a:rPr>
              <a:t>dopĺňajú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k">
                <a:solidFill>
                  <a:srgbClr val="CC0000"/>
                </a:solidFill>
              </a:rPr>
              <a:t>d) Microservice architektúru sa neodporúča používať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