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6" r:id="rId4"/>
    <p:sldId id="274" r:id="rId5"/>
    <p:sldId id="263" r:id="rId6"/>
    <p:sldId id="267" r:id="rId7"/>
    <p:sldId id="268" r:id="rId8"/>
    <p:sldId id="260" r:id="rId9"/>
    <p:sldId id="269" r:id="rId10"/>
    <p:sldId id="261" r:id="rId11"/>
    <p:sldId id="275" r:id="rId12"/>
    <p:sldId id="262" r:id="rId13"/>
    <p:sldId id="270" r:id="rId14"/>
    <p:sldId id="264" r:id="rId15"/>
    <p:sldId id="265" r:id="rId16"/>
    <p:sldId id="271" r:id="rId17"/>
    <p:sldId id="272" r:id="rId18"/>
    <p:sldId id="273" r:id="rId1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20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762EED7F-B661-442E-9572-6A69F8DBC7F6}" type="datetimeFigureOut">
              <a:rPr lang="ru-RU" smtClean="0"/>
              <a:t>08.04.2015</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86CC0261-8966-42B9-A2DA-B83BCB67A5B8}" type="slidenum">
              <a:rPr lang="ru-RU" smtClean="0"/>
              <a:t>‹#›</a:t>
            </a:fld>
            <a:endParaRPr lang="ru-RU" dirty="0"/>
          </a:p>
        </p:txBody>
      </p:sp>
    </p:spTree>
    <p:extLst>
      <p:ext uri="{BB962C8B-B14F-4D97-AF65-F5344CB8AC3E}">
        <p14:creationId xmlns:p14="http://schemas.microsoft.com/office/powerpoint/2010/main" val="4132850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762EED7F-B661-442E-9572-6A69F8DBC7F6}" type="datetimeFigureOut">
              <a:rPr lang="ru-RU" smtClean="0"/>
              <a:t>08.04.2015</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86CC0261-8966-42B9-A2DA-B83BCB67A5B8}" type="slidenum">
              <a:rPr lang="ru-RU" smtClean="0"/>
              <a:t>‹#›</a:t>
            </a:fld>
            <a:endParaRPr lang="ru-RU" dirty="0"/>
          </a:p>
        </p:txBody>
      </p:sp>
    </p:spTree>
    <p:extLst>
      <p:ext uri="{BB962C8B-B14F-4D97-AF65-F5344CB8AC3E}">
        <p14:creationId xmlns:p14="http://schemas.microsoft.com/office/powerpoint/2010/main" val="1983795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762EED7F-B661-442E-9572-6A69F8DBC7F6}" type="datetimeFigureOut">
              <a:rPr lang="ru-RU" smtClean="0"/>
              <a:t>08.04.2015</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86CC0261-8966-42B9-A2DA-B83BCB67A5B8}" type="slidenum">
              <a:rPr lang="ru-RU" smtClean="0"/>
              <a:t>‹#›</a:t>
            </a:fld>
            <a:endParaRPr lang="ru-RU"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53238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762EED7F-B661-442E-9572-6A69F8DBC7F6}" type="datetimeFigureOut">
              <a:rPr lang="ru-RU" smtClean="0"/>
              <a:t>08.04.2015</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86CC0261-8966-42B9-A2DA-B83BCB67A5B8}" type="slidenum">
              <a:rPr lang="ru-RU" smtClean="0"/>
              <a:t>‹#›</a:t>
            </a:fld>
            <a:endParaRPr lang="ru-RU" dirty="0"/>
          </a:p>
        </p:txBody>
      </p:sp>
    </p:spTree>
    <p:extLst>
      <p:ext uri="{BB962C8B-B14F-4D97-AF65-F5344CB8AC3E}">
        <p14:creationId xmlns:p14="http://schemas.microsoft.com/office/powerpoint/2010/main" val="733464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762EED7F-B661-442E-9572-6A69F8DBC7F6}" type="datetimeFigureOut">
              <a:rPr lang="ru-RU" smtClean="0"/>
              <a:t>08.04.2015</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86CC0261-8966-42B9-A2DA-B83BCB67A5B8}" type="slidenum">
              <a:rPr lang="ru-RU" smtClean="0"/>
              <a:t>‹#›</a:t>
            </a:fld>
            <a:endParaRPr lang="ru-RU"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49260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762EED7F-B661-442E-9572-6A69F8DBC7F6}" type="datetimeFigureOut">
              <a:rPr lang="ru-RU" smtClean="0"/>
              <a:t>08.04.2015</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86CC0261-8966-42B9-A2DA-B83BCB67A5B8}" type="slidenum">
              <a:rPr lang="ru-RU" smtClean="0"/>
              <a:t>‹#›</a:t>
            </a:fld>
            <a:endParaRPr lang="ru-RU" dirty="0"/>
          </a:p>
        </p:txBody>
      </p:sp>
    </p:spTree>
    <p:extLst>
      <p:ext uri="{BB962C8B-B14F-4D97-AF65-F5344CB8AC3E}">
        <p14:creationId xmlns:p14="http://schemas.microsoft.com/office/powerpoint/2010/main" val="94435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762EED7F-B661-442E-9572-6A69F8DBC7F6}" type="datetimeFigureOut">
              <a:rPr lang="ru-RU" smtClean="0"/>
              <a:t>08.04.2015</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86CC0261-8966-42B9-A2DA-B83BCB67A5B8}" type="slidenum">
              <a:rPr lang="ru-RU" smtClean="0"/>
              <a:t>‹#›</a:t>
            </a:fld>
            <a:endParaRPr lang="ru-RU" dirty="0"/>
          </a:p>
        </p:txBody>
      </p:sp>
    </p:spTree>
    <p:extLst>
      <p:ext uri="{BB962C8B-B14F-4D97-AF65-F5344CB8AC3E}">
        <p14:creationId xmlns:p14="http://schemas.microsoft.com/office/powerpoint/2010/main" val="417397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762EED7F-B661-442E-9572-6A69F8DBC7F6}" type="datetimeFigureOut">
              <a:rPr lang="ru-RU" smtClean="0"/>
              <a:t>08.04.2015</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86CC0261-8966-42B9-A2DA-B83BCB67A5B8}" type="slidenum">
              <a:rPr lang="ru-RU" smtClean="0"/>
              <a:t>‹#›</a:t>
            </a:fld>
            <a:endParaRPr lang="ru-RU" dirty="0"/>
          </a:p>
        </p:txBody>
      </p:sp>
    </p:spTree>
    <p:extLst>
      <p:ext uri="{BB962C8B-B14F-4D97-AF65-F5344CB8AC3E}">
        <p14:creationId xmlns:p14="http://schemas.microsoft.com/office/powerpoint/2010/main" val="4000716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762EED7F-B661-442E-9572-6A69F8DBC7F6}" type="datetimeFigureOut">
              <a:rPr lang="ru-RU" smtClean="0"/>
              <a:t>08.04.2015</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86CC0261-8966-42B9-A2DA-B83BCB67A5B8}" type="slidenum">
              <a:rPr lang="ru-RU" smtClean="0"/>
              <a:t>‹#›</a:t>
            </a:fld>
            <a:endParaRPr lang="ru-RU" dirty="0"/>
          </a:p>
        </p:txBody>
      </p:sp>
    </p:spTree>
    <p:extLst>
      <p:ext uri="{BB962C8B-B14F-4D97-AF65-F5344CB8AC3E}">
        <p14:creationId xmlns:p14="http://schemas.microsoft.com/office/powerpoint/2010/main" val="2668832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762EED7F-B661-442E-9572-6A69F8DBC7F6}" type="datetimeFigureOut">
              <a:rPr lang="ru-RU" smtClean="0"/>
              <a:t>08.04.2015</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86CC0261-8966-42B9-A2DA-B83BCB67A5B8}" type="slidenum">
              <a:rPr lang="ru-RU" smtClean="0"/>
              <a:t>‹#›</a:t>
            </a:fld>
            <a:endParaRPr lang="ru-RU" dirty="0"/>
          </a:p>
        </p:txBody>
      </p:sp>
    </p:spTree>
    <p:extLst>
      <p:ext uri="{BB962C8B-B14F-4D97-AF65-F5344CB8AC3E}">
        <p14:creationId xmlns:p14="http://schemas.microsoft.com/office/powerpoint/2010/main" val="79710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762EED7F-B661-442E-9572-6A69F8DBC7F6}" type="datetimeFigureOut">
              <a:rPr lang="ru-RU" smtClean="0"/>
              <a:t>08.04.2015</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86CC0261-8966-42B9-A2DA-B83BCB67A5B8}" type="slidenum">
              <a:rPr lang="ru-RU" smtClean="0"/>
              <a:t>‹#›</a:t>
            </a:fld>
            <a:endParaRPr lang="ru-RU" dirty="0"/>
          </a:p>
        </p:txBody>
      </p:sp>
    </p:spTree>
    <p:extLst>
      <p:ext uri="{BB962C8B-B14F-4D97-AF65-F5344CB8AC3E}">
        <p14:creationId xmlns:p14="http://schemas.microsoft.com/office/powerpoint/2010/main" val="2811089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762EED7F-B661-442E-9572-6A69F8DBC7F6}" type="datetimeFigureOut">
              <a:rPr lang="ru-RU" smtClean="0"/>
              <a:t>08.04.2015</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86CC0261-8966-42B9-A2DA-B83BCB67A5B8}" type="slidenum">
              <a:rPr lang="ru-RU" smtClean="0"/>
              <a:t>‹#›</a:t>
            </a:fld>
            <a:endParaRPr lang="ru-RU" dirty="0"/>
          </a:p>
        </p:txBody>
      </p:sp>
    </p:spTree>
    <p:extLst>
      <p:ext uri="{BB962C8B-B14F-4D97-AF65-F5344CB8AC3E}">
        <p14:creationId xmlns:p14="http://schemas.microsoft.com/office/powerpoint/2010/main" val="683221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762EED7F-B661-442E-9572-6A69F8DBC7F6}" type="datetimeFigureOut">
              <a:rPr lang="ru-RU" smtClean="0"/>
              <a:t>08.04.2015</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86CC0261-8966-42B9-A2DA-B83BCB67A5B8}" type="slidenum">
              <a:rPr lang="ru-RU" smtClean="0"/>
              <a:t>‹#›</a:t>
            </a:fld>
            <a:endParaRPr lang="ru-RU" dirty="0"/>
          </a:p>
        </p:txBody>
      </p:sp>
    </p:spTree>
    <p:extLst>
      <p:ext uri="{BB962C8B-B14F-4D97-AF65-F5344CB8AC3E}">
        <p14:creationId xmlns:p14="http://schemas.microsoft.com/office/powerpoint/2010/main" val="3906181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2EED7F-B661-442E-9572-6A69F8DBC7F6}" type="datetimeFigureOut">
              <a:rPr lang="ru-RU" smtClean="0"/>
              <a:t>08.04.2015</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86CC0261-8966-42B9-A2DA-B83BCB67A5B8}" type="slidenum">
              <a:rPr lang="ru-RU" smtClean="0"/>
              <a:t>‹#›</a:t>
            </a:fld>
            <a:endParaRPr lang="ru-RU" dirty="0"/>
          </a:p>
        </p:txBody>
      </p:sp>
    </p:spTree>
    <p:extLst>
      <p:ext uri="{BB962C8B-B14F-4D97-AF65-F5344CB8AC3E}">
        <p14:creationId xmlns:p14="http://schemas.microsoft.com/office/powerpoint/2010/main" val="4160952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5" name="Date Placeholder 4"/>
          <p:cNvSpPr>
            <a:spLocks noGrp="1"/>
          </p:cNvSpPr>
          <p:nvPr>
            <p:ph type="dt" sz="half" idx="10"/>
          </p:nvPr>
        </p:nvSpPr>
        <p:spPr/>
        <p:txBody>
          <a:bodyPr/>
          <a:lstStyle/>
          <a:p>
            <a:fld id="{762EED7F-B661-442E-9572-6A69F8DBC7F6}" type="datetimeFigureOut">
              <a:rPr lang="ru-RU" smtClean="0"/>
              <a:t>08.04.2015</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86CC0261-8966-42B9-A2DA-B83BCB67A5B8}" type="slidenum">
              <a:rPr lang="ru-RU" smtClean="0"/>
              <a:t>‹#›</a:t>
            </a:fld>
            <a:endParaRPr lang="ru-RU" dirty="0"/>
          </a:p>
        </p:txBody>
      </p:sp>
    </p:spTree>
    <p:extLst>
      <p:ext uri="{BB962C8B-B14F-4D97-AF65-F5344CB8AC3E}">
        <p14:creationId xmlns:p14="http://schemas.microsoft.com/office/powerpoint/2010/main" val="1307853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762EED7F-B661-442E-9572-6A69F8DBC7F6}" type="datetimeFigureOut">
              <a:rPr lang="ru-RU" smtClean="0"/>
              <a:t>08.04.2015</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86CC0261-8966-42B9-A2DA-B83BCB67A5B8}" type="slidenum">
              <a:rPr lang="ru-RU" smtClean="0"/>
              <a:t>‹#›</a:t>
            </a:fld>
            <a:endParaRPr lang="ru-RU" dirty="0"/>
          </a:p>
        </p:txBody>
      </p:sp>
    </p:spTree>
    <p:extLst>
      <p:ext uri="{BB962C8B-B14F-4D97-AF65-F5344CB8AC3E}">
        <p14:creationId xmlns:p14="http://schemas.microsoft.com/office/powerpoint/2010/main" val="2085944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62EED7F-B661-442E-9572-6A69F8DBC7F6}" type="datetimeFigureOut">
              <a:rPr lang="ru-RU" smtClean="0"/>
              <a:t>08.04.2015</a:t>
            </a:fld>
            <a:endParaRPr lang="ru-RU"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86CC0261-8966-42B9-A2DA-B83BCB67A5B8}" type="slidenum">
              <a:rPr lang="ru-RU" smtClean="0"/>
              <a:t>‹#›</a:t>
            </a:fld>
            <a:endParaRPr lang="ru-RU" dirty="0"/>
          </a:p>
        </p:txBody>
      </p:sp>
    </p:spTree>
    <p:extLst>
      <p:ext uri="{BB962C8B-B14F-4D97-AF65-F5344CB8AC3E}">
        <p14:creationId xmlns:p14="http://schemas.microsoft.com/office/powerpoint/2010/main" val="6596177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43233" y="548680"/>
            <a:ext cx="7823423" cy="1656184"/>
          </a:xfrm>
        </p:spPr>
        <p:txBody>
          <a:bodyPr/>
          <a:lstStyle/>
          <a:p>
            <a:pPr marL="182880" indent="0" algn="ctr">
              <a:lnSpc>
                <a:spcPct val="80000"/>
              </a:lnSpc>
              <a:buNone/>
            </a:pPr>
            <a:r>
              <a:rPr lang="en-US" sz="4800" dirty="0" smtClean="0">
                <a:solidFill>
                  <a:schemeClr val="tx1"/>
                </a:solidFill>
                <a:effectLst/>
              </a:rPr>
              <a:t>12</a:t>
            </a:r>
            <a:r>
              <a:rPr lang="kk-KZ" sz="4800" dirty="0" smtClean="0">
                <a:solidFill>
                  <a:schemeClr val="tx1"/>
                </a:solidFill>
                <a:effectLst/>
              </a:rPr>
              <a:t> дәріс.</a:t>
            </a:r>
            <a:br>
              <a:rPr lang="kk-KZ" sz="4800" dirty="0" smtClean="0">
                <a:solidFill>
                  <a:schemeClr val="tx1"/>
                </a:solidFill>
                <a:effectLst/>
              </a:rPr>
            </a:br>
            <a:r>
              <a:rPr lang="kk-KZ" sz="4800" dirty="0" smtClean="0">
                <a:solidFill>
                  <a:schemeClr val="tx1"/>
                </a:solidFill>
                <a:effectLst/>
              </a:rPr>
              <a:t>Эмоция </a:t>
            </a:r>
            <a:r>
              <a:rPr lang="kk-KZ" sz="4800" dirty="0">
                <a:solidFill>
                  <a:schemeClr val="tx1"/>
                </a:solidFill>
                <a:effectLst/>
              </a:rPr>
              <a:t>және сезім. </a:t>
            </a:r>
            <a:r>
              <a:rPr lang="kk-KZ" sz="4800" dirty="0" smtClean="0">
                <a:solidFill>
                  <a:schemeClr val="tx1"/>
                </a:solidFill>
                <a:effectLst/>
              </a:rPr>
              <a:t>Ерік</a:t>
            </a:r>
            <a:endParaRPr lang="ru-RU" sz="2000" dirty="0">
              <a:ln w="1905"/>
              <a:solidFill>
                <a:schemeClr val="tx1"/>
              </a:solidFill>
              <a:effectLst>
                <a:innerShdw blurRad="69850" dist="43180" dir="5400000">
                  <a:srgbClr val="000000">
                    <a:alpha val="65000"/>
                  </a:srgbClr>
                </a:innerShdw>
              </a:effectLst>
              <a:latin typeface="Cambria" pitchFamily="18" charset="0"/>
            </a:endParaRPr>
          </a:p>
        </p:txBody>
      </p:sp>
      <p:sp>
        <p:nvSpPr>
          <p:cNvPr id="3" name="Прямоугольник 2"/>
          <p:cNvSpPr/>
          <p:nvPr/>
        </p:nvSpPr>
        <p:spPr>
          <a:xfrm>
            <a:off x="552411" y="2564904"/>
            <a:ext cx="7175351" cy="2123658"/>
          </a:xfrm>
          <a:prstGeom prst="rect">
            <a:avLst/>
          </a:prstGeom>
        </p:spPr>
        <p:txBody>
          <a:bodyPr wrap="square">
            <a:spAutoFit/>
          </a:bodyPr>
          <a:lstStyle/>
          <a:p>
            <a:r>
              <a:rPr lang="en-US" sz="2200" b="1" dirty="0" smtClean="0">
                <a:latin typeface="Arial" panose="020B0604020202020204" pitchFamily="34" charset="0"/>
                <a:cs typeface="Arial" panose="020B0604020202020204" pitchFamily="34" charset="0"/>
              </a:rPr>
              <a:t>1. </a:t>
            </a:r>
            <a:r>
              <a:rPr lang="ru-RU" sz="2200" b="1" dirty="0" smtClean="0">
                <a:latin typeface="Arial" panose="020B0604020202020204" pitchFamily="34" charset="0"/>
                <a:cs typeface="Arial" panose="020B0604020202020204" pitchFamily="34" charset="0"/>
              </a:rPr>
              <a:t>Эмоция </a:t>
            </a:r>
            <a:r>
              <a:rPr lang="ru-RU" sz="2200" b="1" dirty="0" err="1">
                <a:latin typeface="Arial" panose="020B0604020202020204" pitchFamily="34" charset="0"/>
                <a:cs typeface="Arial" panose="020B0604020202020204" pitchFamily="34" charset="0"/>
              </a:rPr>
              <a:t>жөнiнде</a:t>
            </a:r>
            <a:r>
              <a:rPr lang="ru-RU" sz="2200" b="1" dirty="0">
                <a:latin typeface="Arial" panose="020B0604020202020204" pitchFamily="34" charset="0"/>
                <a:cs typeface="Arial" panose="020B0604020202020204" pitchFamily="34" charset="0"/>
              </a:rPr>
              <a:t> </a:t>
            </a:r>
            <a:r>
              <a:rPr lang="ru-RU" sz="2200" b="1" dirty="0" err="1">
                <a:latin typeface="Arial" panose="020B0604020202020204" pitchFamily="34" charset="0"/>
                <a:cs typeface="Arial" panose="020B0604020202020204" pitchFamily="34" charset="0"/>
              </a:rPr>
              <a:t>түсiнiк</a:t>
            </a:r>
            <a:r>
              <a:rPr lang="en-US" sz="2200" b="1" dirty="0">
                <a:latin typeface="Arial" panose="020B0604020202020204" pitchFamily="34" charset="0"/>
                <a:cs typeface="Arial" panose="020B0604020202020204" pitchFamily="34" charset="0"/>
              </a:rPr>
              <a:t/>
            </a:r>
            <a:br>
              <a:rPr lang="en-US" sz="2200" b="1" dirty="0">
                <a:latin typeface="Arial" panose="020B0604020202020204" pitchFamily="34" charset="0"/>
                <a:cs typeface="Arial" panose="020B0604020202020204" pitchFamily="34" charset="0"/>
              </a:rPr>
            </a:br>
            <a:r>
              <a:rPr lang="en-US" sz="2200" b="1" dirty="0">
                <a:latin typeface="Arial" panose="020B0604020202020204" pitchFamily="34" charset="0"/>
                <a:cs typeface="Arial" panose="020B0604020202020204" pitchFamily="34" charset="0"/>
              </a:rPr>
              <a:t>2</a:t>
            </a:r>
            <a:r>
              <a:rPr lang="en-US" sz="2200" b="1" dirty="0" smtClean="0">
                <a:latin typeface="Arial" panose="020B0604020202020204" pitchFamily="34" charset="0"/>
                <a:cs typeface="Arial" panose="020B0604020202020204" pitchFamily="34" charset="0"/>
              </a:rPr>
              <a:t>.</a:t>
            </a:r>
            <a:r>
              <a:rPr lang="kk-KZ" sz="2200" b="1" dirty="0" smtClean="0">
                <a:latin typeface="Arial" panose="020B0604020202020204" pitchFamily="34" charset="0"/>
                <a:cs typeface="Arial" panose="020B0604020202020204" pitchFamily="34" charset="0"/>
              </a:rPr>
              <a:t> </a:t>
            </a:r>
            <a:r>
              <a:rPr lang="ru-RU" sz="2200" b="1" dirty="0" err="1">
                <a:latin typeface="Arial" panose="020B0604020202020204" pitchFamily="34" charset="0"/>
                <a:cs typeface="Arial" panose="020B0604020202020204" pitchFamily="34" charset="0"/>
              </a:rPr>
              <a:t>Эмоцияның</a:t>
            </a:r>
            <a:r>
              <a:rPr lang="ru-RU" sz="2200" b="1" dirty="0">
                <a:latin typeface="Arial" panose="020B0604020202020204" pitchFamily="34" charset="0"/>
                <a:cs typeface="Arial" panose="020B0604020202020204" pitchFamily="34" charset="0"/>
              </a:rPr>
              <a:t> </a:t>
            </a:r>
            <a:r>
              <a:rPr lang="ru-RU" sz="2200" b="1" dirty="0" err="1">
                <a:latin typeface="Arial" panose="020B0604020202020204" pitchFamily="34" charset="0"/>
                <a:cs typeface="Arial" panose="020B0604020202020204" pitchFamily="34" charset="0"/>
              </a:rPr>
              <a:t>қызметтерi</a:t>
            </a:r>
            <a:endParaRPr lang="kk-KZ" sz="2200" b="1" dirty="0" smtClean="0">
              <a:latin typeface="Arial" panose="020B0604020202020204" pitchFamily="34" charset="0"/>
              <a:cs typeface="Arial" panose="020B0604020202020204" pitchFamily="34" charset="0"/>
            </a:endParaRPr>
          </a:p>
          <a:p>
            <a:r>
              <a:rPr lang="en-US" sz="2200" b="1" dirty="0" smtClean="0">
                <a:latin typeface="Arial" panose="020B0604020202020204" pitchFamily="34" charset="0"/>
                <a:cs typeface="Arial" panose="020B0604020202020204" pitchFamily="34" charset="0"/>
              </a:rPr>
              <a:t>3. </a:t>
            </a:r>
            <a:r>
              <a:rPr lang="ru-RU" sz="2200" b="1" dirty="0" err="1">
                <a:latin typeface="Arial" panose="020B0604020202020204" pitchFamily="34" charset="0"/>
                <a:cs typeface="Arial" panose="020B0604020202020204" pitchFamily="34" charset="0"/>
              </a:rPr>
              <a:t>Эмоцияның</a:t>
            </a:r>
            <a:r>
              <a:rPr lang="ru-RU" sz="2200" b="1" dirty="0">
                <a:latin typeface="Arial" panose="020B0604020202020204" pitchFamily="34" charset="0"/>
                <a:cs typeface="Arial" panose="020B0604020202020204" pitchFamily="34" charset="0"/>
              </a:rPr>
              <a:t> </a:t>
            </a:r>
            <a:r>
              <a:rPr lang="ru-RU" sz="2200" b="1" dirty="0" err="1">
                <a:latin typeface="Arial" panose="020B0604020202020204" pitchFamily="34" charset="0"/>
                <a:cs typeface="Arial" panose="020B0604020202020204" pitchFamily="34" charset="0"/>
              </a:rPr>
              <a:t>формалары</a:t>
            </a:r>
            <a:r>
              <a:rPr lang="ru-RU" sz="2200" b="1" dirty="0">
                <a:latin typeface="Arial" panose="020B0604020202020204" pitchFamily="34" charset="0"/>
                <a:cs typeface="Arial" panose="020B0604020202020204" pitchFamily="34" charset="0"/>
              </a:rPr>
              <a:t> </a:t>
            </a:r>
            <a:r>
              <a:rPr lang="ru-RU" sz="2200" b="1" dirty="0" err="1">
                <a:latin typeface="Arial" panose="020B0604020202020204" pitchFamily="34" charset="0"/>
                <a:cs typeface="Arial" panose="020B0604020202020204" pitchFamily="34" charset="0"/>
              </a:rPr>
              <a:t>және</a:t>
            </a:r>
            <a:r>
              <a:rPr lang="ru-RU" sz="2200" b="1" dirty="0">
                <a:latin typeface="Arial" panose="020B0604020202020204" pitchFamily="34" charset="0"/>
                <a:cs typeface="Arial" panose="020B0604020202020204" pitchFamily="34" charset="0"/>
              </a:rPr>
              <a:t> </a:t>
            </a:r>
            <a:r>
              <a:rPr lang="ru-RU" sz="2200" b="1" dirty="0" err="1">
                <a:latin typeface="Arial" panose="020B0604020202020204" pitchFamily="34" charset="0"/>
                <a:cs typeface="Arial" panose="020B0604020202020204" pitchFamily="34" charset="0"/>
              </a:rPr>
              <a:t>негiзгi</a:t>
            </a:r>
            <a:r>
              <a:rPr lang="ru-RU" sz="2200" b="1" dirty="0">
                <a:latin typeface="Arial" panose="020B0604020202020204" pitchFamily="34" charset="0"/>
                <a:cs typeface="Arial" panose="020B0604020202020204" pitchFamily="34" charset="0"/>
              </a:rPr>
              <a:t> </a:t>
            </a:r>
            <a:r>
              <a:rPr lang="ru-RU" sz="2200" b="1" dirty="0" err="1">
                <a:latin typeface="Arial" panose="020B0604020202020204" pitchFamily="34" charset="0"/>
                <a:cs typeface="Arial" panose="020B0604020202020204" pitchFamily="34" charset="0"/>
              </a:rPr>
              <a:t>түрлерi</a:t>
            </a:r>
            <a:r>
              <a:rPr lang="en-US" sz="2200" b="1" dirty="0">
                <a:latin typeface="Arial" panose="020B0604020202020204" pitchFamily="34" charset="0"/>
                <a:cs typeface="Arial" panose="020B0604020202020204" pitchFamily="34" charset="0"/>
              </a:rPr>
              <a:t/>
            </a:r>
            <a:br>
              <a:rPr lang="en-US" sz="2200" b="1" dirty="0">
                <a:latin typeface="Arial" panose="020B0604020202020204" pitchFamily="34" charset="0"/>
                <a:cs typeface="Arial" panose="020B0604020202020204" pitchFamily="34" charset="0"/>
              </a:rPr>
            </a:br>
            <a:r>
              <a:rPr lang="en-US" sz="2200" b="1" dirty="0">
                <a:latin typeface="Arial" panose="020B0604020202020204" pitchFamily="34" charset="0"/>
                <a:cs typeface="Arial" panose="020B0604020202020204" pitchFamily="34" charset="0"/>
              </a:rPr>
              <a:t>4</a:t>
            </a:r>
            <a:r>
              <a:rPr lang="en-US" sz="2200" b="1" dirty="0" smtClean="0">
                <a:latin typeface="Arial" panose="020B0604020202020204" pitchFamily="34" charset="0"/>
                <a:cs typeface="Arial" panose="020B0604020202020204" pitchFamily="34" charset="0"/>
              </a:rPr>
              <a:t>.</a:t>
            </a:r>
            <a:r>
              <a:rPr lang="kk-KZ" sz="2200" b="1" dirty="0" smtClean="0">
                <a:latin typeface="Arial" panose="020B0604020202020204" pitchFamily="34" charset="0"/>
                <a:cs typeface="Arial" panose="020B0604020202020204" pitchFamily="34" charset="0"/>
              </a:rPr>
              <a:t> </a:t>
            </a:r>
            <a:r>
              <a:rPr lang="ru-RU" sz="2200" b="1" dirty="0" err="1">
                <a:latin typeface="Arial" panose="020B0604020202020204" pitchFamily="34" charset="0"/>
                <a:cs typeface="Arial" panose="020B0604020202020204" pitchFamily="34" charset="0"/>
              </a:rPr>
              <a:t>Сезiмдердiң</a:t>
            </a:r>
            <a:r>
              <a:rPr lang="ru-RU" sz="2200" b="1" dirty="0">
                <a:latin typeface="Arial" panose="020B0604020202020204" pitchFamily="34" charset="0"/>
                <a:cs typeface="Arial" panose="020B0604020202020204" pitchFamily="34" charset="0"/>
              </a:rPr>
              <a:t> </a:t>
            </a:r>
            <a:r>
              <a:rPr lang="ru-RU" sz="2200" b="1" dirty="0" err="1">
                <a:latin typeface="Arial" panose="020B0604020202020204" pitchFamily="34" charset="0"/>
                <a:cs typeface="Arial" panose="020B0604020202020204" pitchFamily="34" charset="0"/>
              </a:rPr>
              <a:t>психологиялық</a:t>
            </a:r>
            <a:r>
              <a:rPr lang="ru-RU" sz="2200" b="1" dirty="0">
                <a:latin typeface="Arial" panose="020B0604020202020204" pitchFamily="34" charset="0"/>
                <a:cs typeface="Arial" panose="020B0604020202020204" pitchFamily="34" charset="0"/>
              </a:rPr>
              <a:t> </a:t>
            </a:r>
            <a:r>
              <a:rPr lang="ru-RU" sz="2200" b="1" dirty="0" err="1">
                <a:latin typeface="Arial" panose="020B0604020202020204" pitchFamily="34" charset="0"/>
                <a:cs typeface="Arial" panose="020B0604020202020204" pitchFamily="34" charset="0"/>
              </a:rPr>
              <a:t>сипаттамасы</a:t>
            </a:r>
            <a:r>
              <a:rPr lang="en-US" sz="2200" b="1" dirty="0">
                <a:latin typeface="Arial" panose="020B0604020202020204" pitchFamily="34" charset="0"/>
                <a:cs typeface="Arial" panose="020B0604020202020204" pitchFamily="34" charset="0"/>
              </a:rPr>
              <a:t/>
            </a:r>
            <a:br>
              <a:rPr lang="en-US" sz="2200" b="1" dirty="0">
                <a:latin typeface="Arial" panose="020B0604020202020204" pitchFamily="34" charset="0"/>
                <a:cs typeface="Arial" panose="020B0604020202020204" pitchFamily="34" charset="0"/>
              </a:rPr>
            </a:br>
            <a:r>
              <a:rPr lang="en-US" sz="2200" b="1" dirty="0">
                <a:latin typeface="Arial" panose="020B0604020202020204" pitchFamily="34" charset="0"/>
                <a:cs typeface="Arial" panose="020B0604020202020204" pitchFamily="34" charset="0"/>
              </a:rPr>
              <a:t>5</a:t>
            </a:r>
            <a:r>
              <a:rPr lang="en-US" sz="2200" b="1" dirty="0" smtClean="0">
                <a:latin typeface="Arial" panose="020B0604020202020204" pitchFamily="34" charset="0"/>
                <a:cs typeface="Arial" panose="020B0604020202020204" pitchFamily="34" charset="0"/>
              </a:rPr>
              <a:t>.</a:t>
            </a:r>
            <a:r>
              <a:rPr lang="kk-KZ" sz="2200" b="1" dirty="0" smtClean="0">
                <a:latin typeface="Arial" panose="020B0604020202020204" pitchFamily="34" charset="0"/>
                <a:cs typeface="Arial" panose="020B0604020202020204" pitchFamily="34" charset="0"/>
              </a:rPr>
              <a:t> </a:t>
            </a:r>
            <a:r>
              <a:rPr lang="ru-RU" sz="2200" b="1" dirty="0" err="1">
                <a:latin typeface="Arial" panose="020B0604020202020204" pitchFamily="34" charset="0"/>
                <a:cs typeface="Arial" panose="020B0604020202020204" pitchFamily="34" charset="0"/>
              </a:rPr>
              <a:t>Жоғары</a:t>
            </a:r>
            <a:r>
              <a:rPr lang="ru-RU" sz="2200" b="1" dirty="0">
                <a:latin typeface="Arial" panose="020B0604020202020204" pitchFamily="34" charset="0"/>
                <a:cs typeface="Arial" panose="020B0604020202020204" pitchFamily="34" charset="0"/>
              </a:rPr>
              <a:t> </a:t>
            </a:r>
            <a:r>
              <a:rPr lang="ru-RU" sz="2200" b="1" dirty="0" err="1" smtClean="0">
                <a:latin typeface="Arial" panose="020B0604020202020204" pitchFamily="34" charset="0"/>
                <a:cs typeface="Arial" panose="020B0604020202020204" pitchFamily="34" charset="0"/>
              </a:rPr>
              <a:t>сезiмдер</a:t>
            </a:r>
            <a:endParaRPr lang="en-US" sz="2200" b="1" dirty="0">
              <a:latin typeface="Arial" panose="020B0604020202020204" pitchFamily="34" charset="0"/>
              <a:cs typeface="Arial" panose="020B0604020202020204" pitchFamily="34" charset="0"/>
            </a:endParaRPr>
          </a:p>
          <a:p>
            <a:r>
              <a:rPr lang="en-US" sz="2200" b="1" dirty="0" smtClean="0">
                <a:latin typeface="Arial" panose="020B0604020202020204" pitchFamily="34" charset="0"/>
                <a:cs typeface="Arial" panose="020B0604020202020204" pitchFamily="34" charset="0"/>
              </a:rPr>
              <a:t>6. </a:t>
            </a:r>
            <a:r>
              <a:rPr lang="ru-RU" sz="2200" b="1" dirty="0" err="1" smtClean="0">
                <a:latin typeface="Arial" panose="020B0604020202020204" pitchFamily="34" charset="0"/>
                <a:cs typeface="Arial" panose="020B0604020202020204" pitchFamily="34" charset="0"/>
              </a:rPr>
              <a:t>Ерiк</a:t>
            </a:r>
            <a:endParaRPr lang="ru-RU" dirty="0"/>
          </a:p>
        </p:txBody>
      </p:sp>
      <p:pic>
        <p:nvPicPr>
          <p:cNvPr id="5122" name="Picture 2" descr="http://medvesti.com/uploads/posts/2012-02/1330549766_emoci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7171" y="3993821"/>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955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23528" y="1340768"/>
            <a:ext cx="8496944" cy="3528392"/>
          </a:xfrm>
        </p:spPr>
        <p:txBody>
          <a:bodyPr>
            <a:noAutofit/>
          </a:bodyPr>
          <a:lstStyle/>
          <a:p>
            <a:pPr marL="45720" indent="0" algn="just">
              <a:buNone/>
            </a:pPr>
            <a:r>
              <a:rPr lang="ru-RU" sz="2800" dirty="0">
                <a:solidFill>
                  <a:schemeClr val="bg2">
                    <a:lumMod val="10000"/>
                  </a:schemeClr>
                </a:solidFill>
                <a:latin typeface="Times New Roman" pitchFamily="18" charset="0"/>
                <a:cs typeface="Times New Roman" pitchFamily="18" charset="0"/>
              </a:rPr>
              <a:t> </a:t>
            </a:r>
            <a:r>
              <a:rPr lang="ru-RU" sz="2800" dirty="0" smtClean="0">
                <a:solidFill>
                  <a:schemeClr val="bg2">
                    <a:lumMod val="10000"/>
                  </a:schemeClr>
                </a:solidFill>
                <a:latin typeface="Times New Roman" pitchFamily="18" charset="0"/>
                <a:cs typeface="Times New Roman" pitchFamily="18" charset="0"/>
              </a:rPr>
              <a:t>       </a:t>
            </a:r>
            <a:r>
              <a:rPr lang="ru-RU" sz="2800" b="1" dirty="0" err="1" smtClean="0">
                <a:solidFill>
                  <a:schemeClr val="tx1">
                    <a:lumMod val="95000"/>
                    <a:lumOff val="5000"/>
                  </a:schemeClr>
                </a:solidFill>
                <a:latin typeface="Times New Roman" pitchFamily="18" charset="0"/>
                <a:cs typeface="Times New Roman" pitchFamily="18" charset="0"/>
              </a:rPr>
              <a:t>Жек</a:t>
            </a:r>
            <a:r>
              <a:rPr lang="ru-RU" sz="2800" b="1" dirty="0" smtClean="0">
                <a:solidFill>
                  <a:schemeClr val="tx1">
                    <a:lumMod val="95000"/>
                    <a:lumOff val="5000"/>
                  </a:schemeClr>
                </a:solidFill>
                <a:latin typeface="Times New Roman" pitchFamily="18" charset="0"/>
                <a:cs typeface="Times New Roman" pitchFamily="18" charset="0"/>
              </a:rPr>
              <a:t> </a:t>
            </a:r>
            <a:r>
              <a:rPr lang="ru-RU" sz="2800" b="1" dirty="0">
                <a:solidFill>
                  <a:schemeClr val="tx1">
                    <a:lumMod val="95000"/>
                    <a:lumOff val="5000"/>
                  </a:schemeClr>
                </a:solidFill>
                <a:latin typeface="Times New Roman" pitchFamily="18" charset="0"/>
                <a:cs typeface="Times New Roman" pitchFamily="18" charset="0"/>
              </a:rPr>
              <a:t>көру </a:t>
            </a:r>
            <a:r>
              <a:rPr lang="ru-RU" sz="2800" dirty="0">
                <a:solidFill>
                  <a:schemeClr val="tx1">
                    <a:lumMod val="95000"/>
                    <a:lumOff val="5000"/>
                  </a:schemeClr>
                </a:solidFill>
                <a:latin typeface="Times New Roman" pitchFamily="18" charset="0"/>
                <a:cs typeface="Times New Roman" pitchFamily="18" charset="0"/>
              </a:rPr>
              <a:t>- адам аралық қатынастарда субъект</a:t>
            </a:r>
            <a:r>
              <a:rPr lang="en-US" sz="2800" dirty="0">
                <a:solidFill>
                  <a:schemeClr val="tx1">
                    <a:lumMod val="95000"/>
                    <a:lumOff val="5000"/>
                  </a:schemeClr>
                </a:solidFill>
                <a:latin typeface="Times New Roman" pitchFamily="18" charset="0"/>
                <a:cs typeface="Times New Roman" pitchFamily="18" charset="0"/>
              </a:rPr>
              <a:t>i</a:t>
            </a:r>
            <a:r>
              <a:rPr lang="ru-RU" sz="2800" dirty="0">
                <a:solidFill>
                  <a:schemeClr val="tx1">
                    <a:lumMod val="95000"/>
                    <a:lumOff val="5000"/>
                  </a:schemeClr>
                </a:solidFill>
                <a:latin typeface="Times New Roman" pitchFamily="18" charset="0"/>
                <a:cs typeface="Times New Roman" pitchFamily="18" charset="0"/>
              </a:rPr>
              <a:t>н</a:t>
            </a:r>
            <a:r>
              <a:rPr lang="en-US" sz="2800" dirty="0">
                <a:solidFill>
                  <a:schemeClr val="tx1">
                    <a:lumMod val="95000"/>
                    <a:lumOff val="5000"/>
                  </a:schemeClr>
                </a:solidFill>
                <a:latin typeface="Times New Roman" pitchFamily="18" charset="0"/>
                <a:cs typeface="Times New Roman" pitchFamily="18" charset="0"/>
              </a:rPr>
              <a:t>i</a:t>
            </a:r>
            <a:r>
              <a:rPr lang="ru-RU" sz="2800" dirty="0">
                <a:solidFill>
                  <a:schemeClr val="tx1">
                    <a:lumMod val="95000"/>
                    <a:lumOff val="5000"/>
                  </a:schemeClr>
                </a:solidFill>
                <a:latin typeface="Times New Roman" pitchFamily="18" charset="0"/>
                <a:cs typeface="Times New Roman" pitchFamily="18" charset="0"/>
              </a:rPr>
              <a:t>ң көзқарас, өм</a:t>
            </a:r>
            <a:r>
              <a:rPr lang="en-US" sz="2800" dirty="0">
                <a:solidFill>
                  <a:schemeClr val="tx1">
                    <a:lumMod val="95000"/>
                    <a:lumOff val="5000"/>
                  </a:schemeClr>
                </a:solidFill>
                <a:latin typeface="Times New Roman" pitchFamily="18" charset="0"/>
                <a:cs typeface="Times New Roman" pitchFamily="18" charset="0"/>
              </a:rPr>
              <a:t>i</a:t>
            </a:r>
            <a:r>
              <a:rPr lang="ru-RU" sz="2800" dirty="0">
                <a:solidFill>
                  <a:schemeClr val="tx1">
                    <a:lumMod val="95000"/>
                    <a:lumOff val="5000"/>
                  </a:schemeClr>
                </a:solidFill>
                <a:latin typeface="Times New Roman" pitchFamily="18" charset="0"/>
                <a:cs typeface="Times New Roman" pitchFamily="18" charset="0"/>
              </a:rPr>
              <a:t>рл</a:t>
            </a:r>
            <a:r>
              <a:rPr lang="en-US" sz="2800" dirty="0">
                <a:solidFill>
                  <a:schemeClr val="tx1">
                    <a:lumMod val="95000"/>
                    <a:lumOff val="5000"/>
                  </a:schemeClr>
                </a:solidFill>
                <a:latin typeface="Times New Roman" pitchFamily="18" charset="0"/>
                <a:cs typeface="Times New Roman" pitchFamily="18" charset="0"/>
              </a:rPr>
              <a:t>i</a:t>
            </a:r>
            <a:r>
              <a:rPr lang="ru-RU" sz="2800" dirty="0">
                <a:solidFill>
                  <a:schemeClr val="tx1">
                    <a:lumMod val="95000"/>
                    <a:lumOff val="5000"/>
                  </a:schemeClr>
                </a:solidFill>
                <a:latin typeface="Times New Roman" pitchFamily="18" charset="0"/>
                <a:cs typeface="Times New Roman" pitchFamily="18" charset="0"/>
              </a:rPr>
              <a:t>к салты </a:t>
            </a:r>
            <a:r>
              <a:rPr lang="ru-RU" sz="2800" dirty="0" smtClean="0">
                <a:solidFill>
                  <a:schemeClr val="tx1">
                    <a:lumMod val="95000"/>
                    <a:lumOff val="5000"/>
                  </a:schemeClr>
                </a:solidFill>
                <a:latin typeface="Times New Roman" pitchFamily="18" charset="0"/>
                <a:cs typeface="Times New Roman" pitchFamily="18" charset="0"/>
              </a:rPr>
              <a:t>мен сез</a:t>
            </a:r>
            <a:r>
              <a:rPr lang="en-US" sz="2800" dirty="0">
                <a:solidFill>
                  <a:schemeClr val="tx1">
                    <a:lumMod val="95000"/>
                    <a:lumOff val="5000"/>
                  </a:schemeClr>
                </a:solidFill>
                <a:latin typeface="Times New Roman" pitchFamily="18" charset="0"/>
                <a:cs typeface="Times New Roman" pitchFamily="18" charset="0"/>
              </a:rPr>
              <a:t>i</a:t>
            </a:r>
            <a:r>
              <a:rPr lang="ru-RU" sz="2800" dirty="0">
                <a:solidFill>
                  <a:schemeClr val="tx1">
                    <a:lumMod val="95000"/>
                    <a:lumOff val="5000"/>
                  </a:schemeClr>
                </a:solidFill>
                <a:latin typeface="Times New Roman" pitchFamily="18" charset="0"/>
                <a:cs typeface="Times New Roman" pitchFamily="18" charset="0"/>
              </a:rPr>
              <a:t>м объект</a:t>
            </a:r>
            <a:r>
              <a:rPr lang="en-US" sz="2800" dirty="0">
                <a:solidFill>
                  <a:schemeClr val="tx1">
                    <a:lumMod val="95000"/>
                    <a:lumOff val="5000"/>
                  </a:schemeClr>
                </a:solidFill>
                <a:latin typeface="Times New Roman" pitchFamily="18" charset="0"/>
                <a:cs typeface="Times New Roman" pitchFamily="18" charset="0"/>
              </a:rPr>
              <a:t>i </a:t>
            </a:r>
            <a:r>
              <a:rPr lang="ru-RU" sz="2800" dirty="0">
                <a:solidFill>
                  <a:schemeClr val="tx1">
                    <a:lumMod val="95000"/>
                    <a:lumOff val="5000"/>
                  </a:schemeClr>
                </a:solidFill>
                <a:latin typeface="Times New Roman" pitchFamily="18" charset="0"/>
                <a:cs typeface="Times New Roman" pitchFamily="18" charset="0"/>
              </a:rPr>
              <a:t>қылықтарының б</a:t>
            </a:r>
            <a:r>
              <a:rPr lang="en-US" sz="2800" dirty="0">
                <a:solidFill>
                  <a:schemeClr val="tx1">
                    <a:lumMod val="95000"/>
                    <a:lumOff val="5000"/>
                  </a:schemeClr>
                </a:solidFill>
                <a:latin typeface="Times New Roman" pitchFamily="18" charset="0"/>
                <a:cs typeface="Times New Roman" pitchFamily="18" charset="0"/>
              </a:rPr>
              <a:t>i</a:t>
            </a:r>
            <a:r>
              <a:rPr lang="ru-RU" sz="2800" dirty="0">
                <a:solidFill>
                  <a:schemeClr val="tx1">
                    <a:lumMod val="95000"/>
                    <a:lumOff val="5000"/>
                  </a:schemeClr>
                </a:solidFill>
                <a:latin typeface="Times New Roman" pitchFamily="18" charset="0"/>
                <a:cs typeface="Times New Roman" pitchFamily="18" charset="0"/>
              </a:rPr>
              <a:t>р-б</a:t>
            </a:r>
            <a:r>
              <a:rPr lang="en-US" sz="2800" dirty="0">
                <a:solidFill>
                  <a:schemeClr val="tx1">
                    <a:lumMod val="95000"/>
                    <a:lumOff val="5000"/>
                  </a:schemeClr>
                </a:solidFill>
                <a:latin typeface="Times New Roman" pitchFamily="18" charset="0"/>
                <a:cs typeface="Times New Roman" pitchFamily="18" charset="0"/>
              </a:rPr>
              <a:t>i</a:t>
            </a:r>
            <a:r>
              <a:rPr lang="ru-RU" sz="2800" dirty="0">
                <a:solidFill>
                  <a:schemeClr val="tx1">
                    <a:lumMod val="95000"/>
                    <a:lumOff val="5000"/>
                  </a:schemeClr>
                </a:solidFill>
                <a:latin typeface="Times New Roman" pitchFamily="18" charset="0"/>
                <a:cs typeface="Times New Roman" pitchFamily="18" charset="0"/>
              </a:rPr>
              <a:t>р</a:t>
            </a:r>
            <a:r>
              <a:rPr lang="en-US" sz="2800" dirty="0">
                <a:solidFill>
                  <a:schemeClr val="tx1">
                    <a:lumMod val="95000"/>
                    <a:lumOff val="5000"/>
                  </a:schemeClr>
                </a:solidFill>
                <a:latin typeface="Times New Roman" pitchFamily="18" charset="0"/>
                <a:cs typeface="Times New Roman" pitchFamily="18" charset="0"/>
              </a:rPr>
              <a:t>i</a:t>
            </a:r>
            <a:r>
              <a:rPr lang="ru-RU" sz="2800" dirty="0">
                <a:solidFill>
                  <a:schemeClr val="tx1">
                    <a:lumMod val="95000"/>
                    <a:lumOff val="5000"/>
                  </a:schemeClr>
                </a:solidFill>
                <a:latin typeface="Times New Roman" pitchFamily="18" charset="0"/>
                <a:cs typeface="Times New Roman" pitchFamily="18" charset="0"/>
              </a:rPr>
              <a:t>не с</a:t>
            </a:r>
            <a:r>
              <a:rPr lang="en-US" sz="2800" dirty="0">
                <a:solidFill>
                  <a:schemeClr val="tx1">
                    <a:lumMod val="95000"/>
                    <a:lumOff val="5000"/>
                  </a:schemeClr>
                </a:solidFill>
                <a:latin typeface="Times New Roman" pitchFamily="18" charset="0"/>
                <a:cs typeface="Times New Roman" pitchFamily="18" charset="0"/>
              </a:rPr>
              <a:t>ə</a:t>
            </a:r>
            <a:r>
              <a:rPr lang="ru-RU" sz="2800" dirty="0">
                <a:solidFill>
                  <a:schemeClr val="tx1">
                    <a:lumMod val="95000"/>
                    <a:lumOff val="5000"/>
                  </a:schemeClr>
                </a:solidFill>
                <a:latin typeface="Times New Roman" pitchFamily="18" charset="0"/>
                <a:cs typeface="Times New Roman" pitchFamily="18" charset="0"/>
              </a:rPr>
              <a:t>йкес келмеу</a:t>
            </a:r>
            <a:r>
              <a:rPr lang="en-US" sz="2800" dirty="0">
                <a:solidFill>
                  <a:schemeClr val="tx1">
                    <a:lumMod val="95000"/>
                    <a:lumOff val="5000"/>
                  </a:schemeClr>
                </a:solidFill>
                <a:latin typeface="Times New Roman" pitchFamily="18" charset="0"/>
                <a:cs typeface="Times New Roman" pitchFamily="18" charset="0"/>
              </a:rPr>
              <a:t>i</a:t>
            </a:r>
            <a:r>
              <a:rPr lang="ru-RU" sz="2800" dirty="0">
                <a:solidFill>
                  <a:schemeClr val="tx1">
                    <a:lumMod val="95000"/>
                    <a:lumOff val="5000"/>
                  </a:schemeClr>
                </a:solidFill>
                <a:latin typeface="Times New Roman" pitchFamily="18" charset="0"/>
                <a:cs typeface="Times New Roman" pitchFamily="18" charset="0"/>
              </a:rPr>
              <a:t>нен жүз берет</a:t>
            </a:r>
            <a:r>
              <a:rPr lang="en-US" sz="2800" dirty="0">
                <a:solidFill>
                  <a:schemeClr val="tx1">
                    <a:lumMod val="95000"/>
                    <a:lumOff val="5000"/>
                  </a:schemeClr>
                </a:solidFill>
                <a:latin typeface="Times New Roman" pitchFamily="18" charset="0"/>
                <a:cs typeface="Times New Roman" pitchFamily="18" charset="0"/>
              </a:rPr>
              <a:t>i</a:t>
            </a:r>
            <a:r>
              <a:rPr lang="ru-RU" sz="2800" dirty="0">
                <a:solidFill>
                  <a:schemeClr val="tx1">
                    <a:lumMod val="95000"/>
                    <a:lumOff val="5000"/>
                  </a:schemeClr>
                </a:solidFill>
                <a:latin typeface="Times New Roman" pitchFamily="18" charset="0"/>
                <a:cs typeface="Times New Roman" pitchFamily="18" charset="0"/>
              </a:rPr>
              <a:t>н ұнамсыз көң</a:t>
            </a:r>
            <a:r>
              <a:rPr lang="en-US" sz="2800" dirty="0">
                <a:solidFill>
                  <a:schemeClr val="tx1">
                    <a:lumMod val="95000"/>
                    <a:lumOff val="5000"/>
                  </a:schemeClr>
                </a:solidFill>
                <a:latin typeface="Times New Roman" pitchFamily="18" charset="0"/>
                <a:cs typeface="Times New Roman" pitchFamily="18" charset="0"/>
              </a:rPr>
              <a:t>i</a:t>
            </a:r>
            <a:r>
              <a:rPr lang="ru-RU" sz="2800" dirty="0" smtClean="0">
                <a:solidFill>
                  <a:schemeClr val="tx1">
                    <a:lumMod val="95000"/>
                    <a:lumOff val="5000"/>
                  </a:schemeClr>
                </a:solidFill>
                <a:latin typeface="Times New Roman" pitchFamily="18" charset="0"/>
                <a:cs typeface="Times New Roman" pitchFamily="18" charset="0"/>
              </a:rPr>
              <a:t>л-күй</a:t>
            </a:r>
            <a:r>
              <a:rPr lang="ru-RU" sz="2800" dirty="0">
                <a:solidFill>
                  <a:schemeClr val="tx1">
                    <a:lumMod val="95000"/>
                    <a:lumOff val="5000"/>
                  </a:schemeClr>
                </a:solidFill>
                <a:latin typeface="Times New Roman" pitchFamily="18" charset="0"/>
                <a:cs typeface="Times New Roman" pitchFamily="18" charset="0"/>
              </a:rPr>
              <a:t>.</a:t>
            </a:r>
          </a:p>
          <a:p>
            <a:pPr marL="45720" indent="0" algn="just">
              <a:buNone/>
            </a:pPr>
            <a:r>
              <a:rPr lang="ru-RU" sz="2800" b="1" dirty="0">
                <a:solidFill>
                  <a:schemeClr val="tx1">
                    <a:lumMod val="95000"/>
                    <a:lumOff val="5000"/>
                  </a:schemeClr>
                </a:solidFill>
                <a:latin typeface="Times New Roman" pitchFamily="18" charset="0"/>
                <a:cs typeface="Times New Roman" pitchFamily="18" charset="0"/>
              </a:rPr>
              <a:t> </a:t>
            </a:r>
            <a:r>
              <a:rPr lang="ru-RU" sz="2800" b="1" dirty="0" smtClean="0">
                <a:solidFill>
                  <a:schemeClr val="tx1">
                    <a:lumMod val="95000"/>
                    <a:lumOff val="5000"/>
                  </a:schemeClr>
                </a:solidFill>
                <a:latin typeface="Times New Roman" pitchFamily="18" charset="0"/>
                <a:cs typeface="Times New Roman" pitchFamily="18" charset="0"/>
              </a:rPr>
              <a:t>      </a:t>
            </a:r>
            <a:r>
              <a:rPr lang="ru-RU" sz="2800" b="1" dirty="0" err="1" smtClean="0">
                <a:solidFill>
                  <a:schemeClr val="tx1">
                    <a:lumMod val="95000"/>
                    <a:lumOff val="5000"/>
                  </a:schemeClr>
                </a:solidFill>
                <a:latin typeface="Times New Roman" pitchFamily="18" charset="0"/>
                <a:cs typeface="Times New Roman" pitchFamily="18" charset="0"/>
              </a:rPr>
              <a:t>Қорқыныш</a:t>
            </a:r>
            <a:r>
              <a:rPr lang="ru-RU" sz="2800" b="1" dirty="0" smtClean="0">
                <a:solidFill>
                  <a:schemeClr val="tx1">
                    <a:lumMod val="95000"/>
                    <a:lumOff val="5000"/>
                  </a:schemeClr>
                </a:solidFill>
                <a:latin typeface="Times New Roman" pitchFamily="18" charset="0"/>
                <a:cs typeface="Times New Roman" pitchFamily="18" charset="0"/>
              </a:rPr>
              <a:t> </a:t>
            </a:r>
            <a:r>
              <a:rPr lang="ru-RU" sz="2800" dirty="0">
                <a:solidFill>
                  <a:schemeClr val="tx1">
                    <a:lumMod val="95000"/>
                    <a:lumOff val="5000"/>
                  </a:schemeClr>
                </a:solidFill>
                <a:latin typeface="Times New Roman" pitchFamily="18" charset="0"/>
                <a:cs typeface="Times New Roman" pitchFamily="18" charset="0"/>
              </a:rPr>
              <a:t>- субъектте өз т</a:t>
            </a:r>
            <a:r>
              <a:rPr lang="en-US" sz="2800" dirty="0">
                <a:solidFill>
                  <a:schemeClr val="tx1">
                    <a:lumMod val="95000"/>
                    <a:lumOff val="5000"/>
                  </a:schemeClr>
                </a:solidFill>
                <a:latin typeface="Times New Roman" pitchFamily="18" charset="0"/>
                <a:cs typeface="Times New Roman" pitchFamily="18" charset="0"/>
              </a:rPr>
              <a:t>i</a:t>
            </a:r>
            <a:r>
              <a:rPr lang="ru-RU" sz="2800" dirty="0">
                <a:solidFill>
                  <a:schemeClr val="tx1">
                    <a:lumMod val="95000"/>
                    <a:lumOff val="5000"/>
                  </a:schemeClr>
                </a:solidFill>
                <a:latin typeface="Times New Roman" pitchFamily="18" charset="0"/>
                <a:cs typeface="Times New Roman" pitchFamily="18" charset="0"/>
              </a:rPr>
              <a:t>рш</a:t>
            </a:r>
            <a:r>
              <a:rPr lang="en-US" sz="2800" dirty="0">
                <a:solidFill>
                  <a:schemeClr val="tx1">
                    <a:lumMod val="95000"/>
                    <a:lumOff val="5000"/>
                  </a:schemeClr>
                </a:solidFill>
                <a:latin typeface="Times New Roman" pitchFamily="18" charset="0"/>
                <a:cs typeface="Times New Roman" pitchFamily="18" charset="0"/>
              </a:rPr>
              <a:t>i</a:t>
            </a:r>
            <a:r>
              <a:rPr lang="ru-RU" sz="2800" dirty="0">
                <a:solidFill>
                  <a:schemeClr val="tx1">
                    <a:lumMod val="95000"/>
                    <a:lumOff val="5000"/>
                  </a:schemeClr>
                </a:solidFill>
                <a:latin typeface="Times New Roman" pitchFamily="18" charset="0"/>
                <a:cs typeface="Times New Roman" pitchFamily="18" charset="0"/>
              </a:rPr>
              <a:t>л</a:t>
            </a:r>
            <a:r>
              <a:rPr lang="en-US" sz="2800" dirty="0">
                <a:solidFill>
                  <a:schemeClr val="tx1">
                    <a:lumMod val="95000"/>
                    <a:lumOff val="5000"/>
                  </a:schemeClr>
                </a:solidFill>
                <a:latin typeface="Times New Roman" pitchFamily="18" charset="0"/>
                <a:cs typeface="Times New Roman" pitchFamily="18" charset="0"/>
              </a:rPr>
              <a:t>i</a:t>
            </a:r>
            <a:r>
              <a:rPr lang="ru-RU" sz="2800" dirty="0">
                <a:solidFill>
                  <a:schemeClr val="tx1">
                    <a:lumMod val="95000"/>
                    <a:lumOff val="5000"/>
                  </a:schemeClr>
                </a:solidFill>
                <a:latin typeface="Times New Roman" pitchFamily="18" charset="0"/>
                <a:cs typeface="Times New Roman" pitchFamily="18" charset="0"/>
              </a:rPr>
              <a:t>г</a:t>
            </a:r>
            <a:r>
              <a:rPr lang="en-US" sz="2800" dirty="0">
                <a:solidFill>
                  <a:schemeClr val="tx1">
                    <a:lumMod val="95000"/>
                    <a:lumOff val="5000"/>
                  </a:schemeClr>
                </a:solidFill>
                <a:latin typeface="Times New Roman" pitchFamily="18" charset="0"/>
                <a:cs typeface="Times New Roman" pitchFamily="18" charset="0"/>
              </a:rPr>
              <a:t>i</a:t>
            </a:r>
            <a:r>
              <a:rPr lang="ru-RU" sz="2800" dirty="0">
                <a:solidFill>
                  <a:schemeClr val="tx1">
                    <a:lumMod val="95000"/>
                    <a:lumOff val="5000"/>
                  </a:schemeClr>
                </a:solidFill>
                <a:latin typeface="Times New Roman" pitchFamily="18" charset="0"/>
                <a:cs typeface="Times New Roman" pitchFamily="18" charset="0"/>
              </a:rPr>
              <a:t>не шын немесе болуы мүмк</a:t>
            </a:r>
            <a:r>
              <a:rPr lang="en-US" sz="2800" dirty="0">
                <a:solidFill>
                  <a:schemeClr val="tx1">
                    <a:lumMod val="95000"/>
                    <a:lumOff val="5000"/>
                  </a:schemeClr>
                </a:solidFill>
                <a:latin typeface="Times New Roman" pitchFamily="18" charset="0"/>
                <a:cs typeface="Times New Roman" pitchFamily="18" charset="0"/>
              </a:rPr>
              <a:t>i</a:t>
            </a:r>
            <a:r>
              <a:rPr lang="ru-RU" sz="2800" dirty="0">
                <a:solidFill>
                  <a:schemeClr val="tx1">
                    <a:lumMod val="95000"/>
                    <a:lumOff val="5000"/>
                  </a:schemeClr>
                </a:solidFill>
                <a:latin typeface="Times New Roman" pitchFamily="18" charset="0"/>
                <a:cs typeface="Times New Roman" pitchFamily="18" charset="0"/>
              </a:rPr>
              <a:t>н қатер жөн</a:t>
            </a:r>
            <a:r>
              <a:rPr lang="en-US" sz="2800" dirty="0">
                <a:solidFill>
                  <a:schemeClr val="tx1">
                    <a:lumMod val="95000"/>
                    <a:lumOff val="5000"/>
                  </a:schemeClr>
                </a:solidFill>
                <a:latin typeface="Times New Roman" pitchFamily="18" charset="0"/>
                <a:cs typeface="Times New Roman" pitchFamily="18" charset="0"/>
              </a:rPr>
              <a:t>i</a:t>
            </a:r>
            <a:r>
              <a:rPr lang="ru-RU" sz="2800" dirty="0" smtClean="0">
                <a:solidFill>
                  <a:schemeClr val="tx1">
                    <a:lumMod val="95000"/>
                    <a:lumOff val="5000"/>
                  </a:schemeClr>
                </a:solidFill>
                <a:latin typeface="Times New Roman" pitchFamily="18" charset="0"/>
                <a:cs typeface="Times New Roman" pitchFamily="18" charset="0"/>
              </a:rPr>
              <a:t>нде ақпарат </a:t>
            </a:r>
            <a:r>
              <a:rPr lang="ru-RU" sz="2800" dirty="0">
                <a:solidFill>
                  <a:schemeClr val="tx1">
                    <a:lumMod val="95000"/>
                    <a:lumOff val="5000"/>
                  </a:schemeClr>
                </a:solidFill>
                <a:latin typeface="Times New Roman" pitchFamily="18" charset="0"/>
                <a:cs typeface="Times New Roman" pitchFamily="18" charset="0"/>
              </a:rPr>
              <a:t>алумен б</a:t>
            </a:r>
            <a:r>
              <a:rPr lang="en-US" sz="2800" dirty="0">
                <a:solidFill>
                  <a:schemeClr val="tx1">
                    <a:lumMod val="95000"/>
                    <a:lumOff val="5000"/>
                  </a:schemeClr>
                </a:solidFill>
                <a:latin typeface="Times New Roman" pitchFamily="18" charset="0"/>
                <a:cs typeface="Times New Roman" pitchFamily="18" charset="0"/>
              </a:rPr>
              <a:t>i</a:t>
            </a:r>
            <a:r>
              <a:rPr lang="ru-RU" sz="2800" dirty="0">
                <a:solidFill>
                  <a:schemeClr val="tx1">
                    <a:lumMod val="95000"/>
                    <a:lumOff val="5000"/>
                  </a:schemeClr>
                </a:solidFill>
                <a:latin typeface="Times New Roman" pitchFamily="18" charset="0"/>
                <a:cs typeface="Times New Roman" pitchFamily="18" charset="0"/>
              </a:rPr>
              <a:t>рге пайда </a:t>
            </a:r>
            <a:r>
              <a:rPr lang="ru-RU" sz="2800" dirty="0" err="1">
                <a:solidFill>
                  <a:schemeClr val="tx1">
                    <a:lumMod val="95000"/>
                    <a:lumOff val="5000"/>
                  </a:schemeClr>
                </a:solidFill>
                <a:latin typeface="Times New Roman" pitchFamily="18" charset="0"/>
                <a:cs typeface="Times New Roman" pitchFamily="18" charset="0"/>
              </a:rPr>
              <a:t>болатын</a:t>
            </a:r>
            <a:r>
              <a:rPr lang="ru-RU" sz="2800" dirty="0">
                <a:solidFill>
                  <a:schemeClr val="tx1">
                    <a:lumMod val="95000"/>
                    <a:lumOff val="5000"/>
                  </a:schemeClr>
                </a:solidFill>
                <a:latin typeface="Times New Roman" pitchFamily="18" charset="0"/>
                <a:cs typeface="Times New Roman" pitchFamily="18" charset="0"/>
              </a:rPr>
              <a:t> </a:t>
            </a:r>
            <a:r>
              <a:rPr lang="kk-KZ" sz="2800" dirty="0" smtClean="0">
                <a:solidFill>
                  <a:schemeClr val="tx1">
                    <a:lumMod val="95000"/>
                    <a:lumOff val="5000"/>
                  </a:schemeClr>
                </a:solidFill>
                <a:latin typeface="Times New Roman" pitchFamily="18" charset="0"/>
                <a:cs typeface="Times New Roman" pitchFamily="18" charset="0"/>
              </a:rPr>
              <a:t>эмоция</a:t>
            </a:r>
            <a:r>
              <a:rPr lang="ru-RU" sz="2800" dirty="0" smtClean="0">
                <a:solidFill>
                  <a:schemeClr val="tx1">
                    <a:lumMod val="95000"/>
                    <a:lumOff val="5000"/>
                  </a:schemeClr>
                </a:solidFill>
                <a:latin typeface="Times New Roman" pitchFamily="18" charset="0"/>
                <a:cs typeface="Times New Roman" pitchFamily="18" charset="0"/>
              </a:rPr>
              <a:t>.</a:t>
            </a:r>
          </a:p>
        </p:txBody>
      </p:sp>
    </p:spTree>
    <p:extLst>
      <p:ext uri="{BB962C8B-B14F-4D97-AF65-F5344CB8AC3E}">
        <p14:creationId xmlns:p14="http://schemas.microsoft.com/office/powerpoint/2010/main" val="3140640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www.psychologos.ru/images/a/a5/Kaleydoskop_emoci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284" y="332656"/>
            <a:ext cx="8673026" cy="6120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2733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9512" y="260648"/>
            <a:ext cx="8064896" cy="3567632"/>
          </a:xfrm>
        </p:spPr>
        <p:txBody>
          <a:bodyPr>
            <a:normAutofit fontScale="92500" lnSpcReduction="10000"/>
          </a:bodyPr>
          <a:lstStyle/>
          <a:p>
            <a:pPr marL="45720" indent="0" algn="just">
              <a:buNone/>
            </a:pPr>
            <a:r>
              <a:rPr lang="ru-RU" sz="2900" dirty="0" smtClean="0">
                <a:solidFill>
                  <a:schemeClr val="tx1"/>
                </a:solidFill>
                <a:latin typeface="Times New Roman" pitchFamily="18" charset="0"/>
                <a:cs typeface="Times New Roman" pitchFamily="18" charset="0"/>
              </a:rPr>
              <a:t>      </a:t>
            </a:r>
            <a:r>
              <a:rPr lang="ru-RU" sz="2800" dirty="0" err="1" smtClean="0">
                <a:latin typeface="Times New Roman" pitchFamily="18" charset="0"/>
                <a:cs typeface="Times New Roman" pitchFamily="18" charset="0"/>
              </a:rPr>
              <a:t>Өте</a:t>
            </a:r>
            <a:r>
              <a:rPr lang="ru-RU" sz="2800" dirty="0" smtClean="0">
                <a:latin typeface="Times New Roman" pitchFamily="18" charset="0"/>
                <a:cs typeface="Times New Roman" pitchFamily="18" charset="0"/>
              </a:rPr>
              <a:t> </a:t>
            </a:r>
            <a:r>
              <a:rPr lang="ru-RU" sz="2800" dirty="0">
                <a:latin typeface="Times New Roman" pitchFamily="18" charset="0"/>
                <a:cs typeface="Times New Roman" pitchFamily="18" charset="0"/>
              </a:rPr>
              <a:t>күшт</a:t>
            </a:r>
            <a:r>
              <a:rPr lang="en-US" sz="2800" dirty="0">
                <a:latin typeface="Times New Roman" pitchFamily="18" charset="0"/>
                <a:cs typeface="Times New Roman" pitchFamily="18" charset="0"/>
              </a:rPr>
              <a:t>i </a:t>
            </a:r>
            <a:r>
              <a:rPr lang="ru-RU" sz="2800" dirty="0">
                <a:latin typeface="Times New Roman" pitchFamily="18" charset="0"/>
                <a:cs typeface="Times New Roman" pitchFamily="18" charset="0"/>
              </a:rPr>
              <a:t>эмоциялық </a:t>
            </a:r>
            <a:r>
              <a:rPr lang="en-US" sz="2800" dirty="0">
                <a:latin typeface="Times New Roman" pitchFamily="18" charset="0"/>
                <a:cs typeface="Times New Roman" pitchFamily="18" charset="0"/>
              </a:rPr>
              <a:t>ə</a:t>
            </a:r>
            <a:r>
              <a:rPr lang="ru-RU" sz="2800" dirty="0">
                <a:latin typeface="Times New Roman" pitchFamily="18" charset="0"/>
                <a:cs typeface="Times New Roman" pitchFamily="18" charset="0"/>
              </a:rPr>
              <a:t>рекет көр</a:t>
            </a:r>
            <a:r>
              <a:rPr lang="en-US" sz="2800" dirty="0">
                <a:latin typeface="Times New Roman" pitchFamily="18" charset="0"/>
                <a:cs typeface="Times New Roman" pitchFamily="18" charset="0"/>
              </a:rPr>
              <a:t>i</a:t>
            </a:r>
            <a:r>
              <a:rPr lang="ru-RU" sz="2800" dirty="0">
                <a:latin typeface="Times New Roman" pitchFamily="18" charset="0"/>
                <a:cs typeface="Times New Roman" pitchFamily="18" charset="0"/>
              </a:rPr>
              <a:t>н</a:t>
            </a:r>
            <a:r>
              <a:rPr lang="en-US" sz="2800" dirty="0">
                <a:latin typeface="Times New Roman" pitchFamily="18" charset="0"/>
                <a:cs typeface="Times New Roman" pitchFamily="18" charset="0"/>
              </a:rPr>
              <a:t>i</a:t>
            </a:r>
            <a:r>
              <a:rPr lang="ru-RU" sz="2800" dirty="0">
                <a:latin typeface="Times New Roman" pitchFamily="18" charset="0"/>
                <a:cs typeface="Times New Roman" pitchFamily="18" charset="0"/>
              </a:rPr>
              <a:t>с</a:t>
            </a:r>
            <a:r>
              <a:rPr lang="en-US" sz="2800" dirty="0">
                <a:latin typeface="Times New Roman" pitchFamily="18" charset="0"/>
                <a:cs typeface="Times New Roman" pitchFamily="18" charset="0"/>
              </a:rPr>
              <a:t>i - </a:t>
            </a:r>
            <a:r>
              <a:rPr lang="ru-RU" sz="2800" b="1" dirty="0">
                <a:latin typeface="Times New Roman" pitchFamily="18" charset="0"/>
                <a:cs typeface="Times New Roman" pitchFamily="18" charset="0"/>
              </a:rPr>
              <a:t>аффект </a:t>
            </a:r>
            <a:r>
              <a:rPr lang="ru-RU" sz="2800" dirty="0">
                <a:latin typeface="Times New Roman" pitchFamily="18" charset="0"/>
                <a:cs typeface="Times New Roman" pitchFamily="18" charset="0"/>
              </a:rPr>
              <a:t>қысқа да қарқынды өту</a:t>
            </a:r>
            <a:r>
              <a:rPr lang="en-US" sz="2800" dirty="0">
                <a:latin typeface="Times New Roman" pitchFamily="18" charset="0"/>
                <a:cs typeface="Times New Roman" pitchFamily="18" charset="0"/>
              </a:rPr>
              <a:t>i</a:t>
            </a:r>
            <a:r>
              <a:rPr lang="ru-RU" sz="2800" dirty="0" smtClean="0">
                <a:latin typeface="Times New Roman" pitchFamily="18" charset="0"/>
                <a:cs typeface="Times New Roman" pitchFamily="18" charset="0"/>
              </a:rPr>
              <a:t>мен ерекшеленед</a:t>
            </a:r>
            <a:r>
              <a:rPr lang="en-US" sz="2800" dirty="0">
                <a:latin typeface="Times New Roman" pitchFamily="18" charset="0"/>
                <a:cs typeface="Times New Roman" pitchFamily="18" charset="0"/>
              </a:rPr>
              <a:t>i. </a:t>
            </a:r>
            <a:r>
              <a:rPr lang="ru-RU" sz="2800" dirty="0">
                <a:latin typeface="Times New Roman" pitchFamily="18" charset="0"/>
                <a:cs typeface="Times New Roman" pitchFamily="18" charset="0"/>
              </a:rPr>
              <a:t>Бұл сез</a:t>
            </a:r>
            <a:r>
              <a:rPr lang="en-US" sz="2800" dirty="0">
                <a:latin typeface="Times New Roman" pitchFamily="18" charset="0"/>
                <a:cs typeface="Times New Roman" pitchFamily="18" charset="0"/>
              </a:rPr>
              <a:t>i</a:t>
            </a:r>
            <a:r>
              <a:rPr lang="ru-RU" sz="2800" dirty="0">
                <a:latin typeface="Times New Roman" pitchFamily="18" charset="0"/>
                <a:cs typeface="Times New Roman" pitchFamily="18" charset="0"/>
              </a:rPr>
              <a:t>м құбылысы субъект</a:t>
            </a:r>
            <a:r>
              <a:rPr lang="en-US" sz="2800" dirty="0">
                <a:latin typeface="Times New Roman" pitchFamily="18" charset="0"/>
                <a:cs typeface="Times New Roman" pitchFamily="18" charset="0"/>
              </a:rPr>
              <a:t>i </a:t>
            </a:r>
            <a:r>
              <a:rPr lang="ru-RU" sz="2800" dirty="0">
                <a:latin typeface="Times New Roman" pitchFamily="18" charset="0"/>
                <a:cs typeface="Times New Roman" pitchFamily="18" charset="0"/>
              </a:rPr>
              <a:t>үш</a:t>
            </a:r>
            <a:r>
              <a:rPr lang="en-US" sz="2800" dirty="0">
                <a:latin typeface="Times New Roman" pitchFamily="18" charset="0"/>
                <a:cs typeface="Times New Roman" pitchFamily="18" charset="0"/>
              </a:rPr>
              <a:t>i</a:t>
            </a:r>
            <a:r>
              <a:rPr lang="ru-RU" sz="2800" dirty="0">
                <a:latin typeface="Times New Roman" pitchFamily="18" charset="0"/>
                <a:cs typeface="Times New Roman" pitchFamily="18" charset="0"/>
              </a:rPr>
              <a:t>н өте қажетт</a:t>
            </a:r>
            <a:r>
              <a:rPr lang="en-US" sz="2800" dirty="0">
                <a:latin typeface="Times New Roman" pitchFamily="18" charset="0"/>
                <a:cs typeface="Times New Roman" pitchFamily="18" charset="0"/>
              </a:rPr>
              <a:t>i </a:t>
            </a:r>
            <a:r>
              <a:rPr lang="ru-RU" sz="2800" dirty="0">
                <a:latin typeface="Times New Roman" pitchFamily="18" charset="0"/>
                <a:cs typeface="Times New Roman" pitchFamily="18" charset="0"/>
              </a:rPr>
              <a:t>болған өм</a:t>
            </a:r>
            <a:r>
              <a:rPr lang="en-US" sz="2800" dirty="0">
                <a:latin typeface="Times New Roman" pitchFamily="18" charset="0"/>
                <a:cs typeface="Times New Roman" pitchFamily="18" charset="0"/>
              </a:rPr>
              <a:t>i</a:t>
            </a:r>
            <a:r>
              <a:rPr lang="ru-RU" sz="2800" dirty="0">
                <a:latin typeface="Times New Roman" pitchFamily="18" charset="0"/>
                <a:cs typeface="Times New Roman" pitchFamily="18" charset="0"/>
              </a:rPr>
              <a:t>р </a:t>
            </a:r>
            <a:r>
              <a:rPr lang="ru-RU" sz="2800" dirty="0" smtClean="0">
                <a:latin typeface="Times New Roman" pitchFamily="18" charset="0"/>
                <a:cs typeface="Times New Roman" pitchFamily="18" charset="0"/>
              </a:rPr>
              <a:t>жағдайларының кенеттен </a:t>
            </a:r>
            <a:r>
              <a:rPr lang="ru-RU" sz="2800" dirty="0">
                <a:latin typeface="Times New Roman" pitchFamily="18" charset="0"/>
                <a:cs typeface="Times New Roman" pitchFamily="18" charset="0"/>
              </a:rPr>
              <a:t>өзгер</a:t>
            </a:r>
            <a:r>
              <a:rPr lang="en-US" sz="2800" dirty="0">
                <a:latin typeface="Times New Roman" pitchFamily="18" charset="0"/>
                <a:cs typeface="Times New Roman" pitchFamily="18" charset="0"/>
              </a:rPr>
              <a:t>i</a:t>
            </a:r>
            <a:r>
              <a:rPr lang="ru-RU" sz="2800" dirty="0">
                <a:latin typeface="Times New Roman" pitchFamily="18" charset="0"/>
                <a:cs typeface="Times New Roman" pitchFamily="18" charset="0"/>
              </a:rPr>
              <a:t>ске түсу</a:t>
            </a:r>
            <a:r>
              <a:rPr lang="en-US" sz="2800" dirty="0">
                <a:latin typeface="Times New Roman" pitchFamily="18" charset="0"/>
                <a:cs typeface="Times New Roman" pitchFamily="18" charset="0"/>
              </a:rPr>
              <a:t>i</a:t>
            </a:r>
            <a:r>
              <a:rPr lang="ru-RU" sz="2800" dirty="0">
                <a:latin typeface="Times New Roman" pitchFamily="18" charset="0"/>
                <a:cs typeface="Times New Roman" pitchFamily="18" charset="0"/>
              </a:rPr>
              <a:t>нен болады. Аффектте адамның қозғалыс </a:t>
            </a:r>
            <a:r>
              <a:rPr lang="en-US" sz="2800" dirty="0">
                <a:latin typeface="Times New Roman" pitchFamily="18" charset="0"/>
                <a:cs typeface="Times New Roman" pitchFamily="18" charset="0"/>
              </a:rPr>
              <a:t>ə</a:t>
            </a:r>
            <a:r>
              <a:rPr lang="ru-RU" sz="2800" dirty="0">
                <a:latin typeface="Times New Roman" pitchFamily="18" charset="0"/>
                <a:cs typeface="Times New Roman" pitchFamily="18" charset="0"/>
              </a:rPr>
              <a:t>рекеттер</a:t>
            </a:r>
            <a:r>
              <a:rPr lang="en-US" sz="2800" dirty="0">
                <a:latin typeface="Times New Roman" pitchFamily="18" charset="0"/>
                <a:cs typeface="Times New Roman" pitchFamily="18" charset="0"/>
              </a:rPr>
              <a:t>i </a:t>
            </a:r>
            <a:r>
              <a:rPr lang="ru-RU" sz="2800" dirty="0" smtClean="0">
                <a:latin typeface="Times New Roman" pitchFamily="18" charset="0"/>
                <a:cs typeface="Times New Roman" pitchFamily="18" charset="0"/>
              </a:rPr>
              <a:t>ұстамсыз күйге </a:t>
            </a:r>
            <a:r>
              <a:rPr lang="ru-RU" sz="2800" dirty="0">
                <a:latin typeface="Times New Roman" pitchFamily="18" charset="0"/>
                <a:cs typeface="Times New Roman" pitchFamily="18" charset="0"/>
              </a:rPr>
              <a:t>кел</a:t>
            </a:r>
            <a:r>
              <a:rPr lang="en-US" sz="2800" dirty="0">
                <a:latin typeface="Times New Roman" pitchFamily="18" charset="0"/>
                <a:cs typeface="Times New Roman" pitchFamily="18" charset="0"/>
              </a:rPr>
              <a:t>i</a:t>
            </a:r>
            <a:r>
              <a:rPr lang="ru-RU" sz="2800" dirty="0">
                <a:latin typeface="Times New Roman" pitchFamily="18" charset="0"/>
                <a:cs typeface="Times New Roman" pitchFamily="18" charset="0"/>
              </a:rPr>
              <a:t>п, </a:t>
            </a:r>
            <a:r>
              <a:rPr lang="en-US" sz="2800" dirty="0">
                <a:latin typeface="Times New Roman" pitchFamily="18" charset="0"/>
                <a:cs typeface="Times New Roman" pitchFamily="18" charset="0"/>
              </a:rPr>
              <a:t>i</a:t>
            </a:r>
            <a:r>
              <a:rPr lang="ru-RU" sz="2800" dirty="0">
                <a:latin typeface="Times New Roman" pitchFamily="18" charset="0"/>
                <a:cs typeface="Times New Roman" pitchFamily="18" charset="0"/>
              </a:rPr>
              <a:t>шк</a:t>
            </a:r>
            <a:r>
              <a:rPr lang="en-US" sz="2800" dirty="0">
                <a:latin typeface="Times New Roman" pitchFamily="18" charset="0"/>
                <a:cs typeface="Times New Roman" pitchFamily="18" charset="0"/>
              </a:rPr>
              <a:t>i </a:t>
            </a:r>
            <a:r>
              <a:rPr lang="ru-RU" sz="2800" dirty="0">
                <a:latin typeface="Times New Roman" pitchFamily="18" charset="0"/>
                <a:cs typeface="Times New Roman" pitchFamily="18" charset="0"/>
              </a:rPr>
              <a:t>ағзалар қызмет</a:t>
            </a:r>
            <a:r>
              <a:rPr lang="en-US" sz="2800" dirty="0">
                <a:latin typeface="Times New Roman" pitchFamily="18" charset="0"/>
                <a:cs typeface="Times New Roman" pitchFamily="18" charset="0"/>
              </a:rPr>
              <a:t>i </a:t>
            </a:r>
            <a:r>
              <a:rPr lang="ru-RU" sz="2800" dirty="0">
                <a:latin typeface="Times New Roman" pitchFamily="18" charset="0"/>
                <a:cs typeface="Times New Roman" pitchFamily="18" charset="0"/>
              </a:rPr>
              <a:t>күйзел</a:t>
            </a:r>
            <a:r>
              <a:rPr lang="en-US" sz="2800" dirty="0">
                <a:latin typeface="Times New Roman" pitchFamily="18" charset="0"/>
                <a:cs typeface="Times New Roman" pitchFamily="18" charset="0"/>
              </a:rPr>
              <a:t>i</a:t>
            </a:r>
            <a:r>
              <a:rPr lang="ru-RU" sz="2800" dirty="0">
                <a:latin typeface="Times New Roman" pitchFamily="18" charset="0"/>
                <a:cs typeface="Times New Roman" pitchFamily="18" charset="0"/>
              </a:rPr>
              <a:t>ске ұшырайды: т</a:t>
            </a:r>
            <a:r>
              <a:rPr lang="en-US" sz="2800" dirty="0">
                <a:latin typeface="Times New Roman" pitchFamily="18" charset="0"/>
                <a:cs typeface="Times New Roman" pitchFamily="18" charset="0"/>
              </a:rPr>
              <a:t>i</a:t>
            </a:r>
            <a:r>
              <a:rPr lang="ru-RU" sz="2800" dirty="0">
                <a:latin typeface="Times New Roman" pitchFamily="18" charset="0"/>
                <a:cs typeface="Times New Roman" pitchFamily="18" charset="0"/>
              </a:rPr>
              <a:t>лден қалады, жүрег</a:t>
            </a:r>
            <a:r>
              <a:rPr lang="en-US" sz="2800" dirty="0">
                <a:latin typeface="Times New Roman" pitchFamily="18" charset="0"/>
                <a:cs typeface="Times New Roman" pitchFamily="18" charset="0"/>
              </a:rPr>
              <a:t>i </a:t>
            </a:r>
            <a:r>
              <a:rPr lang="ru-RU" sz="2800" dirty="0">
                <a:latin typeface="Times New Roman" pitchFamily="18" charset="0"/>
                <a:cs typeface="Times New Roman" pitchFamily="18" charset="0"/>
              </a:rPr>
              <a:t>ұстайды</a:t>
            </a:r>
            <a:r>
              <a:rPr lang="ru-RU" sz="2800" dirty="0" smtClean="0">
                <a:latin typeface="Times New Roman" pitchFamily="18" charset="0"/>
                <a:cs typeface="Times New Roman" pitchFamily="18" charset="0"/>
              </a:rPr>
              <a:t>, ес</a:t>
            </a:r>
            <a:r>
              <a:rPr lang="en-US" sz="2800" dirty="0">
                <a:latin typeface="Times New Roman" pitchFamily="18" charset="0"/>
                <a:cs typeface="Times New Roman" pitchFamily="18" charset="0"/>
              </a:rPr>
              <a:t>i</a:t>
            </a:r>
            <a:r>
              <a:rPr lang="ru-RU" sz="2800" dirty="0">
                <a:latin typeface="Times New Roman" pitchFamily="18" charset="0"/>
                <a:cs typeface="Times New Roman" pitchFamily="18" charset="0"/>
              </a:rPr>
              <a:t>нен танады т.б. Бұл қорыққаннан да, қатты қуаныштан да </a:t>
            </a:r>
            <a:r>
              <a:rPr lang="ru-RU" sz="2800" dirty="0" err="1">
                <a:latin typeface="Times New Roman" pitchFamily="18" charset="0"/>
                <a:cs typeface="Times New Roman" pitchFamily="18" charset="0"/>
              </a:rPr>
              <a:t>болады</a:t>
            </a:r>
            <a:r>
              <a:rPr lang="ru-RU" sz="2800" dirty="0" smtClean="0">
                <a:latin typeface="Times New Roman" pitchFamily="18" charset="0"/>
                <a:cs typeface="Times New Roman" pitchFamily="18" charset="0"/>
              </a:rPr>
              <a:t>.</a:t>
            </a:r>
          </a:p>
        </p:txBody>
      </p:sp>
      <p:pic>
        <p:nvPicPr>
          <p:cNvPr id="1026" name="Picture 2" descr="http://mitrohin.info/uploads/2010/10/bad_boys_zarechn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978282">
            <a:off x="781325" y="3545380"/>
            <a:ext cx="3764691" cy="30297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encrypted-tbn2.gstatic.com/images?q=tbn:ANd9GcSPKU6qQ_29AmJqw1gPwhsvzqaGNh5Kt_doW4zO7AoTZTaStQF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62955">
            <a:off x="5442089" y="3788119"/>
            <a:ext cx="3336071" cy="2544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6546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95536" y="548680"/>
            <a:ext cx="8064896" cy="2376264"/>
          </a:xfrm>
        </p:spPr>
        <p:txBody>
          <a:bodyPr>
            <a:normAutofit fontScale="92500" lnSpcReduction="10000"/>
          </a:bodyPr>
          <a:lstStyle/>
          <a:p>
            <a:pPr marL="45720" indent="0" algn="just">
              <a:buNone/>
            </a:pPr>
            <a:r>
              <a:rPr lang="ru-RU" sz="2800" dirty="0" smtClean="0">
                <a:latin typeface="Times New Roman" pitchFamily="18" charset="0"/>
                <a:cs typeface="Times New Roman" pitchFamily="18" charset="0"/>
              </a:rPr>
              <a:t>      </a:t>
            </a:r>
            <a:r>
              <a:rPr lang="ru-RU" sz="2800" dirty="0" err="1" smtClean="0">
                <a:latin typeface="Times New Roman" pitchFamily="18" charset="0"/>
                <a:cs typeface="Times New Roman" pitchFamily="18" charset="0"/>
              </a:rPr>
              <a:t>Адамның</a:t>
            </a:r>
            <a:r>
              <a:rPr lang="ru-RU" sz="2800" dirty="0" smtClean="0">
                <a:latin typeface="Times New Roman" pitchFamily="18" charset="0"/>
                <a:cs typeface="Times New Roman" pitchFamily="18" charset="0"/>
              </a:rPr>
              <a:t> </a:t>
            </a:r>
            <a:r>
              <a:rPr lang="ru-RU" sz="2800" dirty="0">
                <a:latin typeface="Times New Roman" pitchFamily="18" charset="0"/>
                <a:cs typeface="Times New Roman" pitchFamily="18" charset="0"/>
              </a:rPr>
              <a:t>көң</a:t>
            </a:r>
            <a:r>
              <a:rPr lang="en-US" sz="2800" dirty="0">
                <a:latin typeface="Times New Roman" pitchFamily="18" charset="0"/>
                <a:cs typeface="Times New Roman" pitchFamily="18" charset="0"/>
              </a:rPr>
              <a:t>i</a:t>
            </a:r>
            <a:r>
              <a:rPr lang="ru-RU" sz="2800" dirty="0">
                <a:latin typeface="Times New Roman" pitchFamily="18" charset="0"/>
                <a:cs typeface="Times New Roman" pitchFamily="18" charset="0"/>
              </a:rPr>
              <a:t>л-күй</a:t>
            </a:r>
            <a:r>
              <a:rPr lang="en-US" sz="2800" dirty="0">
                <a:latin typeface="Times New Roman" pitchFamily="18" charset="0"/>
                <a:cs typeface="Times New Roman" pitchFamily="18" charset="0"/>
              </a:rPr>
              <a:t>i</a:t>
            </a:r>
            <a:r>
              <a:rPr lang="ru-RU" sz="2800" dirty="0">
                <a:latin typeface="Times New Roman" pitchFamily="18" charset="0"/>
                <a:cs typeface="Times New Roman" pitchFamily="18" charset="0"/>
              </a:rPr>
              <a:t>н</a:t>
            </a:r>
            <a:r>
              <a:rPr lang="en-US" sz="2800" dirty="0">
                <a:latin typeface="Times New Roman" pitchFamily="18" charset="0"/>
                <a:cs typeface="Times New Roman" pitchFamily="18" charset="0"/>
              </a:rPr>
              <a:t>i</a:t>
            </a:r>
            <a:r>
              <a:rPr lang="ru-RU" sz="2800" dirty="0">
                <a:latin typeface="Times New Roman" pitchFamily="18" charset="0"/>
                <a:cs typeface="Times New Roman" pitchFamily="18" charset="0"/>
              </a:rPr>
              <a:t>ң кейп</a:t>
            </a:r>
            <a:r>
              <a:rPr lang="en-US" sz="2800" dirty="0">
                <a:latin typeface="Times New Roman" pitchFamily="18" charset="0"/>
                <a:cs typeface="Times New Roman" pitchFamily="18" charset="0"/>
              </a:rPr>
              <a:t>i</a:t>
            </a:r>
            <a:r>
              <a:rPr lang="ru-RU" sz="2800" dirty="0">
                <a:latin typeface="Times New Roman" pitchFamily="18" charset="0"/>
                <a:cs typeface="Times New Roman" pitchFamily="18" charset="0"/>
              </a:rPr>
              <a:t>н б</a:t>
            </a:r>
            <a:r>
              <a:rPr lang="en-US" sz="2800" dirty="0">
                <a:latin typeface="Times New Roman" pitchFamily="18" charset="0"/>
                <a:cs typeface="Times New Roman" pitchFamily="18" charset="0"/>
              </a:rPr>
              <a:t>i</a:t>
            </a:r>
            <a:r>
              <a:rPr lang="ru-RU" sz="2800" dirty="0">
                <a:latin typeface="Times New Roman" pitchFamily="18" charset="0"/>
                <a:cs typeface="Times New Roman" pitchFamily="18" charset="0"/>
              </a:rPr>
              <a:t>лд</a:t>
            </a:r>
            <a:r>
              <a:rPr lang="en-US" sz="2800" dirty="0">
                <a:latin typeface="Times New Roman" pitchFamily="18" charset="0"/>
                <a:cs typeface="Times New Roman" pitchFamily="18" charset="0"/>
              </a:rPr>
              <a:t>i</a:t>
            </a:r>
            <a:r>
              <a:rPr lang="ru-RU" sz="2800" dirty="0">
                <a:latin typeface="Times New Roman" pitchFamily="18" charset="0"/>
                <a:cs typeface="Times New Roman" pitchFamily="18" charset="0"/>
              </a:rPr>
              <a:t>рет</a:t>
            </a:r>
            <a:r>
              <a:rPr lang="en-US" sz="2800" dirty="0">
                <a:latin typeface="Times New Roman" pitchFamily="18" charset="0"/>
                <a:cs typeface="Times New Roman" pitchFamily="18" charset="0"/>
              </a:rPr>
              <a:t>i</a:t>
            </a:r>
            <a:r>
              <a:rPr lang="ru-RU" sz="2800" dirty="0">
                <a:latin typeface="Times New Roman" pitchFamily="18" charset="0"/>
                <a:cs typeface="Times New Roman" pitchFamily="18" charset="0"/>
              </a:rPr>
              <a:t>н ж</a:t>
            </a:r>
            <a:r>
              <a:rPr lang="en-US" sz="2800" dirty="0">
                <a:latin typeface="Times New Roman" pitchFamily="18" charset="0"/>
                <a:cs typeface="Times New Roman" pitchFamily="18" charset="0"/>
              </a:rPr>
              <a:t>ə</a:t>
            </a:r>
            <a:r>
              <a:rPr lang="ru-RU" sz="2800" dirty="0">
                <a:latin typeface="Times New Roman" pitchFamily="18" charset="0"/>
                <a:cs typeface="Times New Roman" pitchFamily="18" charset="0"/>
              </a:rPr>
              <a:t>йтт</a:t>
            </a:r>
            <a:r>
              <a:rPr lang="en-US" sz="2800" dirty="0">
                <a:latin typeface="Times New Roman" pitchFamily="18" charset="0"/>
                <a:cs typeface="Times New Roman" pitchFamily="18" charset="0"/>
              </a:rPr>
              <a:t>i</a:t>
            </a:r>
            <a:r>
              <a:rPr lang="ru-RU" sz="2800" dirty="0">
                <a:latin typeface="Times New Roman" pitchFamily="18" charset="0"/>
                <a:cs typeface="Times New Roman" pitchFamily="18" charset="0"/>
              </a:rPr>
              <a:t>ң б</a:t>
            </a:r>
            <a:r>
              <a:rPr lang="en-US" sz="2800" dirty="0">
                <a:latin typeface="Times New Roman" pitchFamily="18" charset="0"/>
                <a:cs typeface="Times New Roman" pitchFamily="18" charset="0"/>
              </a:rPr>
              <a:t>i</a:t>
            </a:r>
            <a:r>
              <a:rPr lang="ru-RU" sz="2800" dirty="0">
                <a:latin typeface="Times New Roman" pitchFamily="18" charset="0"/>
                <a:cs typeface="Times New Roman" pitchFamily="18" charset="0"/>
              </a:rPr>
              <a:t>р</a:t>
            </a:r>
            <a:r>
              <a:rPr lang="en-US" sz="2800" dirty="0">
                <a:latin typeface="Times New Roman" pitchFamily="18" charset="0"/>
                <a:cs typeface="Times New Roman" pitchFamily="18" charset="0"/>
              </a:rPr>
              <a:t>i </a:t>
            </a:r>
            <a:r>
              <a:rPr lang="ru-RU" sz="2800" dirty="0">
                <a:latin typeface="Times New Roman" pitchFamily="18" charset="0"/>
                <a:cs typeface="Times New Roman" pitchFamily="18" charset="0"/>
              </a:rPr>
              <a:t>психологияда </a:t>
            </a:r>
            <a:r>
              <a:rPr lang="ru-RU" sz="2800" b="1" dirty="0" smtClean="0">
                <a:latin typeface="Times New Roman" pitchFamily="18" charset="0"/>
                <a:cs typeface="Times New Roman" pitchFamily="18" charset="0"/>
              </a:rPr>
              <a:t>фрустрация </a:t>
            </a:r>
            <a:r>
              <a:rPr lang="ru-RU" sz="2800" dirty="0" smtClean="0">
                <a:latin typeface="Times New Roman" pitchFamily="18" charset="0"/>
                <a:cs typeface="Times New Roman" pitchFamily="18" charset="0"/>
              </a:rPr>
              <a:t>(</a:t>
            </a:r>
            <a:r>
              <a:rPr lang="ru-RU" sz="2800" dirty="0">
                <a:latin typeface="Times New Roman" pitchFamily="18" charset="0"/>
                <a:cs typeface="Times New Roman" pitchFamily="18" charset="0"/>
              </a:rPr>
              <a:t>көң</a:t>
            </a:r>
            <a:r>
              <a:rPr lang="en-US" sz="2800" dirty="0">
                <a:latin typeface="Times New Roman" pitchFamily="18" charset="0"/>
                <a:cs typeface="Times New Roman" pitchFamily="18" charset="0"/>
              </a:rPr>
              <a:t>i</a:t>
            </a:r>
            <a:r>
              <a:rPr lang="ru-RU" sz="2800" dirty="0">
                <a:latin typeface="Times New Roman" pitchFamily="18" charset="0"/>
                <a:cs typeface="Times New Roman" pitchFamily="18" charset="0"/>
              </a:rPr>
              <a:t>лд</a:t>
            </a:r>
            <a:r>
              <a:rPr lang="en-US" sz="2800" dirty="0">
                <a:latin typeface="Times New Roman" pitchFamily="18" charset="0"/>
                <a:cs typeface="Times New Roman" pitchFamily="18" charset="0"/>
              </a:rPr>
              <a:t>i</a:t>
            </a:r>
            <a:r>
              <a:rPr lang="ru-RU" sz="2800" dirty="0">
                <a:latin typeface="Times New Roman" pitchFamily="18" charset="0"/>
                <a:cs typeface="Times New Roman" pitchFamily="18" charset="0"/>
              </a:rPr>
              <a:t>ң бұзылуы, межел</a:t>
            </a:r>
            <a:r>
              <a:rPr lang="en-US" sz="2800" dirty="0">
                <a:latin typeface="Times New Roman" pitchFamily="18" charset="0"/>
                <a:cs typeface="Times New Roman" pitchFamily="18" charset="0"/>
              </a:rPr>
              <a:t>i i</a:t>
            </a:r>
            <a:r>
              <a:rPr lang="ru-RU" sz="2800" dirty="0">
                <a:latin typeface="Times New Roman" pitchFamily="18" charset="0"/>
                <a:cs typeface="Times New Roman" pitchFamily="18" charset="0"/>
              </a:rPr>
              <a:t>ст</a:t>
            </a:r>
            <a:r>
              <a:rPr lang="en-US" sz="2800" dirty="0">
                <a:latin typeface="Times New Roman" pitchFamily="18" charset="0"/>
                <a:cs typeface="Times New Roman" pitchFamily="18" charset="0"/>
              </a:rPr>
              <a:t>i</a:t>
            </a:r>
            <a:r>
              <a:rPr lang="ru-RU" sz="2800" dirty="0">
                <a:latin typeface="Times New Roman" pitchFamily="18" charset="0"/>
                <a:cs typeface="Times New Roman" pitchFamily="18" charset="0"/>
              </a:rPr>
              <a:t>ң жүзеге аспай қалуы) деп аталады. Жоспарланған </a:t>
            </a:r>
            <a:r>
              <a:rPr lang="en-US" sz="2800" dirty="0">
                <a:latin typeface="Times New Roman" pitchFamily="18" charset="0"/>
                <a:cs typeface="Times New Roman" pitchFamily="18" charset="0"/>
              </a:rPr>
              <a:t>i</a:t>
            </a:r>
            <a:r>
              <a:rPr lang="ru-RU" sz="2800" dirty="0">
                <a:latin typeface="Times New Roman" pitchFamily="18" charset="0"/>
                <a:cs typeface="Times New Roman" pitchFamily="18" charset="0"/>
              </a:rPr>
              <a:t>с</a:t>
            </a:r>
            <a:r>
              <a:rPr lang="en-US" sz="2800" dirty="0">
                <a:latin typeface="Times New Roman" pitchFamily="18" charset="0"/>
                <a:cs typeface="Times New Roman" pitchFamily="18" charset="0"/>
              </a:rPr>
              <a:t>i </a:t>
            </a:r>
            <a:r>
              <a:rPr lang="ru-RU" sz="2800" dirty="0" smtClean="0">
                <a:latin typeface="Times New Roman" pitchFamily="18" charset="0"/>
                <a:cs typeface="Times New Roman" pitchFamily="18" charset="0"/>
              </a:rPr>
              <a:t>мен мүддел</a:t>
            </a:r>
            <a:r>
              <a:rPr lang="en-US" sz="2800" dirty="0">
                <a:latin typeface="Times New Roman" pitchFamily="18" charset="0"/>
                <a:cs typeface="Times New Roman" pitchFamily="18" charset="0"/>
              </a:rPr>
              <a:t>i </a:t>
            </a:r>
            <a:r>
              <a:rPr lang="ru-RU" sz="2800" dirty="0">
                <a:latin typeface="Times New Roman" pitchFamily="18" charset="0"/>
                <a:cs typeface="Times New Roman" pitchFamily="18" charset="0"/>
              </a:rPr>
              <a:t>мақсаты түрл</a:t>
            </a:r>
            <a:r>
              <a:rPr lang="en-US" sz="2800" dirty="0">
                <a:latin typeface="Times New Roman" pitchFamily="18" charset="0"/>
                <a:cs typeface="Times New Roman" pitchFamily="18" charset="0"/>
              </a:rPr>
              <a:t>i </a:t>
            </a:r>
            <a:r>
              <a:rPr lang="ru-RU" sz="2800" dirty="0">
                <a:latin typeface="Times New Roman" pitchFamily="18" charset="0"/>
                <a:cs typeface="Times New Roman" pitchFamily="18" charset="0"/>
              </a:rPr>
              <a:t>себептер мен кедерг</a:t>
            </a:r>
            <a:r>
              <a:rPr lang="en-US" sz="2800" dirty="0">
                <a:latin typeface="Times New Roman" pitchFamily="18" charset="0"/>
                <a:cs typeface="Times New Roman" pitchFamily="18" charset="0"/>
              </a:rPr>
              <a:t>i</a:t>
            </a:r>
            <a:r>
              <a:rPr lang="ru-RU" sz="2800" dirty="0">
                <a:latin typeface="Times New Roman" pitchFamily="18" charset="0"/>
                <a:cs typeface="Times New Roman" pitchFamily="18" charset="0"/>
              </a:rPr>
              <a:t>лерге ұшырып, адам оған ренжид</a:t>
            </a:r>
            <a:r>
              <a:rPr lang="en-US" sz="2800" dirty="0">
                <a:latin typeface="Times New Roman" pitchFamily="18" charset="0"/>
                <a:cs typeface="Times New Roman" pitchFamily="18" charset="0"/>
              </a:rPr>
              <a:t>i, </a:t>
            </a:r>
            <a:r>
              <a:rPr lang="ru-RU" sz="2800" dirty="0">
                <a:latin typeface="Times New Roman" pitchFamily="18" charset="0"/>
                <a:cs typeface="Times New Roman" pitchFamily="18" charset="0"/>
              </a:rPr>
              <a:t>көң</a:t>
            </a:r>
            <a:r>
              <a:rPr lang="en-US" sz="2800" dirty="0">
                <a:latin typeface="Times New Roman" pitchFamily="18" charset="0"/>
                <a:cs typeface="Times New Roman" pitchFamily="18" charset="0"/>
              </a:rPr>
              <a:t>i</a:t>
            </a:r>
            <a:r>
              <a:rPr lang="ru-RU" sz="2800" dirty="0">
                <a:latin typeface="Times New Roman" pitchFamily="18" charset="0"/>
                <a:cs typeface="Times New Roman" pitchFamily="18" charset="0"/>
              </a:rPr>
              <a:t>л</a:t>
            </a:r>
            <a:r>
              <a:rPr lang="en-US" sz="2800" dirty="0" smtClean="0">
                <a:latin typeface="Times New Roman" pitchFamily="18" charset="0"/>
                <a:cs typeface="Times New Roman" pitchFamily="18" charset="0"/>
              </a:rPr>
              <a:t>i</a:t>
            </a:r>
            <a:r>
              <a:rPr lang="ru-RU" sz="2800" dirty="0" smtClean="0">
                <a:latin typeface="Times New Roman" pitchFamily="18" charset="0"/>
                <a:cs typeface="Times New Roman" pitchFamily="18" charset="0"/>
              </a:rPr>
              <a:t> құлазып</a:t>
            </a:r>
            <a:r>
              <a:rPr lang="ru-RU" sz="2800" dirty="0">
                <a:latin typeface="Times New Roman" pitchFamily="18" charset="0"/>
                <a:cs typeface="Times New Roman" pitchFamily="18" charset="0"/>
              </a:rPr>
              <a:t>, қайғырып, күйзелед</a:t>
            </a:r>
            <a:r>
              <a:rPr lang="en-US" sz="2800" dirty="0">
                <a:latin typeface="Times New Roman" pitchFamily="18" charset="0"/>
                <a:cs typeface="Times New Roman" pitchFamily="18" charset="0"/>
              </a:rPr>
              <a:t>i, </a:t>
            </a:r>
            <a:r>
              <a:rPr lang="ru-RU" sz="2800" dirty="0">
                <a:latin typeface="Times New Roman" pitchFamily="18" charset="0"/>
                <a:cs typeface="Times New Roman" pitchFamily="18" charset="0"/>
              </a:rPr>
              <a:t>ашуға булығады.</a:t>
            </a:r>
          </a:p>
        </p:txBody>
      </p:sp>
      <p:pic>
        <p:nvPicPr>
          <p:cNvPr id="2050" name="Picture 2" descr="http://www.psyportal.net/wp-content/uploads/2011/06/frustr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924944"/>
            <a:ext cx="3301852" cy="37826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encrypted-tbn0.gstatic.com/images?q=tbn:ANd9GcR4yLEpJPnAs62mc8F4OSwSJMxCqZVuVJMjd2IYB2EneaaxI52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3501008"/>
            <a:ext cx="4317069"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02346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11560" y="980728"/>
            <a:ext cx="8064896" cy="5040560"/>
          </a:xfrm>
        </p:spPr>
        <p:txBody>
          <a:bodyPr>
            <a:normAutofit fontScale="92500" lnSpcReduction="10000"/>
          </a:bodyPr>
          <a:lstStyle/>
          <a:p>
            <a:pPr marL="45720" indent="0" algn="just">
              <a:buNone/>
            </a:pPr>
            <a:r>
              <a:rPr lang="ru-RU" b="1" dirty="0">
                <a:solidFill>
                  <a:schemeClr val="tx1"/>
                </a:solidFill>
                <a:latin typeface="Times New Roman" pitchFamily="18" charset="0"/>
                <a:cs typeface="Times New Roman" pitchFamily="18" charset="0"/>
              </a:rPr>
              <a:t> </a:t>
            </a:r>
            <a:r>
              <a:rPr lang="ru-RU" b="1" dirty="0" smtClean="0">
                <a:solidFill>
                  <a:schemeClr val="tx1"/>
                </a:solidFill>
                <a:latin typeface="Times New Roman" pitchFamily="18" charset="0"/>
                <a:cs typeface="Times New Roman" pitchFamily="18" charset="0"/>
              </a:rPr>
              <a:t>       </a:t>
            </a:r>
            <a:r>
              <a:rPr lang="ru-RU" sz="3200" dirty="0" smtClean="0">
                <a:latin typeface="Times New Roman" pitchFamily="18" charset="0"/>
                <a:cs typeface="Times New Roman" pitchFamily="18" charset="0"/>
              </a:rPr>
              <a:t>Адам </a:t>
            </a:r>
            <a:r>
              <a:rPr lang="ru-RU" sz="3200" dirty="0">
                <a:latin typeface="Times New Roman" pitchFamily="18" charset="0"/>
                <a:cs typeface="Times New Roman" pitchFamily="18" charset="0"/>
              </a:rPr>
              <a:t>көңіл күйінің ерекше көріністері стресс және дистресс болып табылады. “Стресс” сөзі ағылшын тілінен аударғанда – зорлану, қысым жасау деген мағынаны білдіреді. Стрестік күй – соңғы 30-35 жыл ішінде ғылым мен техниканың, өнер мен білімнің тасқындап дамуына орай және экологиялық жағдайдың қолайсыздығына сәйкес адамда пайда болған эмоция мен сезімнің көрінісі. Адам осындай стрестік күйдің психологиялық ерекшеліктерін біліп, оған </a:t>
            </a:r>
            <a:r>
              <a:rPr lang="ru-RU" sz="3200" dirty="0" err="1">
                <a:latin typeface="Times New Roman" pitchFamily="18" charset="0"/>
                <a:cs typeface="Times New Roman" pitchFamily="18" charset="0"/>
              </a:rPr>
              <a:t>бейімделуі</a:t>
            </a:r>
            <a:r>
              <a:rPr lang="ru-RU" sz="3200" dirty="0">
                <a:latin typeface="Times New Roman" pitchFamily="18" charset="0"/>
                <a:cs typeface="Times New Roman" pitchFamily="18" charset="0"/>
              </a:rPr>
              <a:t> </a:t>
            </a:r>
            <a:r>
              <a:rPr lang="ru-RU" sz="3200" dirty="0" err="1" smtClean="0">
                <a:latin typeface="Times New Roman" pitchFamily="18" charset="0"/>
                <a:cs typeface="Times New Roman" pitchFamily="18" charset="0"/>
              </a:rPr>
              <a:t>қажет</a:t>
            </a:r>
            <a:r>
              <a:rPr lang="ru-RU" sz="3200" dirty="0" smtClean="0">
                <a:latin typeface="Times New Roman" pitchFamily="18" charset="0"/>
                <a:cs typeface="Times New Roman" pitchFamily="18" charset="0"/>
              </a:rPr>
              <a:t>.</a:t>
            </a:r>
            <a:endParaRPr lang="ru-RU" sz="32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0968809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39552" y="731520"/>
            <a:ext cx="8208912" cy="5505792"/>
          </a:xfrm>
        </p:spPr>
        <p:txBody>
          <a:bodyPr>
            <a:noAutofit/>
          </a:bodyPr>
          <a:lstStyle/>
          <a:p>
            <a:pPr marL="45720" indent="0" algn="just">
              <a:buNone/>
            </a:pPr>
            <a:r>
              <a:rPr lang="ru-RU" sz="2400" dirty="0">
                <a:latin typeface="Times New Roman" pitchFamily="18" charset="0"/>
                <a:cs typeface="Times New Roman" pitchFamily="18" charset="0"/>
              </a:rPr>
              <a:t> </a:t>
            </a:r>
            <a:r>
              <a:rPr lang="ru-RU" sz="2400" dirty="0" smtClean="0">
                <a:latin typeface="Times New Roman" pitchFamily="18" charset="0"/>
                <a:cs typeface="Times New Roman" pitchFamily="18" charset="0"/>
              </a:rPr>
              <a:t>     </a:t>
            </a:r>
            <a:r>
              <a:rPr lang="ru-RU" sz="2400" dirty="0" err="1" smtClean="0">
                <a:latin typeface="Times New Roman" pitchFamily="18" charset="0"/>
                <a:cs typeface="Times New Roman" pitchFamily="18" charset="0"/>
              </a:rPr>
              <a:t>Стрестің</a:t>
            </a:r>
            <a:r>
              <a:rPr lang="ru-RU" sz="2400" dirty="0" smtClean="0">
                <a:latin typeface="Times New Roman" pitchFamily="18" charset="0"/>
                <a:cs typeface="Times New Roman" pitchFamily="18" charset="0"/>
              </a:rPr>
              <a:t> </a:t>
            </a:r>
            <a:r>
              <a:rPr lang="ru-RU" sz="2400" dirty="0">
                <a:latin typeface="Times New Roman" pitchFamily="18" charset="0"/>
                <a:cs typeface="Times New Roman" pitchFamily="18" charset="0"/>
              </a:rPr>
              <a:t>физиологиялық негізі – американдық физиолог У. Кенноның гомеостазис (бұл терминнің мәні – ішкі организм қызметінің бір қалыпты жағдайы дегенді білдіреді) туралы ілімі мен Канада ғалымы Г. Сельенің организмнің сыртқы күшті тітіркендіргіштерге өздігінен икемделіп қорғануы жөніндегі зерттеуі. Мұндай тітіркендіргіштердің организмге әсерінің күштілігі сондай, олар адамның денесіне, жүйке жүйесіне, психикасына да күшті әсер етіп, сезімдік-эмоциялық жағдайын шиеленістіреді. Стрестік жағдай адамның мінез-құлқына да күшті әсер етіп, қалыпты жағдайларды ауытқуға ұшыратады, ол бей-берекет қимыл-қозғалыстар жасайды. Адамның психикалық процестері – қабылдау мен ес, зейін әдетен тыс қателіктер жібереді.</a:t>
            </a:r>
          </a:p>
        </p:txBody>
      </p:sp>
    </p:spTree>
    <p:extLst>
      <p:ext uri="{BB962C8B-B14F-4D97-AF65-F5344CB8AC3E}">
        <p14:creationId xmlns:p14="http://schemas.microsoft.com/office/powerpoint/2010/main" val="9626693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3000" y="731520"/>
            <a:ext cx="7677472" cy="1143000"/>
          </a:xfrm>
        </p:spPr>
        <p:txBody>
          <a:bodyPr/>
          <a:lstStyle/>
          <a:p>
            <a:pPr marL="0" indent="0" algn="ctr">
              <a:buNone/>
            </a:pPr>
            <a:r>
              <a:rPr lang="en-US" sz="3200" dirty="0">
                <a:solidFill>
                  <a:schemeClr val="tx1"/>
                </a:solidFill>
                <a:latin typeface="Arial" panose="020B0604020202020204" pitchFamily="34" charset="0"/>
                <a:cs typeface="Arial" panose="020B0604020202020204" pitchFamily="34" charset="0"/>
              </a:rPr>
              <a:t>4.</a:t>
            </a:r>
            <a:r>
              <a:rPr lang="kk-KZ" sz="3200" dirty="0">
                <a:solidFill>
                  <a:schemeClr val="tx1"/>
                </a:solidFill>
                <a:latin typeface="Arial" panose="020B0604020202020204" pitchFamily="34" charset="0"/>
                <a:cs typeface="Arial" panose="020B0604020202020204" pitchFamily="34" charset="0"/>
              </a:rPr>
              <a:t> </a:t>
            </a:r>
            <a:r>
              <a:rPr lang="ru-RU" sz="3200" dirty="0" err="1">
                <a:solidFill>
                  <a:schemeClr val="tx1"/>
                </a:solidFill>
                <a:latin typeface="Arial" panose="020B0604020202020204" pitchFamily="34" charset="0"/>
                <a:cs typeface="Arial" panose="020B0604020202020204" pitchFamily="34" charset="0"/>
              </a:rPr>
              <a:t>Сезiмдердiң</a:t>
            </a:r>
            <a:r>
              <a:rPr lang="ru-RU" sz="3200" dirty="0">
                <a:solidFill>
                  <a:schemeClr val="tx1"/>
                </a:solidFill>
                <a:latin typeface="Arial" panose="020B0604020202020204" pitchFamily="34" charset="0"/>
                <a:cs typeface="Arial" panose="020B0604020202020204" pitchFamily="34" charset="0"/>
              </a:rPr>
              <a:t> </a:t>
            </a:r>
            <a:r>
              <a:rPr lang="ru-RU" sz="3200" dirty="0" err="1">
                <a:solidFill>
                  <a:schemeClr val="tx1"/>
                </a:solidFill>
                <a:latin typeface="Arial" panose="020B0604020202020204" pitchFamily="34" charset="0"/>
                <a:cs typeface="Arial" panose="020B0604020202020204" pitchFamily="34" charset="0"/>
              </a:rPr>
              <a:t>психологиялық</a:t>
            </a:r>
            <a:r>
              <a:rPr lang="ru-RU" sz="3200" dirty="0">
                <a:solidFill>
                  <a:schemeClr val="tx1"/>
                </a:solidFill>
                <a:latin typeface="Arial" panose="020B0604020202020204" pitchFamily="34" charset="0"/>
                <a:cs typeface="Arial" panose="020B0604020202020204" pitchFamily="34" charset="0"/>
              </a:rPr>
              <a:t> </a:t>
            </a:r>
            <a:r>
              <a:rPr lang="ru-RU" sz="3200" dirty="0" err="1">
                <a:solidFill>
                  <a:schemeClr val="tx1"/>
                </a:solidFill>
                <a:latin typeface="Arial" panose="020B0604020202020204" pitchFamily="34" charset="0"/>
                <a:cs typeface="Arial" panose="020B0604020202020204" pitchFamily="34" charset="0"/>
              </a:rPr>
              <a:t>сипаттамасы</a:t>
            </a:r>
            <a:endParaRPr lang="ru-RU" sz="3200" dirty="0">
              <a:solidFill>
                <a:schemeClr val="tx1"/>
              </a:solidFill>
              <a:latin typeface="Arial" panose="020B0604020202020204" pitchFamily="34" charset="0"/>
              <a:cs typeface="Arial" panose="020B0604020202020204" pitchFamily="34" charset="0"/>
            </a:endParaRPr>
          </a:p>
        </p:txBody>
      </p:sp>
      <p:sp>
        <p:nvSpPr>
          <p:cNvPr id="3" name="Объект 2"/>
          <p:cNvSpPr>
            <a:spLocks noGrp="1"/>
          </p:cNvSpPr>
          <p:nvPr>
            <p:ph idx="1"/>
          </p:nvPr>
        </p:nvSpPr>
        <p:spPr>
          <a:xfrm>
            <a:off x="539552" y="2276872"/>
            <a:ext cx="7848872" cy="3600400"/>
          </a:xfrm>
        </p:spPr>
        <p:txBody>
          <a:bodyPr>
            <a:normAutofit/>
          </a:bodyPr>
          <a:lstStyle/>
          <a:p>
            <a:pPr marL="45720" indent="0">
              <a:buNone/>
            </a:pPr>
            <a:r>
              <a:rPr lang="ru-RU" sz="2800" dirty="0" smtClean="0">
                <a:solidFill>
                  <a:schemeClr val="tx1">
                    <a:lumMod val="95000"/>
                    <a:lumOff val="5000"/>
                  </a:schemeClr>
                </a:solidFill>
                <a:latin typeface="Times New Roman" pitchFamily="18" charset="0"/>
                <a:cs typeface="Times New Roman" pitchFamily="18" charset="0"/>
              </a:rPr>
              <a:t>     </a:t>
            </a:r>
            <a:r>
              <a:rPr lang="ru-RU" sz="2800" dirty="0" err="1" smtClean="0">
                <a:solidFill>
                  <a:schemeClr val="tx1">
                    <a:lumMod val="95000"/>
                    <a:lumOff val="5000"/>
                  </a:schemeClr>
                </a:solidFill>
                <a:latin typeface="Times New Roman" pitchFamily="18" charset="0"/>
                <a:cs typeface="Times New Roman" pitchFamily="18" charset="0"/>
              </a:rPr>
              <a:t>Сезiмдер</a:t>
            </a:r>
            <a:r>
              <a:rPr lang="ru-RU" sz="2800" dirty="0" smtClean="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деп</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тұрақты</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эмоционалды</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боялған</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тұлғалық</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құрылымдарды</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айтамыз</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онда</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адамның</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бiреуге</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немесе</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бiр</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нәрсеге</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деген</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қатынасы</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бейнеленедi</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бiреуге</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деген</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махаббат</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сезiмi</a:t>
            </a:r>
            <a:r>
              <a:rPr lang="ru-RU" sz="2800" dirty="0">
                <a:solidFill>
                  <a:schemeClr val="tx1">
                    <a:lumMod val="95000"/>
                    <a:lumOff val="5000"/>
                  </a:schemeClr>
                </a:solidFill>
                <a:latin typeface="Times New Roman" pitchFamily="18" charset="0"/>
                <a:cs typeface="Times New Roman" pitchFamily="18" charset="0"/>
              </a:rPr>
              <a:t>, патриотизм </a:t>
            </a:r>
            <a:r>
              <a:rPr lang="ru-RU" sz="2800" dirty="0" err="1">
                <a:solidFill>
                  <a:schemeClr val="tx1">
                    <a:lumMod val="95000"/>
                    <a:lumOff val="5000"/>
                  </a:schemeClr>
                </a:solidFill>
                <a:latin typeface="Times New Roman" pitchFamily="18" charset="0"/>
                <a:cs typeface="Times New Roman" pitchFamily="18" charset="0"/>
              </a:rPr>
              <a:t>сезiмi</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ұят</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сезiмi</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т.б</a:t>
            </a:r>
            <a:r>
              <a:rPr lang="ru-RU" sz="2800" dirty="0">
                <a:solidFill>
                  <a:schemeClr val="tx1">
                    <a:lumMod val="95000"/>
                    <a:lumOff val="5000"/>
                  </a:schemeClr>
                </a:solidFill>
                <a:latin typeface="Times New Roman" pitchFamily="18" charset="0"/>
                <a:cs typeface="Times New Roman" pitchFamily="18" charset="0"/>
              </a:rPr>
              <a:t>.</a:t>
            </a:r>
          </a:p>
          <a:p>
            <a:pPr marL="45720" indent="0">
              <a:buNone/>
            </a:pPr>
            <a:r>
              <a:rPr lang="ru-RU" sz="2800" dirty="0" smtClean="0">
                <a:solidFill>
                  <a:schemeClr val="tx1">
                    <a:lumMod val="95000"/>
                    <a:lumOff val="5000"/>
                  </a:schemeClr>
                </a:solidFill>
                <a:latin typeface="Times New Roman" pitchFamily="18" charset="0"/>
                <a:cs typeface="Times New Roman" pitchFamily="18" charset="0"/>
              </a:rPr>
              <a:t>     </a:t>
            </a:r>
            <a:r>
              <a:rPr lang="ru-RU" sz="2800" dirty="0" err="1" smtClean="0">
                <a:solidFill>
                  <a:schemeClr val="tx1">
                    <a:lumMod val="95000"/>
                    <a:lumOff val="5000"/>
                  </a:schemeClr>
                </a:solidFill>
                <a:latin typeface="Times New Roman" pitchFamily="18" charset="0"/>
                <a:cs typeface="Times New Roman" pitchFamily="18" charset="0"/>
              </a:rPr>
              <a:t>Әрбiр</a:t>
            </a:r>
            <a:r>
              <a:rPr lang="ru-RU" sz="2800" dirty="0" smtClean="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сезiмде</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сәйкес</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эмоцияларды</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бастан</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кешулердiң</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жеке</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тәжiрибелерi</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шоғырланған</a:t>
            </a:r>
            <a:r>
              <a:rPr lang="ru-RU" sz="2800" dirty="0">
                <a:solidFill>
                  <a:schemeClr val="tx1">
                    <a:lumMod val="95000"/>
                    <a:lumOff val="5000"/>
                  </a:schemeClr>
                </a:solidFill>
                <a:latin typeface="Times New Roman" pitchFamily="18" charset="0"/>
                <a:cs typeface="Times New Roman" pitchFamily="18" charset="0"/>
              </a:rPr>
              <a:t>.</a:t>
            </a:r>
          </a:p>
        </p:txBody>
      </p:sp>
    </p:spTree>
    <p:extLst>
      <p:ext uri="{BB962C8B-B14F-4D97-AF65-F5344CB8AC3E}">
        <p14:creationId xmlns:p14="http://schemas.microsoft.com/office/powerpoint/2010/main" val="17469543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3568" y="269776"/>
            <a:ext cx="7677472" cy="1143000"/>
          </a:xfrm>
        </p:spPr>
        <p:txBody>
          <a:bodyPr/>
          <a:lstStyle/>
          <a:p>
            <a:pPr marL="0" indent="0" algn="ctr">
              <a:buNone/>
            </a:pPr>
            <a:r>
              <a:rPr lang="en-US" sz="3200" dirty="0">
                <a:solidFill>
                  <a:schemeClr val="tx1"/>
                </a:solidFill>
              </a:rPr>
              <a:t>5.</a:t>
            </a:r>
            <a:r>
              <a:rPr lang="kk-KZ" sz="3200" dirty="0">
                <a:solidFill>
                  <a:schemeClr val="tx1"/>
                </a:solidFill>
              </a:rPr>
              <a:t> </a:t>
            </a:r>
            <a:r>
              <a:rPr lang="ru-RU" sz="3200" dirty="0" err="1">
                <a:solidFill>
                  <a:schemeClr val="tx1"/>
                </a:solidFill>
              </a:rPr>
              <a:t>Жоғары</a:t>
            </a:r>
            <a:r>
              <a:rPr lang="ru-RU" sz="3200" dirty="0">
                <a:solidFill>
                  <a:schemeClr val="tx1"/>
                </a:solidFill>
              </a:rPr>
              <a:t> </a:t>
            </a:r>
            <a:r>
              <a:rPr lang="ru-RU" sz="3200" dirty="0" err="1">
                <a:solidFill>
                  <a:schemeClr val="tx1"/>
                </a:solidFill>
              </a:rPr>
              <a:t>сезiмдер</a:t>
            </a:r>
            <a:endParaRPr lang="en-US" sz="3200" dirty="0">
              <a:solidFill>
                <a:schemeClr val="tx1"/>
              </a:solidFill>
            </a:endParaRPr>
          </a:p>
        </p:txBody>
      </p:sp>
      <p:sp>
        <p:nvSpPr>
          <p:cNvPr id="3" name="Объект 2"/>
          <p:cNvSpPr>
            <a:spLocks noGrp="1"/>
          </p:cNvSpPr>
          <p:nvPr>
            <p:ph idx="1"/>
          </p:nvPr>
        </p:nvSpPr>
        <p:spPr>
          <a:xfrm>
            <a:off x="539552" y="1412776"/>
            <a:ext cx="8280920" cy="5328592"/>
          </a:xfrm>
        </p:spPr>
        <p:txBody>
          <a:bodyPr>
            <a:normAutofit fontScale="77500" lnSpcReduction="20000"/>
          </a:bodyPr>
          <a:lstStyle/>
          <a:p>
            <a:pPr marL="45720" indent="0">
              <a:buNone/>
            </a:pPr>
            <a:r>
              <a:rPr lang="ru-RU" sz="2800" dirty="0" smtClean="0">
                <a:solidFill>
                  <a:schemeClr val="tx1">
                    <a:lumMod val="95000"/>
                    <a:lumOff val="5000"/>
                  </a:schemeClr>
                </a:solidFill>
                <a:latin typeface="Times New Roman" pitchFamily="18" charset="0"/>
                <a:cs typeface="Times New Roman" pitchFamily="18" charset="0"/>
              </a:rPr>
              <a:t>     </a:t>
            </a:r>
            <a:r>
              <a:rPr lang="ru-RU" sz="3400" u="sng" dirty="0" err="1">
                <a:solidFill>
                  <a:schemeClr val="tx1">
                    <a:lumMod val="95000"/>
                    <a:lumOff val="5000"/>
                  </a:schemeClr>
                </a:solidFill>
                <a:latin typeface="Times New Roman" pitchFamily="18" charset="0"/>
                <a:cs typeface="Times New Roman" pitchFamily="18" charset="0"/>
              </a:rPr>
              <a:t>Ақыл</a:t>
            </a:r>
            <a:r>
              <a:rPr lang="ru-RU" sz="3400" u="sng" dirty="0">
                <a:solidFill>
                  <a:schemeClr val="tx1">
                    <a:lumMod val="95000"/>
                    <a:lumOff val="5000"/>
                  </a:schemeClr>
                </a:solidFill>
                <a:latin typeface="Times New Roman" pitchFamily="18" charset="0"/>
                <a:cs typeface="Times New Roman" pitchFamily="18" charset="0"/>
              </a:rPr>
              <a:t>-ой </a:t>
            </a:r>
            <a:r>
              <a:rPr lang="ru-RU" sz="3400" u="sng" dirty="0" err="1">
                <a:solidFill>
                  <a:schemeClr val="tx1">
                    <a:lumMod val="95000"/>
                    <a:lumOff val="5000"/>
                  </a:schemeClr>
                </a:solidFill>
                <a:latin typeface="Times New Roman" pitchFamily="18" charset="0"/>
                <a:cs typeface="Times New Roman" pitchFamily="18" charset="0"/>
              </a:rPr>
              <a:t>сезiмi</a:t>
            </a:r>
            <a:r>
              <a:rPr lang="ru-RU" sz="3400" u="sng"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адамның</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таным</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қажеттiлiктерiмен</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тығыз</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байланысты</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Таным</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қажеттiлiктерiн</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оятатын</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көркем</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әдебиет</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теледидар</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өнер</a:t>
            </a:r>
            <a:r>
              <a:rPr lang="ru-RU" sz="3400" dirty="0">
                <a:solidFill>
                  <a:schemeClr val="tx1">
                    <a:lumMod val="95000"/>
                    <a:lumOff val="5000"/>
                  </a:schemeClr>
                </a:solidFill>
                <a:latin typeface="Times New Roman" pitchFamily="18" charset="0"/>
                <a:cs typeface="Times New Roman" pitchFamily="18" charset="0"/>
              </a:rPr>
              <a:t>, компьютер </a:t>
            </a:r>
            <a:r>
              <a:rPr lang="ru-RU" sz="3400" dirty="0" err="1">
                <a:solidFill>
                  <a:schemeClr val="tx1">
                    <a:lumMod val="95000"/>
                    <a:lumOff val="5000"/>
                  </a:schemeClr>
                </a:solidFill>
                <a:latin typeface="Times New Roman" pitchFamily="18" charset="0"/>
                <a:cs typeface="Times New Roman" pitchFamily="18" charset="0"/>
              </a:rPr>
              <a:t>бағдарламалары</a:t>
            </a:r>
            <a:r>
              <a:rPr lang="ru-RU" sz="3400" dirty="0">
                <a:solidFill>
                  <a:schemeClr val="tx1">
                    <a:lumMod val="95000"/>
                    <a:lumOff val="5000"/>
                  </a:schemeClr>
                </a:solidFill>
                <a:latin typeface="Times New Roman" pitchFamily="18" charset="0"/>
                <a:cs typeface="Times New Roman" pitchFamily="18" charset="0"/>
              </a:rPr>
              <a:t>. </a:t>
            </a:r>
          </a:p>
          <a:p>
            <a:pPr marL="45720" indent="0">
              <a:buNone/>
            </a:pPr>
            <a:r>
              <a:rPr lang="ru-RU" sz="3400" dirty="0" smtClean="0">
                <a:solidFill>
                  <a:schemeClr val="tx1">
                    <a:lumMod val="95000"/>
                    <a:lumOff val="5000"/>
                  </a:schemeClr>
                </a:solidFill>
                <a:latin typeface="Times New Roman" pitchFamily="18" charset="0"/>
                <a:cs typeface="Times New Roman" pitchFamily="18" charset="0"/>
              </a:rPr>
              <a:t>     </a:t>
            </a:r>
            <a:r>
              <a:rPr lang="ru-RU" sz="3400" u="sng" dirty="0" err="1" smtClean="0">
                <a:solidFill>
                  <a:schemeClr val="tx1">
                    <a:lumMod val="95000"/>
                    <a:lumOff val="5000"/>
                  </a:schemeClr>
                </a:solidFill>
                <a:latin typeface="Times New Roman" pitchFamily="18" charset="0"/>
                <a:cs typeface="Times New Roman" pitchFamily="18" charset="0"/>
              </a:rPr>
              <a:t>Эстетикалық</a:t>
            </a:r>
            <a:r>
              <a:rPr lang="ru-RU" sz="3400" u="sng" dirty="0" smtClean="0">
                <a:solidFill>
                  <a:schemeClr val="tx1">
                    <a:lumMod val="95000"/>
                    <a:lumOff val="5000"/>
                  </a:schemeClr>
                </a:solidFill>
                <a:latin typeface="Times New Roman" pitchFamily="18" charset="0"/>
                <a:cs typeface="Times New Roman" pitchFamily="18" charset="0"/>
              </a:rPr>
              <a:t> </a:t>
            </a:r>
            <a:r>
              <a:rPr lang="ru-RU" sz="3400" u="sng" dirty="0" err="1">
                <a:solidFill>
                  <a:schemeClr val="tx1">
                    <a:lumMod val="95000"/>
                    <a:lumOff val="5000"/>
                  </a:schemeClr>
                </a:solidFill>
                <a:latin typeface="Times New Roman" pitchFamily="18" charset="0"/>
                <a:cs typeface="Times New Roman" pitchFamily="18" charset="0"/>
              </a:rPr>
              <a:t>сезiм</a:t>
            </a:r>
            <a:r>
              <a:rPr lang="ru-RU" sz="3400" u="sng"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адамдардың</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сұлулыққа</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әсемдiлiкке</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табиғатқа</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деген</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сезiмiн</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ояту</a:t>
            </a:r>
            <a:r>
              <a:rPr lang="ru-RU" sz="3400" dirty="0">
                <a:solidFill>
                  <a:schemeClr val="tx1">
                    <a:lumMod val="95000"/>
                    <a:lumOff val="5000"/>
                  </a:schemeClr>
                </a:solidFill>
                <a:latin typeface="Times New Roman" pitchFamily="18" charset="0"/>
                <a:cs typeface="Times New Roman" pitchFamily="18" charset="0"/>
              </a:rPr>
              <a:t>. </a:t>
            </a:r>
            <a:r>
              <a:rPr lang="kk-KZ" sz="3400" dirty="0">
                <a:solidFill>
                  <a:schemeClr val="tx1">
                    <a:lumMod val="95000"/>
                    <a:lumOff val="5000"/>
                  </a:schemeClr>
                </a:solidFill>
                <a:latin typeface="Times New Roman" pitchFamily="18" charset="0"/>
                <a:cs typeface="Times New Roman" pitchFamily="18" charset="0"/>
              </a:rPr>
              <a:t>Ө</a:t>
            </a:r>
            <a:r>
              <a:rPr lang="ru-RU" sz="3400" dirty="0" err="1">
                <a:solidFill>
                  <a:schemeClr val="tx1">
                    <a:lumMod val="95000"/>
                    <a:lumOff val="5000"/>
                  </a:schemeClr>
                </a:solidFill>
                <a:latin typeface="Times New Roman" pitchFamily="18" charset="0"/>
                <a:cs typeface="Times New Roman" pitchFamily="18" charset="0"/>
              </a:rPr>
              <a:t>нер</a:t>
            </a:r>
            <a:r>
              <a:rPr lang="ru-RU" sz="3400" dirty="0">
                <a:solidFill>
                  <a:schemeClr val="tx1">
                    <a:lumMod val="95000"/>
                    <a:lumOff val="5000"/>
                  </a:schemeClr>
                </a:solidFill>
                <a:latin typeface="Times New Roman" pitchFamily="18" charset="0"/>
                <a:cs typeface="Times New Roman" pitchFamily="18" charset="0"/>
              </a:rPr>
              <a:t>, музыка, </a:t>
            </a:r>
            <a:r>
              <a:rPr lang="ru-RU" sz="3400" dirty="0" err="1">
                <a:solidFill>
                  <a:schemeClr val="tx1">
                    <a:lumMod val="95000"/>
                    <a:lumOff val="5000"/>
                  </a:schemeClr>
                </a:solidFill>
                <a:latin typeface="Times New Roman" pitchFamily="18" charset="0"/>
                <a:cs typeface="Times New Roman" pitchFamily="18" charset="0"/>
              </a:rPr>
              <a:t>көркем</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шығармалар</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шешендiк</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өнер</a:t>
            </a:r>
            <a:r>
              <a:rPr lang="ru-RU" sz="3400" dirty="0">
                <a:solidFill>
                  <a:schemeClr val="tx1">
                    <a:lumMod val="95000"/>
                    <a:lumOff val="5000"/>
                  </a:schemeClr>
                </a:solidFill>
                <a:latin typeface="Times New Roman" pitchFamily="18" charset="0"/>
                <a:cs typeface="Times New Roman" pitchFamily="18" charset="0"/>
              </a:rPr>
              <a:t>, поэзия, </a:t>
            </a:r>
            <a:r>
              <a:rPr lang="ru-RU" sz="3400" dirty="0" err="1">
                <a:solidFill>
                  <a:schemeClr val="tx1">
                    <a:lumMod val="95000"/>
                    <a:lumOff val="5000"/>
                  </a:schemeClr>
                </a:solidFill>
                <a:latin typeface="Times New Roman" pitchFamily="18" charset="0"/>
                <a:cs typeface="Times New Roman" pitchFamily="18" charset="0"/>
              </a:rPr>
              <a:t>республикада</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кең</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таралған</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көрермендердiң</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көңiлiнен</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шыққан</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жүрегiне</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жол</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тауып</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баурап</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алатын</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ақындар</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сайысы</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адамның</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жан</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дүниесiн</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тереңдетiп</a:t>
            </a:r>
            <a:r>
              <a:rPr lang="ru-RU" sz="3400" dirty="0">
                <a:solidFill>
                  <a:schemeClr val="tx1">
                    <a:lumMod val="95000"/>
                    <a:lumOff val="5000"/>
                  </a:schemeClr>
                </a:solidFill>
                <a:latin typeface="Times New Roman" pitchFamily="18" charset="0"/>
                <a:cs typeface="Times New Roman" pitchFamily="18" charset="0"/>
              </a:rPr>
              <a:t> оны </a:t>
            </a:r>
            <a:r>
              <a:rPr lang="ru-RU" sz="3400" dirty="0" err="1">
                <a:solidFill>
                  <a:schemeClr val="tx1">
                    <a:lumMod val="95000"/>
                    <a:lumOff val="5000"/>
                  </a:schemeClr>
                </a:solidFill>
                <a:latin typeface="Times New Roman" pitchFamily="18" charset="0"/>
                <a:cs typeface="Times New Roman" pitchFamily="18" charset="0"/>
              </a:rPr>
              <a:t>шабыттандыра</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түседi</a:t>
            </a:r>
            <a:r>
              <a:rPr lang="ru-RU" sz="3400" dirty="0">
                <a:solidFill>
                  <a:schemeClr val="tx1">
                    <a:lumMod val="95000"/>
                    <a:lumOff val="5000"/>
                  </a:schemeClr>
                </a:solidFill>
                <a:latin typeface="Times New Roman" pitchFamily="18" charset="0"/>
                <a:cs typeface="Times New Roman" pitchFamily="18" charset="0"/>
              </a:rPr>
              <a:t>. </a:t>
            </a:r>
            <a:endParaRPr lang="ru-RU" sz="3400" dirty="0" smtClean="0">
              <a:solidFill>
                <a:schemeClr val="tx1">
                  <a:lumMod val="95000"/>
                  <a:lumOff val="5000"/>
                </a:schemeClr>
              </a:solidFill>
              <a:latin typeface="Times New Roman" pitchFamily="18" charset="0"/>
              <a:cs typeface="Times New Roman" pitchFamily="18" charset="0"/>
            </a:endParaRPr>
          </a:p>
          <a:p>
            <a:pPr marL="45720" indent="0">
              <a:buNone/>
            </a:pPr>
            <a:r>
              <a:rPr lang="ru-RU" sz="3400" dirty="0" smtClean="0">
                <a:solidFill>
                  <a:schemeClr val="tx1">
                    <a:lumMod val="95000"/>
                    <a:lumOff val="5000"/>
                  </a:schemeClr>
                </a:solidFill>
                <a:latin typeface="Times New Roman" pitchFamily="18" charset="0"/>
                <a:cs typeface="Times New Roman" pitchFamily="18" charset="0"/>
              </a:rPr>
              <a:t>     </a:t>
            </a:r>
            <a:r>
              <a:rPr lang="ru-RU" sz="3400" u="sng" dirty="0" err="1" smtClean="0">
                <a:solidFill>
                  <a:schemeClr val="tx1">
                    <a:lumMod val="95000"/>
                    <a:lumOff val="5000"/>
                  </a:schemeClr>
                </a:solidFill>
                <a:latin typeface="Times New Roman" pitchFamily="18" charset="0"/>
                <a:cs typeface="Times New Roman" pitchFamily="18" charset="0"/>
              </a:rPr>
              <a:t>Адамгершiлiк</a:t>
            </a:r>
            <a:r>
              <a:rPr lang="ru-RU" sz="3400" u="sng" dirty="0" smtClean="0">
                <a:solidFill>
                  <a:schemeClr val="tx1">
                    <a:lumMod val="95000"/>
                    <a:lumOff val="5000"/>
                  </a:schemeClr>
                </a:solidFill>
                <a:latin typeface="Times New Roman" pitchFamily="18" charset="0"/>
                <a:cs typeface="Times New Roman" pitchFamily="18" charset="0"/>
              </a:rPr>
              <a:t> </a:t>
            </a:r>
            <a:r>
              <a:rPr lang="ru-RU" sz="3400" u="sng" dirty="0" err="1">
                <a:solidFill>
                  <a:schemeClr val="tx1">
                    <a:lumMod val="95000"/>
                    <a:lumOff val="5000"/>
                  </a:schemeClr>
                </a:solidFill>
                <a:latin typeface="Times New Roman" pitchFamily="18" charset="0"/>
                <a:cs typeface="Times New Roman" pitchFamily="18" charset="0"/>
              </a:rPr>
              <a:t>сезiм</a:t>
            </a:r>
            <a:r>
              <a:rPr lang="ru-RU" sz="3400" u="sng" dirty="0">
                <a:solidFill>
                  <a:schemeClr val="tx1">
                    <a:lumMod val="95000"/>
                    <a:lumOff val="5000"/>
                  </a:schemeClr>
                </a:solidFill>
                <a:latin typeface="Times New Roman" pitchFamily="18" charset="0"/>
                <a:cs typeface="Times New Roman" pitchFamily="18" charset="0"/>
              </a:rPr>
              <a:t> </a:t>
            </a:r>
            <a:r>
              <a:rPr lang="ru-RU" sz="3400" dirty="0">
                <a:solidFill>
                  <a:schemeClr val="tx1">
                    <a:lumMod val="95000"/>
                    <a:lumOff val="5000"/>
                  </a:schemeClr>
                </a:solidFill>
                <a:latin typeface="Times New Roman" pitchFamily="18" charset="0"/>
                <a:cs typeface="Times New Roman" pitchFamily="18" charset="0"/>
              </a:rPr>
              <a:t>демократия </a:t>
            </a:r>
            <a:r>
              <a:rPr lang="ru-RU" sz="3400" dirty="0" err="1">
                <a:solidFill>
                  <a:schemeClr val="tx1">
                    <a:lumMod val="95000"/>
                    <a:lumOff val="5000"/>
                  </a:schemeClr>
                </a:solidFill>
                <a:latin typeface="Times New Roman" pitchFamily="18" charset="0"/>
                <a:cs typeface="Times New Roman" pitchFamily="18" charset="0"/>
              </a:rPr>
              <a:t>және</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гуманистiк</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гуманитарлық</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үстемдiк</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ететiн</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қоғамдағы</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адамгершiлiк</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сезiмдер</a:t>
            </a:r>
            <a:r>
              <a:rPr lang="ru-RU" sz="3400" dirty="0">
                <a:solidFill>
                  <a:schemeClr val="tx1">
                    <a:lumMod val="95000"/>
                    <a:lumOff val="5000"/>
                  </a:schemeClr>
                </a:solidFill>
                <a:latin typeface="Times New Roman" pitchFamily="18" charset="0"/>
                <a:cs typeface="Times New Roman" pitchFamily="18" charset="0"/>
              </a:rPr>
              <a:t> – </a:t>
            </a:r>
            <a:r>
              <a:rPr lang="ru-RU" sz="3400" dirty="0" err="1">
                <a:solidFill>
                  <a:schemeClr val="tx1">
                    <a:lumMod val="95000"/>
                    <a:lumOff val="5000"/>
                  </a:schemeClr>
                </a:solidFill>
                <a:latin typeface="Times New Roman" pitchFamily="18" charset="0"/>
                <a:cs typeface="Times New Roman" pitchFamily="18" charset="0"/>
              </a:rPr>
              <a:t>борыш</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сезiмi</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әр</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адамның</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өз</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халқы</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алдындағы</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азаматтық</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қасиеттерiн</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құрмет</a:t>
            </a:r>
            <a:r>
              <a:rPr lang="ru-RU" sz="3400" dirty="0">
                <a:solidFill>
                  <a:schemeClr val="tx1">
                    <a:lumMod val="95000"/>
                    <a:lumOff val="5000"/>
                  </a:schemeClr>
                </a:solidFill>
                <a:latin typeface="Times New Roman" pitchFamily="18" charset="0"/>
                <a:cs typeface="Times New Roman" pitchFamily="18" charset="0"/>
              </a:rPr>
              <a:t> </a:t>
            </a:r>
            <a:r>
              <a:rPr lang="ru-RU" sz="3400" dirty="0" err="1">
                <a:solidFill>
                  <a:schemeClr val="tx1">
                    <a:lumMod val="95000"/>
                    <a:lumOff val="5000"/>
                  </a:schemeClr>
                </a:solidFill>
                <a:latin typeface="Times New Roman" pitchFamily="18" charset="0"/>
                <a:cs typeface="Times New Roman" pitchFamily="18" charset="0"/>
              </a:rPr>
              <a:t>тұтуы</a:t>
            </a:r>
            <a:r>
              <a:rPr lang="ru-RU" sz="3400" dirty="0">
                <a:solidFill>
                  <a:schemeClr val="tx1">
                    <a:lumMod val="95000"/>
                    <a:lumOff val="5000"/>
                  </a:schemeClr>
                </a:solidFill>
                <a:latin typeface="Times New Roman" pitchFamily="18" charset="0"/>
                <a:cs typeface="Times New Roman" pitchFamily="18" charset="0"/>
              </a:rPr>
              <a:t>. </a:t>
            </a:r>
            <a:endParaRPr lang="en-US" sz="3400" dirty="0">
              <a:solidFill>
                <a:schemeClr val="tx1">
                  <a:lumMod val="95000"/>
                  <a:lumOff val="5000"/>
                </a:schemeClr>
              </a:solidFill>
              <a:latin typeface="Times New Roman" pitchFamily="18" charset="0"/>
              <a:cs typeface="Times New Roman" pitchFamily="18" charset="0"/>
            </a:endParaRPr>
          </a:p>
          <a:p>
            <a:pPr marL="45720" indent="0">
              <a:buNone/>
            </a:pPr>
            <a:endParaRPr lang="ru-RU" sz="2800"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0237593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3000" y="731520"/>
            <a:ext cx="7677472" cy="825272"/>
          </a:xfrm>
        </p:spPr>
        <p:txBody>
          <a:bodyPr/>
          <a:lstStyle/>
          <a:p>
            <a:pPr marL="0" indent="0" algn="ctr">
              <a:buNone/>
            </a:pPr>
            <a:r>
              <a:rPr lang="en-US" sz="3200" dirty="0">
                <a:solidFill>
                  <a:schemeClr val="tx1"/>
                </a:solidFill>
                <a:latin typeface="Arial" panose="020B0604020202020204" pitchFamily="34" charset="0"/>
                <a:cs typeface="Arial" panose="020B0604020202020204" pitchFamily="34" charset="0"/>
              </a:rPr>
              <a:t>6. </a:t>
            </a:r>
            <a:r>
              <a:rPr lang="ru-RU" sz="3200" dirty="0" err="1">
                <a:solidFill>
                  <a:schemeClr val="tx1"/>
                </a:solidFill>
                <a:latin typeface="Arial" panose="020B0604020202020204" pitchFamily="34" charset="0"/>
                <a:cs typeface="Arial" panose="020B0604020202020204" pitchFamily="34" charset="0"/>
              </a:rPr>
              <a:t>Ерiк</a:t>
            </a:r>
            <a:endParaRPr lang="en-US" sz="3200" dirty="0">
              <a:solidFill>
                <a:schemeClr val="tx1"/>
              </a:solidFill>
            </a:endParaRPr>
          </a:p>
        </p:txBody>
      </p:sp>
      <p:sp>
        <p:nvSpPr>
          <p:cNvPr id="3" name="Объект 2"/>
          <p:cNvSpPr>
            <a:spLocks noGrp="1"/>
          </p:cNvSpPr>
          <p:nvPr>
            <p:ph idx="1"/>
          </p:nvPr>
        </p:nvSpPr>
        <p:spPr>
          <a:xfrm>
            <a:off x="395536" y="1556792"/>
            <a:ext cx="8280920" cy="4824536"/>
          </a:xfrm>
        </p:spPr>
        <p:txBody>
          <a:bodyPr>
            <a:normAutofit fontScale="77500" lnSpcReduction="20000"/>
          </a:bodyPr>
          <a:lstStyle/>
          <a:p>
            <a:pPr marL="45720" indent="0">
              <a:lnSpc>
                <a:spcPct val="120000"/>
              </a:lnSpc>
              <a:buNone/>
            </a:pPr>
            <a:r>
              <a:rPr lang="en-US" sz="3000" b="1" dirty="0" smtClean="0">
                <a:latin typeface="Times New Roman" pitchFamily="18" charset="0"/>
                <a:cs typeface="Times New Roman" pitchFamily="18" charset="0"/>
              </a:rPr>
              <a:t>      </a:t>
            </a:r>
            <a:r>
              <a:rPr lang="ru-RU" sz="3000" b="1" dirty="0" err="1" smtClean="0">
                <a:latin typeface="Times New Roman" pitchFamily="18" charset="0"/>
                <a:cs typeface="Times New Roman" pitchFamily="18" charset="0"/>
              </a:rPr>
              <a:t>Ерiк</a:t>
            </a:r>
            <a:r>
              <a:rPr lang="ru-RU" sz="3000" b="1" dirty="0" smtClean="0">
                <a:latin typeface="Times New Roman" pitchFamily="18" charset="0"/>
                <a:cs typeface="Times New Roman" pitchFamily="18" charset="0"/>
              </a:rPr>
              <a:t> </a:t>
            </a:r>
            <a:r>
              <a:rPr lang="ru-RU" sz="3000" dirty="0" err="1">
                <a:latin typeface="Times New Roman" pitchFamily="18" charset="0"/>
                <a:cs typeface="Times New Roman" pitchFamily="18" charset="0"/>
              </a:rPr>
              <a:t>деп</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адамның</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өзiнiң</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психикасы</a:t>
            </a:r>
            <a:r>
              <a:rPr lang="ru-RU" sz="3000" dirty="0">
                <a:latin typeface="Times New Roman" pitchFamily="18" charset="0"/>
                <a:cs typeface="Times New Roman" pitchFamily="18" charset="0"/>
              </a:rPr>
              <a:t> мен </a:t>
            </a:r>
            <a:r>
              <a:rPr lang="ru-RU" sz="3000" dirty="0" err="1">
                <a:latin typeface="Times New Roman" pitchFamily="18" charset="0"/>
                <a:cs typeface="Times New Roman" pitchFamily="18" charset="0"/>
              </a:rPr>
              <a:t>қылықтарын</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саналы</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басқару</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қабiлетiнен</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көрiнетiн</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қасиеттi</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атайды</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Ол</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саналы</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қойылған</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мақсатқа</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жету</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жолында</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кездескен</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кедергiлердi</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жеңуден</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көрiнедi</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Ерiк</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адам</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психикасының</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маңызды</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құрауышы</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болып</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табылады</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және</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мотивтермен</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таным</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және</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эмоциялық</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процестермен</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тығыз</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байланысты</a:t>
            </a:r>
            <a:r>
              <a:rPr lang="ru-RU" sz="3000" dirty="0">
                <a:latin typeface="Times New Roman" pitchFamily="18" charset="0"/>
                <a:cs typeface="Times New Roman" pitchFamily="18" charset="0"/>
              </a:rPr>
              <a:t>. </a:t>
            </a:r>
            <a:endParaRPr lang="en-US" sz="3000" dirty="0" smtClean="0">
              <a:latin typeface="Times New Roman" pitchFamily="18" charset="0"/>
              <a:cs typeface="Times New Roman" pitchFamily="18" charset="0"/>
            </a:endParaRPr>
          </a:p>
          <a:p>
            <a:pPr marL="45720" indent="0">
              <a:lnSpc>
                <a:spcPct val="120000"/>
              </a:lnSpc>
              <a:buNone/>
            </a:pPr>
            <a:r>
              <a:rPr lang="en-US" sz="3000" dirty="0">
                <a:latin typeface="Times New Roman" pitchFamily="18" charset="0"/>
                <a:cs typeface="Times New Roman" pitchFamily="18" charset="0"/>
              </a:rPr>
              <a:t> </a:t>
            </a:r>
            <a:r>
              <a:rPr lang="en-US" sz="3000" dirty="0" smtClean="0">
                <a:latin typeface="Times New Roman" pitchFamily="18" charset="0"/>
                <a:cs typeface="Times New Roman" pitchFamily="18" charset="0"/>
              </a:rPr>
              <a:t>     </a:t>
            </a:r>
            <a:r>
              <a:rPr lang="ru-RU" sz="3000" dirty="0" err="1" smtClean="0">
                <a:latin typeface="Times New Roman" pitchFamily="18" charset="0"/>
                <a:cs typeface="Times New Roman" pitchFamily="18" charset="0"/>
              </a:rPr>
              <a:t>Ерiктiң</a:t>
            </a:r>
            <a:r>
              <a:rPr lang="ru-RU" sz="3000" dirty="0" smtClean="0">
                <a:latin typeface="Times New Roman" pitchFamily="18" charset="0"/>
                <a:cs typeface="Times New Roman" pitchFamily="18" charset="0"/>
              </a:rPr>
              <a:t> </a:t>
            </a:r>
            <a:r>
              <a:rPr lang="ru-RU" sz="3000" dirty="0" err="1">
                <a:latin typeface="Times New Roman" pitchFamily="18" charset="0"/>
                <a:cs typeface="Times New Roman" pitchFamily="18" charset="0"/>
              </a:rPr>
              <a:t>негiзгi</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функциясы</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қызметi</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өмiр</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әрекетi</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барысындағы</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қиын</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жағдайларда</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белсендiлiктi</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саналы</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түрде</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реттеуден</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тұрады</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Сонымен</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қатар</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ерiктiң</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өзге</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екi</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қызметiн</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бөлiп</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көрсетуге</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болады</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белсендiрушi</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және</a:t>
            </a:r>
            <a:r>
              <a:rPr lang="ru-RU" sz="3000" dirty="0">
                <a:latin typeface="Times New Roman" pitchFamily="18" charset="0"/>
                <a:cs typeface="Times New Roman" pitchFamily="18" charset="0"/>
              </a:rPr>
              <a:t> </a:t>
            </a:r>
            <a:r>
              <a:rPr lang="ru-RU" sz="3000" dirty="0" err="1">
                <a:latin typeface="Times New Roman" pitchFamily="18" charset="0"/>
                <a:cs typeface="Times New Roman" pitchFamily="18" charset="0"/>
              </a:rPr>
              <a:t>тежеушi</a:t>
            </a:r>
            <a:r>
              <a:rPr lang="ru-RU" sz="3000" dirty="0">
                <a:latin typeface="Times New Roman" pitchFamily="18" charset="0"/>
                <a:cs typeface="Times New Roman" pitchFamily="18" charset="0"/>
              </a:rPr>
              <a:t>.</a:t>
            </a:r>
          </a:p>
        </p:txBody>
      </p:sp>
    </p:spTree>
    <p:extLst>
      <p:ext uri="{BB962C8B-B14F-4D97-AF65-F5344CB8AC3E}">
        <p14:creationId xmlns:p14="http://schemas.microsoft.com/office/powerpoint/2010/main" val="1242929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idx="1"/>
          </p:nvPr>
        </p:nvSpPr>
        <p:spPr>
          <a:xfrm>
            <a:off x="315537" y="1700808"/>
            <a:ext cx="8280920" cy="4320480"/>
          </a:xfrm>
        </p:spPr>
        <p:txBody>
          <a:bodyPr>
            <a:noAutofit/>
          </a:bodyPr>
          <a:lstStyle/>
          <a:p>
            <a:pPr marL="45720" indent="0" algn="just">
              <a:buNone/>
            </a:pPr>
            <a:r>
              <a:rPr lang="en-US" sz="2400" dirty="0">
                <a:solidFill>
                  <a:schemeClr val="tx1">
                    <a:lumMod val="95000"/>
                    <a:lumOff val="5000"/>
                  </a:schemeClr>
                </a:solidFill>
                <a:latin typeface="Times New Roman" pitchFamily="18" charset="0"/>
                <a:cs typeface="Times New Roman" pitchFamily="18" charset="0"/>
              </a:rPr>
              <a:t> </a:t>
            </a:r>
            <a:r>
              <a:rPr lang="en-US" sz="2400" dirty="0" smtClean="0">
                <a:solidFill>
                  <a:schemeClr val="tx1">
                    <a:lumMod val="95000"/>
                    <a:lumOff val="5000"/>
                  </a:schemeClr>
                </a:solidFill>
                <a:latin typeface="Times New Roman" pitchFamily="18" charset="0"/>
                <a:cs typeface="Times New Roman" pitchFamily="18" charset="0"/>
              </a:rPr>
              <a:t>       </a:t>
            </a:r>
            <a:r>
              <a:rPr lang="ru-RU" sz="2800" dirty="0" smtClean="0">
                <a:latin typeface="Times New Roman" pitchFamily="18" charset="0"/>
                <a:cs typeface="Times New Roman" pitchFamily="18" charset="0"/>
              </a:rPr>
              <a:t>Эмоция </a:t>
            </a:r>
            <a:r>
              <a:rPr lang="ru-RU" sz="2800" dirty="0">
                <a:latin typeface="Times New Roman" pitchFamily="18" charset="0"/>
                <a:cs typeface="Times New Roman" pitchFamily="18" charset="0"/>
              </a:rPr>
              <a:t>дегеніміз – адамның органикалық мұқтаждықтарын қанағаттандыру не қанағаттандырмауға байланысты туатын психикалық </a:t>
            </a:r>
            <a:r>
              <a:rPr lang="ru-RU" sz="2800" dirty="0" err="1">
                <a:latin typeface="Times New Roman" pitchFamily="18" charset="0"/>
                <a:cs typeface="Times New Roman" pitchFamily="18" charset="0"/>
              </a:rPr>
              <a:t>күйлер</a:t>
            </a:r>
            <a:r>
              <a:rPr lang="ru-RU" sz="2800" dirty="0" smtClean="0">
                <a:latin typeface="Times New Roman" pitchFamily="18" charset="0"/>
                <a:cs typeface="Times New Roman" pitchFamily="18" charset="0"/>
              </a:rPr>
              <a:t>.</a:t>
            </a:r>
          </a:p>
          <a:p>
            <a:pPr marL="45720" indent="0" algn="just">
              <a:buNone/>
            </a:pPr>
            <a:r>
              <a:rPr lang="ru-RU" sz="2800" dirty="0" smtClean="0"/>
              <a:t> </a:t>
            </a:r>
            <a:r>
              <a:rPr lang="en-US" sz="2800" dirty="0" smtClean="0"/>
              <a:t>    </a:t>
            </a:r>
            <a:r>
              <a:rPr lang="ru-RU" sz="2800" dirty="0" smtClean="0">
                <a:solidFill>
                  <a:schemeClr val="tx1">
                    <a:lumMod val="95000"/>
                    <a:lumOff val="5000"/>
                  </a:schemeClr>
                </a:solidFill>
                <a:latin typeface="Times New Roman" pitchFamily="18" charset="0"/>
                <a:cs typeface="Times New Roman" pitchFamily="18" charset="0"/>
              </a:rPr>
              <a:t>“</a:t>
            </a:r>
            <a:r>
              <a:rPr lang="ru-RU" sz="2800" dirty="0">
                <a:solidFill>
                  <a:schemeClr val="tx1">
                    <a:lumMod val="95000"/>
                    <a:lumOff val="5000"/>
                  </a:schemeClr>
                </a:solidFill>
                <a:latin typeface="Times New Roman" pitchFamily="18" charset="0"/>
                <a:cs typeface="Times New Roman" pitchFamily="18" charset="0"/>
              </a:rPr>
              <a:t>Эмоция” </a:t>
            </a:r>
            <a:r>
              <a:rPr lang="ru-RU" sz="2800" dirty="0" smtClean="0">
                <a:solidFill>
                  <a:schemeClr val="tx1">
                    <a:lumMod val="95000"/>
                    <a:lumOff val="5000"/>
                  </a:schemeClr>
                </a:solidFill>
                <a:latin typeface="Times New Roman" pitchFamily="18" charset="0"/>
                <a:cs typeface="Times New Roman" pitchFamily="18" charset="0"/>
              </a:rPr>
              <a:t>ұғымы– </a:t>
            </a:r>
            <a:r>
              <a:rPr lang="ru-RU" sz="2800" dirty="0">
                <a:solidFill>
                  <a:schemeClr val="tx1">
                    <a:lumMod val="95000"/>
                    <a:lumOff val="5000"/>
                  </a:schemeClr>
                </a:solidFill>
                <a:latin typeface="Times New Roman" pitchFamily="18" charset="0"/>
                <a:cs typeface="Times New Roman" pitchFamily="18" charset="0"/>
              </a:rPr>
              <a:t>“емовера” деген латын сөзінен, “эмоцион” дейтін француз сөзінен шыққан. Қазақша мәні – тітіркендіру, толқу. Бұл – жан дүниесінің сыртқы және ішкі әсерлер салдарынан ызалану, каһалану, қорқу мен шаттану сияқты жағдайларының көрініс беруі</a:t>
            </a:r>
            <a:r>
              <a:rPr lang="ru-RU" sz="2400" dirty="0">
                <a:solidFill>
                  <a:schemeClr val="tx1">
                    <a:lumMod val="95000"/>
                    <a:lumOff val="5000"/>
                  </a:schemeClr>
                </a:solidFill>
                <a:latin typeface="Times New Roman" pitchFamily="18" charset="0"/>
                <a:cs typeface="Times New Roman" pitchFamily="18" charset="0"/>
              </a:rPr>
              <a:t>. </a:t>
            </a:r>
            <a:endParaRPr lang="ru-RU" sz="3200" dirty="0">
              <a:solidFill>
                <a:schemeClr val="tx1"/>
              </a:solidFill>
              <a:latin typeface="Cambria" pitchFamily="18" charset="0"/>
            </a:endParaRPr>
          </a:p>
        </p:txBody>
      </p:sp>
      <p:sp>
        <p:nvSpPr>
          <p:cNvPr id="2" name="Прямоугольник 1"/>
          <p:cNvSpPr/>
          <p:nvPr/>
        </p:nvSpPr>
        <p:spPr>
          <a:xfrm>
            <a:off x="598355" y="476672"/>
            <a:ext cx="7997702" cy="830997"/>
          </a:xfrm>
          <a:prstGeom prst="rect">
            <a:avLst/>
          </a:prstGeom>
        </p:spPr>
        <p:txBody>
          <a:bodyPr wrap="none">
            <a:spAutoFit/>
          </a:bodyPr>
          <a:lstStyle/>
          <a:p>
            <a:r>
              <a:rPr lang="en-US" sz="4800" dirty="0" smtClean="0">
                <a:latin typeface="Arial" panose="020B0604020202020204" pitchFamily="34" charset="0"/>
                <a:cs typeface="Arial" panose="020B0604020202020204" pitchFamily="34" charset="0"/>
              </a:rPr>
              <a:t>1. </a:t>
            </a:r>
            <a:r>
              <a:rPr lang="ru-RU" sz="4800" b="1" dirty="0" smtClean="0">
                <a:latin typeface="Arial" panose="020B0604020202020204" pitchFamily="34" charset="0"/>
                <a:cs typeface="Arial" panose="020B0604020202020204" pitchFamily="34" charset="0"/>
              </a:rPr>
              <a:t>Эмоция </a:t>
            </a:r>
            <a:r>
              <a:rPr lang="ru-RU" sz="4800" b="1" dirty="0" err="1" smtClean="0">
                <a:latin typeface="Arial" panose="020B0604020202020204" pitchFamily="34" charset="0"/>
                <a:cs typeface="Arial" panose="020B0604020202020204" pitchFamily="34" charset="0"/>
              </a:rPr>
              <a:t>жөнiнде</a:t>
            </a:r>
            <a:r>
              <a:rPr lang="ru-RU" sz="4800" b="1" dirty="0" smtClean="0">
                <a:latin typeface="Arial" panose="020B0604020202020204" pitchFamily="34" charset="0"/>
                <a:cs typeface="Arial" panose="020B0604020202020204" pitchFamily="34" charset="0"/>
              </a:rPr>
              <a:t> </a:t>
            </a:r>
            <a:r>
              <a:rPr lang="ru-RU" sz="4800" b="1" dirty="0" err="1" smtClean="0">
                <a:latin typeface="Arial" panose="020B0604020202020204" pitchFamily="34" charset="0"/>
                <a:cs typeface="Arial" panose="020B0604020202020204" pitchFamily="34" charset="0"/>
              </a:rPr>
              <a:t>түсiнiк</a:t>
            </a:r>
            <a:endParaRPr lang="ru-RU"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24761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idx="1"/>
          </p:nvPr>
        </p:nvSpPr>
        <p:spPr>
          <a:xfrm>
            <a:off x="251520" y="980728"/>
            <a:ext cx="8280920" cy="4569688"/>
          </a:xfrm>
        </p:spPr>
        <p:txBody>
          <a:bodyPr>
            <a:noAutofit/>
          </a:bodyPr>
          <a:lstStyle/>
          <a:p>
            <a:pPr marL="45720" indent="0" algn="just">
              <a:buNone/>
            </a:pPr>
            <a:r>
              <a:rPr lang="ru-RU" sz="2800" dirty="0" smtClean="0">
                <a:solidFill>
                  <a:schemeClr val="tx1">
                    <a:lumMod val="95000"/>
                    <a:lumOff val="5000"/>
                  </a:schemeClr>
                </a:solidFill>
                <a:latin typeface="Times New Roman" pitchFamily="18" charset="0"/>
                <a:cs typeface="Times New Roman" pitchFamily="18" charset="0"/>
              </a:rPr>
              <a:t>      Эмоция </a:t>
            </a:r>
            <a:r>
              <a:rPr lang="ru-RU" sz="2800" dirty="0">
                <a:solidFill>
                  <a:schemeClr val="tx1">
                    <a:lumMod val="95000"/>
                    <a:lumOff val="5000"/>
                  </a:schemeClr>
                </a:solidFill>
                <a:latin typeface="Times New Roman" pitchFamily="18" charset="0"/>
                <a:cs typeface="Times New Roman" pitchFamily="18" charset="0"/>
              </a:rPr>
              <a:t>– адамдар мен жануарлар дүниесінде де көрініс беретін кейіп. Эмоциялық күй адамды іс-әрекеттерге шабыттандырып, тиісті нәтижелерге жеткізеді немесе көңіл-күйін жабырқатып, іс-әрекетін бейберекетсіздікке ұшыратады. </a:t>
            </a:r>
            <a:endParaRPr lang="ru-RU" sz="2800" dirty="0" smtClean="0">
              <a:solidFill>
                <a:schemeClr val="tx1">
                  <a:lumMod val="95000"/>
                  <a:lumOff val="5000"/>
                </a:schemeClr>
              </a:solidFill>
              <a:latin typeface="Times New Roman" pitchFamily="18" charset="0"/>
              <a:cs typeface="Times New Roman" pitchFamily="18" charset="0"/>
            </a:endParaRPr>
          </a:p>
          <a:p>
            <a:pPr marL="45720" indent="0" algn="just">
              <a:buNone/>
            </a:pPr>
            <a:r>
              <a:rPr lang="kk-KZ" sz="2800" dirty="0" smtClean="0">
                <a:solidFill>
                  <a:schemeClr val="tx1">
                    <a:lumMod val="95000"/>
                    <a:lumOff val="5000"/>
                  </a:schemeClr>
                </a:solidFill>
                <a:latin typeface="Times New Roman" pitchFamily="18" charset="0"/>
                <a:cs typeface="Times New Roman" pitchFamily="18" charset="0"/>
              </a:rPr>
              <a:t>       </a:t>
            </a:r>
            <a:r>
              <a:rPr lang="en-US" sz="2800" dirty="0" smtClean="0">
                <a:solidFill>
                  <a:schemeClr val="tx1">
                    <a:lumMod val="95000"/>
                    <a:lumOff val="5000"/>
                  </a:schemeClr>
                </a:solidFill>
                <a:latin typeface="Times New Roman" pitchFamily="18" charset="0"/>
                <a:cs typeface="Times New Roman" pitchFamily="18" charset="0"/>
              </a:rPr>
              <a:t>I</a:t>
            </a:r>
            <a:r>
              <a:rPr lang="ru-RU" sz="2800" dirty="0">
                <a:solidFill>
                  <a:schemeClr val="tx1">
                    <a:lumMod val="95000"/>
                    <a:lumOff val="5000"/>
                  </a:schemeClr>
                </a:solidFill>
                <a:latin typeface="Times New Roman" pitchFamily="18" charset="0"/>
                <a:cs typeface="Times New Roman" pitchFamily="18" charset="0"/>
              </a:rPr>
              <a:t>с-</a:t>
            </a:r>
            <a:r>
              <a:rPr lang="en-US" sz="2800" dirty="0">
                <a:solidFill>
                  <a:schemeClr val="tx1">
                    <a:lumMod val="95000"/>
                    <a:lumOff val="5000"/>
                  </a:schemeClr>
                </a:solidFill>
                <a:latin typeface="Times New Roman" pitchFamily="18" charset="0"/>
                <a:cs typeface="Times New Roman" pitchFamily="18" charset="0"/>
              </a:rPr>
              <a:t>ə</a:t>
            </a:r>
            <a:r>
              <a:rPr lang="ru-RU" sz="2800" dirty="0" err="1">
                <a:solidFill>
                  <a:schemeClr val="tx1">
                    <a:lumMod val="95000"/>
                    <a:lumOff val="5000"/>
                  </a:schemeClr>
                </a:solidFill>
                <a:latin typeface="Times New Roman" pitchFamily="18" charset="0"/>
                <a:cs typeface="Times New Roman" pitchFamily="18" charset="0"/>
              </a:rPr>
              <a:t>рекетке</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ықпал</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жасау</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тұрғысынан</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эмоциялар</a:t>
            </a:r>
            <a:r>
              <a:rPr lang="ru-RU" sz="2800" dirty="0">
                <a:solidFill>
                  <a:schemeClr val="tx1">
                    <a:lumMod val="95000"/>
                    <a:lumOff val="5000"/>
                  </a:schemeClr>
                </a:solidFill>
                <a:latin typeface="Times New Roman" pitchFamily="18" charset="0"/>
                <a:cs typeface="Times New Roman" pitchFamily="18" charset="0"/>
              </a:rPr>
              <a:t> </a:t>
            </a:r>
            <a:r>
              <a:rPr lang="ru-RU" sz="2800" b="1" dirty="0" err="1">
                <a:solidFill>
                  <a:srgbClr val="FF0000"/>
                </a:solidFill>
                <a:latin typeface="Times New Roman" pitchFamily="18" charset="0"/>
                <a:cs typeface="Times New Roman" pitchFamily="18" charset="0"/>
              </a:rPr>
              <a:t>стеникалық</a:t>
            </a:r>
            <a:r>
              <a:rPr lang="ru-RU" sz="2800" b="1" dirty="0">
                <a:solidFill>
                  <a:srgbClr val="FF0000"/>
                </a:solidFill>
                <a:latin typeface="Times New Roman" pitchFamily="18" charset="0"/>
                <a:cs typeface="Times New Roman" pitchFamily="18" charset="0"/>
              </a:rPr>
              <a:t> ж</a:t>
            </a:r>
            <a:r>
              <a:rPr lang="en-US" sz="2800" b="1" dirty="0">
                <a:solidFill>
                  <a:srgbClr val="FF0000"/>
                </a:solidFill>
                <a:latin typeface="Times New Roman" pitchFamily="18" charset="0"/>
                <a:cs typeface="Times New Roman" pitchFamily="18" charset="0"/>
              </a:rPr>
              <a:t>ə</a:t>
            </a:r>
            <a:r>
              <a:rPr lang="ru-RU" sz="2800" b="1" dirty="0">
                <a:solidFill>
                  <a:srgbClr val="FF0000"/>
                </a:solidFill>
                <a:latin typeface="Times New Roman" pitchFamily="18" charset="0"/>
                <a:cs typeface="Times New Roman" pitchFamily="18" charset="0"/>
              </a:rPr>
              <a:t>не </a:t>
            </a:r>
            <a:r>
              <a:rPr lang="ru-RU" sz="2800" b="1" dirty="0" err="1">
                <a:solidFill>
                  <a:srgbClr val="FF0000"/>
                </a:solidFill>
                <a:latin typeface="Times New Roman" pitchFamily="18" charset="0"/>
                <a:cs typeface="Times New Roman" pitchFamily="18" charset="0"/>
              </a:rPr>
              <a:t>астеникалық</a:t>
            </a:r>
            <a:r>
              <a:rPr lang="ru-RU" sz="2800" b="1" dirty="0">
                <a:solidFill>
                  <a:srgbClr val="FF0000"/>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болып</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бөл</a:t>
            </a:r>
            <a:r>
              <a:rPr lang="en-US" sz="2800" dirty="0" err="1">
                <a:solidFill>
                  <a:schemeClr val="tx1">
                    <a:lumMod val="95000"/>
                    <a:lumOff val="5000"/>
                  </a:schemeClr>
                </a:solidFill>
                <a:latin typeface="Times New Roman" pitchFamily="18" charset="0"/>
                <a:cs typeface="Times New Roman" pitchFamily="18" charset="0"/>
              </a:rPr>
              <a:t>i</a:t>
            </a:r>
            <a:r>
              <a:rPr lang="ru-RU" sz="2800" dirty="0" err="1">
                <a:solidFill>
                  <a:schemeClr val="tx1">
                    <a:lumMod val="95000"/>
                    <a:lumOff val="5000"/>
                  </a:schemeClr>
                </a:solidFill>
                <a:latin typeface="Times New Roman" pitchFamily="18" charset="0"/>
                <a:cs typeface="Times New Roman" pitchFamily="18" charset="0"/>
              </a:rPr>
              <a:t>нед</a:t>
            </a:r>
            <a:r>
              <a:rPr lang="en-US" sz="2800" dirty="0" err="1">
                <a:solidFill>
                  <a:schemeClr val="tx1">
                    <a:lumMod val="95000"/>
                    <a:lumOff val="5000"/>
                  </a:schemeClr>
                </a:solidFill>
                <a:latin typeface="Times New Roman" pitchFamily="18" charset="0"/>
                <a:cs typeface="Times New Roman" pitchFamily="18" charset="0"/>
              </a:rPr>
              <a:t>i</a:t>
            </a:r>
            <a:r>
              <a:rPr lang="en-US"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Стеникалық</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эмоциялар</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адамға</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қуат</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бер</a:t>
            </a:r>
            <a:r>
              <a:rPr lang="en-US" sz="2800" dirty="0" err="1">
                <a:solidFill>
                  <a:schemeClr val="tx1">
                    <a:lumMod val="95000"/>
                    <a:lumOff val="5000"/>
                  </a:schemeClr>
                </a:solidFill>
                <a:latin typeface="Times New Roman" pitchFamily="18" charset="0"/>
                <a:cs typeface="Times New Roman" pitchFamily="18" charset="0"/>
              </a:rPr>
              <a:t>i</a:t>
            </a:r>
            <a:r>
              <a:rPr lang="ru-RU" sz="2800" dirty="0">
                <a:solidFill>
                  <a:schemeClr val="tx1">
                    <a:lumMod val="95000"/>
                    <a:lumOff val="5000"/>
                  </a:schemeClr>
                </a:solidFill>
                <a:latin typeface="Times New Roman" pitchFamily="18" charset="0"/>
                <a:cs typeface="Times New Roman" pitchFamily="18" charset="0"/>
              </a:rPr>
              <a:t>п, </a:t>
            </a:r>
            <a:r>
              <a:rPr lang="en-US" sz="2800" dirty="0" err="1">
                <a:solidFill>
                  <a:schemeClr val="tx1">
                    <a:lumMod val="95000"/>
                    <a:lumOff val="5000"/>
                  </a:schemeClr>
                </a:solidFill>
                <a:latin typeface="Times New Roman" pitchFamily="18" charset="0"/>
                <a:cs typeface="Times New Roman" pitchFamily="18" charset="0"/>
              </a:rPr>
              <a:t>i</a:t>
            </a:r>
            <a:r>
              <a:rPr lang="ru-RU" sz="2800" dirty="0">
                <a:solidFill>
                  <a:schemeClr val="tx1">
                    <a:lumMod val="95000"/>
                    <a:lumOff val="5000"/>
                  </a:schemeClr>
                </a:solidFill>
                <a:latin typeface="Times New Roman" pitchFamily="18" charset="0"/>
                <a:cs typeface="Times New Roman" pitchFamily="18" charset="0"/>
              </a:rPr>
              <a:t>с-</a:t>
            </a:r>
            <a:r>
              <a:rPr lang="en-US" sz="2800" dirty="0">
                <a:solidFill>
                  <a:schemeClr val="tx1">
                    <a:lumMod val="95000"/>
                    <a:lumOff val="5000"/>
                  </a:schemeClr>
                </a:solidFill>
                <a:latin typeface="Times New Roman" pitchFamily="18" charset="0"/>
                <a:cs typeface="Times New Roman" pitchFamily="18" charset="0"/>
              </a:rPr>
              <a:t>ə</a:t>
            </a:r>
            <a:r>
              <a:rPr lang="ru-RU" sz="2800" dirty="0" err="1">
                <a:solidFill>
                  <a:schemeClr val="tx1">
                    <a:lumMod val="95000"/>
                    <a:lumOff val="5000"/>
                  </a:schemeClr>
                </a:solidFill>
                <a:latin typeface="Times New Roman" pitchFamily="18" charset="0"/>
                <a:cs typeface="Times New Roman" pitchFamily="18" charset="0"/>
              </a:rPr>
              <a:t>рекетке</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ынталандырады</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Бұл</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жағдайда</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адам</a:t>
            </a:r>
            <a:r>
              <a:rPr lang="ru-RU" sz="2800" dirty="0">
                <a:solidFill>
                  <a:schemeClr val="tx1">
                    <a:lumMod val="95000"/>
                    <a:lumOff val="5000"/>
                  </a:schemeClr>
                </a:solidFill>
                <a:latin typeface="Times New Roman" pitchFamily="18" charset="0"/>
                <a:cs typeface="Times New Roman" pitchFamily="18" charset="0"/>
              </a:rPr>
              <a:t> "тау </a:t>
            </a:r>
            <a:r>
              <a:rPr lang="ru-RU" sz="2800" dirty="0" err="1">
                <a:solidFill>
                  <a:schemeClr val="tx1">
                    <a:lumMod val="95000"/>
                    <a:lumOff val="5000"/>
                  </a:schemeClr>
                </a:solidFill>
                <a:latin typeface="Times New Roman" pitchFamily="18" charset="0"/>
                <a:cs typeface="Times New Roman" pitchFamily="18" charset="0"/>
              </a:rPr>
              <a:t>қопаруға</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дайын</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тұрады</a:t>
            </a:r>
            <a:r>
              <a:rPr lang="ru-RU" sz="2800" dirty="0">
                <a:solidFill>
                  <a:schemeClr val="tx1">
                    <a:lumMod val="95000"/>
                    <a:lumOff val="5000"/>
                  </a:schemeClr>
                </a:solidFill>
                <a:latin typeface="Times New Roman" pitchFamily="18" charset="0"/>
                <a:cs typeface="Times New Roman" pitchFamily="18" charset="0"/>
              </a:rPr>
              <a:t>.</a:t>
            </a:r>
            <a:endParaRPr lang="en-US" sz="2800" dirty="0" smtClean="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985827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kerekinfo.kz/uploads/images/00/12/69/2013/04/16/9934a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874465">
            <a:off x="46458" y="88936"/>
            <a:ext cx="4762500" cy="47339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pegtop.ru/_pu/0/7606611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87203">
            <a:off x="4998977" y="2673157"/>
            <a:ext cx="4096916" cy="4096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3859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67544" y="1019552"/>
            <a:ext cx="8280920" cy="5433784"/>
          </a:xfrm>
        </p:spPr>
        <p:txBody>
          <a:bodyPr>
            <a:normAutofit/>
          </a:bodyPr>
          <a:lstStyle/>
          <a:p>
            <a:pPr marL="45720" indent="0" algn="just">
              <a:buNone/>
            </a:pPr>
            <a:r>
              <a:rPr lang="ru-RU" sz="2800" dirty="0" smtClean="0">
                <a:solidFill>
                  <a:schemeClr val="tx1">
                    <a:lumMod val="95000"/>
                    <a:lumOff val="5000"/>
                  </a:schemeClr>
                </a:solidFill>
                <a:latin typeface="Times New Roman" pitchFamily="18" charset="0"/>
                <a:cs typeface="Times New Roman" pitchFamily="18" charset="0"/>
              </a:rPr>
              <a:t>	</a:t>
            </a:r>
            <a:r>
              <a:rPr lang="ru-RU" sz="3000" dirty="0" err="1" smtClean="0">
                <a:solidFill>
                  <a:schemeClr val="tx1">
                    <a:lumMod val="95000"/>
                    <a:lumOff val="5000"/>
                  </a:schemeClr>
                </a:solidFill>
                <a:latin typeface="Times New Roman" pitchFamily="18" charset="0"/>
                <a:cs typeface="Times New Roman" pitchFamily="18" charset="0"/>
              </a:rPr>
              <a:t>Кер</a:t>
            </a:r>
            <a:r>
              <a:rPr lang="en-US" sz="3000" dirty="0">
                <a:solidFill>
                  <a:schemeClr val="tx1">
                    <a:lumMod val="95000"/>
                    <a:lumOff val="5000"/>
                  </a:schemeClr>
                </a:solidFill>
                <a:latin typeface="Times New Roman" pitchFamily="18" charset="0"/>
                <a:cs typeface="Times New Roman" pitchFamily="18" charset="0"/>
              </a:rPr>
              <a:t>i</a:t>
            </a:r>
            <a:r>
              <a:rPr lang="ru-RU" sz="3000" dirty="0">
                <a:solidFill>
                  <a:schemeClr val="tx1">
                    <a:lumMod val="95000"/>
                    <a:lumOff val="5000"/>
                  </a:schemeClr>
                </a:solidFill>
                <a:latin typeface="Times New Roman" pitchFamily="18" charset="0"/>
                <a:cs typeface="Times New Roman" pitchFamily="18" charset="0"/>
              </a:rPr>
              <a:t>с</a:t>
            </a:r>
            <a:r>
              <a:rPr lang="en-US" sz="3000" dirty="0">
                <a:solidFill>
                  <a:schemeClr val="tx1">
                    <a:lumMod val="95000"/>
                    <a:lumOff val="5000"/>
                  </a:schemeClr>
                </a:solidFill>
                <a:latin typeface="Times New Roman" pitchFamily="18" charset="0"/>
                <a:cs typeface="Times New Roman" pitchFamily="18" charset="0"/>
              </a:rPr>
              <a:t>i</a:t>
            </a:r>
            <a:r>
              <a:rPr lang="ru-RU" sz="3000" dirty="0">
                <a:solidFill>
                  <a:schemeClr val="tx1">
                    <a:lumMod val="95000"/>
                    <a:lumOff val="5000"/>
                  </a:schemeClr>
                </a:solidFill>
                <a:latin typeface="Times New Roman" pitchFamily="18" charset="0"/>
                <a:cs typeface="Times New Roman" pitchFamily="18" charset="0"/>
              </a:rPr>
              <a:t>нше, кейде толғаныстан </a:t>
            </a:r>
            <a:r>
              <a:rPr lang="ru-RU" sz="3000" dirty="0" smtClean="0">
                <a:solidFill>
                  <a:schemeClr val="tx1">
                    <a:lumMod val="95000"/>
                    <a:lumOff val="5000"/>
                  </a:schemeClr>
                </a:solidFill>
                <a:latin typeface="Times New Roman" pitchFamily="18" charset="0"/>
                <a:cs typeface="Times New Roman" pitchFamily="18" charset="0"/>
              </a:rPr>
              <a:t>адамның аяқ </a:t>
            </a:r>
            <a:r>
              <a:rPr lang="ru-RU" sz="3000" dirty="0">
                <a:solidFill>
                  <a:schemeClr val="tx1">
                    <a:lumMod val="95000"/>
                    <a:lumOff val="5000"/>
                  </a:schemeClr>
                </a:solidFill>
                <a:latin typeface="Times New Roman" pitchFamily="18" charset="0"/>
                <a:cs typeface="Times New Roman" pitchFamily="18" charset="0"/>
              </a:rPr>
              <a:t>алысы байланады, енжарлық басады - бұл астеникалық эмоция көр</a:t>
            </a:r>
            <a:r>
              <a:rPr lang="en-US" sz="3000" dirty="0">
                <a:solidFill>
                  <a:schemeClr val="tx1">
                    <a:lumMod val="95000"/>
                    <a:lumOff val="5000"/>
                  </a:schemeClr>
                </a:solidFill>
                <a:latin typeface="Times New Roman" pitchFamily="18" charset="0"/>
                <a:cs typeface="Times New Roman" pitchFamily="18" charset="0"/>
              </a:rPr>
              <a:t>i</a:t>
            </a:r>
            <a:r>
              <a:rPr lang="ru-RU" sz="3000" dirty="0">
                <a:solidFill>
                  <a:schemeClr val="tx1">
                    <a:lumMod val="95000"/>
                    <a:lumOff val="5000"/>
                  </a:schemeClr>
                </a:solidFill>
                <a:latin typeface="Times New Roman" pitchFamily="18" charset="0"/>
                <a:cs typeface="Times New Roman" pitchFamily="18" charset="0"/>
              </a:rPr>
              <a:t>н</a:t>
            </a:r>
            <a:r>
              <a:rPr lang="en-US" sz="3000" dirty="0">
                <a:solidFill>
                  <a:schemeClr val="tx1">
                    <a:lumMod val="95000"/>
                    <a:lumOff val="5000"/>
                  </a:schemeClr>
                </a:solidFill>
                <a:latin typeface="Times New Roman" pitchFamily="18" charset="0"/>
                <a:cs typeface="Times New Roman" pitchFamily="18" charset="0"/>
              </a:rPr>
              <a:t>i</a:t>
            </a:r>
            <a:r>
              <a:rPr lang="ru-RU" sz="3000" dirty="0">
                <a:solidFill>
                  <a:schemeClr val="tx1">
                    <a:lumMod val="95000"/>
                    <a:lumOff val="5000"/>
                  </a:schemeClr>
                </a:solidFill>
                <a:latin typeface="Times New Roman" pitchFamily="18" charset="0"/>
                <a:cs typeface="Times New Roman" pitchFamily="18" charset="0"/>
              </a:rPr>
              <a:t>с</a:t>
            </a:r>
            <a:r>
              <a:rPr lang="en-US" sz="3000" dirty="0">
                <a:solidFill>
                  <a:schemeClr val="tx1">
                    <a:lumMod val="95000"/>
                    <a:lumOff val="5000"/>
                  </a:schemeClr>
                </a:solidFill>
                <a:latin typeface="Times New Roman" pitchFamily="18" charset="0"/>
                <a:cs typeface="Times New Roman" pitchFamily="18" charset="0"/>
              </a:rPr>
              <a:t>i. </a:t>
            </a:r>
            <a:r>
              <a:rPr lang="ru-RU" sz="3000" dirty="0">
                <a:solidFill>
                  <a:schemeClr val="tx1">
                    <a:lumMod val="95000"/>
                    <a:lumOff val="5000"/>
                  </a:schemeClr>
                </a:solidFill>
                <a:latin typeface="Times New Roman" pitchFamily="18" charset="0"/>
                <a:cs typeface="Times New Roman" pitchFamily="18" charset="0"/>
              </a:rPr>
              <a:t>Осыдан</a:t>
            </a:r>
            <a:r>
              <a:rPr lang="ru-RU" sz="3000" dirty="0" smtClean="0">
                <a:solidFill>
                  <a:schemeClr val="tx1">
                    <a:lumMod val="95000"/>
                    <a:lumOff val="5000"/>
                  </a:schemeClr>
                </a:solidFill>
                <a:latin typeface="Times New Roman" pitchFamily="18" charset="0"/>
                <a:cs typeface="Times New Roman" pitchFamily="18" charset="0"/>
              </a:rPr>
              <a:t>, жағдайға</a:t>
            </a:r>
            <a:r>
              <a:rPr lang="ru-RU" sz="3000" dirty="0">
                <a:solidFill>
                  <a:schemeClr val="tx1">
                    <a:lumMod val="95000"/>
                    <a:lumOff val="5000"/>
                  </a:schemeClr>
                </a:solidFill>
                <a:latin typeface="Times New Roman" pitchFamily="18" charset="0"/>
                <a:cs typeface="Times New Roman" pitchFamily="18" charset="0"/>
              </a:rPr>
              <a:t>, дара ерекшел</a:t>
            </a:r>
            <a:r>
              <a:rPr lang="en-US" sz="3000" dirty="0">
                <a:solidFill>
                  <a:schemeClr val="tx1">
                    <a:lumMod val="95000"/>
                    <a:lumOff val="5000"/>
                  </a:schemeClr>
                </a:solidFill>
                <a:latin typeface="Times New Roman" pitchFamily="18" charset="0"/>
                <a:cs typeface="Times New Roman" pitchFamily="18" charset="0"/>
              </a:rPr>
              <a:t>i</a:t>
            </a:r>
            <a:r>
              <a:rPr lang="ru-RU" sz="3000" dirty="0">
                <a:solidFill>
                  <a:schemeClr val="tx1">
                    <a:lumMod val="95000"/>
                    <a:lumOff val="5000"/>
                  </a:schemeClr>
                </a:solidFill>
                <a:latin typeface="Times New Roman" pitchFamily="18" charset="0"/>
                <a:cs typeface="Times New Roman" pitchFamily="18" charset="0"/>
              </a:rPr>
              <a:t>ктерге орай эмоция адам қылығына </a:t>
            </a:r>
            <a:r>
              <a:rPr lang="en-US" sz="3000" dirty="0">
                <a:solidFill>
                  <a:schemeClr val="tx1">
                    <a:lumMod val="95000"/>
                    <a:lumOff val="5000"/>
                  </a:schemeClr>
                </a:solidFill>
                <a:latin typeface="Times New Roman" pitchFamily="18" charset="0"/>
                <a:cs typeface="Times New Roman" pitchFamily="18" charset="0"/>
              </a:rPr>
              <a:t>ə</a:t>
            </a:r>
            <a:r>
              <a:rPr lang="ru-RU" sz="3000" dirty="0">
                <a:solidFill>
                  <a:schemeClr val="tx1">
                    <a:lumMod val="95000"/>
                    <a:lumOff val="5000"/>
                  </a:schemeClr>
                </a:solidFill>
                <a:latin typeface="Times New Roman" pitchFamily="18" charset="0"/>
                <a:cs typeface="Times New Roman" pitchFamily="18" charset="0"/>
              </a:rPr>
              <a:t>ртүрл</a:t>
            </a:r>
            <a:r>
              <a:rPr lang="en-US" sz="3000" dirty="0">
                <a:solidFill>
                  <a:schemeClr val="tx1">
                    <a:lumMod val="95000"/>
                    <a:lumOff val="5000"/>
                  </a:schemeClr>
                </a:solidFill>
                <a:latin typeface="Times New Roman" pitchFamily="18" charset="0"/>
                <a:cs typeface="Times New Roman" pitchFamily="18" charset="0"/>
              </a:rPr>
              <a:t>i </a:t>
            </a:r>
            <a:r>
              <a:rPr lang="ru-RU" sz="3000" dirty="0">
                <a:solidFill>
                  <a:schemeClr val="tx1">
                    <a:lumMod val="95000"/>
                    <a:lumOff val="5000"/>
                  </a:schemeClr>
                </a:solidFill>
                <a:latin typeface="Times New Roman" pitchFamily="18" charset="0"/>
                <a:cs typeface="Times New Roman" pitchFamily="18" charset="0"/>
              </a:rPr>
              <a:t>ықпал </a:t>
            </a:r>
            <a:r>
              <a:rPr lang="ru-RU" sz="3000" dirty="0" smtClean="0">
                <a:solidFill>
                  <a:schemeClr val="tx1">
                    <a:lumMod val="95000"/>
                    <a:lumOff val="5000"/>
                  </a:schemeClr>
                </a:solidFill>
                <a:latin typeface="Times New Roman" pitchFamily="18" charset="0"/>
                <a:cs typeface="Times New Roman" pitchFamily="18" charset="0"/>
              </a:rPr>
              <a:t>жасауы мүмк</a:t>
            </a:r>
            <a:r>
              <a:rPr lang="en-US" sz="3000" dirty="0">
                <a:solidFill>
                  <a:schemeClr val="tx1">
                    <a:lumMod val="95000"/>
                    <a:lumOff val="5000"/>
                  </a:schemeClr>
                </a:solidFill>
                <a:latin typeface="Times New Roman" pitchFamily="18" charset="0"/>
                <a:cs typeface="Times New Roman" pitchFamily="18" charset="0"/>
              </a:rPr>
              <a:t>i</a:t>
            </a:r>
            <a:r>
              <a:rPr lang="ru-RU" sz="3000" dirty="0">
                <a:solidFill>
                  <a:schemeClr val="tx1">
                    <a:lumMod val="95000"/>
                    <a:lumOff val="5000"/>
                  </a:schemeClr>
                </a:solidFill>
                <a:latin typeface="Times New Roman" pitchFamily="18" charset="0"/>
                <a:cs typeface="Times New Roman" pitchFamily="18" charset="0"/>
              </a:rPr>
              <a:t>н. Мысалы, қорқыныш сез</a:t>
            </a:r>
            <a:r>
              <a:rPr lang="en-US" sz="3000" dirty="0">
                <a:solidFill>
                  <a:schemeClr val="tx1">
                    <a:lumMod val="95000"/>
                    <a:lumOff val="5000"/>
                  </a:schemeClr>
                </a:solidFill>
                <a:latin typeface="Times New Roman" pitchFamily="18" charset="0"/>
                <a:cs typeface="Times New Roman" pitchFamily="18" charset="0"/>
              </a:rPr>
              <a:t>i</a:t>
            </a:r>
            <a:r>
              <a:rPr lang="ru-RU" sz="3000" dirty="0">
                <a:solidFill>
                  <a:schemeClr val="tx1">
                    <a:lumMod val="95000"/>
                    <a:lumOff val="5000"/>
                  </a:schemeClr>
                </a:solidFill>
                <a:latin typeface="Times New Roman" pitchFamily="18" charset="0"/>
                <a:cs typeface="Times New Roman" pitchFamily="18" charset="0"/>
              </a:rPr>
              <a:t>м</a:t>
            </a:r>
            <a:r>
              <a:rPr lang="en-US" sz="3000" dirty="0">
                <a:solidFill>
                  <a:schemeClr val="tx1">
                    <a:lumMod val="95000"/>
                    <a:lumOff val="5000"/>
                  </a:schemeClr>
                </a:solidFill>
                <a:latin typeface="Times New Roman" pitchFamily="18" charset="0"/>
                <a:cs typeface="Times New Roman" pitchFamily="18" charset="0"/>
              </a:rPr>
              <a:t>i</a:t>
            </a:r>
            <a:r>
              <a:rPr lang="ru-RU" sz="3000" dirty="0">
                <a:solidFill>
                  <a:schemeClr val="tx1">
                    <a:lumMod val="95000"/>
                    <a:lumOff val="5000"/>
                  </a:schemeClr>
                </a:solidFill>
                <a:latin typeface="Times New Roman" pitchFamily="18" charset="0"/>
                <a:cs typeface="Times New Roman" pitchFamily="18" charset="0"/>
              </a:rPr>
              <a:t>н</a:t>
            </a:r>
            <a:r>
              <a:rPr lang="en-US" sz="3000" dirty="0">
                <a:solidFill>
                  <a:schemeClr val="tx1">
                    <a:lumMod val="95000"/>
                    <a:lumOff val="5000"/>
                  </a:schemeClr>
                </a:solidFill>
                <a:latin typeface="Times New Roman" pitchFamily="18" charset="0"/>
                <a:cs typeface="Times New Roman" pitchFamily="18" charset="0"/>
              </a:rPr>
              <a:t>i</a:t>
            </a:r>
            <a:r>
              <a:rPr lang="ru-RU" sz="3000" dirty="0">
                <a:solidFill>
                  <a:schemeClr val="tx1">
                    <a:lumMod val="95000"/>
                    <a:lumOff val="5000"/>
                  </a:schemeClr>
                </a:solidFill>
                <a:latin typeface="Times New Roman" pitchFamily="18" charset="0"/>
                <a:cs typeface="Times New Roman" pitchFamily="18" charset="0"/>
              </a:rPr>
              <a:t>ң саналы болуынан адам өз</a:t>
            </a:r>
            <a:r>
              <a:rPr lang="en-US" sz="3000" dirty="0">
                <a:solidFill>
                  <a:schemeClr val="tx1">
                    <a:lumMod val="95000"/>
                    <a:lumOff val="5000"/>
                  </a:schemeClr>
                </a:solidFill>
                <a:latin typeface="Times New Roman" pitchFamily="18" charset="0"/>
                <a:cs typeface="Times New Roman" pitchFamily="18" charset="0"/>
              </a:rPr>
              <a:t>i</a:t>
            </a:r>
            <a:r>
              <a:rPr lang="ru-RU" sz="3000" dirty="0">
                <a:solidFill>
                  <a:schemeClr val="tx1">
                    <a:lumMod val="95000"/>
                    <a:lumOff val="5000"/>
                  </a:schemeClr>
                </a:solidFill>
                <a:latin typeface="Times New Roman" pitchFamily="18" charset="0"/>
                <a:cs typeface="Times New Roman" pitchFamily="18" charset="0"/>
              </a:rPr>
              <a:t>н жинақтап, қатерге </a:t>
            </a:r>
            <a:r>
              <a:rPr lang="ru-RU" sz="3000" dirty="0" smtClean="0">
                <a:solidFill>
                  <a:schemeClr val="tx1">
                    <a:lumMod val="95000"/>
                    <a:lumOff val="5000"/>
                  </a:schemeClr>
                </a:solidFill>
                <a:latin typeface="Times New Roman" pitchFamily="18" charset="0"/>
                <a:cs typeface="Times New Roman" pitchFamily="18" charset="0"/>
              </a:rPr>
              <a:t>қарсы шабуылға </a:t>
            </a:r>
            <a:r>
              <a:rPr lang="ru-RU" sz="3000" dirty="0">
                <a:solidFill>
                  <a:schemeClr val="tx1">
                    <a:lumMod val="95000"/>
                    <a:lumOff val="5000"/>
                  </a:schemeClr>
                </a:solidFill>
                <a:latin typeface="Times New Roman" pitchFamily="18" charset="0"/>
                <a:cs typeface="Times New Roman" pitchFamily="18" charset="0"/>
              </a:rPr>
              <a:t>шығады. Ал сол қорқыныш </a:t>
            </a:r>
            <a:r>
              <a:rPr lang="ru-RU" sz="3000" dirty="0" err="1">
                <a:solidFill>
                  <a:schemeClr val="tx1">
                    <a:lumMod val="95000"/>
                    <a:lumOff val="5000"/>
                  </a:schemeClr>
                </a:solidFill>
                <a:latin typeface="Times New Roman" pitchFamily="18" charset="0"/>
                <a:cs typeface="Times New Roman" pitchFamily="18" charset="0"/>
              </a:rPr>
              <a:t>адамды</a:t>
            </a:r>
            <a:r>
              <a:rPr lang="ru-RU" sz="3000" dirty="0">
                <a:solidFill>
                  <a:schemeClr val="tx1">
                    <a:lumMod val="95000"/>
                    <a:lumOff val="5000"/>
                  </a:schemeClr>
                </a:solidFill>
                <a:latin typeface="Times New Roman" pitchFamily="18" charset="0"/>
                <a:cs typeface="Times New Roman" pitchFamily="18" charset="0"/>
              </a:rPr>
              <a:t> </a:t>
            </a:r>
            <a:r>
              <a:rPr lang="kk-KZ" sz="3000" dirty="0" smtClean="0">
                <a:solidFill>
                  <a:schemeClr val="tx1">
                    <a:lumMod val="95000"/>
                    <a:lumOff val="5000"/>
                  </a:schemeClr>
                </a:solidFill>
                <a:latin typeface="Times New Roman" pitchFamily="18" charset="0"/>
                <a:cs typeface="Times New Roman" pitchFamily="18" charset="0"/>
              </a:rPr>
              <a:t>үрейлендіріп</a:t>
            </a:r>
            <a:r>
              <a:rPr lang="ru-RU" sz="3000" dirty="0" smtClean="0">
                <a:solidFill>
                  <a:schemeClr val="tx1">
                    <a:lumMod val="95000"/>
                    <a:lumOff val="5000"/>
                  </a:schemeClr>
                </a:solidFill>
                <a:latin typeface="Times New Roman" pitchFamily="18" charset="0"/>
                <a:cs typeface="Times New Roman" pitchFamily="18" charset="0"/>
              </a:rPr>
              <a:t>, </a:t>
            </a:r>
            <a:r>
              <a:rPr lang="ru-RU" sz="3000" dirty="0">
                <a:solidFill>
                  <a:schemeClr val="tx1">
                    <a:lumMod val="95000"/>
                    <a:lumOff val="5000"/>
                  </a:schemeClr>
                </a:solidFill>
                <a:latin typeface="Times New Roman" pitchFamily="18" charset="0"/>
                <a:cs typeface="Times New Roman" pitchFamily="18" charset="0"/>
              </a:rPr>
              <a:t>"т</a:t>
            </a:r>
            <a:r>
              <a:rPr lang="en-US" sz="3000" dirty="0">
                <a:solidFill>
                  <a:schemeClr val="tx1">
                    <a:lumMod val="95000"/>
                    <a:lumOff val="5000"/>
                  </a:schemeClr>
                </a:solidFill>
                <a:latin typeface="Times New Roman" pitchFamily="18" charset="0"/>
                <a:cs typeface="Times New Roman" pitchFamily="18" charset="0"/>
              </a:rPr>
              <a:t>i</a:t>
            </a:r>
            <a:r>
              <a:rPr lang="ru-RU" sz="3000" dirty="0">
                <a:solidFill>
                  <a:schemeClr val="tx1">
                    <a:lumMod val="95000"/>
                    <a:lumOff val="5000"/>
                  </a:schemeClr>
                </a:solidFill>
                <a:latin typeface="Times New Roman" pitchFamily="18" charset="0"/>
                <a:cs typeface="Times New Roman" pitchFamily="18" charset="0"/>
              </a:rPr>
              <a:t>зес</a:t>
            </a:r>
            <a:r>
              <a:rPr lang="en-US" sz="3000" dirty="0">
                <a:solidFill>
                  <a:schemeClr val="tx1">
                    <a:lumMod val="95000"/>
                    <a:lumOff val="5000"/>
                  </a:schemeClr>
                </a:solidFill>
                <a:latin typeface="Times New Roman" pitchFamily="18" charset="0"/>
                <a:cs typeface="Times New Roman" pitchFamily="18" charset="0"/>
              </a:rPr>
              <a:t>i </a:t>
            </a:r>
            <a:r>
              <a:rPr lang="ru-RU" sz="3000" dirty="0">
                <a:solidFill>
                  <a:schemeClr val="tx1">
                    <a:lumMod val="95000"/>
                    <a:lumOff val="5000"/>
                  </a:schemeClr>
                </a:solidFill>
                <a:latin typeface="Times New Roman" pitchFamily="18" charset="0"/>
                <a:cs typeface="Times New Roman" pitchFamily="18" charset="0"/>
              </a:rPr>
              <a:t>қалтырайтын" д</a:t>
            </a:r>
            <a:r>
              <a:rPr lang="en-US" sz="3000" dirty="0">
                <a:solidFill>
                  <a:schemeClr val="tx1">
                    <a:lumMod val="95000"/>
                    <a:lumOff val="5000"/>
                  </a:schemeClr>
                </a:solidFill>
                <a:latin typeface="Times New Roman" pitchFamily="18" charset="0"/>
                <a:cs typeface="Times New Roman" pitchFamily="18" charset="0"/>
              </a:rPr>
              <a:t>ə</a:t>
            </a:r>
            <a:r>
              <a:rPr lang="ru-RU" sz="3000" dirty="0">
                <a:solidFill>
                  <a:schemeClr val="tx1">
                    <a:lumMod val="95000"/>
                    <a:lumOff val="5000"/>
                  </a:schemeClr>
                </a:solidFill>
                <a:latin typeface="Times New Roman" pitchFamily="18" charset="0"/>
                <a:cs typeface="Times New Roman" pitchFamily="18" charset="0"/>
              </a:rPr>
              <a:t>режеге </a:t>
            </a:r>
            <a:r>
              <a:rPr lang="ru-RU" sz="3000" dirty="0" smtClean="0">
                <a:solidFill>
                  <a:schemeClr val="tx1">
                    <a:lumMod val="95000"/>
                    <a:lumOff val="5000"/>
                  </a:schemeClr>
                </a:solidFill>
                <a:latin typeface="Times New Roman" pitchFamily="18" charset="0"/>
                <a:cs typeface="Times New Roman" pitchFamily="18" charset="0"/>
              </a:rPr>
              <a:t>де келт</a:t>
            </a:r>
            <a:r>
              <a:rPr lang="en-US" sz="3000" dirty="0">
                <a:solidFill>
                  <a:schemeClr val="tx1">
                    <a:lumMod val="95000"/>
                    <a:lumOff val="5000"/>
                  </a:schemeClr>
                </a:solidFill>
                <a:latin typeface="Times New Roman" pitchFamily="18" charset="0"/>
                <a:cs typeface="Times New Roman" pitchFamily="18" charset="0"/>
              </a:rPr>
              <a:t>i</a:t>
            </a:r>
            <a:r>
              <a:rPr lang="ru-RU" sz="3000" dirty="0">
                <a:solidFill>
                  <a:schemeClr val="tx1">
                    <a:lumMod val="95000"/>
                    <a:lumOff val="5000"/>
                  </a:schemeClr>
                </a:solidFill>
                <a:latin typeface="Times New Roman" pitchFamily="18" charset="0"/>
                <a:cs typeface="Times New Roman" pitchFamily="18" charset="0"/>
              </a:rPr>
              <a:t>ред</a:t>
            </a:r>
            <a:r>
              <a:rPr lang="en-US" sz="3000" dirty="0">
                <a:solidFill>
                  <a:schemeClr val="tx1">
                    <a:lumMod val="95000"/>
                    <a:lumOff val="5000"/>
                  </a:schemeClr>
                </a:solidFill>
                <a:latin typeface="Times New Roman" pitchFamily="18" charset="0"/>
                <a:cs typeface="Times New Roman" pitchFamily="18" charset="0"/>
              </a:rPr>
              <a:t>i.</a:t>
            </a:r>
            <a:endParaRPr lang="ru-RU" sz="3000"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3876332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67544" y="476672"/>
            <a:ext cx="8208912" cy="5904656"/>
          </a:xfrm>
        </p:spPr>
        <p:txBody>
          <a:bodyPr>
            <a:normAutofit/>
          </a:bodyPr>
          <a:lstStyle/>
          <a:p>
            <a:pPr marL="45720" indent="0" algn="just">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ru-RU" sz="2800" dirty="0" err="1" smtClean="0">
                <a:latin typeface="Times New Roman" pitchFamily="18" charset="0"/>
                <a:cs typeface="Times New Roman" pitchFamily="18" charset="0"/>
              </a:rPr>
              <a:t>Эмоцияның</a:t>
            </a:r>
            <a:r>
              <a:rPr lang="ru-RU" sz="2800" dirty="0" smtClean="0">
                <a:latin typeface="Times New Roman" pitchFamily="18" charset="0"/>
                <a:cs typeface="Times New Roman" pitchFamily="18" charset="0"/>
              </a:rPr>
              <a:t> </a:t>
            </a:r>
            <a:r>
              <a:rPr lang="ru-RU" sz="2800" dirty="0" err="1">
                <a:latin typeface="Times New Roman" pitchFamily="18" charset="0"/>
                <a:cs typeface="Times New Roman" pitchFamily="18" charset="0"/>
              </a:rPr>
              <a:t>қ</a:t>
            </a:r>
            <a:r>
              <a:rPr lang="ru-RU" sz="2800" dirty="0" err="1" smtClean="0">
                <a:latin typeface="Times New Roman" pitchFamily="18" charset="0"/>
                <a:cs typeface="Times New Roman" pitchFamily="18" charset="0"/>
              </a:rPr>
              <a:t>азіргі</a:t>
            </a:r>
            <a:r>
              <a:rPr lang="ru-RU" sz="2800" dirty="0" smtClean="0">
                <a:latin typeface="Times New Roman" pitchFamily="18" charset="0"/>
                <a:cs typeface="Times New Roman" pitchFamily="18" charset="0"/>
              </a:rPr>
              <a:t> </a:t>
            </a:r>
            <a:r>
              <a:rPr lang="ru-RU" sz="2800" dirty="0">
                <a:latin typeface="Times New Roman" pitchFamily="18" charset="0"/>
                <a:cs typeface="Times New Roman" pitchFamily="18" charset="0"/>
              </a:rPr>
              <a:t>заман тарихы У. Джемстің 1884 ж. жарияланған “Эмоция деген не” атты </a:t>
            </a:r>
            <a:r>
              <a:rPr lang="ru-RU" sz="2800" dirty="0" err="1">
                <a:latin typeface="Times New Roman" pitchFamily="18" charset="0"/>
                <a:cs typeface="Times New Roman" pitchFamily="18" charset="0"/>
              </a:rPr>
              <a:t>мақаласынан</a:t>
            </a:r>
            <a:r>
              <a:rPr lang="ru-RU" sz="2800" dirty="0">
                <a:latin typeface="Times New Roman" pitchFamily="18" charset="0"/>
                <a:cs typeface="Times New Roman" pitchFamily="18" charset="0"/>
              </a:rPr>
              <a:t> </a:t>
            </a:r>
            <a:r>
              <a:rPr lang="ru-RU" sz="2800" dirty="0" err="1" smtClean="0">
                <a:latin typeface="Times New Roman" pitchFamily="18" charset="0"/>
                <a:cs typeface="Times New Roman" pitchFamily="18" charset="0"/>
              </a:rPr>
              <a:t>басталады</a:t>
            </a:r>
            <a:r>
              <a:rPr lang="ru-RU" sz="2800" dirty="0">
                <a:latin typeface="Times New Roman" pitchFamily="18" charset="0"/>
                <a:cs typeface="Times New Roman" pitchFamily="18" charset="0"/>
              </a:rPr>
              <a:t>. У. Джемс </a:t>
            </a:r>
            <a:r>
              <a:rPr lang="ru-RU" sz="2800" dirty="0" err="1">
                <a:latin typeface="Times New Roman" pitchFamily="18" charset="0"/>
                <a:cs typeface="Times New Roman" pitchFamily="18" charset="0"/>
              </a:rPr>
              <a:t>және</a:t>
            </a:r>
            <a:r>
              <a:rPr lang="ru-RU" sz="2800" dirty="0">
                <a:latin typeface="Times New Roman" pitchFamily="18" charset="0"/>
                <a:cs typeface="Times New Roman" pitchFamily="18" charset="0"/>
              </a:rPr>
              <a:t> </a:t>
            </a:r>
            <a:r>
              <a:rPr lang="ru-RU" sz="2800" dirty="0" smtClean="0">
                <a:latin typeface="Times New Roman" pitchFamily="18" charset="0"/>
                <a:cs typeface="Times New Roman" pitchFamily="18" charset="0"/>
              </a:rPr>
              <a:t>Г</a:t>
            </a:r>
            <a:r>
              <a:rPr lang="ru-RU" sz="2800" dirty="0">
                <a:latin typeface="Times New Roman" pitchFamily="18" charset="0"/>
                <a:cs typeface="Times New Roman" pitchFamily="18" charset="0"/>
              </a:rPr>
              <a:t>. </a:t>
            </a:r>
            <a:r>
              <a:rPr lang="ru-RU" sz="2800" dirty="0" err="1" smtClean="0">
                <a:latin typeface="Times New Roman" pitchFamily="18" charset="0"/>
                <a:cs typeface="Times New Roman" pitchFamily="18" charset="0"/>
              </a:rPr>
              <a:t>Лангенің</a:t>
            </a:r>
            <a:r>
              <a:rPr lang="ru-RU" sz="2800" dirty="0" smtClean="0">
                <a:latin typeface="Times New Roman" pitchFamily="18" charset="0"/>
                <a:cs typeface="Times New Roman" pitchFamily="18" charset="0"/>
              </a:rPr>
              <a:t> </a:t>
            </a:r>
            <a:r>
              <a:rPr lang="ru-RU" sz="2800" dirty="0" err="1">
                <a:latin typeface="Times New Roman" pitchFamily="18" charset="0"/>
                <a:cs typeface="Times New Roman" pitchFamily="18" charset="0"/>
              </a:rPr>
              <a:t>пайымдаған</a:t>
            </a:r>
            <a:r>
              <a:rPr lang="ru-RU" sz="2800" dirty="0">
                <a:latin typeface="Times New Roman" pitchFamily="18" charset="0"/>
                <a:cs typeface="Times New Roman" pitchFamily="18" charset="0"/>
              </a:rPr>
              <a:t> </a:t>
            </a:r>
            <a:r>
              <a:rPr lang="ru-RU" sz="2800" dirty="0" err="1" smtClean="0">
                <a:latin typeface="Times New Roman" pitchFamily="18" charset="0"/>
                <a:cs typeface="Times New Roman" pitchFamily="18" charset="0"/>
              </a:rPr>
              <a:t>теориялары</a:t>
            </a:r>
            <a:r>
              <a:rPr lang="ru-RU" sz="2800" dirty="0" smtClean="0">
                <a:latin typeface="Times New Roman" pitchFamily="18" charset="0"/>
                <a:cs typeface="Times New Roman" pitchFamily="18" charset="0"/>
              </a:rPr>
              <a:t> </a:t>
            </a:r>
            <a:r>
              <a:rPr lang="ru-RU" sz="2800" dirty="0">
                <a:latin typeface="Times New Roman" pitchFamily="18" charset="0"/>
                <a:cs typeface="Times New Roman" pitchFamily="18" charset="0"/>
              </a:rPr>
              <a:t>бойынша: сезімнің туындау себебі – сыртқы ырықты қозғалыстар, сонымен бірге, ішкі ырықсыз жүрек толғаныстарынан болатын адамның </a:t>
            </a:r>
            <a:r>
              <a:rPr lang="ru-RU" sz="2800" dirty="0" err="1">
                <a:latin typeface="Times New Roman" pitchFamily="18" charset="0"/>
                <a:cs typeface="Times New Roman" pitchFamily="18" charset="0"/>
              </a:rPr>
              <a:t>кейіп</a:t>
            </a:r>
            <a:r>
              <a:rPr lang="ru-RU" sz="2800" dirty="0">
                <a:latin typeface="Times New Roman" pitchFamily="18" charset="0"/>
                <a:cs typeface="Times New Roman" pitchFamily="18" charset="0"/>
              </a:rPr>
              <a:t> </a:t>
            </a:r>
            <a:r>
              <a:rPr lang="ru-RU" sz="2800" dirty="0" err="1" smtClean="0">
                <a:latin typeface="Times New Roman" pitchFamily="18" charset="0"/>
                <a:cs typeface="Times New Roman" pitchFamily="18" charset="0"/>
              </a:rPr>
              <a:t>өзгерістері</a:t>
            </a:r>
            <a:r>
              <a:rPr lang="ru-RU" sz="2800" dirty="0" smtClean="0">
                <a:latin typeface="Times New Roman" pitchFamily="18" charset="0"/>
                <a:cs typeface="Times New Roman" pitchFamily="18" charset="0"/>
              </a:rPr>
              <a:t>. </a:t>
            </a:r>
            <a:r>
              <a:rPr lang="ru-RU" sz="2800" dirty="0">
                <a:latin typeface="Times New Roman" pitchFamily="18" charset="0"/>
                <a:cs typeface="Times New Roman" pitchFamily="18" charset="0"/>
              </a:rPr>
              <a:t>Осы өзгерістерден туындайтын адам әсерлерінің бәрі – эмоциялық күйді танытады. “Біздің қайғыруымыз – жылағанымыздан; қорқуымыз – қалтырауымыздан; қуанғанымыз – күлгенімізден” </a:t>
            </a:r>
            <a:r>
              <a:rPr lang="ru-RU" sz="2800" dirty="0" smtClean="0">
                <a:latin typeface="Times New Roman" pitchFamily="18" charset="0"/>
                <a:cs typeface="Times New Roman" pitchFamily="18" charset="0"/>
              </a:rPr>
              <a:t> </a:t>
            </a:r>
            <a:r>
              <a:rPr lang="ru-RU" sz="2800" dirty="0" err="1" smtClean="0">
                <a:latin typeface="Times New Roman" pitchFamily="18" charset="0"/>
                <a:cs typeface="Times New Roman" pitchFamily="18" charset="0"/>
              </a:rPr>
              <a:t>делінген</a:t>
            </a:r>
            <a:r>
              <a:rPr lang="ru-RU" sz="2800" dirty="0">
                <a:latin typeface="Times New Roman" pitchFamily="18" charset="0"/>
                <a:cs typeface="Times New Roman" pitchFamily="18" charset="0"/>
              </a:rPr>
              <a:t> </a:t>
            </a:r>
            <a:r>
              <a:rPr lang="ru-RU" sz="2800" dirty="0" smtClean="0">
                <a:latin typeface="Times New Roman" pitchFamily="18" charset="0"/>
                <a:cs typeface="Times New Roman" pitchFamily="18" charset="0"/>
              </a:rPr>
              <a:t>(У</a:t>
            </a:r>
            <a:r>
              <a:rPr lang="ru-RU" sz="2800" dirty="0">
                <a:latin typeface="Times New Roman" pitchFamily="18" charset="0"/>
                <a:cs typeface="Times New Roman" pitchFamily="18" charset="0"/>
              </a:rPr>
              <a:t>. Джемс). </a:t>
            </a:r>
            <a:endParaRPr lang="kk-KZ" sz="2800" dirty="0" smtClean="0">
              <a:latin typeface="Times New Roman" pitchFamily="18" charset="0"/>
              <a:cs typeface="Times New Roman" pitchFamily="18" charset="0"/>
            </a:endParaRPr>
          </a:p>
          <a:p>
            <a:pPr marL="45720" indent="0" algn="just">
              <a:buNone/>
            </a:pPr>
            <a:endParaRPr lang="ru-RU" dirty="0">
              <a:latin typeface="Times New Roman" pitchFamily="18" charset="0"/>
              <a:cs typeface="Times New Roman" pitchFamily="18" charset="0"/>
            </a:endParaRPr>
          </a:p>
        </p:txBody>
      </p:sp>
    </p:spTree>
    <p:extLst>
      <p:ext uri="{BB962C8B-B14F-4D97-AF65-F5344CB8AC3E}">
        <p14:creationId xmlns:p14="http://schemas.microsoft.com/office/powerpoint/2010/main" val="25707700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3000" y="476672"/>
            <a:ext cx="7317432" cy="864096"/>
          </a:xfrm>
        </p:spPr>
        <p:txBody>
          <a:bodyPr/>
          <a:lstStyle/>
          <a:p>
            <a:pPr marL="0" indent="0" algn="ctr">
              <a:buNone/>
            </a:pPr>
            <a:r>
              <a:rPr lang="en-US" sz="3600" dirty="0">
                <a:solidFill>
                  <a:schemeClr val="tx1"/>
                </a:solidFill>
              </a:rPr>
              <a:t>2.</a:t>
            </a:r>
            <a:r>
              <a:rPr lang="kk-KZ" sz="3600" dirty="0">
                <a:solidFill>
                  <a:schemeClr val="tx1"/>
                </a:solidFill>
              </a:rPr>
              <a:t> </a:t>
            </a:r>
            <a:r>
              <a:rPr lang="ru-RU" sz="3600" dirty="0" err="1">
                <a:solidFill>
                  <a:schemeClr val="tx1"/>
                </a:solidFill>
              </a:rPr>
              <a:t>Эмоцияның</a:t>
            </a:r>
            <a:r>
              <a:rPr lang="ru-RU" sz="3600" dirty="0">
                <a:solidFill>
                  <a:schemeClr val="tx1"/>
                </a:solidFill>
              </a:rPr>
              <a:t> </a:t>
            </a:r>
            <a:r>
              <a:rPr lang="ru-RU" sz="3600" dirty="0" err="1">
                <a:solidFill>
                  <a:schemeClr val="tx1"/>
                </a:solidFill>
              </a:rPr>
              <a:t>қызметтерi</a:t>
            </a:r>
            <a:endParaRPr lang="ru-RU" sz="3600" dirty="0">
              <a:solidFill>
                <a:schemeClr val="tx1"/>
              </a:solidFill>
            </a:endParaRPr>
          </a:p>
        </p:txBody>
      </p:sp>
      <p:sp>
        <p:nvSpPr>
          <p:cNvPr id="3" name="Объект 2"/>
          <p:cNvSpPr>
            <a:spLocks noGrp="1"/>
          </p:cNvSpPr>
          <p:nvPr>
            <p:ph idx="1"/>
          </p:nvPr>
        </p:nvSpPr>
        <p:spPr>
          <a:xfrm>
            <a:off x="539552" y="1556792"/>
            <a:ext cx="8208912" cy="4896544"/>
          </a:xfrm>
        </p:spPr>
        <p:txBody>
          <a:bodyPr>
            <a:normAutofit/>
          </a:bodyPr>
          <a:lstStyle/>
          <a:p>
            <a:pPr marL="45720" indent="0">
              <a:buNone/>
            </a:pPr>
            <a:r>
              <a:rPr lang="ru-MD" sz="2600" dirty="0" smtClean="0"/>
              <a:t>     </a:t>
            </a:r>
            <a:r>
              <a:rPr lang="ru-MD" sz="2600" dirty="0" err="1">
                <a:solidFill>
                  <a:schemeClr val="tx1">
                    <a:lumMod val="95000"/>
                    <a:lumOff val="5000"/>
                  </a:schemeClr>
                </a:solidFill>
                <a:latin typeface="Times New Roman" pitchFamily="18" charset="0"/>
                <a:cs typeface="Times New Roman" pitchFamily="18" charset="0"/>
              </a:rPr>
              <a:t>Эмоциялар</a:t>
            </a:r>
            <a:r>
              <a:rPr lang="ru-MD" sz="2600" dirty="0">
                <a:solidFill>
                  <a:schemeClr val="tx1">
                    <a:lumMod val="95000"/>
                    <a:lumOff val="5000"/>
                  </a:schemeClr>
                </a:solidFill>
                <a:latin typeface="Times New Roman" pitchFamily="18" charset="0"/>
                <a:cs typeface="Times New Roman" pitchFamily="18" charset="0"/>
              </a:rPr>
              <a:t> </a:t>
            </a:r>
            <a:r>
              <a:rPr lang="ru-MD" sz="2600" dirty="0" err="1">
                <a:solidFill>
                  <a:schemeClr val="tx1">
                    <a:lumMod val="95000"/>
                    <a:lumOff val="5000"/>
                  </a:schemeClr>
                </a:solidFill>
                <a:latin typeface="Times New Roman" pitchFamily="18" charset="0"/>
                <a:cs typeface="Times New Roman" pitchFamily="18" charset="0"/>
              </a:rPr>
              <a:t>мынадай</a:t>
            </a:r>
            <a:r>
              <a:rPr lang="ru-MD" sz="2600" dirty="0">
                <a:solidFill>
                  <a:schemeClr val="tx1">
                    <a:lumMod val="95000"/>
                    <a:lumOff val="5000"/>
                  </a:schemeClr>
                </a:solidFill>
                <a:latin typeface="Times New Roman" pitchFamily="18" charset="0"/>
                <a:cs typeface="Times New Roman" pitchFamily="18" charset="0"/>
              </a:rPr>
              <a:t> </a:t>
            </a:r>
            <a:r>
              <a:rPr lang="ru-MD" sz="2600" dirty="0" err="1">
                <a:solidFill>
                  <a:schemeClr val="tx1">
                    <a:lumMod val="95000"/>
                    <a:lumOff val="5000"/>
                  </a:schemeClr>
                </a:solidFill>
                <a:latin typeface="Times New Roman" pitchFamily="18" charset="0"/>
                <a:cs typeface="Times New Roman" pitchFamily="18" charset="0"/>
              </a:rPr>
              <a:t>функцияларды</a:t>
            </a:r>
            <a:r>
              <a:rPr lang="ru-MD" sz="2600" dirty="0">
                <a:solidFill>
                  <a:schemeClr val="tx1">
                    <a:lumMod val="95000"/>
                    <a:lumOff val="5000"/>
                  </a:schemeClr>
                </a:solidFill>
                <a:latin typeface="Times New Roman" pitchFamily="18" charset="0"/>
                <a:cs typeface="Times New Roman" pitchFamily="18" charset="0"/>
              </a:rPr>
              <a:t> </a:t>
            </a:r>
            <a:r>
              <a:rPr lang="ru-MD" sz="2600" dirty="0" err="1">
                <a:solidFill>
                  <a:schemeClr val="tx1">
                    <a:lumMod val="95000"/>
                    <a:lumOff val="5000"/>
                  </a:schemeClr>
                </a:solidFill>
                <a:latin typeface="Times New Roman" pitchFamily="18" charset="0"/>
                <a:cs typeface="Times New Roman" pitchFamily="18" charset="0"/>
              </a:rPr>
              <a:t>атқарады</a:t>
            </a:r>
            <a:r>
              <a:rPr lang="ru-MD" sz="2600" dirty="0">
                <a:solidFill>
                  <a:schemeClr val="tx1">
                    <a:lumMod val="95000"/>
                    <a:lumOff val="5000"/>
                  </a:schemeClr>
                </a:solidFill>
                <a:latin typeface="Times New Roman" pitchFamily="18" charset="0"/>
                <a:cs typeface="Times New Roman" pitchFamily="18" charset="0"/>
              </a:rPr>
              <a:t>: </a:t>
            </a:r>
            <a:r>
              <a:rPr lang="ru-MD" sz="2600" dirty="0" err="1">
                <a:solidFill>
                  <a:schemeClr val="tx1">
                    <a:lumMod val="95000"/>
                    <a:lumOff val="5000"/>
                  </a:schemeClr>
                </a:solidFill>
                <a:latin typeface="Times New Roman" pitchFamily="18" charset="0"/>
                <a:cs typeface="Times New Roman" pitchFamily="18" charset="0"/>
              </a:rPr>
              <a:t>бағалаушы</a:t>
            </a:r>
            <a:r>
              <a:rPr lang="ru-MD" sz="2600" dirty="0">
                <a:solidFill>
                  <a:schemeClr val="tx1">
                    <a:lumMod val="95000"/>
                    <a:lumOff val="5000"/>
                  </a:schemeClr>
                </a:solidFill>
                <a:latin typeface="Times New Roman" pitchFamily="18" charset="0"/>
                <a:cs typeface="Times New Roman" pitchFamily="18" charset="0"/>
              </a:rPr>
              <a:t>, </a:t>
            </a:r>
            <a:r>
              <a:rPr lang="ru-MD" sz="2600" dirty="0" err="1">
                <a:solidFill>
                  <a:schemeClr val="tx1">
                    <a:lumMod val="95000"/>
                    <a:lumOff val="5000"/>
                  </a:schemeClr>
                </a:solidFill>
                <a:latin typeface="Times New Roman" pitchFamily="18" charset="0"/>
                <a:cs typeface="Times New Roman" pitchFamily="18" charset="0"/>
              </a:rPr>
              <a:t>сигналдық</a:t>
            </a:r>
            <a:r>
              <a:rPr lang="ru-MD" sz="2600" dirty="0">
                <a:solidFill>
                  <a:schemeClr val="tx1">
                    <a:lumMod val="95000"/>
                    <a:lumOff val="5000"/>
                  </a:schemeClr>
                </a:solidFill>
                <a:latin typeface="Times New Roman" pitchFamily="18" charset="0"/>
                <a:cs typeface="Times New Roman" pitchFamily="18" charset="0"/>
              </a:rPr>
              <a:t>, </a:t>
            </a:r>
            <a:r>
              <a:rPr lang="ru-RU" sz="2600" dirty="0" err="1">
                <a:solidFill>
                  <a:schemeClr val="tx1">
                    <a:lumMod val="95000"/>
                    <a:lumOff val="5000"/>
                  </a:schemeClr>
                </a:solidFill>
                <a:latin typeface="Times New Roman" pitchFamily="18" charset="0"/>
                <a:cs typeface="Times New Roman" pitchFamily="18" charset="0"/>
              </a:rPr>
              <a:t>оятушы</a:t>
            </a:r>
            <a:r>
              <a:rPr lang="ru-RU" sz="2600" dirty="0">
                <a:solidFill>
                  <a:schemeClr val="tx1">
                    <a:lumMod val="95000"/>
                    <a:lumOff val="5000"/>
                  </a:schemeClr>
                </a:solidFill>
                <a:latin typeface="Times New Roman" pitchFamily="18" charset="0"/>
                <a:cs typeface="Times New Roman" pitchFamily="18" charset="0"/>
              </a:rPr>
              <a:t> </a:t>
            </a:r>
            <a:r>
              <a:rPr lang="ru-RU" sz="2600" dirty="0" err="1">
                <a:solidFill>
                  <a:schemeClr val="tx1">
                    <a:lumMod val="95000"/>
                    <a:lumOff val="5000"/>
                  </a:schemeClr>
                </a:solidFill>
                <a:latin typeface="Times New Roman" pitchFamily="18" charset="0"/>
                <a:cs typeface="Times New Roman" pitchFamily="18" charset="0"/>
              </a:rPr>
              <a:t>және</a:t>
            </a:r>
            <a:r>
              <a:rPr lang="ru-RU" sz="2600" dirty="0">
                <a:solidFill>
                  <a:schemeClr val="tx1">
                    <a:lumMod val="95000"/>
                    <a:lumOff val="5000"/>
                  </a:schemeClr>
                </a:solidFill>
                <a:latin typeface="Times New Roman" pitchFamily="18" charset="0"/>
                <a:cs typeface="Times New Roman" pitchFamily="18" charset="0"/>
              </a:rPr>
              <a:t> </a:t>
            </a:r>
            <a:r>
              <a:rPr lang="ru-RU" sz="2600" dirty="0" err="1">
                <a:solidFill>
                  <a:schemeClr val="tx1">
                    <a:lumMod val="95000"/>
                    <a:lumOff val="5000"/>
                  </a:schemeClr>
                </a:solidFill>
                <a:latin typeface="Times New Roman" pitchFamily="18" charset="0"/>
                <a:cs typeface="Times New Roman" pitchFamily="18" charset="0"/>
              </a:rPr>
              <a:t>коммуникативтi</a:t>
            </a:r>
            <a:r>
              <a:rPr lang="ru-RU" sz="2600" dirty="0">
                <a:solidFill>
                  <a:schemeClr val="tx1">
                    <a:lumMod val="95000"/>
                    <a:lumOff val="5000"/>
                  </a:schemeClr>
                </a:solidFill>
                <a:latin typeface="Times New Roman" pitchFamily="18" charset="0"/>
                <a:cs typeface="Times New Roman" pitchFamily="18" charset="0"/>
              </a:rPr>
              <a:t>, </a:t>
            </a:r>
            <a:r>
              <a:rPr lang="ru-RU" sz="2600" dirty="0" err="1">
                <a:solidFill>
                  <a:schemeClr val="tx1">
                    <a:lumMod val="95000"/>
                    <a:lumOff val="5000"/>
                  </a:schemeClr>
                </a:solidFill>
                <a:latin typeface="Times New Roman" pitchFamily="18" charset="0"/>
                <a:cs typeface="Times New Roman" pitchFamily="18" charset="0"/>
              </a:rPr>
              <a:t>сонымен</a:t>
            </a:r>
            <a:r>
              <a:rPr lang="ru-RU" sz="2600" dirty="0">
                <a:solidFill>
                  <a:schemeClr val="tx1">
                    <a:lumMod val="95000"/>
                    <a:lumOff val="5000"/>
                  </a:schemeClr>
                </a:solidFill>
                <a:latin typeface="Times New Roman" pitchFamily="18" charset="0"/>
                <a:cs typeface="Times New Roman" pitchFamily="18" charset="0"/>
              </a:rPr>
              <a:t> </a:t>
            </a:r>
            <a:r>
              <a:rPr lang="ru-RU" sz="2600" dirty="0" err="1">
                <a:solidFill>
                  <a:schemeClr val="tx1">
                    <a:lumMod val="95000"/>
                    <a:lumOff val="5000"/>
                  </a:schemeClr>
                </a:solidFill>
                <a:latin typeface="Times New Roman" pitchFamily="18" charset="0"/>
                <a:cs typeface="Times New Roman" pitchFamily="18" charset="0"/>
              </a:rPr>
              <a:t>қатар</a:t>
            </a:r>
            <a:r>
              <a:rPr lang="ru-RU" sz="2600" dirty="0">
                <a:solidFill>
                  <a:schemeClr val="tx1">
                    <a:lumMod val="95000"/>
                    <a:lumOff val="5000"/>
                  </a:schemeClr>
                </a:solidFill>
                <a:latin typeface="Times New Roman" pitchFamily="18" charset="0"/>
                <a:cs typeface="Times New Roman" pitchFamily="18" charset="0"/>
              </a:rPr>
              <a:t> </a:t>
            </a:r>
            <a:r>
              <a:rPr lang="ru-RU" sz="2600" dirty="0" err="1">
                <a:solidFill>
                  <a:schemeClr val="tx1">
                    <a:lumMod val="95000"/>
                    <a:lumOff val="5000"/>
                  </a:schemeClr>
                </a:solidFill>
                <a:latin typeface="Times New Roman" pitchFamily="18" charset="0"/>
                <a:cs typeface="Times New Roman" pitchFamily="18" charset="0"/>
              </a:rPr>
              <a:t>физиологиялық</a:t>
            </a:r>
            <a:r>
              <a:rPr lang="ru-RU" sz="2600" dirty="0">
                <a:solidFill>
                  <a:schemeClr val="tx1">
                    <a:lumMod val="95000"/>
                    <a:lumOff val="5000"/>
                  </a:schemeClr>
                </a:solidFill>
                <a:latin typeface="Times New Roman" pitchFamily="18" charset="0"/>
                <a:cs typeface="Times New Roman" pitchFamily="18" charset="0"/>
              </a:rPr>
              <a:t> </a:t>
            </a:r>
            <a:r>
              <a:rPr lang="ru-RU" sz="2600" dirty="0" err="1">
                <a:solidFill>
                  <a:schemeClr val="tx1">
                    <a:lumMod val="95000"/>
                    <a:lumOff val="5000"/>
                  </a:schemeClr>
                </a:solidFill>
                <a:latin typeface="Times New Roman" pitchFamily="18" charset="0"/>
                <a:cs typeface="Times New Roman" pitchFamily="18" charset="0"/>
              </a:rPr>
              <a:t>және</a:t>
            </a:r>
            <a:r>
              <a:rPr lang="ru-RU" sz="2600" dirty="0">
                <a:solidFill>
                  <a:schemeClr val="tx1">
                    <a:lumMod val="95000"/>
                    <a:lumOff val="5000"/>
                  </a:schemeClr>
                </a:solidFill>
                <a:latin typeface="Times New Roman" pitchFamily="18" charset="0"/>
                <a:cs typeface="Times New Roman" pitchFamily="18" charset="0"/>
              </a:rPr>
              <a:t> </a:t>
            </a:r>
            <a:r>
              <a:rPr lang="ru-RU" sz="2600" dirty="0" err="1">
                <a:solidFill>
                  <a:schemeClr val="tx1">
                    <a:lumMod val="95000"/>
                    <a:lumOff val="5000"/>
                  </a:schemeClr>
                </a:solidFill>
                <a:latin typeface="Times New Roman" pitchFamily="18" charset="0"/>
                <a:cs typeface="Times New Roman" pitchFamily="18" charset="0"/>
              </a:rPr>
              <a:t>танымдық</a:t>
            </a:r>
            <a:r>
              <a:rPr lang="ru-RU" sz="2600" dirty="0">
                <a:solidFill>
                  <a:schemeClr val="tx1">
                    <a:lumMod val="95000"/>
                    <a:lumOff val="5000"/>
                  </a:schemeClr>
                </a:solidFill>
                <a:latin typeface="Times New Roman" pitchFamily="18" charset="0"/>
                <a:cs typeface="Times New Roman" pitchFamily="18" charset="0"/>
              </a:rPr>
              <a:t> </a:t>
            </a:r>
            <a:r>
              <a:rPr lang="ru-RU" sz="2600" dirty="0" err="1">
                <a:solidFill>
                  <a:schemeClr val="tx1">
                    <a:lumMod val="95000"/>
                    <a:lumOff val="5000"/>
                  </a:schemeClr>
                </a:solidFill>
                <a:latin typeface="Times New Roman" pitchFamily="18" charset="0"/>
                <a:cs typeface="Times New Roman" pitchFamily="18" charset="0"/>
              </a:rPr>
              <a:t>процестерге</a:t>
            </a:r>
            <a:r>
              <a:rPr lang="ru-RU" sz="2600" dirty="0">
                <a:solidFill>
                  <a:schemeClr val="tx1">
                    <a:lumMod val="95000"/>
                    <a:lumOff val="5000"/>
                  </a:schemeClr>
                </a:solidFill>
                <a:latin typeface="Times New Roman" pitchFamily="18" charset="0"/>
                <a:cs typeface="Times New Roman" pitchFamily="18" charset="0"/>
              </a:rPr>
              <a:t> </a:t>
            </a:r>
            <a:r>
              <a:rPr lang="ru-RU" sz="2600" dirty="0" err="1">
                <a:solidFill>
                  <a:schemeClr val="tx1">
                    <a:lumMod val="95000"/>
                    <a:lumOff val="5000"/>
                  </a:schemeClr>
                </a:solidFill>
                <a:latin typeface="Times New Roman" pitchFamily="18" charset="0"/>
                <a:cs typeface="Times New Roman" pitchFamily="18" charset="0"/>
              </a:rPr>
              <a:t>әсер</a:t>
            </a:r>
            <a:r>
              <a:rPr lang="ru-RU" sz="2600" dirty="0">
                <a:solidFill>
                  <a:schemeClr val="tx1">
                    <a:lumMod val="95000"/>
                    <a:lumOff val="5000"/>
                  </a:schemeClr>
                </a:solidFill>
                <a:latin typeface="Times New Roman" pitchFamily="18" charset="0"/>
                <a:cs typeface="Times New Roman" pitchFamily="18" charset="0"/>
              </a:rPr>
              <a:t> </a:t>
            </a:r>
            <a:r>
              <a:rPr lang="ru-RU" sz="2600" dirty="0" err="1">
                <a:solidFill>
                  <a:schemeClr val="tx1">
                    <a:lumMod val="95000"/>
                    <a:lumOff val="5000"/>
                  </a:schemeClr>
                </a:solidFill>
                <a:latin typeface="Times New Roman" pitchFamily="18" charset="0"/>
                <a:cs typeface="Times New Roman" pitchFamily="18" charset="0"/>
              </a:rPr>
              <a:t>ету</a:t>
            </a:r>
            <a:r>
              <a:rPr lang="ru-RU" sz="2600" dirty="0">
                <a:solidFill>
                  <a:schemeClr val="tx1">
                    <a:lumMod val="95000"/>
                    <a:lumOff val="5000"/>
                  </a:schemeClr>
                </a:solidFill>
                <a:latin typeface="Times New Roman" pitchFamily="18" charset="0"/>
                <a:cs typeface="Times New Roman" pitchFamily="18" charset="0"/>
              </a:rPr>
              <a:t> </a:t>
            </a:r>
            <a:r>
              <a:rPr lang="ru-RU" sz="2600" dirty="0" err="1">
                <a:solidFill>
                  <a:schemeClr val="tx1">
                    <a:lumMod val="95000"/>
                    <a:lumOff val="5000"/>
                  </a:schemeClr>
                </a:solidFill>
                <a:latin typeface="Times New Roman" pitchFamily="18" charset="0"/>
                <a:cs typeface="Times New Roman" pitchFamily="18" charset="0"/>
              </a:rPr>
              <a:t>функциясын</a:t>
            </a:r>
            <a:r>
              <a:rPr lang="ru-RU" sz="2600" dirty="0">
                <a:solidFill>
                  <a:schemeClr val="tx1">
                    <a:lumMod val="95000"/>
                    <a:lumOff val="5000"/>
                  </a:schemeClr>
                </a:solidFill>
                <a:latin typeface="Times New Roman" pitchFamily="18" charset="0"/>
                <a:cs typeface="Times New Roman" pitchFamily="18" charset="0"/>
              </a:rPr>
              <a:t> </a:t>
            </a:r>
            <a:r>
              <a:rPr lang="ru-RU" sz="2600" dirty="0" err="1">
                <a:solidFill>
                  <a:schemeClr val="tx1">
                    <a:lumMod val="95000"/>
                    <a:lumOff val="5000"/>
                  </a:schemeClr>
                </a:solidFill>
                <a:latin typeface="Times New Roman" pitchFamily="18" charset="0"/>
                <a:cs typeface="Times New Roman" pitchFamily="18" charset="0"/>
              </a:rPr>
              <a:t>атқарады</a:t>
            </a:r>
            <a:r>
              <a:rPr lang="ru-RU" sz="2600" dirty="0">
                <a:solidFill>
                  <a:schemeClr val="tx1">
                    <a:lumMod val="95000"/>
                    <a:lumOff val="5000"/>
                  </a:schemeClr>
                </a:solidFill>
                <a:latin typeface="Times New Roman" pitchFamily="18" charset="0"/>
                <a:cs typeface="Times New Roman" pitchFamily="18" charset="0"/>
              </a:rPr>
              <a:t>. </a:t>
            </a:r>
          </a:p>
          <a:p>
            <a:pPr marL="45720" indent="0">
              <a:buNone/>
            </a:pPr>
            <a:r>
              <a:rPr lang="ru-RU" sz="2600" dirty="0" smtClean="0">
                <a:solidFill>
                  <a:schemeClr val="tx1">
                    <a:lumMod val="95000"/>
                    <a:lumOff val="5000"/>
                  </a:schemeClr>
                </a:solidFill>
                <a:latin typeface="Times New Roman" pitchFamily="18" charset="0"/>
                <a:cs typeface="Times New Roman" pitchFamily="18" charset="0"/>
              </a:rPr>
              <a:t>    </a:t>
            </a:r>
            <a:r>
              <a:rPr lang="ru-RU" sz="2600" dirty="0" err="1" smtClean="0">
                <a:solidFill>
                  <a:schemeClr val="tx1">
                    <a:lumMod val="95000"/>
                    <a:lumOff val="5000"/>
                  </a:schemeClr>
                </a:solidFill>
                <a:latin typeface="Times New Roman" pitchFamily="18" charset="0"/>
                <a:cs typeface="Times New Roman" pitchFamily="18" charset="0"/>
              </a:rPr>
              <a:t>Эмоциялар</a:t>
            </a:r>
            <a:r>
              <a:rPr lang="ru-RU" sz="2600" dirty="0" smtClean="0">
                <a:solidFill>
                  <a:schemeClr val="tx1">
                    <a:lumMod val="95000"/>
                    <a:lumOff val="5000"/>
                  </a:schemeClr>
                </a:solidFill>
                <a:latin typeface="Times New Roman" pitchFamily="18" charset="0"/>
                <a:cs typeface="Times New Roman" pitchFamily="18" charset="0"/>
              </a:rPr>
              <a:t> </a:t>
            </a:r>
            <a:r>
              <a:rPr lang="ru-RU" sz="2600" dirty="0" err="1">
                <a:solidFill>
                  <a:schemeClr val="tx1">
                    <a:lumMod val="95000"/>
                    <a:lumOff val="5000"/>
                  </a:schemeClr>
                </a:solidFill>
                <a:latin typeface="Times New Roman" pitchFamily="18" charset="0"/>
                <a:cs typeface="Times New Roman" pitchFamily="18" charset="0"/>
              </a:rPr>
              <a:t>iшкi</a:t>
            </a:r>
            <a:r>
              <a:rPr lang="ru-RU" sz="2600" dirty="0">
                <a:solidFill>
                  <a:schemeClr val="tx1">
                    <a:lumMod val="95000"/>
                    <a:lumOff val="5000"/>
                  </a:schemeClr>
                </a:solidFill>
                <a:latin typeface="Times New Roman" pitchFamily="18" charset="0"/>
                <a:cs typeface="Times New Roman" pitchFamily="18" charset="0"/>
              </a:rPr>
              <a:t> </a:t>
            </a:r>
            <a:r>
              <a:rPr lang="ru-RU" sz="2600" dirty="0" err="1">
                <a:solidFill>
                  <a:schemeClr val="tx1">
                    <a:lumMod val="95000"/>
                    <a:lumOff val="5000"/>
                  </a:schemeClr>
                </a:solidFill>
                <a:latin typeface="Times New Roman" pitchFamily="18" charset="0"/>
                <a:cs typeface="Times New Roman" pitchFamily="18" charset="0"/>
              </a:rPr>
              <a:t>психикалық</a:t>
            </a:r>
            <a:r>
              <a:rPr lang="ru-RU" sz="2600" dirty="0">
                <a:solidFill>
                  <a:schemeClr val="tx1">
                    <a:lumMod val="95000"/>
                    <a:lumOff val="5000"/>
                  </a:schemeClr>
                </a:solidFill>
                <a:latin typeface="Times New Roman" pitchFamily="18" charset="0"/>
                <a:cs typeface="Times New Roman" pitchFamily="18" charset="0"/>
              </a:rPr>
              <a:t> </a:t>
            </a:r>
            <a:r>
              <a:rPr lang="ru-RU" sz="2600" dirty="0" err="1">
                <a:solidFill>
                  <a:schemeClr val="tx1">
                    <a:lumMod val="95000"/>
                    <a:lumOff val="5000"/>
                  </a:schemeClr>
                </a:solidFill>
                <a:latin typeface="Times New Roman" pitchFamily="18" charset="0"/>
                <a:cs typeface="Times New Roman" pitchFamily="18" charset="0"/>
              </a:rPr>
              <a:t>процестер</a:t>
            </a:r>
            <a:r>
              <a:rPr lang="ru-RU" sz="2600" dirty="0">
                <a:solidFill>
                  <a:schemeClr val="tx1">
                    <a:lumMod val="95000"/>
                    <a:lumOff val="5000"/>
                  </a:schemeClr>
                </a:solidFill>
                <a:latin typeface="Times New Roman" pitchFamily="18" charset="0"/>
                <a:cs typeface="Times New Roman" pitchFamily="18" charset="0"/>
              </a:rPr>
              <a:t> </a:t>
            </a:r>
            <a:r>
              <a:rPr lang="ru-RU" sz="2600" dirty="0" err="1">
                <a:solidFill>
                  <a:schemeClr val="tx1">
                    <a:lumMod val="95000"/>
                    <a:lumOff val="5000"/>
                  </a:schemeClr>
                </a:solidFill>
                <a:latin typeface="Times New Roman" pitchFamily="18" charset="0"/>
                <a:cs typeface="Times New Roman" pitchFamily="18" charset="0"/>
              </a:rPr>
              <a:t>болып</a:t>
            </a:r>
            <a:r>
              <a:rPr lang="ru-RU" sz="2600" dirty="0">
                <a:solidFill>
                  <a:schemeClr val="tx1">
                    <a:lumMod val="95000"/>
                    <a:lumOff val="5000"/>
                  </a:schemeClr>
                </a:solidFill>
                <a:latin typeface="Times New Roman" pitchFamily="18" charset="0"/>
                <a:cs typeface="Times New Roman" pitchFamily="18" charset="0"/>
              </a:rPr>
              <a:t> </a:t>
            </a:r>
            <a:r>
              <a:rPr lang="ru-RU" sz="2600" dirty="0" err="1">
                <a:solidFill>
                  <a:schemeClr val="tx1">
                    <a:lumMod val="95000"/>
                    <a:lumOff val="5000"/>
                  </a:schemeClr>
                </a:solidFill>
                <a:latin typeface="Times New Roman" pitchFamily="18" charset="0"/>
                <a:cs typeface="Times New Roman" pitchFamily="18" charset="0"/>
              </a:rPr>
              <a:t>табылады</a:t>
            </a:r>
            <a:r>
              <a:rPr lang="ru-RU" sz="2600" dirty="0">
                <a:solidFill>
                  <a:schemeClr val="tx1">
                    <a:lumMod val="95000"/>
                    <a:lumOff val="5000"/>
                  </a:schemeClr>
                </a:solidFill>
                <a:latin typeface="Times New Roman" pitchFamily="18" charset="0"/>
                <a:cs typeface="Times New Roman" pitchFamily="18" charset="0"/>
              </a:rPr>
              <a:t>. </a:t>
            </a:r>
            <a:r>
              <a:rPr lang="ru-RU" sz="2600" dirty="0" err="1">
                <a:solidFill>
                  <a:schemeClr val="tx1">
                    <a:lumMod val="95000"/>
                    <a:lumOff val="5000"/>
                  </a:schemeClr>
                </a:solidFill>
                <a:latin typeface="Times New Roman" pitchFamily="18" charset="0"/>
                <a:cs typeface="Times New Roman" pitchFamily="18" charset="0"/>
              </a:rPr>
              <a:t>Бiрақта</a:t>
            </a:r>
            <a:r>
              <a:rPr lang="ru-RU" sz="2600" dirty="0">
                <a:solidFill>
                  <a:schemeClr val="tx1">
                    <a:lumMod val="95000"/>
                    <a:lumOff val="5000"/>
                  </a:schemeClr>
                </a:solidFill>
                <a:latin typeface="Times New Roman" pitchFamily="18" charset="0"/>
                <a:cs typeface="Times New Roman" pitchFamily="18" charset="0"/>
              </a:rPr>
              <a:t> </a:t>
            </a:r>
            <a:r>
              <a:rPr lang="ru-RU" sz="2600" dirty="0" err="1">
                <a:solidFill>
                  <a:schemeClr val="tx1">
                    <a:lumMod val="95000"/>
                    <a:lumOff val="5000"/>
                  </a:schemeClr>
                </a:solidFill>
                <a:latin typeface="Times New Roman" pitchFamily="18" charset="0"/>
                <a:cs typeface="Times New Roman" pitchFamily="18" charset="0"/>
              </a:rPr>
              <a:t>олар</a:t>
            </a:r>
            <a:r>
              <a:rPr lang="ru-RU" sz="2600" dirty="0">
                <a:solidFill>
                  <a:schemeClr val="tx1">
                    <a:lumMod val="95000"/>
                    <a:lumOff val="5000"/>
                  </a:schemeClr>
                </a:solidFill>
                <a:latin typeface="Times New Roman" pitchFamily="18" charset="0"/>
                <a:cs typeface="Times New Roman" pitchFamily="18" charset="0"/>
              </a:rPr>
              <a:t> </a:t>
            </a:r>
            <a:r>
              <a:rPr lang="ru-RU" sz="2600" dirty="0" err="1" smtClean="0">
                <a:solidFill>
                  <a:schemeClr val="tx1">
                    <a:lumMod val="95000"/>
                    <a:lumOff val="5000"/>
                  </a:schemeClr>
                </a:solidFill>
                <a:latin typeface="Times New Roman" pitchFamily="18" charset="0"/>
                <a:cs typeface="Times New Roman" pitchFamily="18" charset="0"/>
              </a:rPr>
              <a:t>сырттай</a:t>
            </a:r>
            <a:r>
              <a:rPr lang="ru-RU" sz="2600" dirty="0" smtClean="0">
                <a:solidFill>
                  <a:schemeClr val="tx1">
                    <a:lumMod val="95000"/>
                    <a:lumOff val="5000"/>
                  </a:schemeClr>
                </a:solidFill>
                <a:latin typeface="Times New Roman" pitchFamily="18" charset="0"/>
                <a:cs typeface="Times New Roman" pitchFamily="18" charset="0"/>
              </a:rPr>
              <a:t>: </a:t>
            </a:r>
            <a:r>
              <a:rPr lang="ru-RU" sz="2600" dirty="0" err="1">
                <a:solidFill>
                  <a:schemeClr val="tx1">
                    <a:lumMod val="95000"/>
                    <a:lumOff val="5000"/>
                  </a:schemeClr>
                </a:solidFill>
                <a:latin typeface="Times New Roman" pitchFamily="18" charset="0"/>
                <a:cs typeface="Times New Roman" pitchFamily="18" charset="0"/>
              </a:rPr>
              <a:t>мимикадан</a:t>
            </a:r>
            <a:r>
              <a:rPr lang="ru-RU" sz="2600" dirty="0">
                <a:solidFill>
                  <a:schemeClr val="tx1">
                    <a:lumMod val="95000"/>
                    <a:lumOff val="5000"/>
                  </a:schemeClr>
                </a:solidFill>
                <a:latin typeface="Times New Roman" pitchFamily="18" charset="0"/>
                <a:cs typeface="Times New Roman" pitchFamily="18" charset="0"/>
              </a:rPr>
              <a:t>, </a:t>
            </a:r>
            <a:r>
              <a:rPr lang="ru-RU" sz="2600" dirty="0" err="1">
                <a:solidFill>
                  <a:schemeClr val="tx1">
                    <a:lumMod val="95000"/>
                    <a:lumOff val="5000"/>
                  </a:schemeClr>
                </a:solidFill>
                <a:latin typeface="Times New Roman" pitchFamily="18" charset="0"/>
                <a:cs typeface="Times New Roman" pitchFamily="18" charset="0"/>
              </a:rPr>
              <a:t>көзқарасынан</a:t>
            </a:r>
            <a:r>
              <a:rPr lang="ru-RU" sz="2600" dirty="0">
                <a:solidFill>
                  <a:schemeClr val="tx1">
                    <a:lumMod val="95000"/>
                    <a:lumOff val="5000"/>
                  </a:schemeClr>
                </a:solidFill>
                <a:latin typeface="Times New Roman" pitchFamily="18" charset="0"/>
                <a:cs typeface="Times New Roman" pitchFamily="18" charset="0"/>
              </a:rPr>
              <a:t>, </a:t>
            </a:r>
            <a:r>
              <a:rPr lang="ru-RU" sz="2600" dirty="0" err="1">
                <a:solidFill>
                  <a:schemeClr val="tx1">
                    <a:lumMod val="95000"/>
                    <a:lumOff val="5000"/>
                  </a:schemeClr>
                </a:solidFill>
                <a:latin typeface="Times New Roman" pitchFamily="18" charset="0"/>
                <a:cs typeface="Times New Roman" pitchFamily="18" charset="0"/>
              </a:rPr>
              <a:t>әрекеттерден</a:t>
            </a:r>
            <a:r>
              <a:rPr lang="ru-RU" sz="2600" dirty="0">
                <a:solidFill>
                  <a:schemeClr val="tx1">
                    <a:lumMod val="95000"/>
                    <a:lumOff val="5000"/>
                  </a:schemeClr>
                </a:solidFill>
                <a:latin typeface="Times New Roman" pitchFamily="18" charset="0"/>
                <a:cs typeface="Times New Roman" pitchFamily="18" charset="0"/>
              </a:rPr>
              <a:t>, </a:t>
            </a:r>
            <a:r>
              <a:rPr lang="ru-RU" sz="2600" dirty="0" err="1">
                <a:solidFill>
                  <a:schemeClr val="tx1">
                    <a:lumMod val="95000"/>
                    <a:lumOff val="5000"/>
                  </a:schemeClr>
                </a:solidFill>
                <a:latin typeface="Times New Roman" pitchFamily="18" charset="0"/>
                <a:cs typeface="Times New Roman" pitchFamily="18" charset="0"/>
              </a:rPr>
              <a:t>қимылдан</a:t>
            </a:r>
            <a:r>
              <a:rPr lang="ru-RU" sz="2600" dirty="0">
                <a:solidFill>
                  <a:schemeClr val="tx1">
                    <a:lumMod val="95000"/>
                    <a:lumOff val="5000"/>
                  </a:schemeClr>
                </a:solidFill>
                <a:latin typeface="Times New Roman" pitchFamily="18" charset="0"/>
                <a:cs typeface="Times New Roman" pitchFamily="18" charset="0"/>
              </a:rPr>
              <a:t>, </a:t>
            </a:r>
            <a:r>
              <a:rPr lang="ru-RU" sz="2600" dirty="0" err="1">
                <a:solidFill>
                  <a:schemeClr val="tx1">
                    <a:lumMod val="95000"/>
                    <a:lumOff val="5000"/>
                  </a:schemeClr>
                </a:solidFill>
                <a:latin typeface="Times New Roman" pitchFamily="18" charset="0"/>
                <a:cs typeface="Times New Roman" pitchFamily="18" charset="0"/>
              </a:rPr>
              <a:t>елестен</a:t>
            </a:r>
            <a:r>
              <a:rPr lang="ru-RU" sz="2600" dirty="0">
                <a:solidFill>
                  <a:schemeClr val="tx1">
                    <a:lumMod val="95000"/>
                    <a:lumOff val="5000"/>
                  </a:schemeClr>
                </a:solidFill>
                <a:latin typeface="Times New Roman" pitchFamily="18" charset="0"/>
                <a:cs typeface="Times New Roman" pitchFamily="18" charset="0"/>
              </a:rPr>
              <a:t>, </a:t>
            </a:r>
            <a:r>
              <a:rPr lang="ru-RU" sz="2600" dirty="0" err="1">
                <a:solidFill>
                  <a:schemeClr val="tx1">
                    <a:lumMod val="95000"/>
                    <a:lumOff val="5000"/>
                  </a:schemeClr>
                </a:solidFill>
                <a:latin typeface="Times New Roman" pitchFamily="18" charset="0"/>
                <a:cs typeface="Times New Roman" pitchFamily="18" charset="0"/>
              </a:rPr>
              <a:t>интонациядан</a:t>
            </a:r>
            <a:r>
              <a:rPr lang="ru-RU" sz="2600" dirty="0">
                <a:solidFill>
                  <a:schemeClr val="tx1">
                    <a:lumMod val="95000"/>
                    <a:lumOff val="5000"/>
                  </a:schemeClr>
                </a:solidFill>
                <a:latin typeface="Times New Roman" pitchFamily="18" charset="0"/>
                <a:cs typeface="Times New Roman" pitchFamily="18" charset="0"/>
              </a:rPr>
              <a:t>  </a:t>
            </a:r>
            <a:r>
              <a:rPr lang="ru-RU" sz="2600" dirty="0" err="1">
                <a:solidFill>
                  <a:schemeClr val="tx1">
                    <a:lumMod val="95000"/>
                    <a:lumOff val="5000"/>
                  </a:schemeClr>
                </a:solidFill>
                <a:latin typeface="Times New Roman" pitchFamily="18" charset="0"/>
                <a:cs typeface="Times New Roman" pitchFamily="18" charset="0"/>
              </a:rPr>
              <a:t>және</a:t>
            </a:r>
            <a:r>
              <a:rPr lang="ru-RU" sz="2600" dirty="0">
                <a:solidFill>
                  <a:schemeClr val="tx1">
                    <a:lumMod val="95000"/>
                    <a:lumOff val="5000"/>
                  </a:schemeClr>
                </a:solidFill>
                <a:latin typeface="Times New Roman" pitchFamily="18" charset="0"/>
                <a:cs typeface="Times New Roman" pitchFamily="18" charset="0"/>
              </a:rPr>
              <a:t> </a:t>
            </a:r>
            <a:r>
              <a:rPr lang="ru-RU" sz="2600" dirty="0" err="1">
                <a:solidFill>
                  <a:schemeClr val="tx1">
                    <a:lumMod val="95000"/>
                    <a:lumOff val="5000"/>
                  </a:schemeClr>
                </a:solidFill>
                <a:latin typeface="Times New Roman" pitchFamily="18" charset="0"/>
                <a:cs typeface="Times New Roman" pitchFamily="18" charset="0"/>
              </a:rPr>
              <a:t>сөйлеудiң</a:t>
            </a:r>
            <a:r>
              <a:rPr lang="ru-RU" sz="2600" dirty="0">
                <a:solidFill>
                  <a:schemeClr val="tx1">
                    <a:lumMod val="95000"/>
                    <a:lumOff val="5000"/>
                  </a:schemeClr>
                </a:solidFill>
                <a:latin typeface="Times New Roman" pitchFamily="18" charset="0"/>
                <a:cs typeface="Times New Roman" pitchFamily="18" charset="0"/>
              </a:rPr>
              <a:t> </a:t>
            </a:r>
            <a:r>
              <a:rPr lang="ru-RU" sz="2600" dirty="0" err="1">
                <a:solidFill>
                  <a:schemeClr val="tx1">
                    <a:lumMod val="95000"/>
                    <a:lumOff val="5000"/>
                  </a:schemeClr>
                </a:solidFill>
                <a:latin typeface="Times New Roman" pitchFamily="18" charset="0"/>
                <a:cs typeface="Times New Roman" pitchFamily="18" charset="0"/>
              </a:rPr>
              <a:t>басқа</a:t>
            </a:r>
            <a:r>
              <a:rPr lang="ru-RU" sz="2600" dirty="0">
                <a:solidFill>
                  <a:schemeClr val="tx1">
                    <a:lumMod val="95000"/>
                    <a:lumOff val="5000"/>
                  </a:schemeClr>
                </a:solidFill>
                <a:latin typeface="Times New Roman" pitchFamily="18" charset="0"/>
                <a:cs typeface="Times New Roman" pitchFamily="18" charset="0"/>
              </a:rPr>
              <a:t> да </a:t>
            </a:r>
            <a:r>
              <a:rPr lang="ru-RU" sz="2600" dirty="0" err="1" smtClean="0">
                <a:solidFill>
                  <a:schemeClr val="tx1">
                    <a:lumMod val="95000"/>
                    <a:lumOff val="5000"/>
                  </a:schemeClr>
                </a:solidFill>
                <a:latin typeface="Times New Roman" pitchFamily="18" charset="0"/>
                <a:cs typeface="Times New Roman" pitchFamily="18" charset="0"/>
              </a:rPr>
              <a:t>ерекшелiктерiнен</a:t>
            </a:r>
            <a:r>
              <a:rPr lang="ru-RU" sz="2600" dirty="0" smtClean="0">
                <a:solidFill>
                  <a:schemeClr val="tx1">
                    <a:lumMod val="95000"/>
                    <a:lumOff val="5000"/>
                  </a:schemeClr>
                </a:solidFill>
                <a:latin typeface="Times New Roman" pitchFamily="18" charset="0"/>
                <a:cs typeface="Times New Roman" pitchFamily="18" charset="0"/>
              </a:rPr>
              <a:t> </a:t>
            </a:r>
            <a:r>
              <a:rPr lang="ru-RU" sz="2600" dirty="0" err="1" smtClean="0">
                <a:solidFill>
                  <a:schemeClr val="tx1">
                    <a:lumMod val="95000"/>
                    <a:lumOff val="5000"/>
                  </a:schemeClr>
                </a:solidFill>
                <a:latin typeface="Times New Roman" pitchFamily="18" charset="0"/>
                <a:cs typeface="Times New Roman" pitchFamily="18" charset="0"/>
              </a:rPr>
              <a:t>жақсы</a:t>
            </a:r>
            <a:r>
              <a:rPr lang="ru-RU" sz="2600" dirty="0" smtClean="0">
                <a:solidFill>
                  <a:schemeClr val="tx1">
                    <a:lumMod val="95000"/>
                    <a:lumOff val="5000"/>
                  </a:schemeClr>
                </a:solidFill>
                <a:latin typeface="Times New Roman" pitchFamily="18" charset="0"/>
                <a:cs typeface="Times New Roman" pitchFamily="18" charset="0"/>
              </a:rPr>
              <a:t> </a:t>
            </a:r>
            <a:r>
              <a:rPr lang="ru-RU" sz="2600" dirty="0" err="1">
                <a:solidFill>
                  <a:schemeClr val="tx1">
                    <a:lumMod val="95000"/>
                    <a:lumOff val="5000"/>
                  </a:schemeClr>
                </a:solidFill>
                <a:latin typeface="Times New Roman" pitchFamily="18" charset="0"/>
                <a:cs typeface="Times New Roman" pitchFamily="18" charset="0"/>
              </a:rPr>
              <a:t>көрiнедi</a:t>
            </a:r>
            <a:r>
              <a:rPr lang="ru-RU" sz="2600" dirty="0" smtClean="0">
                <a:solidFill>
                  <a:schemeClr val="tx1">
                    <a:lumMod val="95000"/>
                    <a:lumOff val="5000"/>
                  </a:schemeClr>
                </a:solidFill>
                <a:latin typeface="Times New Roman" pitchFamily="18" charset="0"/>
                <a:cs typeface="Times New Roman" pitchFamily="18" charset="0"/>
              </a:rPr>
              <a:t>.  </a:t>
            </a:r>
            <a:r>
              <a:rPr lang="ru-RU" sz="2600" dirty="0" err="1">
                <a:solidFill>
                  <a:schemeClr val="tx1">
                    <a:lumMod val="95000"/>
                    <a:lumOff val="5000"/>
                  </a:schemeClr>
                </a:solidFill>
                <a:latin typeface="Times New Roman" pitchFamily="18" charset="0"/>
                <a:cs typeface="Times New Roman" pitchFamily="18" charset="0"/>
              </a:rPr>
              <a:t>Бұл</a:t>
            </a:r>
            <a:r>
              <a:rPr lang="ru-RU" sz="2600" dirty="0">
                <a:solidFill>
                  <a:schemeClr val="tx1">
                    <a:lumMod val="95000"/>
                    <a:lumOff val="5000"/>
                  </a:schemeClr>
                </a:solidFill>
                <a:latin typeface="Times New Roman" pitchFamily="18" charset="0"/>
                <a:cs typeface="Times New Roman" pitchFamily="18" charset="0"/>
              </a:rPr>
              <a:t> </a:t>
            </a:r>
            <a:r>
              <a:rPr lang="ru-RU" sz="2600" dirty="0" err="1">
                <a:solidFill>
                  <a:schemeClr val="tx1">
                    <a:lumMod val="95000"/>
                    <a:lumOff val="5000"/>
                  </a:schemeClr>
                </a:solidFill>
                <a:latin typeface="Times New Roman" pitchFamily="18" charset="0"/>
                <a:cs typeface="Times New Roman" pitchFamily="18" charset="0"/>
              </a:rPr>
              <a:t>басқа</a:t>
            </a:r>
            <a:r>
              <a:rPr lang="ru-RU" sz="2600" dirty="0">
                <a:solidFill>
                  <a:schemeClr val="tx1">
                    <a:lumMod val="95000"/>
                    <a:lumOff val="5000"/>
                  </a:schemeClr>
                </a:solidFill>
                <a:latin typeface="Times New Roman" pitchFamily="18" charset="0"/>
                <a:cs typeface="Times New Roman" pitchFamily="18" charset="0"/>
              </a:rPr>
              <a:t> </a:t>
            </a:r>
            <a:r>
              <a:rPr lang="ru-RU" sz="2600" dirty="0" err="1">
                <a:solidFill>
                  <a:schemeClr val="tx1">
                    <a:lumMod val="95000"/>
                    <a:lumOff val="5000"/>
                  </a:schemeClr>
                </a:solidFill>
                <a:latin typeface="Times New Roman" pitchFamily="18" charset="0"/>
                <a:cs typeface="Times New Roman" pitchFamily="18" charset="0"/>
              </a:rPr>
              <a:t>адамдардың</a:t>
            </a:r>
            <a:r>
              <a:rPr lang="ru-RU" sz="2600" dirty="0">
                <a:solidFill>
                  <a:schemeClr val="tx1">
                    <a:lumMod val="95000"/>
                    <a:lumOff val="5000"/>
                  </a:schemeClr>
                </a:solidFill>
                <a:latin typeface="Times New Roman" pitchFamily="18" charset="0"/>
                <a:cs typeface="Times New Roman" pitchFamily="18" charset="0"/>
              </a:rPr>
              <a:t> </a:t>
            </a:r>
            <a:r>
              <a:rPr lang="ru-RU" sz="2600" dirty="0" err="1">
                <a:solidFill>
                  <a:schemeClr val="tx1">
                    <a:lumMod val="95000"/>
                    <a:lumOff val="5000"/>
                  </a:schemeClr>
                </a:solidFill>
                <a:latin typeface="Times New Roman" pitchFamily="18" charset="0"/>
                <a:cs typeface="Times New Roman" pitchFamily="18" charset="0"/>
              </a:rPr>
              <a:t>эмоциялық</a:t>
            </a:r>
            <a:r>
              <a:rPr lang="ru-RU" sz="2600" dirty="0">
                <a:solidFill>
                  <a:schemeClr val="tx1">
                    <a:lumMod val="95000"/>
                    <a:lumOff val="5000"/>
                  </a:schemeClr>
                </a:solidFill>
                <a:latin typeface="Times New Roman" pitchFamily="18" charset="0"/>
                <a:cs typeface="Times New Roman" pitchFamily="18" charset="0"/>
              </a:rPr>
              <a:t> </a:t>
            </a:r>
            <a:r>
              <a:rPr lang="ru-RU" sz="2600" dirty="0" err="1">
                <a:solidFill>
                  <a:schemeClr val="tx1">
                    <a:lumMod val="95000"/>
                    <a:lumOff val="5000"/>
                  </a:schemeClr>
                </a:solidFill>
                <a:latin typeface="Times New Roman" pitchFamily="18" charset="0"/>
                <a:cs typeface="Times New Roman" pitchFamily="18" charset="0"/>
              </a:rPr>
              <a:t>күйiн</a:t>
            </a:r>
            <a:r>
              <a:rPr lang="ru-RU" sz="2600" dirty="0">
                <a:solidFill>
                  <a:schemeClr val="tx1">
                    <a:lumMod val="95000"/>
                    <a:lumOff val="5000"/>
                  </a:schemeClr>
                </a:solidFill>
                <a:latin typeface="Times New Roman" pitchFamily="18" charset="0"/>
                <a:cs typeface="Times New Roman" pitchFamily="18" charset="0"/>
              </a:rPr>
              <a:t> </a:t>
            </a:r>
            <a:r>
              <a:rPr lang="ru-RU" sz="2600" dirty="0" err="1">
                <a:solidFill>
                  <a:schemeClr val="tx1">
                    <a:lumMod val="95000"/>
                    <a:lumOff val="5000"/>
                  </a:schemeClr>
                </a:solidFill>
                <a:latin typeface="Times New Roman" pitchFamily="18" charset="0"/>
                <a:cs typeface="Times New Roman" pitchFamily="18" charset="0"/>
              </a:rPr>
              <a:t>түсiнуге</a:t>
            </a:r>
            <a:r>
              <a:rPr lang="ru-RU" sz="2600" dirty="0">
                <a:solidFill>
                  <a:schemeClr val="tx1">
                    <a:lumMod val="95000"/>
                    <a:lumOff val="5000"/>
                  </a:schemeClr>
                </a:solidFill>
                <a:latin typeface="Times New Roman" pitchFamily="18" charset="0"/>
                <a:cs typeface="Times New Roman" pitchFamily="18" charset="0"/>
              </a:rPr>
              <a:t> </a:t>
            </a:r>
            <a:r>
              <a:rPr lang="ru-RU" sz="2600" dirty="0" err="1">
                <a:solidFill>
                  <a:schemeClr val="tx1">
                    <a:lumMod val="95000"/>
                    <a:lumOff val="5000"/>
                  </a:schemeClr>
                </a:solidFill>
                <a:latin typeface="Times New Roman" pitchFamily="18" charset="0"/>
                <a:cs typeface="Times New Roman" pitchFamily="18" charset="0"/>
              </a:rPr>
              <a:t>және</a:t>
            </a:r>
            <a:r>
              <a:rPr lang="ru-RU" sz="2600" dirty="0">
                <a:solidFill>
                  <a:schemeClr val="tx1">
                    <a:lumMod val="95000"/>
                    <a:lumOff val="5000"/>
                  </a:schemeClr>
                </a:solidFill>
                <a:latin typeface="Times New Roman" pitchFamily="18" charset="0"/>
                <a:cs typeface="Times New Roman" pitchFamily="18" charset="0"/>
              </a:rPr>
              <a:t> </a:t>
            </a:r>
            <a:r>
              <a:rPr lang="ru-RU" sz="2600" dirty="0" err="1">
                <a:solidFill>
                  <a:schemeClr val="tx1">
                    <a:lumMod val="95000"/>
                    <a:lumOff val="5000"/>
                  </a:schemeClr>
                </a:solidFill>
                <a:latin typeface="Times New Roman" pitchFamily="18" charset="0"/>
                <a:cs typeface="Times New Roman" pitchFamily="18" charset="0"/>
              </a:rPr>
              <a:t>олармен</a:t>
            </a:r>
            <a:r>
              <a:rPr lang="ru-RU" sz="2600" dirty="0">
                <a:solidFill>
                  <a:schemeClr val="tx1">
                    <a:lumMod val="95000"/>
                    <a:lumOff val="5000"/>
                  </a:schemeClr>
                </a:solidFill>
                <a:latin typeface="Times New Roman" pitchFamily="18" charset="0"/>
                <a:cs typeface="Times New Roman" pitchFamily="18" charset="0"/>
              </a:rPr>
              <a:t> </a:t>
            </a:r>
            <a:r>
              <a:rPr lang="ru-RU" sz="2600" dirty="0" err="1">
                <a:solidFill>
                  <a:schemeClr val="tx1">
                    <a:lumMod val="95000"/>
                    <a:lumOff val="5000"/>
                  </a:schemeClr>
                </a:solidFill>
                <a:latin typeface="Times New Roman" pitchFamily="18" charset="0"/>
                <a:cs typeface="Times New Roman" pitchFamily="18" charset="0"/>
              </a:rPr>
              <a:t>нәтижелi</a:t>
            </a:r>
            <a:r>
              <a:rPr lang="ru-RU" sz="2600" dirty="0">
                <a:solidFill>
                  <a:schemeClr val="tx1">
                    <a:lumMod val="95000"/>
                    <a:lumOff val="5000"/>
                  </a:schemeClr>
                </a:solidFill>
                <a:latin typeface="Times New Roman" pitchFamily="18" charset="0"/>
                <a:cs typeface="Times New Roman" pitchFamily="18" charset="0"/>
              </a:rPr>
              <a:t> </a:t>
            </a:r>
            <a:r>
              <a:rPr lang="ru-RU" sz="2600" dirty="0" err="1">
                <a:solidFill>
                  <a:schemeClr val="tx1">
                    <a:lumMod val="95000"/>
                    <a:lumOff val="5000"/>
                  </a:schemeClr>
                </a:solidFill>
                <a:latin typeface="Times New Roman" pitchFamily="18" charset="0"/>
                <a:cs typeface="Times New Roman" pitchFamily="18" charset="0"/>
              </a:rPr>
              <a:t>қарым-қатынас</a:t>
            </a:r>
            <a:r>
              <a:rPr lang="ru-RU" sz="2600" dirty="0">
                <a:solidFill>
                  <a:schemeClr val="tx1">
                    <a:lumMod val="95000"/>
                    <a:lumOff val="5000"/>
                  </a:schemeClr>
                </a:solidFill>
                <a:latin typeface="Times New Roman" pitchFamily="18" charset="0"/>
                <a:cs typeface="Times New Roman" pitchFamily="18" charset="0"/>
              </a:rPr>
              <a:t> </a:t>
            </a:r>
            <a:r>
              <a:rPr lang="ru-RU" sz="2600" dirty="0" err="1">
                <a:solidFill>
                  <a:schemeClr val="tx1">
                    <a:lumMod val="95000"/>
                    <a:lumOff val="5000"/>
                  </a:schemeClr>
                </a:solidFill>
                <a:latin typeface="Times New Roman" pitchFamily="18" charset="0"/>
                <a:cs typeface="Times New Roman" pitchFamily="18" charset="0"/>
              </a:rPr>
              <a:t>жасауға</a:t>
            </a:r>
            <a:r>
              <a:rPr lang="ru-RU" sz="2600" dirty="0">
                <a:solidFill>
                  <a:schemeClr val="tx1">
                    <a:lumMod val="95000"/>
                    <a:lumOff val="5000"/>
                  </a:schemeClr>
                </a:solidFill>
                <a:latin typeface="Times New Roman" pitchFamily="18" charset="0"/>
                <a:cs typeface="Times New Roman" pitchFamily="18" charset="0"/>
              </a:rPr>
              <a:t> </a:t>
            </a:r>
            <a:r>
              <a:rPr lang="ru-RU" sz="2600" dirty="0" err="1">
                <a:solidFill>
                  <a:schemeClr val="tx1">
                    <a:lumMod val="95000"/>
                    <a:lumOff val="5000"/>
                  </a:schemeClr>
                </a:solidFill>
                <a:latin typeface="Times New Roman" pitchFamily="18" charset="0"/>
                <a:cs typeface="Times New Roman" pitchFamily="18" charset="0"/>
              </a:rPr>
              <a:t>мүмкiндiк</a:t>
            </a:r>
            <a:r>
              <a:rPr lang="ru-RU" sz="2600" dirty="0">
                <a:solidFill>
                  <a:schemeClr val="tx1">
                    <a:lumMod val="95000"/>
                    <a:lumOff val="5000"/>
                  </a:schemeClr>
                </a:solidFill>
                <a:latin typeface="Times New Roman" pitchFamily="18" charset="0"/>
                <a:cs typeface="Times New Roman" pitchFamily="18" charset="0"/>
              </a:rPr>
              <a:t> </a:t>
            </a:r>
            <a:r>
              <a:rPr lang="ru-RU" sz="2600" dirty="0" err="1">
                <a:solidFill>
                  <a:schemeClr val="tx1">
                    <a:lumMod val="95000"/>
                    <a:lumOff val="5000"/>
                  </a:schemeClr>
                </a:solidFill>
                <a:latin typeface="Times New Roman" pitchFamily="18" charset="0"/>
                <a:cs typeface="Times New Roman" pitchFamily="18" charset="0"/>
              </a:rPr>
              <a:t>бередi</a:t>
            </a:r>
            <a:r>
              <a:rPr lang="ru-RU" sz="2600" dirty="0">
                <a:solidFill>
                  <a:schemeClr val="tx1">
                    <a:lumMod val="95000"/>
                    <a:lumOff val="5000"/>
                  </a:schemeClr>
                </a:solidFill>
                <a:latin typeface="Times New Roman" pitchFamily="18" charset="0"/>
                <a:cs typeface="Times New Roman" pitchFamily="18" charset="0"/>
              </a:rPr>
              <a:t>.</a:t>
            </a:r>
          </a:p>
        </p:txBody>
      </p:sp>
    </p:spTree>
    <p:extLst>
      <p:ext uri="{BB962C8B-B14F-4D97-AF65-F5344CB8AC3E}">
        <p14:creationId xmlns:p14="http://schemas.microsoft.com/office/powerpoint/2010/main" val="2507704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95536" y="1772816"/>
            <a:ext cx="8208912" cy="4104456"/>
          </a:xfrm>
        </p:spPr>
        <p:txBody>
          <a:bodyPr>
            <a:noAutofit/>
          </a:bodyPr>
          <a:lstStyle/>
          <a:p>
            <a:pPr marL="45720" indent="0" algn="just">
              <a:buNone/>
            </a:pPr>
            <a:r>
              <a:rPr lang="ru-RU" sz="2800" b="1" dirty="0" smtClean="0">
                <a:solidFill>
                  <a:schemeClr val="bg2">
                    <a:lumMod val="10000"/>
                  </a:schemeClr>
                </a:solidFill>
                <a:latin typeface="Times New Roman" pitchFamily="18" charset="0"/>
                <a:cs typeface="Times New Roman" pitchFamily="18" charset="0"/>
              </a:rPr>
              <a:t>      </a:t>
            </a:r>
            <a:r>
              <a:rPr lang="ru-RU" sz="2800" b="1" dirty="0" err="1" smtClean="0">
                <a:solidFill>
                  <a:schemeClr val="bg2">
                    <a:lumMod val="10000"/>
                  </a:schemeClr>
                </a:solidFill>
                <a:latin typeface="Times New Roman" pitchFamily="18" charset="0"/>
                <a:cs typeface="Times New Roman" pitchFamily="18" charset="0"/>
              </a:rPr>
              <a:t>Қуаныш</a:t>
            </a:r>
            <a:r>
              <a:rPr lang="ru-RU" sz="2800" b="1" dirty="0" smtClean="0">
                <a:solidFill>
                  <a:schemeClr val="bg2">
                    <a:lumMod val="10000"/>
                  </a:schemeClr>
                </a:solidFill>
                <a:latin typeface="Times New Roman" pitchFamily="18" charset="0"/>
                <a:cs typeface="Times New Roman" pitchFamily="18" charset="0"/>
              </a:rPr>
              <a:t> </a:t>
            </a:r>
            <a:r>
              <a:rPr lang="ru-RU" sz="2800" dirty="0">
                <a:solidFill>
                  <a:schemeClr val="bg2">
                    <a:lumMod val="10000"/>
                  </a:schemeClr>
                </a:solidFill>
                <a:latin typeface="Times New Roman" pitchFamily="18" charset="0"/>
                <a:cs typeface="Times New Roman" pitchFamily="18" charset="0"/>
              </a:rPr>
              <a:t>- орындалуы күм</a:t>
            </a:r>
            <a:r>
              <a:rPr lang="en-US" sz="2800" dirty="0">
                <a:solidFill>
                  <a:schemeClr val="bg2">
                    <a:lumMod val="10000"/>
                  </a:schemeClr>
                </a:solidFill>
                <a:latin typeface="Times New Roman" pitchFamily="18" charset="0"/>
                <a:cs typeface="Times New Roman" pitchFamily="18" charset="0"/>
              </a:rPr>
              <a:t>ə</a:t>
            </a:r>
            <a:r>
              <a:rPr lang="ru-RU" sz="2800" dirty="0">
                <a:solidFill>
                  <a:schemeClr val="bg2">
                    <a:lumMod val="10000"/>
                  </a:schemeClr>
                </a:solidFill>
                <a:latin typeface="Times New Roman" pitchFamily="18" charset="0"/>
                <a:cs typeface="Times New Roman" pitchFamily="18" charset="0"/>
              </a:rPr>
              <a:t>нд</a:t>
            </a:r>
            <a:r>
              <a:rPr lang="en-US" sz="2800" dirty="0">
                <a:solidFill>
                  <a:schemeClr val="bg2">
                    <a:lumMod val="10000"/>
                  </a:schemeClr>
                </a:solidFill>
                <a:latin typeface="Times New Roman" pitchFamily="18" charset="0"/>
                <a:cs typeface="Times New Roman" pitchFamily="18" charset="0"/>
              </a:rPr>
              <a:t>i </a:t>
            </a:r>
            <a:r>
              <a:rPr lang="ru-RU" sz="2800" dirty="0">
                <a:solidFill>
                  <a:schemeClr val="bg2">
                    <a:lumMod val="10000"/>
                  </a:schemeClr>
                </a:solidFill>
                <a:latin typeface="Times New Roman" pitchFamily="18" charset="0"/>
                <a:cs typeface="Times New Roman" pitchFamily="18" charset="0"/>
              </a:rPr>
              <a:t>болып тұрған қажет-т</a:t>
            </a:r>
            <a:r>
              <a:rPr lang="en-US" sz="2800" dirty="0">
                <a:solidFill>
                  <a:schemeClr val="bg2">
                    <a:lumMod val="10000"/>
                  </a:schemeClr>
                </a:solidFill>
                <a:latin typeface="Times New Roman" pitchFamily="18" charset="0"/>
                <a:cs typeface="Times New Roman" pitchFamily="18" charset="0"/>
              </a:rPr>
              <a:t>i</a:t>
            </a:r>
            <a:r>
              <a:rPr lang="ru-RU" sz="2800" dirty="0">
                <a:solidFill>
                  <a:schemeClr val="bg2">
                    <a:lumMod val="10000"/>
                  </a:schemeClr>
                </a:solidFill>
                <a:latin typeface="Times New Roman" pitchFamily="18" charset="0"/>
                <a:cs typeface="Times New Roman" pitchFamily="18" charset="0"/>
              </a:rPr>
              <a:t>л</a:t>
            </a:r>
            <a:r>
              <a:rPr lang="en-US" sz="2800" dirty="0">
                <a:solidFill>
                  <a:schemeClr val="bg2">
                    <a:lumMod val="10000"/>
                  </a:schemeClr>
                </a:solidFill>
                <a:latin typeface="Times New Roman" pitchFamily="18" charset="0"/>
                <a:cs typeface="Times New Roman" pitchFamily="18" charset="0"/>
              </a:rPr>
              <a:t>i</a:t>
            </a:r>
            <a:r>
              <a:rPr lang="ru-RU" sz="2800" dirty="0">
                <a:solidFill>
                  <a:schemeClr val="bg2">
                    <a:lumMod val="10000"/>
                  </a:schemeClr>
                </a:solidFill>
                <a:latin typeface="Times New Roman" pitchFamily="18" charset="0"/>
                <a:cs typeface="Times New Roman" pitchFamily="18" charset="0"/>
              </a:rPr>
              <a:t>кт</a:t>
            </a:r>
            <a:r>
              <a:rPr lang="en-US" sz="2800" dirty="0">
                <a:solidFill>
                  <a:schemeClr val="bg2">
                    <a:lumMod val="10000"/>
                  </a:schemeClr>
                </a:solidFill>
                <a:latin typeface="Times New Roman" pitchFamily="18" charset="0"/>
                <a:cs typeface="Times New Roman" pitchFamily="18" charset="0"/>
              </a:rPr>
              <a:t>i</a:t>
            </a:r>
            <a:r>
              <a:rPr lang="ru-RU" sz="2800" dirty="0">
                <a:solidFill>
                  <a:schemeClr val="bg2">
                    <a:lumMod val="10000"/>
                  </a:schemeClr>
                </a:solidFill>
                <a:latin typeface="Times New Roman" pitchFamily="18" charset="0"/>
                <a:cs typeface="Times New Roman" pitchFamily="18" charset="0"/>
              </a:rPr>
              <a:t>ң </a:t>
            </a:r>
            <a:r>
              <a:rPr lang="ru-RU" sz="2800" dirty="0" smtClean="0">
                <a:solidFill>
                  <a:schemeClr val="bg2">
                    <a:lumMod val="10000"/>
                  </a:schemeClr>
                </a:solidFill>
                <a:latin typeface="Times New Roman" pitchFamily="18" charset="0"/>
                <a:cs typeface="Times New Roman" pitchFamily="18" charset="0"/>
              </a:rPr>
              <a:t>толық қанағаттандырылуына </a:t>
            </a:r>
            <a:r>
              <a:rPr lang="ru-RU" sz="2800" dirty="0">
                <a:solidFill>
                  <a:schemeClr val="bg2">
                    <a:lumMod val="10000"/>
                  </a:schemeClr>
                </a:solidFill>
                <a:latin typeface="Times New Roman" pitchFamily="18" charset="0"/>
                <a:cs typeface="Times New Roman" pitchFamily="18" charset="0"/>
              </a:rPr>
              <a:t>байланысты туындайтын ұнамды эмоционалды күй.</a:t>
            </a:r>
          </a:p>
          <a:p>
            <a:pPr marL="45720" indent="0" algn="just">
              <a:buNone/>
            </a:pPr>
            <a:r>
              <a:rPr lang="en-US" sz="2800" b="1" dirty="0">
                <a:solidFill>
                  <a:schemeClr val="bg2">
                    <a:lumMod val="10000"/>
                  </a:schemeClr>
                </a:solidFill>
                <a:latin typeface="Times New Roman" pitchFamily="18" charset="0"/>
                <a:cs typeface="Times New Roman" pitchFamily="18" charset="0"/>
              </a:rPr>
              <a:t> </a:t>
            </a:r>
            <a:r>
              <a:rPr lang="en-US" sz="2800" b="1" dirty="0" smtClean="0">
                <a:solidFill>
                  <a:schemeClr val="bg2">
                    <a:lumMod val="10000"/>
                  </a:schemeClr>
                </a:solidFill>
                <a:latin typeface="Times New Roman" pitchFamily="18" charset="0"/>
                <a:cs typeface="Times New Roman" pitchFamily="18" charset="0"/>
              </a:rPr>
              <a:t>     </a:t>
            </a:r>
            <a:r>
              <a:rPr lang="ru-RU" sz="2800" b="1" dirty="0" err="1" smtClean="0">
                <a:solidFill>
                  <a:schemeClr val="bg2">
                    <a:lumMod val="10000"/>
                  </a:schemeClr>
                </a:solidFill>
                <a:latin typeface="Times New Roman" pitchFamily="18" charset="0"/>
                <a:cs typeface="Times New Roman" pitchFamily="18" charset="0"/>
              </a:rPr>
              <a:t>Таңдану</a:t>
            </a:r>
            <a:r>
              <a:rPr lang="ru-RU" sz="2800" b="1" dirty="0" smtClean="0">
                <a:solidFill>
                  <a:schemeClr val="bg2">
                    <a:lumMod val="10000"/>
                  </a:schemeClr>
                </a:solidFill>
                <a:latin typeface="Times New Roman" pitchFamily="18" charset="0"/>
                <a:cs typeface="Times New Roman" pitchFamily="18" charset="0"/>
              </a:rPr>
              <a:t> </a:t>
            </a:r>
            <a:r>
              <a:rPr lang="ru-RU" sz="2800" dirty="0">
                <a:solidFill>
                  <a:schemeClr val="bg2">
                    <a:lumMod val="10000"/>
                  </a:schemeClr>
                </a:solidFill>
                <a:latin typeface="Times New Roman" pitchFamily="18" charset="0"/>
                <a:cs typeface="Times New Roman" pitchFamily="18" charset="0"/>
              </a:rPr>
              <a:t>- күт</a:t>
            </a:r>
            <a:r>
              <a:rPr lang="en-US" sz="2800" dirty="0">
                <a:solidFill>
                  <a:schemeClr val="bg2">
                    <a:lumMod val="10000"/>
                  </a:schemeClr>
                </a:solidFill>
                <a:latin typeface="Times New Roman" pitchFamily="18" charset="0"/>
                <a:cs typeface="Times New Roman" pitchFamily="18" charset="0"/>
              </a:rPr>
              <a:t>i</a:t>
            </a:r>
            <a:r>
              <a:rPr lang="ru-RU" sz="2800" dirty="0">
                <a:solidFill>
                  <a:schemeClr val="bg2">
                    <a:lumMod val="10000"/>
                  </a:schemeClr>
                </a:solidFill>
                <a:latin typeface="Times New Roman" pitchFamily="18" charset="0"/>
                <a:cs typeface="Times New Roman" pitchFamily="18" charset="0"/>
              </a:rPr>
              <a:t>лмеген оқиғаға байланысты пайда болатын эмоциялық белг</a:t>
            </a:r>
            <a:r>
              <a:rPr lang="en-US" sz="2800" dirty="0">
                <a:solidFill>
                  <a:schemeClr val="bg2">
                    <a:lumMod val="10000"/>
                  </a:schemeClr>
                </a:solidFill>
                <a:latin typeface="Times New Roman" pitchFamily="18" charset="0"/>
                <a:cs typeface="Times New Roman" pitchFamily="18" charset="0"/>
              </a:rPr>
              <a:t>i</a:t>
            </a:r>
            <a:r>
              <a:rPr lang="en-US" sz="2800" dirty="0" smtClean="0">
                <a:solidFill>
                  <a:schemeClr val="bg2">
                    <a:lumMod val="10000"/>
                  </a:schemeClr>
                </a:solidFill>
                <a:latin typeface="Times New Roman" pitchFamily="18" charset="0"/>
                <a:cs typeface="Times New Roman" pitchFamily="18" charset="0"/>
              </a:rPr>
              <a:t>.</a:t>
            </a:r>
            <a:r>
              <a:rPr lang="ru-RU" sz="2800" dirty="0" smtClean="0">
                <a:solidFill>
                  <a:schemeClr val="bg2">
                    <a:lumMod val="10000"/>
                  </a:schemeClr>
                </a:solidFill>
                <a:latin typeface="Times New Roman" pitchFamily="18" charset="0"/>
                <a:cs typeface="Times New Roman" pitchFamily="18" charset="0"/>
              </a:rPr>
              <a:t> Таңдану </a:t>
            </a:r>
            <a:r>
              <a:rPr lang="ru-RU" sz="2800" dirty="0">
                <a:solidFill>
                  <a:schemeClr val="bg2">
                    <a:lumMod val="10000"/>
                  </a:schemeClr>
                </a:solidFill>
                <a:latin typeface="Times New Roman" pitchFamily="18" charset="0"/>
                <a:cs typeface="Times New Roman" pitchFamily="18" charset="0"/>
              </a:rPr>
              <a:t>бұрыннан бар сез</a:t>
            </a:r>
            <a:r>
              <a:rPr lang="en-US" sz="2800" dirty="0">
                <a:solidFill>
                  <a:schemeClr val="bg2">
                    <a:lumMod val="10000"/>
                  </a:schemeClr>
                </a:solidFill>
                <a:latin typeface="Times New Roman" pitchFamily="18" charset="0"/>
                <a:cs typeface="Times New Roman" pitchFamily="18" charset="0"/>
              </a:rPr>
              <a:t>i</a:t>
            </a:r>
            <a:r>
              <a:rPr lang="ru-RU" sz="2800" dirty="0">
                <a:solidFill>
                  <a:schemeClr val="bg2">
                    <a:lumMod val="10000"/>
                  </a:schemeClr>
                </a:solidFill>
                <a:latin typeface="Times New Roman" pitchFamily="18" charset="0"/>
                <a:cs typeface="Times New Roman" pitchFamily="18" charset="0"/>
              </a:rPr>
              <a:t>мдерд</a:t>
            </a:r>
            <a:r>
              <a:rPr lang="en-US" sz="2800" dirty="0">
                <a:solidFill>
                  <a:schemeClr val="bg2">
                    <a:lumMod val="10000"/>
                  </a:schemeClr>
                </a:solidFill>
                <a:latin typeface="Times New Roman" pitchFamily="18" charset="0"/>
                <a:cs typeface="Times New Roman" pitchFamily="18" charset="0"/>
              </a:rPr>
              <a:t>i </a:t>
            </a:r>
            <a:r>
              <a:rPr lang="ru-RU" sz="2800" dirty="0">
                <a:solidFill>
                  <a:schemeClr val="bg2">
                    <a:lumMod val="10000"/>
                  </a:schemeClr>
                </a:solidFill>
                <a:latin typeface="Times New Roman" pitchFamily="18" charset="0"/>
                <a:cs typeface="Times New Roman" pitchFamily="18" charset="0"/>
              </a:rPr>
              <a:t>тежейд</a:t>
            </a:r>
            <a:r>
              <a:rPr lang="en-US" sz="2800" dirty="0">
                <a:solidFill>
                  <a:schemeClr val="bg2">
                    <a:lumMod val="10000"/>
                  </a:schemeClr>
                </a:solidFill>
                <a:latin typeface="Times New Roman" pitchFamily="18" charset="0"/>
                <a:cs typeface="Times New Roman" pitchFamily="18" charset="0"/>
              </a:rPr>
              <a:t>i. </a:t>
            </a:r>
            <a:r>
              <a:rPr lang="ru-RU" sz="2800" dirty="0">
                <a:solidFill>
                  <a:schemeClr val="bg2">
                    <a:lumMod val="10000"/>
                  </a:schemeClr>
                </a:solidFill>
                <a:latin typeface="Times New Roman" pitchFamily="18" charset="0"/>
                <a:cs typeface="Times New Roman" pitchFamily="18" charset="0"/>
              </a:rPr>
              <a:t>Осыдан зей</a:t>
            </a:r>
            <a:r>
              <a:rPr lang="en-US" sz="2800" dirty="0">
                <a:solidFill>
                  <a:schemeClr val="bg2">
                    <a:lumMod val="10000"/>
                  </a:schemeClr>
                </a:solidFill>
                <a:latin typeface="Times New Roman" pitchFamily="18" charset="0"/>
                <a:cs typeface="Times New Roman" pitchFamily="18" charset="0"/>
              </a:rPr>
              <a:t>i</a:t>
            </a:r>
            <a:r>
              <a:rPr lang="ru-RU" sz="2800" dirty="0">
                <a:solidFill>
                  <a:schemeClr val="bg2">
                    <a:lumMod val="10000"/>
                  </a:schemeClr>
                </a:solidFill>
                <a:latin typeface="Times New Roman" pitchFamily="18" charset="0"/>
                <a:cs typeface="Times New Roman" pitchFamily="18" charset="0"/>
              </a:rPr>
              <a:t>н толығымен таңдануға </a:t>
            </a:r>
            <a:r>
              <a:rPr lang="ru-RU" sz="2800" dirty="0" smtClean="0">
                <a:solidFill>
                  <a:schemeClr val="bg2">
                    <a:lumMod val="10000"/>
                  </a:schemeClr>
                </a:solidFill>
                <a:latin typeface="Times New Roman" pitchFamily="18" charset="0"/>
                <a:cs typeface="Times New Roman" pitchFamily="18" charset="0"/>
              </a:rPr>
              <a:t>себеп болған </a:t>
            </a:r>
            <a:r>
              <a:rPr lang="ru-RU" sz="2800" dirty="0">
                <a:solidFill>
                  <a:schemeClr val="bg2">
                    <a:lumMod val="10000"/>
                  </a:schemeClr>
                </a:solidFill>
                <a:latin typeface="Times New Roman" pitchFamily="18" charset="0"/>
                <a:cs typeface="Times New Roman" pitchFamily="18" charset="0"/>
              </a:rPr>
              <a:t>нысанға ауысады, кей</a:t>
            </a:r>
            <a:r>
              <a:rPr lang="en-US" sz="2800" dirty="0">
                <a:solidFill>
                  <a:schemeClr val="bg2">
                    <a:lumMod val="10000"/>
                  </a:schemeClr>
                </a:solidFill>
                <a:latin typeface="Times New Roman" pitchFamily="18" charset="0"/>
                <a:cs typeface="Times New Roman" pitchFamily="18" charset="0"/>
              </a:rPr>
              <a:t>i</a:t>
            </a:r>
            <a:r>
              <a:rPr lang="ru-RU" sz="2800" dirty="0">
                <a:solidFill>
                  <a:schemeClr val="bg2">
                    <a:lumMod val="10000"/>
                  </a:schemeClr>
                </a:solidFill>
                <a:latin typeface="Times New Roman" pitchFamily="18" charset="0"/>
                <a:cs typeface="Times New Roman" pitchFamily="18" charset="0"/>
              </a:rPr>
              <a:t>н ол қызығушылық ниетке жол </a:t>
            </a:r>
            <a:r>
              <a:rPr lang="ru-RU" sz="2800" dirty="0" err="1">
                <a:solidFill>
                  <a:schemeClr val="bg2">
                    <a:lumMod val="10000"/>
                  </a:schemeClr>
                </a:solidFill>
                <a:latin typeface="Times New Roman" pitchFamily="18" charset="0"/>
                <a:cs typeface="Times New Roman" pitchFamily="18" charset="0"/>
              </a:rPr>
              <a:t>ашады</a:t>
            </a:r>
            <a:r>
              <a:rPr lang="ru-RU" sz="2800" dirty="0" smtClean="0">
                <a:solidFill>
                  <a:schemeClr val="bg2">
                    <a:lumMod val="10000"/>
                  </a:schemeClr>
                </a:solidFill>
                <a:latin typeface="Times New Roman" pitchFamily="18" charset="0"/>
                <a:cs typeface="Times New Roman" pitchFamily="18" charset="0"/>
              </a:rPr>
              <a:t>.</a:t>
            </a:r>
            <a:endParaRPr lang="ru-RU" sz="2800" dirty="0">
              <a:solidFill>
                <a:schemeClr val="bg2">
                  <a:lumMod val="10000"/>
                </a:schemeClr>
              </a:solidFill>
              <a:latin typeface="Times New Roman" pitchFamily="18" charset="0"/>
              <a:cs typeface="Times New Roman" pitchFamily="18" charset="0"/>
            </a:endParaRPr>
          </a:p>
        </p:txBody>
      </p:sp>
      <p:sp>
        <p:nvSpPr>
          <p:cNvPr id="2" name="Прямоугольник 1"/>
          <p:cNvSpPr/>
          <p:nvPr/>
        </p:nvSpPr>
        <p:spPr>
          <a:xfrm>
            <a:off x="971600" y="404664"/>
            <a:ext cx="7416824" cy="954107"/>
          </a:xfrm>
          <a:prstGeom prst="rect">
            <a:avLst/>
          </a:prstGeom>
        </p:spPr>
        <p:txBody>
          <a:bodyPr wrap="square">
            <a:spAutoFit/>
          </a:bodyPr>
          <a:lstStyle/>
          <a:p>
            <a:pPr algn="ctr"/>
            <a:r>
              <a:rPr lang="en-US" sz="2800" dirty="0">
                <a:latin typeface="Arial" panose="020B0604020202020204" pitchFamily="34" charset="0"/>
                <a:cs typeface="Arial" panose="020B0604020202020204" pitchFamily="34" charset="0"/>
              </a:rPr>
              <a:t>3. </a:t>
            </a:r>
            <a:r>
              <a:rPr lang="ru-RU" sz="2800" b="1" dirty="0" err="1">
                <a:latin typeface="Arial" panose="020B0604020202020204" pitchFamily="34" charset="0"/>
                <a:cs typeface="Arial" panose="020B0604020202020204" pitchFamily="34" charset="0"/>
              </a:rPr>
              <a:t>Эмоцияның</a:t>
            </a:r>
            <a:r>
              <a:rPr lang="ru-RU" sz="2800" b="1" dirty="0">
                <a:latin typeface="Arial" panose="020B0604020202020204" pitchFamily="34" charset="0"/>
                <a:cs typeface="Arial" panose="020B0604020202020204" pitchFamily="34" charset="0"/>
              </a:rPr>
              <a:t> </a:t>
            </a:r>
            <a:r>
              <a:rPr lang="ru-RU" sz="2800" b="1" dirty="0" err="1">
                <a:latin typeface="Arial" panose="020B0604020202020204" pitchFamily="34" charset="0"/>
                <a:cs typeface="Arial" panose="020B0604020202020204" pitchFamily="34" charset="0"/>
              </a:rPr>
              <a:t>формалары</a:t>
            </a:r>
            <a:r>
              <a:rPr lang="ru-RU" sz="2800" b="1" dirty="0">
                <a:latin typeface="Arial" panose="020B0604020202020204" pitchFamily="34" charset="0"/>
                <a:cs typeface="Arial" panose="020B0604020202020204" pitchFamily="34" charset="0"/>
              </a:rPr>
              <a:t> </a:t>
            </a:r>
            <a:r>
              <a:rPr lang="ru-RU" sz="2800" b="1" dirty="0" err="1">
                <a:latin typeface="Arial" panose="020B0604020202020204" pitchFamily="34" charset="0"/>
                <a:cs typeface="Arial" panose="020B0604020202020204" pitchFamily="34" charset="0"/>
              </a:rPr>
              <a:t>және</a:t>
            </a:r>
            <a:r>
              <a:rPr lang="ru-RU" sz="2800" b="1" dirty="0">
                <a:latin typeface="Arial" panose="020B0604020202020204" pitchFamily="34" charset="0"/>
                <a:cs typeface="Arial" panose="020B0604020202020204" pitchFamily="34" charset="0"/>
              </a:rPr>
              <a:t> </a:t>
            </a:r>
            <a:r>
              <a:rPr lang="ru-RU" sz="2800" b="1" dirty="0" err="1">
                <a:latin typeface="Arial" panose="020B0604020202020204" pitchFamily="34" charset="0"/>
                <a:cs typeface="Arial" panose="020B0604020202020204" pitchFamily="34" charset="0"/>
              </a:rPr>
              <a:t>негiзгi</a:t>
            </a:r>
            <a:r>
              <a:rPr lang="ru-RU" sz="2800" b="1" dirty="0">
                <a:latin typeface="Arial" panose="020B0604020202020204" pitchFamily="34" charset="0"/>
                <a:cs typeface="Arial" panose="020B0604020202020204" pitchFamily="34" charset="0"/>
              </a:rPr>
              <a:t> </a:t>
            </a:r>
            <a:r>
              <a:rPr lang="ru-RU" sz="2800" b="1" dirty="0" err="1" smtClean="0">
                <a:latin typeface="Arial" panose="020B0604020202020204" pitchFamily="34" charset="0"/>
                <a:cs typeface="Arial" panose="020B0604020202020204" pitchFamily="34" charset="0"/>
              </a:rPr>
              <a:t>түрлерi</a:t>
            </a:r>
            <a:endParaRPr lang="ru-RU"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3098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764704"/>
            <a:ext cx="8208912" cy="5472608"/>
          </a:xfrm>
        </p:spPr>
        <p:txBody>
          <a:bodyPr>
            <a:noAutofit/>
          </a:bodyPr>
          <a:lstStyle/>
          <a:p>
            <a:pPr marL="45720" indent="0" algn="just">
              <a:buNone/>
            </a:pPr>
            <a:r>
              <a:rPr lang="en-US" sz="2800" b="1" dirty="0" smtClean="0">
                <a:solidFill>
                  <a:schemeClr val="bg2">
                    <a:lumMod val="10000"/>
                  </a:schemeClr>
                </a:solidFill>
                <a:latin typeface="Times New Roman" pitchFamily="18" charset="0"/>
                <a:cs typeface="Times New Roman" pitchFamily="18" charset="0"/>
              </a:rPr>
              <a:t>     </a:t>
            </a:r>
            <a:r>
              <a:rPr lang="ru-RU" sz="2800" b="1" dirty="0" err="1" smtClean="0">
                <a:solidFill>
                  <a:schemeClr val="bg2">
                    <a:lumMod val="10000"/>
                  </a:schemeClr>
                </a:solidFill>
                <a:latin typeface="Times New Roman" pitchFamily="18" charset="0"/>
                <a:cs typeface="Times New Roman" pitchFamily="18" charset="0"/>
              </a:rPr>
              <a:t>Қас</a:t>
            </a:r>
            <a:r>
              <a:rPr lang="en-US" sz="2800" b="1" dirty="0" err="1" smtClean="0">
                <a:solidFill>
                  <a:schemeClr val="bg2">
                    <a:lumMod val="10000"/>
                  </a:schemeClr>
                </a:solidFill>
                <a:latin typeface="Times New Roman" pitchFamily="18" charset="0"/>
                <a:cs typeface="Times New Roman" pitchFamily="18" charset="0"/>
              </a:rPr>
              <a:t>i</a:t>
            </a:r>
            <a:r>
              <a:rPr lang="ru-RU" sz="2800" b="1" dirty="0" err="1" smtClean="0">
                <a:solidFill>
                  <a:schemeClr val="bg2">
                    <a:lumMod val="10000"/>
                  </a:schemeClr>
                </a:solidFill>
                <a:latin typeface="Times New Roman" pitchFamily="18" charset="0"/>
                <a:cs typeface="Times New Roman" pitchFamily="18" charset="0"/>
              </a:rPr>
              <a:t>рет</a:t>
            </a:r>
            <a:r>
              <a:rPr lang="ru-RU" sz="2800" b="1" dirty="0" smtClean="0">
                <a:solidFill>
                  <a:schemeClr val="bg2">
                    <a:lumMod val="10000"/>
                  </a:schemeClr>
                </a:solidFill>
                <a:latin typeface="Times New Roman" pitchFamily="18" charset="0"/>
                <a:cs typeface="Times New Roman" pitchFamily="18" charset="0"/>
              </a:rPr>
              <a:t> </a:t>
            </a:r>
            <a:r>
              <a:rPr lang="ru-RU" sz="2800" dirty="0" smtClean="0">
                <a:solidFill>
                  <a:schemeClr val="bg2">
                    <a:lumMod val="10000"/>
                  </a:schemeClr>
                </a:solidFill>
                <a:latin typeface="Times New Roman" pitchFamily="18" charset="0"/>
                <a:cs typeface="Times New Roman" pitchFamily="18" charset="0"/>
              </a:rPr>
              <a:t>- </a:t>
            </a:r>
            <a:r>
              <a:rPr lang="ru-RU" sz="2800" dirty="0" err="1" smtClean="0">
                <a:solidFill>
                  <a:schemeClr val="bg2">
                    <a:lumMod val="10000"/>
                  </a:schemeClr>
                </a:solidFill>
                <a:latin typeface="Times New Roman" pitchFamily="18" charset="0"/>
                <a:cs typeface="Times New Roman" pitchFamily="18" charset="0"/>
              </a:rPr>
              <a:t>алғашында</a:t>
            </a:r>
            <a:r>
              <a:rPr lang="ru-RU" sz="2800" dirty="0" smtClean="0">
                <a:solidFill>
                  <a:schemeClr val="bg2">
                    <a:lumMod val="10000"/>
                  </a:schemeClr>
                </a:solidFill>
                <a:latin typeface="Times New Roman" pitchFamily="18" charset="0"/>
                <a:cs typeface="Times New Roman" pitchFamily="18" charset="0"/>
              </a:rPr>
              <a:t> аз да </a:t>
            </a:r>
            <a:r>
              <a:rPr lang="ru-RU" sz="2800" dirty="0" err="1" smtClean="0">
                <a:solidFill>
                  <a:schemeClr val="bg2">
                    <a:lumMod val="10000"/>
                  </a:schemeClr>
                </a:solidFill>
                <a:latin typeface="Times New Roman" pitchFamily="18" charset="0"/>
                <a:cs typeface="Times New Roman" pitchFamily="18" charset="0"/>
              </a:rPr>
              <a:t>болса</a:t>
            </a:r>
            <a:r>
              <a:rPr lang="ru-RU" sz="2800" dirty="0" smtClean="0">
                <a:solidFill>
                  <a:schemeClr val="bg2">
                    <a:lumMod val="10000"/>
                  </a:schemeClr>
                </a:solidFill>
                <a:latin typeface="Times New Roman" pitchFamily="18" charset="0"/>
                <a:cs typeface="Times New Roman" pitchFamily="18" charset="0"/>
              </a:rPr>
              <a:t> сен</a:t>
            </a:r>
            <a:r>
              <a:rPr lang="en-US" sz="2800" dirty="0" err="1" smtClean="0">
                <a:solidFill>
                  <a:schemeClr val="bg2">
                    <a:lumMod val="10000"/>
                  </a:schemeClr>
                </a:solidFill>
                <a:latin typeface="Times New Roman" pitchFamily="18" charset="0"/>
                <a:cs typeface="Times New Roman" pitchFamily="18" charset="0"/>
              </a:rPr>
              <a:t>i</a:t>
            </a:r>
            <a:r>
              <a:rPr lang="ru-RU" sz="2800" dirty="0" smtClean="0">
                <a:solidFill>
                  <a:schemeClr val="bg2">
                    <a:lumMod val="10000"/>
                  </a:schemeClr>
                </a:solidFill>
                <a:latin typeface="Times New Roman" pitchFamily="18" charset="0"/>
                <a:cs typeface="Times New Roman" pitchFamily="18" charset="0"/>
              </a:rPr>
              <a:t>м </a:t>
            </a:r>
            <a:r>
              <a:rPr lang="ru-RU" sz="2800" dirty="0" err="1" smtClean="0">
                <a:solidFill>
                  <a:schemeClr val="bg2">
                    <a:lumMod val="10000"/>
                  </a:schemeClr>
                </a:solidFill>
                <a:latin typeface="Times New Roman" pitchFamily="18" charset="0"/>
                <a:cs typeface="Times New Roman" pitchFamily="18" charset="0"/>
              </a:rPr>
              <a:t>күтт</a:t>
            </a:r>
            <a:r>
              <a:rPr lang="en-US" sz="2800" dirty="0" err="1" smtClean="0">
                <a:solidFill>
                  <a:schemeClr val="bg2">
                    <a:lumMod val="10000"/>
                  </a:schemeClr>
                </a:solidFill>
                <a:latin typeface="Times New Roman" pitchFamily="18" charset="0"/>
                <a:cs typeface="Times New Roman" pitchFamily="18" charset="0"/>
              </a:rPr>
              <a:t>i</a:t>
            </a:r>
            <a:r>
              <a:rPr lang="ru-RU" sz="2800" dirty="0" err="1" smtClean="0">
                <a:solidFill>
                  <a:schemeClr val="bg2">
                    <a:lumMod val="10000"/>
                  </a:schemeClr>
                </a:solidFill>
                <a:latin typeface="Times New Roman" pitchFamily="18" charset="0"/>
                <a:cs typeface="Times New Roman" pitchFamily="18" charset="0"/>
              </a:rPr>
              <a:t>рген</a:t>
            </a:r>
            <a:r>
              <a:rPr lang="ru-RU" sz="2800" dirty="0" smtClean="0">
                <a:solidFill>
                  <a:schemeClr val="bg2">
                    <a:lumMod val="10000"/>
                  </a:schemeClr>
                </a:solidFill>
                <a:latin typeface="Times New Roman" pitchFamily="18" charset="0"/>
                <a:cs typeface="Times New Roman" pitchFamily="18" charset="0"/>
              </a:rPr>
              <a:t> </a:t>
            </a:r>
            <a:r>
              <a:rPr lang="ru-RU" sz="2800" dirty="0" err="1" smtClean="0">
                <a:solidFill>
                  <a:schemeClr val="bg2">
                    <a:lumMod val="10000"/>
                  </a:schemeClr>
                </a:solidFill>
                <a:latin typeface="Times New Roman" pitchFamily="18" charset="0"/>
                <a:cs typeface="Times New Roman" pitchFamily="18" charset="0"/>
              </a:rPr>
              <a:t>маңызды</a:t>
            </a:r>
            <a:r>
              <a:rPr lang="ru-RU" sz="2800" dirty="0" smtClean="0">
                <a:solidFill>
                  <a:schemeClr val="bg2">
                    <a:lumMod val="10000"/>
                  </a:schemeClr>
                </a:solidFill>
                <a:latin typeface="Times New Roman" pitchFamily="18" charset="0"/>
                <a:cs typeface="Times New Roman" pitchFamily="18" charset="0"/>
              </a:rPr>
              <a:t> </a:t>
            </a:r>
            <a:r>
              <a:rPr lang="ru-RU" sz="2800" dirty="0" err="1" smtClean="0">
                <a:solidFill>
                  <a:schemeClr val="bg2">
                    <a:lumMod val="10000"/>
                  </a:schemeClr>
                </a:solidFill>
                <a:latin typeface="Times New Roman" pitchFamily="18" charset="0"/>
                <a:cs typeface="Times New Roman" pitchFamily="18" charset="0"/>
              </a:rPr>
              <a:t>өм</a:t>
            </a:r>
            <a:r>
              <a:rPr lang="en-US" sz="2800" dirty="0" err="1" smtClean="0">
                <a:solidFill>
                  <a:schemeClr val="bg2">
                    <a:lumMod val="10000"/>
                  </a:schemeClr>
                </a:solidFill>
                <a:latin typeface="Times New Roman" pitchFamily="18" charset="0"/>
                <a:cs typeface="Times New Roman" pitchFamily="18" charset="0"/>
              </a:rPr>
              <a:t>i</a:t>
            </a:r>
            <a:r>
              <a:rPr lang="ru-RU" sz="2800" dirty="0" smtClean="0">
                <a:solidFill>
                  <a:schemeClr val="bg2">
                    <a:lumMod val="10000"/>
                  </a:schemeClr>
                </a:solidFill>
                <a:latin typeface="Times New Roman" pitchFamily="18" charset="0"/>
                <a:cs typeface="Times New Roman" pitchFamily="18" charset="0"/>
              </a:rPr>
              <a:t>р </a:t>
            </a:r>
            <a:r>
              <a:rPr lang="ru-RU" sz="2800" dirty="0" err="1" smtClean="0">
                <a:solidFill>
                  <a:schemeClr val="bg2">
                    <a:lumMod val="10000"/>
                  </a:schemeClr>
                </a:solidFill>
                <a:latin typeface="Times New Roman" pitchFamily="18" charset="0"/>
                <a:cs typeface="Times New Roman" pitchFamily="18" charset="0"/>
              </a:rPr>
              <a:t>қажетт</a:t>
            </a:r>
            <a:r>
              <a:rPr lang="en-US" sz="2800" dirty="0" err="1" smtClean="0">
                <a:solidFill>
                  <a:schemeClr val="bg2">
                    <a:lumMod val="10000"/>
                  </a:schemeClr>
                </a:solidFill>
                <a:latin typeface="Times New Roman" pitchFamily="18" charset="0"/>
                <a:cs typeface="Times New Roman" pitchFamily="18" charset="0"/>
              </a:rPr>
              <a:t>i</a:t>
            </a:r>
            <a:r>
              <a:rPr lang="ru-RU" sz="2800" dirty="0" smtClean="0">
                <a:solidFill>
                  <a:schemeClr val="bg2">
                    <a:lumMod val="10000"/>
                  </a:schemeClr>
                </a:solidFill>
                <a:latin typeface="Times New Roman" pitchFamily="18" charset="0"/>
                <a:cs typeface="Times New Roman" pitchFamily="18" charset="0"/>
              </a:rPr>
              <a:t>г</a:t>
            </a:r>
            <a:r>
              <a:rPr lang="en-US" sz="2800" dirty="0" err="1" smtClean="0">
                <a:solidFill>
                  <a:schemeClr val="bg2">
                    <a:lumMod val="10000"/>
                  </a:schemeClr>
                </a:solidFill>
                <a:latin typeface="Times New Roman" pitchFamily="18" charset="0"/>
                <a:cs typeface="Times New Roman" pitchFamily="18" charset="0"/>
              </a:rPr>
              <a:t>i</a:t>
            </a:r>
            <a:r>
              <a:rPr lang="ru-RU" sz="2800" dirty="0" smtClean="0">
                <a:solidFill>
                  <a:schemeClr val="bg2">
                    <a:lumMod val="10000"/>
                  </a:schemeClr>
                </a:solidFill>
                <a:latin typeface="Times New Roman" pitchFamily="18" charset="0"/>
                <a:cs typeface="Times New Roman" pitchFamily="18" charset="0"/>
              </a:rPr>
              <a:t>н</a:t>
            </a:r>
            <a:r>
              <a:rPr lang="en-US" sz="2800" dirty="0" err="1" smtClean="0">
                <a:solidFill>
                  <a:schemeClr val="bg2">
                    <a:lumMod val="10000"/>
                  </a:schemeClr>
                </a:solidFill>
                <a:latin typeface="Times New Roman" pitchFamily="18" charset="0"/>
                <a:cs typeface="Times New Roman" pitchFamily="18" charset="0"/>
              </a:rPr>
              <a:t>i</a:t>
            </a:r>
            <a:r>
              <a:rPr lang="ru-RU" sz="2800" dirty="0" smtClean="0">
                <a:solidFill>
                  <a:schemeClr val="bg2">
                    <a:lumMod val="10000"/>
                  </a:schemeClr>
                </a:solidFill>
                <a:latin typeface="Times New Roman" pitchFamily="18" charset="0"/>
                <a:cs typeface="Times New Roman" pitchFamily="18" charset="0"/>
              </a:rPr>
              <a:t>ң </a:t>
            </a:r>
            <a:r>
              <a:rPr lang="ru-RU" sz="2800" dirty="0" err="1" smtClean="0">
                <a:solidFill>
                  <a:schemeClr val="bg2">
                    <a:lumMod val="10000"/>
                  </a:schemeClr>
                </a:solidFill>
                <a:latin typeface="Times New Roman" pitchFamily="18" charset="0"/>
                <a:cs typeface="Times New Roman" pitchFamily="18" charset="0"/>
              </a:rPr>
              <a:t>орындалмауы</a:t>
            </a:r>
            <a:r>
              <a:rPr lang="ru-RU" sz="2800" dirty="0" smtClean="0">
                <a:solidFill>
                  <a:schemeClr val="bg2">
                    <a:lumMod val="10000"/>
                  </a:schemeClr>
                </a:solidFill>
                <a:latin typeface="Times New Roman" pitchFamily="18" charset="0"/>
                <a:cs typeface="Times New Roman" pitchFamily="18" charset="0"/>
              </a:rPr>
              <a:t> не </a:t>
            </a:r>
            <a:r>
              <a:rPr lang="ru-RU" sz="2800" dirty="0" err="1" smtClean="0">
                <a:solidFill>
                  <a:schemeClr val="bg2">
                    <a:lumMod val="10000"/>
                  </a:schemeClr>
                </a:solidFill>
                <a:latin typeface="Times New Roman" pitchFamily="18" charset="0"/>
                <a:cs typeface="Times New Roman" pitchFamily="18" charset="0"/>
              </a:rPr>
              <a:t>оның</a:t>
            </a:r>
            <a:r>
              <a:rPr lang="ru-RU" sz="2800" dirty="0" smtClean="0">
                <a:solidFill>
                  <a:schemeClr val="bg2">
                    <a:lumMod val="10000"/>
                  </a:schemeClr>
                </a:solidFill>
                <a:latin typeface="Times New Roman" pitchFamily="18" charset="0"/>
                <a:cs typeface="Times New Roman" pitchFamily="18" charset="0"/>
              </a:rPr>
              <a:t> </a:t>
            </a:r>
            <a:r>
              <a:rPr lang="ru-RU" sz="2800" dirty="0" err="1" smtClean="0">
                <a:solidFill>
                  <a:schemeClr val="bg2">
                    <a:lumMod val="10000"/>
                  </a:schemeClr>
                </a:solidFill>
                <a:latin typeface="Times New Roman" pitchFamily="18" charset="0"/>
                <a:cs typeface="Times New Roman" pitchFamily="18" charset="0"/>
              </a:rPr>
              <a:t>орындал-майтыны</a:t>
            </a:r>
            <a:r>
              <a:rPr lang="ru-RU" sz="2800" dirty="0" smtClean="0">
                <a:solidFill>
                  <a:schemeClr val="bg2">
                    <a:lumMod val="10000"/>
                  </a:schemeClr>
                </a:solidFill>
                <a:latin typeface="Times New Roman" pitchFamily="18" charset="0"/>
                <a:cs typeface="Times New Roman" pitchFamily="18" charset="0"/>
              </a:rPr>
              <a:t> </a:t>
            </a:r>
            <a:r>
              <a:rPr lang="ru-RU" sz="2800" dirty="0" err="1" smtClean="0">
                <a:solidFill>
                  <a:schemeClr val="bg2">
                    <a:lumMod val="10000"/>
                  </a:schemeClr>
                </a:solidFill>
                <a:latin typeface="Times New Roman" pitchFamily="18" charset="0"/>
                <a:cs typeface="Times New Roman" pitchFamily="18" charset="0"/>
              </a:rPr>
              <a:t>жөн</a:t>
            </a:r>
            <a:r>
              <a:rPr lang="en-US" sz="2800" dirty="0" err="1" smtClean="0">
                <a:solidFill>
                  <a:schemeClr val="bg2">
                    <a:lumMod val="10000"/>
                  </a:schemeClr>
                </a:solidFill>
                <a:latin typeface="Times New Roman" pitchFamily="18" charset="0"/>
                <a:cs typeface="Times New Roman" pitchFamily="18" charset="0"/>
              </a:rPr>
              <a:t>i</a:t>
            </a:r>
            <a:r>
              <a:rPr lang="ru-RU" sz="2800" dirty="0" err="1" smtClean="0">
                <a:solidFill>
                  <a:schemeClr val="bg2">
                    <a:lumMod val="10000"/>
                  </a:schemeClr>
                </a:solidFill>
                <a:latin typeface="Times New Roman" pitchFamily="18" charset="0"/>
                <a:cs typeface="Times New Roman" pitchFamily="18" charset="0"/>
              </a:rPr>
              <a:t>нде</a:t>
            </a:r>
            <a:r>
              <a:rPr lang="ru-RU" sz="2800" dirty="0" smtClean="0">
                <a:solidFill>
                  <a:schemeClr val="bg2">
                    <a:lumMod val="10000"/>
                  </a:schemeClr>
                </a:solidFill>
                <a:latin typeface="Times New Roman" pitchFamily="18" charset="0"/>
                <a:cs typeface="Times New Roman" pitchFamily="18" charset="0"/>
              </a:rPr>
              <a:t> </a:t>
            </a:r>
            <a:r>
              <a:rPr lang="ru-RU" sz="2800" dirty="0" err="1" smtClean="0">
                <a:solidFill>
                  <a:schemeClr val="bg2">
                    <a:lumMod val="10000"/>
                  </a:schemeClr>
                </a:solidFill>
                <a:latin typeface="Times New Roman" pitchFamily="18" charset="0"/>
                <a:cs typeface="Times New Roman" pitchFamily="18" charset="0"/>
              </a:rPr>
              <a:t>ақпарат</a:t>
            </a:r>
            <a:r>
              <a:rPr lang="ru-RU" sz="2800" dirty="0" smtClean="0">
                <a:solidFill>
                  <a:schemeClr val="bg2">
                    <a:lumMod val="10000"/>
                  </a:schemeClr>
                </a:solidFill>
                <a:latin typeface="Times New Roman" pitchFamily="18" charset="0"/>
                <a:cs typeface="Times New Roman" pitchFamily="18" charset="0"/>
              </a:rPr>
              <a:t> </a:t>
            </a:r>
            <a:r>
              <a:rPr lang="ru-RU" sz="2800" dirty="0" err="1" smtClean="0">
                <a:solidFill>
                  <a:schemeClr val="bg2">
                    <a:lumMod val="10000"/>
                  </a:schemeClr>
                </a:solidFill>
                <a:latin typeface="Times New Roman" pitchFamily="18" charset="0"/>
                <a:cs typeface="Times New Roman" pitchFamily="18" charset="0"/>
              </a:rPr>
              <a:t>алудан</a:t>
            </a:r>
            <a:r>
              <a:rPr lang="ru-RU" sz="2800" dirty="0" smtClean="0">
                <a:solidFill>
                  <a:schemeClr val="bg2">
                    <a:lumMod val="10000"/>
                  </a:schemeClr>
                </a:solidFill>
                <a:latin typeface="Times New Roman" pitchFamily="18" charset="0"/>
                <a:cs typeface="Times New Roman" pitchFamily="18" charset="0"/>
              </a:rPr>
              <a:t> </a:t>
            </a:r>
            <a:r>
              <a:rPr lang="ru-RU" sz="2800" dirty="0" err="1" smtClean="0">
                <a:solidFill>
                  <a:schemeClr val="bg2">
                    <a:lumMod val="10000"/>
                  </a:schemeClr>
                </a:solidFill>
                <a:latin typeface="Times New Roman" pitchFamily="18" charset="0"/>
                <a:cs typeface="Times New Roman" pitchFamily="18" charset="0"/>
              </a:rPr>
              <a:t>болатын</a:t>
            </a:r>
            <a:r>
              <a:rPr lang="ru-RU" sz="2800" dirty="0" smtClean="0">
                <a:solidFill>
                  <a:schemeClr val="bg2">
                    <a:lumMod val="10000"/>
                  </a:schemeClr>
                </a:solidFill>
                <a:latin typeface="Times New Roman" pitchFamily="18" charset="0"/>
                <a:cs typeface="Times New Roman" pitchFamily="18" charset="0"/>
              </a:rPr>
              <a:t> </a:t>
            </a:r>
            <a:r>
              <a:rPr lang="ru-RU" sz="2800" dirty="0" err="1" smtClean="0">
                <a:solidFill>
                  <a:schemeClr val="bg2">
                    <a:lumMod val="10000"/>
                  </a:schemeClr>
                </a:solidFill>
                <a:latin typeface="Times New Roman" pitchFamily="18" charset="0"/>
                <a:cs typeface="Times New Roman" pitchFamily="18" charset="0"/>
              </a:rPr>
              <a:t>жағымсыз</a:t>
            </a:r>
            <a:r>
              <a:rPr lang="ru-RU" sz="2800" dirty="0" smtClean="0">
                <a:solidFill>
                  <a:schemeClr val="bg2">
                    <a:lumMod val="10000"/>
                  </a:schemeClr>
                </a:solidFill>
                <a:latin typeface="Times New Roman" pitchFamily="18" charset="0"/>
                <a:cs typeface="Times New Roman" pitchFamily="18" charset="0"/>
              </a:rPr>
              <a:t>  </a:t>
            </a:r>
            <a:r>
              <a:rPr lang="ru-RU" sz="2800" dirty="0" err="1" smtClean="0">
                <a:solidFill>
                  <a:schemeClr val="bg2">
                    <a:lumMod val="10000"/>
                  </a:schemeClr>
                </a:solidFill>
                <a:latin typeface="Times New Roman" pitchFamily="18" charset="0"/>
                <a:cs typeface="Times New Roman" pitchFamily="18" charset="0"/>
              </a:rPr>
              <a:t>эмоциялық</a:t>
            </a:r>
            <a:r>
              <a:rPr lang="ru-RU" sz="2800" dirty="0" smtClean="0">
                <a:solidFill>
                  <a:schemeClr val="bg2">
                    <a:lumMod val="10000"/>
                  </a:schemeClr>
                </a:solidFill>
                <a:latin typeface="Times New Roman" pitchFamily="18" charset="0"/>
                <a:cs typeface="Times New Roman" pitchFamily="18" charset="0"/>
              </a:rPr>
              <a:t> </a:t>
            </a:r>
            <a:r>
              <a:rPr lang="ru-RU" sz="2800" dirty="0" err="1" smtClean="0">
                <a:solidFill>
                  <a:schemeClr val="bg2">
                    <a:lumMod val="10000"/>
                  </a:schemeClr>
                </a:solidFill>
                <a:latin typeface="Times New Roman" pitchFamily="18" charset="0"/>
                <a:cs typeface="Times New Roman" pitchFamily="18" charset="0"/>
              </a:rPr>
              <a:t>күй</a:t>
            </a:r>
            <a:r>
              <a:rPr lang="ru-RU" sz="2800" dirty="0" smtClean="0">
                <a:solidFill>
                  <a:schemeClr val="bg2">
                    <a:lumMod val="10000"/>
                  </a:schemeClr>
                </a:solidFill>
                <a:latin typeface="Times New Roman" pitchFamily="18" charset="0"/>
                <a:cs typeface="Times New Roman" pitchFamily="18" charset="0"/>
              </a:rPr>
              <a:t>.</a:t>
            </a:r>
            <a:endParaRPr lang="en-US" sz="2800" dirty="0" smtClean="0">
              <a:solidFill>
                <a:schemeClr val="bg2">
                  <a:lumMod val="10000"/>
                </a:schemeClr>
              </a:solidFill>
              <a:latin typeface="Times New Roman" pitchFamily="18" charset="0"/>
              <a:cs typeface="Times New Roman" pitchFamily="18" charset="0"/>
            </a:endParaRPr>
          </a:p>
          <a:p>
            <a:pPr marL="45720" indent="0" algn="just">
              <a:buNone/>
            </a:pPr>
            <a:r>
              <a:rPr lang="en-US" sz="2800" b="1" dirty="0" smtClean="0">
                <a:solidFill>
                  <a:schemeClr val="tx1">
                    <a:lumMod val="95000"/>
                    <a:lumOff val="5000"/>
                  </a:schemeClr>
                </a:solidFill>
                <a:latin typeface="Times New Roman" pitchFamily="18" charset="0"/>
                <a:cs typeface="Times New Roman" pitchFamily="18" charset="0"/>
              </a:rPr>
              <a:t>      </a:t>
            </a:r>
            <a:r>
              <a:rPr lang="ru-RU" sz="2800" b="1" dirty="0" err="1" smtClean="0">
                <a:solidFill>
                  <a:schemeClr val="tx1">
                    <a:lumMod val="95000"/>
                    <a:lumOff val="5000"/>
                  </a:schemeClr>
                </a:solidFill>
                <a:latin typeface="Times New Roman" pitchFamily="18" charset="0"/>
                <a:cs typeface="Times New Roman" pitchFamily="18" charset="0"/>
              </a:rPr>
              <a:t>Қаһар</a:t>
            </a:r>
            <a:r>
              <a:rPr lang="ru-RU" sz="2800" b="1" dirty="0" smtClean="0">
                <a:solidFill>
                  <a:schemeClr val="tx1">
                    <a:lumMod val="95000"/>
                    <a:lumOff val="5000"/>
                  </a:schemeClr>
                </a:solidFill>
                <a:latin typeface="Times New Roman" pitchFamily="18" charset="0"/>
                <a:cs typeface="Times New Roman" pitchFamily="18" charset="0"/>
              </a:rPr>
              <a:t> </a:t>
            </a:r>
            <a:r>
              <a:rPr lang="ru-RU" sz="2800" dirty="0" smtClean="0">
                <a:solidFill>
                  <a:schemeClr val="tx1">
                    <a:lumMod val="95000"/>
                    <a:lumOff val="5000"/>
                  </a:schemeClr>
                </a:solidFill>
                <a:latin typeface="Times New Roman" pitchFamily="18" charset="0"/>
                <a:cs typeface="Times New Roman" pitchFamily="18" charset="0"/>
              </a:rPr>
              <a:t>- </a:t>
            </a:r>
            <a:r>
              <a:rPr lang="ru-RU" sz="2800" dirty="0" err="1" smtClean="0">
                <a:solidFill>
                  <a:schemeClr val="tx1">
                    <a:lumMod val="95000"/>
                    <a:lumOff val="5000"/>
                  </a:schemeClr>
                </a:solidFill>
                <a:latin typeface="Times New Roman" pitchFamily="18" charset="0"/>
                <a:cs typeface="Times New Roman" pitchFamily="18" charset="0"/>
              </a:rPr>
              <a:t>субъектте</a:t>
            </a:r>
            <a:r>
              <a:rPr lang="ru-RU" sz="2800" dirty="0" smtClean="0">
                <a:solidFill>
                  <a:schemeClr val="tx1">
                    <a:lumMod val="95000"/>
                    <a:lumOff val="5000"/>
                  </a:schemeClr>
                </a:solidFill>
                <a:latin typeface="Times New Roman" pitchFamily="18" charset="0"/>
                <a:cs typeface="Times New Roman" pitchFamily="18" charset="0"/>
              </a:rPr>
              <a:t> </a:t>
            </a:r>
            <a:r>
              <a:rPr lang="ru-RU" sz="2800" dirty="0" err="1" smtClean="0">
                <a:solidFill>
                  <a:schemeClr val="tx1">
                    <a:lumMod val="95000"/>
                    <a:lumOff val="5000"/>
                  </a:schemeClr>
                </a:solidFill>
                <a:latin typeface="Times New Roman" pitchFamily="18" charset="0"/>
                <a:cs typeface="Times New Roman" pitchFamily="18" charset="0"/>
              </a:rPr>
              <a:t>өте</a:t>
            </a:r>
            <a:r>
              <a:rPr lang="ru-RU" sz="2800" dirty="0" smtClean="0">
                <a:solidFill>
                  <a:schemeClr val="tx1">
                    <a:lumMod val="95000"/>
                    <a:lumOff val="5000"/>
                  </a:schemeClr>
                </a:solidFill>
                <a:latin typeface="Times New Roman" pitchFamily="18" charset="0"/>
                <a:cs typeface="Times New Roman" pitchFamily="18" charset="0"/>
              </a:rPr>
              <a:t> </a:t>
            </a:r>
            <a:r>
              <a:rPr lang="ru-RU" sz="2800" dirty="0" err="1" smtClean="0">
                <a:solidFill>
                  <a:schemeClr val="tx1">
                    <a:lumMod val="95000"/>
                    <a:lumOff val="5000"/>
                  </a:schemeClr>
                </a:solidFill>
                <a:latin typeface="Times New Roman" pitchFamily="18" charset="0"/>
                <a:cs typeface="Times New Roman" pitchFamily="18" charset="0"/>
              </a:rPr>
              <a:t>маңызды</a:t>
            </a:r>
            <a:r>
              <a:rPr lang="ru-RU" sz="2800" dirty="0" smtClean="0">
                <a:solidFill>
                  <a:schemeClr val="tx1">
                    <a:lumMod val="95000"/>
                    <a:lumOff val="5000"/>
                  </a:schemeClr>
                </a:solidFill>
                <a:latin typeface="Times New Roman" pitchFamily="18" charset="0"/>
                <a:cs typeface="Times New Roman" pitchFamily="18" charset="0"/>
              </a:rPr>
              <a:t> </a:t>
            </a:r>
            <a:r>
              <a:rPr lang="ru-RU" sz="2800" dirty="0" err="1" smtClean="0">
                <a:solidFill>
                  <a:schemeClr val="tx1">
                    <a:lumMod val="95000"/>
                    <a:lumOff val="5000"/>
                  </a:schemeClr>
                </a:solidFill>
                <a:latin typeface="Times New Roman" pitchFamily="18" charset="0"/>
                <a:cs typeface="Times New Roman" pitchFamily="18" charset="0"/>
              </a:rPr>
              <a:t>қажетт</a:t>
            </a:r>
            <a:r>
              <a:rPr lang="en-US" sz="2800" dirty="0" err="1" smtClean="0">
                <a:solidFill>
                  <a:schemeClr val="tx1">
                    <a:lumMod val="95000"/>
                    <a:lumOff val="5000"/>
                  </a:schemeClr>
                </a:solidFill>
                <a:latin typeface="Times New Roman" pitchFamily="18" charset="0"/>
                <a:cs typeface="Times New Roman" pitchFamily="18" charset="0"/>
              </a:rPr>
              <a:t>i</a:t>
            </a:r>
            <a:r>
              <a:rPr lang="ru-RU" sz="2800" dirty="0" smtClean="0">
                <a:solidFill>
                  <a:schemeClr val="tx1">
                    <a:lumMod val="95000"/>
                    <a:lumOff val="5000"/>
                  </a:schemeClr>
                </a:solidFill>
                <a:latin typeface="Times New Roman" pitchFamily="18" charset="0"/>
                <a:cs typeface="Times New Roman" pitchFamily="18" charset="0"/>
              </a:rPr>
              <a:t>л</a:t>
            </a:r>
            <a:r>
              <a:rPr lang="en-US" sz="2800" dirty="0" err="1" smtClean="0">
                <a:solidFill>
                  <a:schemeClr val="tx1">
                    <a:lumMod val="95000"/>
                    <a:lumOff val="5000"/>
                  </a:schemeClr>
                </a:solidFill>
                <a:latin typeface="Times New Roman" pitchFamily="18" charset="0"/>
                <a:cs typeface="Times New Roman" pitchFamily="18" charset="0"/>
              </a:rPr>
              <a:t>i</a:t>
            </a:r>
            <a:r>
              <a:rPr lang="ru-RU" sz="2800" dirty="0" err="1" smtClean="0">
                <a:solidFill>
                  <a:schemeClr val="tx1">
                    <a:lumMod val="95000"/>
                    <a:lumOff val="5000"/>
                  </a:schemeClr>
                </a:solidFill>
                <a:latin typeface="Times New Roman" pitchFamily="18" charset="0"/>
                <a:cs typeface="Times New Roman" pitchFamily="18" charset="0"/>
              </a:rPr>
              <a:t>кт</a:t>
            </a:r>
            <a:r>
              <a:rPr lang="en-US" sz="2800" dirty="0" err="1" smtClean="0">
                <a:solidFill>
                  <a:schemeClr val="tx1">
                    <a:lumMod val="95000"/>
                    <a:lumOff val="5000"/>
                  </a:schemeClr>
                </a:solidFill>
                <a:latin typeface="Times New Roman" pitchFamily="18" charset="0"/>
                <a:cs typeface="Times New Roman" pitchFamily="18" charset="0"/>
              </a:rPr>
              <a:t>i</a:t>
            </a:r>
            <a:r>
              <a:rPr lang="ru-RU" sz="2800" dirty="0" smtClean="0">
                <a:solidFill>
                  <a:schemeClr val="tx1">
                    <a:lumMod val="95000"/>
                    <a:lumOff val="5000"/>
                  </a:schemeClr>
                </a:solidFill>
                <a:latin typeface="Times New Roman" pitchFamily="18" charset="0"/>
                <a:cs typeface="Times New Roman" pitchFamily="18" charset="0"/>
              </a:rPr>
              <a:t>ң </a:t>
            </a:r>
            <a:r>
              <a:rPr lang="ru-RU" sz="2800" dirty="0" err="1" smtClean="0">
                <a:solidFill>
                  <a:schemeClr val="tx1">
                    <a:lumMod val="95000"/>
                    <a:lumOff val="5000"/>
                  </a:schemeClr>
                </a:solidFill>
                <a:latin typeface="Times New Roman" pitchFamily="18" charset="0"/>
                <a:cs typeface="Times New Roman" pitchFamily="18" charset="0"/>
              </a:rPr>
              <a:t>күшт</a:t>
            </a:r>
            <a:r>
              <a:rPr lang="en-US" sz="2800" dirty="0" err="1" smtClean="0">
                <a:solidFill>
                  <a:schemeClr val="tx1">
                    <a:lumMod val="95000"/>
                    <a:lumOff val="5000"/>
                  </a:schemeClr>
                </a:solidFill>
                <a:latin typeface="Times New Roman" pitchFamily="18" charset="0"/>
                <a:cs typeface="Times New Roman" pitchFamily="18" charset="0"/>
              </a:rPr>
              <a:t>i</a:t>
            </a:r>
            <a:r>
              <a:rPr lang="en-US" sz="2800" dirty="0" smtClean="0">
                <a:solidFill>
                  <a:schemeClr val="tx1">
                    <a:lumMod val="95000"/>
                    <a:lumOff val="5000"/>
                  </a:schemeClr>
                </a:solidFill>
                <a:latin typeface="Times New Roman" pitchFamily="18" charset="0"/>
                <a:cs typeface="Times New Roman" pitchFamily="18" charset="0"/>
              </a:rPr>
              <a:t> </a:t>
            </a:r>
            <a:r>
              <a:rPr lang="ru-RU" sz="2800" dirty="0" err="1" smtClean="0">
                <a:solidFill>
                  <a:schemeClr val="tx1">
                    <a:lumMod val="95000"/>
                    <a:lumOff val="5000"/>
                  </a:schemeClr>
                </a:solidFill>
                <a:latin typeface="Times New Roman" pitchFamily="18" charset="0"/>
                <a:cs typeface="Times New Roman" pitchFamily="18" charset="0"/>
              </a:rPr>
              <a:t>кедерг</a:t>
            </a:r>
            <a:r>
              <a:rPr lang="en-US" sz="2800" dirty="0" err="1" smtClean="0">
                <a:solidFill>
                  <a:schemeClr val="tx1">
                    <a:lumMod val="95000"/>
                    <a:lumOff val="5000"/>
                  </a:schemeClr>
                </a:solidFill>
                <a:latin typeface="Times New Roman" pitchFamily="18" charset="0"/>
                <a:cs typeface="Times New Roman" pitchFamily="18" charset="0"/>
              </a:rPr>
              <a:t>i</a:t>
            </a:r>
            <a:r>
              <a:rPr lang="ru-RU" sz="2800" dirty="0" err="1" smtClean="0">
                <a:solidFill>
                  <a:schemeClr val="tx1">
                    <a:lumMod val="95000"/>
                    <a:lumOff val="5000"/>
                  </a:schemeClr>
                </a:solidFill>
                <a:latin typeface="Times New Roman" pitchFamily="18" charset="0"/>
                <a:cs typeface="Times New Roman" pitchFamily="18" charset="0"/>
              </a:rPr>
              <a:t>ге</a:t>
            </a:r>
            <a:r>
              <a:rPr lang="ru-RU" sz="2800" dirty="0" smtClean="0">
                <a:solidFill>
                  <a:schemeClr val="tx1">
                    <a:lumMod val="95000"/>
                    <a:lumOff val="5000"/>
                  </a:schemeClr>
                </a:solidFill>
                <a:latin typeface="Times New Roman" pitchFamily="18" charset="0"/>
                <a:cs typeface="Times New Roman" pitchFamily="18" charset="0"/>
              </a:rPr>
              <a:t> </a:t>
            </a:r>
            <a:r>
              <a:rPr lang="ru-RU" sz="2800" dirty="0" err="1" smtClean="0">
                <a:solidFill>
                  <a:schemeClr val="tx1">
                    <a:lumMod val="95000"/>
                    <a:lumOff val="5000"/>
                  </a:schemeClr>
                </a:solidFill>
                <a:latin typeface="Times New Roman" pitchFamily="18" charset="0"/>
                <a:cs typeface="Times New Roman" pitchFamily="18" charset="0"/>
              </a:rPr>
              <a:t>ұшырап</a:t>
            </a:r>
            <a:r>
              <a:rPr lang="ru-RU" sz="2800" dirty="0" smtClean="0">
                <a:solidFill>
                  <a:schemeClr val="tx1">
                    <a:lumMod val="95000"/>
                    <a:lumOff val="5000"/>
                  </a:schemeClr>
                </a:solidFill>
                <a:latin typeface="Times New Roman" pitchFamily="18" charset="0"/>
                <a:cs typeface="Times New Roman" pitchFamily="18" charset="0"/>
              </a:rPr>
              <a:t>,</a:t>
            </a:r>
            <a:r>
              <a:rPr lang="en-US" sz="2800" dirty="0" smtClean="0">
                <a:solidFill>
                  <a:schemeClr val="tx1">
                    <a:lumMod val="95000"/>
                    <a:lumOff val="5000"/>
                  </a:schemeClr>
                </a:solidFill>
                <a:latin typeface="Times New Roman" pitchFamily="18" charset="0"/>
                <a:cs typeface="Times New Roman" pitchFamily="18" charset="0"/>
              </a:rPr>
              <a:t> </a:t>
            </a:r>
            <a:r>
              <a:rPr lang="ru-RU" sz="2800" dirty="0" err="1" smtClean="0">
                <a:solidFill>
                  <a:schemeClr val="tx1">
                    <a:lumMod val="95000"/>
                    <a:lumOff val="5000"/>
                  </a:schemeClr>
                </a:solidFill>
                <a:latin typeface="Times New Roman" pitchFamily="18" charset="0"/>
                <a:cs typeface="Times New Roman" pitchFamily="18" charset="0"/>
              </a:rPr>
              <a:t>орындалу</a:t>
            </a:r>
            <a:r>
              <a:rPr lang="ru-RU" sz="2800" dirty="0" smtClean="0">
                <a:solidFill>
                  <a:schemeClr val="tx1">
                    <a:lumMod val="95000"/>
                    <a:lumOff val="5000"/>
                  </a:schemeClr>
                </a:solidFill>
                <a:latin typeface="Times New Roman" pitchFamily="18" charset="0"/>
                <a:cs typeface="Times New Roman" pitchFamily="18" charset="0"/>
              </a:rPr>
              <a:t> </a:t>
            </a:r>
            <a:r>
              <a:rPr lang="ru-RU" sz="2800" dirty="0" err="1" smtClean="0">
                <a:solidFill>
                  <a:schemeClr val="tx1">
                    <a:lumMod val="95000"/>
                    <a:lumOff val="5000"/>
                  </a:schemeClr>
                </a:solidFill>
                <a:latin typeface="Times New Roman" pitchFamily="18" charset="0"/>
                <a:cs typeface="Times New Roman" pitchFamily="18" charset="0"/>
              </a:rPr>
              <a:t>мүмк</a:t>
            </a:r>
            <a:r>
              <a:rPr lang="en-US" sz="2800" dirty="0" err="1" smtClean="0">
                <a:solidFill>
                  <a:schemeClr val="tx1">
                    <a:lumMod val="95000"/>
                    <a:lumOff val="5000"/>
                  </a:schemeClr>
                </a:solidFill>
                <a:latin typeface="Times New Roman" pitchFamily="18" charset="0"/>
                <a:cs typeface="Times New Roman" pitchFamily="18" charset="0"/>
              </a:rPr>
              <a:t>i</a:t>
            </a:r>
            <a:r>
              <a:rPr lang="ru-RU" sz="2800" dirty="0" err="1" smtClean="0">
                <a:solidFill>
                  <a:schemeClr val="tx1">
                    <a:lumMod val="95000"/>
                    <a:lumOff val="5000"/>
                  </a:schemeClr>
                </a:solidFill>
                <a:latin typeface="Times New Roman" pitchFamily="18" charset="0"/>
                <a:cs typeface="Times New Roman" pitchFamily="18" charset="0"/>
              </a:rPr>
              <a:t>нд</a:t>
            </a:r>
            <a:r>
              <a:rPr lang="en-US" sz="2800" dirty="0" err="1" smtClean="0">
                <a:solidFill>
                  <a:schemeClr val="tx1">
                    <a:lumMod val="95000"/>
                    <a:lumOff val="5000"/>
                  </a:schemeClr>
                </a:solidFill>
                <a:latin typeface="Times New Roman" pitchFamily="18" charset="0"/>
                <a:cs typeface="Times New Roman" pitchFamily="18" charset="0"/>
              </a:rPr>
              <a:t>i</a:t>
            </a:r>
            <a:r>
              <a:rPr lang="ru-RU" sz="2800" dirty="0" smtClean="0">
                <a:solidFill>
                  <a:schemeClr val="tx1">
                    <a:lumMod val="95000"/>
                    <a:lumOff val="5000"/>
                  </a:schemeClr>
                </a:solidFill>
                <a:latin typeface="Times New Roman" pitchFamily="18" charset="0"/>
                <a:cs typeface="Times New Roman" pitchFamily="18" charset="0"/>
              </a:rPr>
              <a:t>г</a:t>
            </a:r>
            <a:r>
              <a:rPr lang="en-US" sz="2800" dirty="0" err="1" smtClean="0">
                <a:solidFill>
                  <a:schemeClr val="tx1">
                    <a:lumMod val="95000"/>
                    <a:lumOff val="5000"/>
                  </a:schemeClr>
                </a:solidFill>
                <a:latin typeface="Times New Roman" pitchFamily="18" charset="0"/>
                <a:cs typeface="Times New Roman" pitchFamily="18" charset="0"/>
              </a:rPr>
              <a:t>i</a:t>
            </a:r>
            <a:r>
              <a:rPr lang="ru-RU" sz="2800" dirty="0" smtClean="0">
                <a:solidFill>
                  <a:schemeClr val="tx1">
                    <a:lumMod val="95000"/>
                    <a:lumOff val="5000"/>
                  </a:schemeClr>
                </a:solidFill>
                <a:latin typeface="Times New Roman" pitchFamily="18" charset="0"/>
                <a:cs typeface="Times New Roman" pitchFamily="18" charset="0"/>
              </a:rPr>
              <a:t>н</a:t>
            </a:r>
            <a:r>
              <a:rPr lang="en-US" sz="2800" dirty="0" err="1" smtClean="0">
                <a:solidFill>
                  <a:schemeClr val="tx1">
                    <a:lumMod val="95000"/>
                    <a:lumOff val="5000"/>
                  </a:schemeClr>
                </a:solidFill>
                <a:latin typeface="Times New Roman" pitchFamily="18" charset="0"/>
                <a:cs typeface="Times New Roman" pitchFamily="18" charset="0"/>
              </a:rPr>
              <a:t>i</a:t>
            </a:r>
            <a:r>
              <a:rPr lang="ru-RU" sz="2800" dirty="0" smtClean="0">
                <a:solidFill>
                  <a:schemeClr val="tx1">
                    <a:lumMod val="95000"/>
                    <a:lumOff val="5000"/>
                  </a:schemeClr>
                </a:solidFill>
                <a:latin typeface="Times New Roman" pitchFamily="18" charset="0"/>
                <a:cs typeface="Times New Roman" pitchFamily="18" charset="0"/>
              </a:rPr>
              <a:t>ң </a:t>
            </a:r>
            <a:r>
              <a:rPr lang="ru-RU" sz="2800" dirty="0" err="1" smtClean="0">
                <a:solidFill>
                  <a:schemeClr val="tx1">
                    <a:lumMod val="95000"/>
                    <a:lumOff val="5000"/>
                  </a:schemeClr>
                </a:solidFill>
                <a:latin typeface="Times New Roman" pitchFamily="18" charset="0"/>
                <a:cs typeface="Times New Roman" pitchFamily="18" charset="0"/>
              </a:rPr>
              <a:t>кенеттен</a:t>
            </a:r>
            <a:r>
              <a:rPr lang="ru-RU" sz="2800" dirty="0" smtClean="0">
                <a:solidFill>
                  <a:schemeClr val="tx1">
                    <a:lumMod val="95000"/>
                    <a:lumOff val="5000"/>
                  </a:schemeClr>
                </a:solidFill>
                <a:latin typeface="Times New Roman" pitchFamily="18" charset="0"/>
                <a:cs typeface="Times New Roman" pitchFamily="18" charset="0"/>
              </a:rPr>
              <a:t> </a:t>
            </a:r>
            <a:r>
              <a:rPr lang="ru-RU" sz="2800" dirty="0" err="1" smtClean="0">
                <a:solidFill>
                  <a:schemeClr val="tx1">
                    <a:lumMod val="95000"/>
                    <a:lumOff val="5000"/>
                  </a:schemeClr>
                </a:solidFill>
                <a:latin typeface="Times New Roman" pitchFamily="18" charset="0"/>
                <a:cs typeface="Times New Roman" pitchFamily="18" charset="0"/>
              </a:rPr>
              <a:t>жойы-луына</a:t>
            </a:r>
            <a:r>
              <a:rPr lang="ru-RU" sz="2800" dirty="0" smtClean="0">
                <a:solidFill>
                  <a:schemeClr val="tx1">
                    <a:lumMod val="95000"/>
                    <a:lumOff val="5000"/>
                  </a:schemeClr>
                </a:solidFill>
                <a:latin typeface="Times New Roman" pitchFamily="18" charset="0"/>
                <a:cs typeface="Times New Roman" pitchFamily="18" charset="0"/>
              </a:rPr>
              <a:t> </a:t>
            </a:r>
            <a:r>
              <a:rPr lang="ru-RU" sz="2800" dirty="0" err="1" smtClean="0">
                <a:solidFill>
                  <a:schemeClr val="tx1">
                    <a:lumMod val="95000"/>
                    <a:lumOff val="5000"/>
                  </a:schemeClr>
                </a:solidFill>
                <a:latin typeface="Times New Roman" pitchFamily="18" charset="0"/>
                <a:cs typeface="Times New Roman" pitchFamily="18" charset="0"/>
              </a:rPr>
              <a:t>байланысты</a:t>
            </a:r>
            <a:r>
              <a:rPr lang="ru-RU" sz="2800" dirty="0" smtClean="0">
                <a:solidFill>
                  <a:schemeClr val="tx1">
                    <a:lumMod val="95000"/>
                    <a:lumOff val="5000"/>
                  </a:schemeClr>
                </a:solidFill>
                <a:latin typeface="Times New Roman" pitchFamily="18" charset="0"/>
                <a:cs typeface="Times New Roman" pitchFamily="18" charset="0"/>
              </a:rPr>
              <a:t> </a:t>
            </a:r>
            <a:r>
              <a:rPr lang="ru-RU" sz="2800" dirty="0" err="1" smtClean="0">
                <a:solidFill>
                  <a:schemeClr val="tx1">
                    <a:lumMod val="95000"/>
                    <a:lumOff val="5000"/>
                  </a:schemeClr>
                </a:solidFill>
                <a:latin typeface="Times New Roman" pitchFamily="18" charset="0"/>
                <a:cs typeface="Times New Roman" pitchFamily="18" charset="0"/>
              </a:rPr>
              <a:t>пайда</a:t>
            </a:r>
            <a:r>
              <a:rPr lang="ru-RU" sz="2800" dirty="0" smtClean="0">
                <a:solidFill>
                  <a:schemeClr val="tx1">
                    <a:lumMod val="95000"/>
                    <a:lumOff val="5000"/>
                  </a:schemeClr>
                </a:solidFill>
                <a:latin typeface="Times New Roman" pitchFamily="18" charset="0"/>
                <a:cs typeface="Times New Roman" pitchFamily="18" charset="0"/>
              </a:rPr>
              <a:t> </a:t>
            </a:r>
            <a:r>
              <a:rPr lang="ru-RU" sz="2800" dirty="0" err="1" smtClean="0">
                <a:solidFill>
                  <a:schemeClr val="tx1">
                    <a:lumMod val="95000"/>
                    <a:lumOff val="5000"/>
                  </a:schemeClr>
                </a:solidFill>
                <a:latin typeface="Times New Roman" pitchFamily="18" charset="0"/>
                <a:cs typeface="Times New Roman" pitchFamily="18" charset="0"/>
              </a:rPr>
              <a:t>болып</a:t>
            </a:r>
            <a:r>
              <a:rPr lang="ru-RU" sz="2800" dirty="0" smtClean="0">
                <a:solidFill>
                  <a:schemeClr val="tx1">
                    <a:lumMod val="95000"/>
                    <a:lumOff val="5000"/>
                  </a:schemeClr>
                </a:solidFill>
                <a:latin typeface="Times New Roman" pitchFamily="18" charset="0"/>
                <a:cs typeface="Times New Roman" pitchFamily="18" charset="0"/>
              </a:rPr>
              <a:t>, </a:t>
            </a:r>
            <a:r>
              <a:rPr lang="ru-RU" sz="2800" dirty="0" err="1" smtClean="0">
                <a:solidFill>
                  <a:schemeClr val="tx1">
                    <a:lumMod val="95000"/>
                    <a:lumOff val="5000"/>
                  </a:schemeClr>
                </a:solidFill>
                <a:latin typeface="Times New Roman" pitchFamily="18" charset="0"/>
                <a:cs typeface="Times New Roman" pitchFamily="18" charset="0"/>
              </a:rPr>
              <a:t>дүлей</a:t>
            </a:r>
            <a:r>
              <a:rPr lang="ru-RU" sz="2800" dirty="0" smtClean="0">
                <a:solidFill>
                  <a:schemeClr val="tx1">
                    <a:lumMod val="95000"/>
                    <a:lumOff val="5000"/>
                  </a:schemeClr>
                </a:solidFill>
                <a:latin typeface="Times New Roman" pitchFamily="18" charset="0"/>
                <a:cs typeface="Times New Roman" pitchFamily="18" charset="0"/>
              </a:rPr>
              <a:t> </a:t>
            </a:r>
            <a:r>
              <a:rPr lang="ru-RU" sz="2800" dirty="0" err="1" smtClean="0">
                <a:solidFill>
                  <a:schemeClr val="tx1">
                    <a:lumMod val="95000"/>
                    <a:lumOff val="5000"/>
                  </a:schemeClr>
                </a:solidFill>
                <a:latin typeface="Times New Roman" pitchFamily="18" charset="0"/>
                <a:cs typeface="Times New Roman" pitchFamily="18" charset="0"/>
              </a:rPr>
              <a:t>көр</a:t>
            </a:r>
            <a:r>
              <a:rPr lang="en-US" sz="2800" dirty="0" err="1" smtClean="0">
                <a:solidFill>
                  <a:schemeClr val="tx1">
                    <a:lumMod val="95000"/>
                    <a:lumOff val="5000"/>
                  </a:schemeClr>
                </a:solidFill>
                <a:latin typeface="Times New Roman" pitchFamily="18" charset="0"/>
                <a:cs typeface="Times New Roman" pitchFamily="18" charset="0"/>
              </a:rPr>
              <a:t>i</a:t>
            </a:r>
            <a:r>
              <a:rPr lang="ru-RU" sz="2800" dirty="0" smtClean="0">
                <a:solidFill>
                  <a:schemeClr val="tx1">
                    <a:lumMod val="95000"/>
                    <a:lumOff val="5000"/>
                  </a:schemeClr>
                </a:solidFill>
                <a:latin typeface="Times New Roman" pitchFamily="18" charset="0"/>
                <a:cs typeface="Times New Roman" pitchFamily="18" charset="0"/>
              </a:rPr>
              <a:t>н</a:t>
            </a:r>
            <a:r>
              <a:rPr lang="en-US" sz="2800" dirty="0" err="1" smtClean="0">
                <a:solidFill>
                  <a:schemeClr val="tx1">
                    <a:lumMod val="95000"/>
                    <a:lumOff val="5000"/>
                  </a:schemeClr>
                </a:solidFill>
                <a:latin typeface="Times New Roman" pitchFamily="18" charset="0"/>
                <a:cs typeface="Times New Roman" pitchFamily="18" charset="0"/>
              </a:rPr>
              <a:t>i</a:t>
            </a:r>
            <a:r>
              <a:rPr lang="ru-RU" sz="2800" dirty="0" smtClean="0">
                <a:solidFill>
                  <a:schemeClr val="tx1">
                    <a:lumMod val="95000"/>
                    <a:lumOff val="5000"/>
                  </a:schemeClr>
                </a:solidFill>
                <a:latin typeface="Times New Roman" pitchFamily="18" charset="0"/>
                <a:cs typeface="Times New Roman" pitchFamily="18" charset="0"/>
              </a:rPr>
              <a:t>с берет</a:t>
            </a:r>
            <a:r>
              <a:rPr lang="en-US" sz="2800" dirty="0" err="1" smtClean="0">
                <a:solidFill>
                  <a:schemeClr val="tx1">
                    <a:lumMod val="95000"/>
                    <a:lumOff val="5000"/>
                  </a:schemeClr>
                </a:solidFill>
                <a:latin typeface="Times New Roman" pitchFamily="18" charset="0"/>
                <a:cs typeface="Times New Roman" pitchFamily="18" charset="0"/>
              </a:rPr>
              <a:t>i</a:t>
            </a:r>
            <a:r>
              <a:rPr lang="ru-RU" sz="2800" dirty="0" smtClean="0">
                <a:solidFill>
                  <a:schemeClr val="tx1">
                    <a:lumMod val="95000"/>
                    <a:lumOff val="5000"/>
                  </a:schemeClr>
                </a:solidFill>
                <a:latin typeface="Times New Roman" pitchFamily="18" charset="0"/>
                <a:cs typeface="Times New Roman" pitchFamily="18" charset="0"/>
              </a:rPr>
              <a:t>н </a:t>
            </a:r>
            <a:r>
              <a:rPr lang="ru-RU" sz="2800" dirty="0" err="1" smtClean="0">
                <a:solidFill>
                  <a:schemeClr val="tx1">
                    <a:lumMod val="95000"/>
                    <a:lumOff val="5000"/>
                  </a:schemeClr>
                </a:solidFill>
                <a:latin typeface="Times New Roman" pitchFamily="18" charset="0"/>
                <a:cs typeface="Times New Roman" pitchFamily="18" charset="0"/>
              </a:rPr>
              <a:t>ұнамсыз</a:t>
            </a:r>
            <a:r>
              <a:rPr lang="ru-RU" sz="2800" dirty="0" smtClean="0">
                <a:solidFill>
                  <a:schemeClr val="tx1">
                    <a:lumMod val="95000"/>
                    <a:lumOff val="5000"/>
                  </a:schemeClr>
                </a:solidFill>
                <a:latin typeface="Times New Roman" pitchFamily="18" charset="0"/>
                <a:cs typeface="Times New Roman" pitchFamily="18" charset="0"/>
              </a:rPr>
              <a:t> </a:t>
            </a:r>
            <a:r>
              <a:rPr lang="ru-RU" sz="2800" dirty="0" err="1" smtClean="0">
                <a:solidFill>
                  <a:schemeClr val="tx1">
                    <a:lumMod val="95000"/>
                    <a:lumOff val="5000"/>
                  </a:schemeClr>
                </a:solidFill>
                <a:latin typeface="Times New Roman" pitchFamily="18" charset="0"/>
                <a:cs typeface="Times New Roman" pitchFamily="18" charset="0"/>
              </a:rPr>
              <a:t>эмоциялық</a:t>
            </a:r>
            <a:r>
              <a:rPr lang="ru-RU" sz="2800" dirty="0" smtClean="0">
                <a:solidFill>
                  <a:schemeClr val="tx1">
                    <a:lumMod val="95000"/>
                    <a:lumOff val="5000"/>
                  </a:schemeClr>
                </a:solidFill>
                <a:latin typeface="Times New Roman" pitchFamily="18" charset="0"/>
                <a:cs typeface="Times New Roman" pitchFamily="18" charset="0"/>
              </a:rPr>
              <a:t> </a:t>
            </a:r>
            <a:r>
              <a:rPr lang="ru-RU" sz="2800" dirty="0" err="1" smtClean="0">
                <a:solidFill>
                  <a:schemeClr val="tx1">
                    <a:lumMod val="95000"/>
                    <a:lumOff val="5000"/>
                  </a:schemeClr>
                </a:solidFill>
                <a:latin typeface="Times New Roman" pitchFamily="18" charset="0"/>
                <a:cs typeface="Times New Roman" pitchFamily="18" charset="0"/>
              </a:rPr>
              <a:t>қалып</a:t>
            </a:r>
            <a:r>
              <a:rPr lang="ru-RU" sz="2800" dirty="0" smtClean="0">
                <a:solidFill>
                  <a:schemeClr val="tx1">
                    <a:lumMod val="95000"/>
                    <a:lumOff val="5000"/>
                  </a:schemeClr>
                </a:solidFill>
                <a:latin typeface="Times New Roman" pitchFamily="18" charset="0"/>
                <a:cs typeface="Times New Roman" pitchFamily="18" charset="0"/>
              </a:rPr>
              <a:t>.</a:t>
            </a:r>
          </a:p>
          <a:p>
            <a:pPr marL="45720" indent="0" algn="just">
              <a:buNone/>
            </a:pPr>
            <a:r>
              <a:rPr lang="ru-RU" sz="2800" b="1" dirty="0" smtClean="0">
                <a:solidFill>
                  <a:schemeClr val="tx1">
                    <a:lumMod val="95000"/>
                    <a:lumOff val="5000"/>
                  </a:schemeClr>
                </a:solidFill>
                <a:latin typeface="Times New Roman" pitchFamily="18" charset="0"/>
                <a:cs typeface="Times New Roman" pitchFamily="18" charset="0"/>
              </a:rPr>
              <a:t>      </a:t>
            </a:r>
            <a:r>
              <a:rPr lang="ru-RU" sz="2800" b="1" dirty="0" err="1" smtClean="0">
                <a:solidFill>
                  <a:schemeClr val="tx1">
                    <a:lumMod val="95000"/>
                    <a:lumOff val="5000"/>
                  </a:schemeClr>
                </a:solidFill>
                <a:latin typeface="Times New Roman" pitchFamily="18" charset="0"/>
                <a:cs typeface="Times New Roman" pitchFamily="18" charset="0"/>
              </a:rPr>
              <a:t>Ұялу</a:t>
            </a:r>
            <a:r>
              <a:rPr lang="ru-RU" sz="2800" b="1" dirty="0" smtClean="0">
                <a:solidFill>
                  <a:schemeClr val="tx1">
                    <a:lumMod val="95000"/>
                    <a:lumOff val="5000"/>
                  </a:schemeClr>
                </a:solidFill>
                <a:latin typeface="Times New Roman" pitchFamily="18" charset="0"/>
                <a:cs typeface="Times New Roman" pitchFamily="18" charset="0"/>
              </a:rPr>
              <a:t> </a:t>
            </a:r>
            <a:r>
              <a:rPr lang="ru-RU" sz="2800" b="1" dirty="0" err="1">
                <a:solidFill>
                  <a:schemeClr val="tx1">
                    <a:lumMod val="95000"/>
                    <a:lumOff val="5000"/>
                  </a:schemeClr>
                </a:solidFill>
                <a:latin typeface="Times New Roman" pitchFamily="18" charset="0"/>
                <a:cs typeface="Times New Roman" pitchFamily="18" charset="0"/>
              </a:rPr>
              <a:t>эмоциясы</a:t>
            </a:r>
            <a:r>
              <a:rPr lang="ru-RU" sz="2800" b="1" dirty="0">
                <a:solidFill>
                  <a:schemeClr val="tx1">
                    <a:lumMod val="95000"/>
                    <a:lumOff val="5000"/>
                  </a:schemeClr>
                </a:solidFill>
                <a:latin typeface="Times New Roman" pitchFamily="18" charset="0"/>
                <a:cs typeface="Times New Roman" pitchFamily="18" charset="0"/>
              </a:rPr>
              <a:t> </a:t>
            </a:r>
            <a:r>
              <a:rPr lang="ru-RU" sz="2800" dirty="0">
                <a:solidFill>
                  <a:schemeClr val="tx1">
                    <a:lumMod val="95000"/>
                    <a:lumOff val="5000"/>
                  </a:schemeClr>
                </a:solidFill>
                <a:latin typeface="Times New Roman" pitchFamily="18" charset="0"/>
                <a:cs typeface="Times New Roman" pitchFamily="18" charset="0"/>
              </a:rPr>
              <a:t>- </a:t>
            </a:r>
            <a:r>
              <a:rPr lang="ru-RU" sz="2800" dirty="0" smtClean="0">
                <a:solidFill>
                  <a:schemeClr val="tx1">
                    <a:lumMod val="95000"/>
                    <a:lumOff val="5000"/>
                  </a:schemeClr>
                </a:solidFill>
                <a:latin typeface="Times New Roman" pitchFamily="18" charset="0"/>
                <a:cs typeface="Times New Roman" pitchFamily="18" charset="0"/>
              </a:rPr>
              <a:t> субъект </a:t>
            </a:r>
            <a:r>
              <a:rPr lang="ru-RU" sz="2800" dirty="0" err="1">
                <a:solidFill>
                  <a:schemeClr val="tx1">
                    <a:lumMod val="95000"/>
                    <a:lumOff val="5000"/>
                  </a:schemeClr>
                </a:solidFill>
                <a:latin typeface="Times New Roman" pitchFamily="18" charset="0"/>
                <a:cs typeface="Times New Roman" pitchFamily="18" charset="0"/>
              </a:rPr>
              <a:t>өзiне</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көзқарасына</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ойына</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тұлғалық</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қасиетерiне</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қатынастарына</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сыртқы</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ерекшелiгiне</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сәйкес</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емес</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әрекеттерiн</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жасаған</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кезде</a:t>
            </a:r>
            <a:r>
              <a:rPr lang="ru-RU" sz="2800" dirty="0">
                <a:solidFill>
                  <a:schemeClr val="tx1">
                    <a:lumMod val="95000"/>
                    <a:lumOff val="5000"/>
                  </a:schemeClr>
                </a:solidFill>
                <a:latin typeface="Times New Roman" pitchFamily="18" charset="0"/>
                <a:cs typeface="Times New Roman" pitchFamily="18" charset="0"/>
              </a:rPr>
              <a:t> </a:t>
            </a:r>
            <a:r>
              <a:rPr lang="ru-RU" sz="2800" dirty="0" err="1">
                <a:solidFill>
                  <a:schemeClr val="tx1">
                    <a:lumMod val="95000"/>
                    <a:lumOff val="5000"/>
                  </a:schemeClr>
                </a:solidFill>
                <a:latin typeface="Times New Roman" pitchFamily="18" charset="0"/>
                <a:cs typeface="Times New Roman" pitchFamily="18" charset="0"/>
              </a:rPr>
              <a:t>туады</a:t>
            </a:r>
            <a:r>
              <a:rPr lang="ru-RU" sz="2800" dirty="0">
                <a:solidFill>
                  <a:schemeClr val="tx1">
                    <a:lumMod val="95000"/>
                    <a:lumOff val="5000"/>
                  </a:schemeClr>
                </a:solidFill>
                <a:latin typeface="Times New Roman" pitchFamily="18" charset="0"/>
                <a:cs typeface="Times New Roman" pitchFamily="18" charset="0"/>
              </a:rPr>
              <a:t>.</a:t>
            </a:r>
          </a:p>
        </p:txBody>
      </p:sp>
    </p:spTree>
    <p:extLst>
      <p:ext uri="{BB962C8B-B14F-4D97-AF65-F5344CB8AC3E}">
        <p14:creationId xmlns:p14="http://schemas.microsoft.com/office/powerpoint/2010/main" val="2483344204"/>
      </p:ext>
    </p:extLst>
  </p:cSld>
  <p:clrMapOvr>
    <a:masterClrMapping/>
  </p:clrMapOvr>
  <p:timing>
    <p:tnLst>
      <p:par>
        <p:cTn id="1" dur="indefinite" restart="never" nodeType="tmRoot"/>
      </p:par>
    </p:tnLst>
  </p:timing>
</p:sld>
</file>

<file path=ppt/theme/theme1.xml><?xml version="1.0" encoding="utf-8"?>
<a:theme xmlns:a="http://schemas.openxmlformats.org/drawingml/2006/main" name="Грань">
  <a:themeElements>
    <a:clrScheme name="Грань">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215</TotalTime>
  <Words>1165</Words>
  <Application>Microsoft Office PowerPoint</Application>
  <PresentationFormat>Экран (4:3)</PresentationFormat>
  <Paragraphs>36</Paragraphs>
  <Slides>18</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18</vt:i4>
      </vt:variant>
    </vt:vector>
  </HeadingPairs>
  <TitlesOfParts>
    <vt:vector size="24" baseType="lpstr">
      <vt:lpstr>Arial</vt:lpstr>
      <vt:lpstr>Cambria</vt:lpstr>
      <vt:lpstr>Times New Roman</vt:lpstr>
      <vt:lpstr>Trebuchet MS</vt:lpstr>
      <vt:lpstr>Wingdings 3</vt:lpstr>
      <vt:lpstr>Грань</vt:lpstr>
      <vt:lpstr>12 дәріс. Эмоция және сезім. Ерік</vt:lpstr>
      <vt:lpstr>Презентация PowerPoint</vt:lpstr>
      <vt:lpstr>Презентация PowerPoint</vt:lpstr>
      <vt:lpstr>Презентация PowerPoint</vt:lpstr>
      <vt:lpstr>Презентация PowerPoint</vt:lpstr>
      <vt:lpstr>Презентация PowerPoint</vt:lpstr>
      <vt:lpstr>2. Эмоцияның қызметтерi</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4. Сезiмдердiң психологиялық сипаттамасы</vt:lpstr>
      <vt:lpstr>5. Жоғары сезiмдер</vt:lpstr>
      <vt:lpstr>6. Ерiк</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Физика – техникалық факультеті  Психикалық процестер</dc:title>
  <dc:creator>Altynai</dc:creator>
  <cp:lastModifiedBy>User2</cp:lastModifiedBy>
  <cp:revision>24</cp:revision>
  <dcterms:created xsi:type="dcterms:W3CDTF">2014-02-19T15:04:32Z</dcterms:created>
  <dcterms:modified xsi:type="dcterms:W3CDTF">2015-04-07T22:46:02Z</dcterms:modified>
</cp:coreProperties>
</file>