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E6D9C"/>
                </a:solidFill>
              </a:rPr>
              <a:t>Community </a:t>
            </a:r>
            <a:r>
              <a:rPr lang="en-US" dirty="0" err="1" smtClean="0">
                <a:solidFill>
                  <a:srgbClr val="4E6D9C"/>
                </a:solidFill>
              </a:rPr>
              <a:t>ACTIONMaps</a:t>
            </a:r>
            <a:r>
              <a:rPr lang="en-US" dirty="0" smtClean="0">
                <a:solidFill>
                  <a:srgbClr val="4E6D9C"/>
                </a:solidFill>
              </a:rPr>
              <a:t>!</a:t>
            </a:r>
            <a:br>
              <a:rPr lang="en-US" dirty="0" smtClean="0">
                <a:solidFill>
                  <a:srgbClr val="4E6D9C"/>
                </a:solidFill>
              </a:rPr>
            </a:br>
            <a:r>
              <a:rPr lang="en-US" sz="3600" dirty="0" smtClean="0">
                <a:solidFill>
                  <a:srgbClr val="4E6D9C"/>
                </a:solidFill>
              </a:rPr>
              <a:t>Mapping Safety Net Service Needs</a:t>
            </a:r>
            <a:endParaRPr lang="en-US" sz="3600" dirty="0">
              <a:solidFill>
                <a:srgbClr val="4E6D9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Challenge leader: Clare Higgins</a:t>
            </a:r>
          </a:p>
          <a:p>
            <a:r>
              <a:rPr lang="en-US" sz="2300" dirty="0" smtClean="0"/>
              <a:t>Census rep: Ana-Maria Garcia</a:t>
            </a:r>
            <a:endParaRPr lang="en-US" sz="2300" dirty="0"/>
          </a:p>
          <a:p>
            <a:r>
              <a:rPr lang="en-US" sz="2300" dirty="0" smtClean="0"/>
              <a:t>Carrie Bernstein, Caleb </a:t>
            </a:r>
            <a:r>
              <a:rPr lang="en-US" sz="2300" dirty="0" err="1" smtClean="0"/>
              <a:t>Fassett</a:t>
            </a:r>
            <a:r>
              <a:rPr lang="en-US" sz="2300" dirty="0" smtClean="0"/>
              <a:t>, </a:t>
            </a:r>
            <a:r>
              <a:rPr lang="en-US" sz="2300" dirty="0" smtClean="0"/>
              <a:t>Lydia, </a:t>
            </a:r>
            <a:r>
              <a:rPr lang="en-US" sz="2300" dirty="0" err="1" smtClean="0"/>
              <a:t>Lissie</a:t>
            </a:r>
            <a:r>
              <a:rPr lang="en-US" sz="2300" dirty="0" smtClean="0"/>
              <a:t> Fein</a:t>
            </a:r>
            <a:r>
              <a:rPr lang="en-US" sz="2300" dirty="0" smtClean="0"/>
              <a:t>, Kevin McKenna, Bob Stark, Matthew </a:t>
            </a:r>
            <a:r>
              <a:rPr lang="en-US" sz="2300" dirty="0" err="1" smtClean="0"/>
              <a:t>Wimmer</a:t>
            </a:r>
            <a:r>
              <a:rPr lang="en-US" sz="2300" dirty="0" smtClean="0"/>
              <a:t>, Terri Yu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033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E6D9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Greenfield, Massachusetts</a:t>
            </a:r>
          </a:p>
          <a:p>
            <a:r>
              <a:rPr lang="en-US" dirty="0" smtClean="0"/>
              <a:t>Provides essential services for people of lower </a:t>
            </a:r>
            <a:r>
              <a:rPr lang="en-US" dirty="0"/>
              <a:t>incomes in the Franklin, Hampshire, and North </a:t>
            </a:r>
            <a:r>
              <a:rPr lang="en-US" dirty="0" err="1"/>
              <a:t>Quabbin</a:t>
            </a:r>
            <a:r>
              <a:rPr lang="en-US" dirty="0"/>
              <a:t> </a:t>
            </a:r>
            <a:r>
              <a:rPr lang="en-US" dirty="0" smtClean="0"/>
              <a:t>Regions</a:t>
            </a:r>
          </a:p>
          <a:p>
            <a:r>
              <a:rPr lang="en-US" dirty="0"/>
              <a:t>Services include home </a:t>
            </a:r>
            <a:r>
              <a:rPr lang="en-US" dirty="0" smtClean="0"/>
              <a:t>weatherization, fuel assistance, financial counseling, youth programs, </a:t>
            </a:r>
            <a:r>
              <a:rPr lang="en-US" dirty="0"/>
              <a:t>nutrition </a:t>
            </a:r>
            <a:r>
              <a:rPr lang="en-US" dirty="0" smtClean="0"/>
              <a:t>assistance</a:t>
            </a:r>
          </a:p>
          <a:p>
            <a:r>
              <a:rPr lang="en-US" dirty="0" smtClean="0"/>
              <a:t>Runs 40 programs for 30,000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3200400" cy="11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Challenge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many databases in spreadsheet format</a:t>
            </a:r>
          </a:p>
          <a:p>
            <a:r>
              <a:rPr lang="en-US" dirty="0" smtClean="0"/>
              <a:t>Can we visualize this data with mapping technology?</a:t>
            </a:r>
          </a:p>
          <a:p>
            <a:r>
              <a:rPr lang="en-US" dirty="0" smtClean="0"/>
              <a:t>Must preserve anonymity of clients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29941"/>
            <a:ext cx="6781800" cy="1846659"/>
          </a:xfrm>
          <a:prstGeom prst="rect">
            <a:avLst/>
          </a:prstGeom>
          <a:noFill/>
          <a:ln w="50800" cmpd="dbl">
            <a:solidFill>
              <a:srgbClr val="4E6D9C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Are there better ways to assess need, so </a:t>
            </a:r>
            <a:r>
              <a:rPr lang="en-US" sz="3200" dirty="0" smtClean="0"/>
              <a:t>that services </a:t>
            </a:r>
            <a:r>
              <a:rPr lang="en-US" sz="3200" dirty="0"/>
              <a:t>are better matched to areas of greatest need?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Mapping app design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276600" y="1905000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Visualization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(Leaflet, </a:t>
            </a:r>
            <a:r>
              <a:rPr lang="en-US" dirty="0" err="1" smtClean="0"/>
              <a:t>OpenStreetMap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94017" y="4245429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Data processing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(Python)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52828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283" y="4492228"/>
            <a:ext cx="130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Client 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804700" y="5477691"/>
            <a:ext cx="1786100" cy="75546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UI data entry tool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7750" y="5090160"/>
            <a:ext cx="150265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</p:cNvCxnSpPr>
          <p:nvPr/>
        </p:nvCxnSpPr>
        <p:spPr>
          <a:xfrm flipV="1">
            <a:off x="1697750" y="5090160"/>
            <a:ext cx="0" cy="38753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V="1">
            <a:off x="2475179" y="4676894"/>
            <a:ext cx="725221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</p:cNvCxnSpPr>
          <p:nvPr/>
        </p:nvCxnSpPr>
        <p:spPr>
          <a:xfrm flipV="1">
            <a:off x="4627517" y="3337560"/>
            <a:ext cx="0" cy="9078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43600" y="2555965"/>
            <a:ext cx="762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0" y="60314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(Many thanks to the </a:t>
            </a:r>
            <a:r>
              <a:rPr lang="en-US" dirty="0" err="1" smtClean="0"/>
              <a:t>OpenStreetMap</a:t>
            </a:r>
            <a:r>
              <a:rPr lang="en-US" dirty="0" smtClean="0"/>
              <a:t> group for their help!)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0791" y="2057400"/>
            <a:ext cx="1440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Census 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2541506" y="2242066"/>
            <a:ext cx="591402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67"/>
            <a:ext cx="7391400" cy="6387019"/>
          </a:xfrm>
        </p:spPr>
      </p:pic>
      <p:sp>
        <p:nvSpPr>
          <p:cNvPr id="6" name="TextBox 5"/>
          <p:cNvSpPr txBox="1"/>
          <p:nvPr/>
        </p:nvSpPr>
        <p:spPr>
          <a:xfrm>
            <a:off x="533400" y="2065787"/>
            <a:ext cx="800219" cy="26586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4000" dirty="0" smtClean="0">
                <a:solidFill>
                  <a:srgbClr val="4E6D9C"/>
                </a:solidFill>
              </a:rPr>
              <a:t>Our mockup</a:t>
            </a:r>
            <a:endParaRPr lang="en-US" sz="4000" dirty="0">
              <a:solidFill>
                <a:srgbClr val="4E6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4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Community ACTIONMaps! Mapping Safety Net Service Needs</vt:lpstr>
      <vt:lpstr>PowerPoint Presentation</vt:lpstr>
      <vt:lpstr>Challenge</vt:lpstr>
      <vt:lpstr>Mapping app design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ACTIONMaps! Mapping Safety Net Service Needs</dc:title>
  <dc:creator>Terri</dc:creator>
  <cp:lastModifiedBy>Terri</cp:lastModifiedBy>
  <cp:revision>17</cp:revision>
  <dcterms:created xsi:type="dcterms:W3CDTF">2013-06-02T13:37:35Z</dcterms:created>
  <dcterms:modified xsi:type="dcterms:W3CDTF">2013-06-02T16:51:12Z</dcterms:modified>
</cp:coreProperties>
</file>