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4000" r:id="rId3"/>
    <p:sldId id="4010" r:id="rId4"/>
    <p:sldId id="4012" r:id="rId5"/>
    <p:sldId id="4011" r:id="rId6"/>
    <p:sldId id="4001" r:id="rId7"/>
    <p:sldId id="340" r:id="rId8"/>
    <p:sldId id="4002" r:id="rId9"/>
    <p:sldId id="4003" r:id="rId10"/>
    <p:sldId id="4004" r:id="rId11"/>
    <p:sldId id="4005" r:id="rId12"/>
    <p:sldId id="4006" r:id="rId13"/>
    <p:sldId id="4007" r:id="rId14"/>
    <p:sldId id="4008" r:id="rId15"/>
    <p:sldId id="4009"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lvl9pPr>
  </p:defaultTextStyle>
  <p:extLst>
    <p:ext uri="{521415D9-36F7-43E2-AB2F-B90AF26B5E84}">
      <p14:sectionLst xmlns:p14="http://schemas.microsoft.com/office/powerpoint/2010/main">
        <p14:section name="기본 구역" id="{A1466280-6BD2-4124-A463-71A7D4E7EE73}">
          <p14:sldIdLst>
            <p14:sldId id="256"/>
            <p14:sldId id="4000"/>
            <p14:sldId id="4010"/>
            <p14:sldId id="4012"/>
            <p14:sldId id="4011"/>
            <p14:sldId id="4001"/>
            <p14:sldId id="340"/>
            <p14:sldId id="4002"/>
            <p14:sldId id="4003"/>
            <p14:sldId id="4004"/>
            <p14:sldId id="4005"/>
            <p14:sldId id="4006"/>
            <p14:sldId id="4007"/>
            <p14:sldId id="4008"/>
            <p14:sldId id="40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0CA"/>
          </a:solidFill>
        </a:fill>
      </a:tcStyle>
    </a:wholeTbl>
    <a:band2H>
      <a:tcTxStyle/>
      <a:tcStyle>
        <a:tcBdr/>
        <a:fill>
          <a:solidFill>
            <a:srgbClr val="FFF0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BD8CA"/>
          </a:solidFill>
        </a:fill>
      </a:tcStyle>
    </a:wholeTbl>
    <a:band2H>
      <a:tcTxStyle/>
      <a:tcStyle>
        <a:tcBdr/>
        <a:fill>
          <a:solidFill>
            <a:srgbClr val="F5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CADA"/>
          </a:solidFill>
        </a:fill>
      </a:tcStyle>
    </a:wholeTbl>
    <a:band2H>
      <a:tcTxStyle/>
      <a:tcStyle>
        <a:tcBdr/>
        <a:fill>
          <a:solidFill>
            <a:srgbClr val="FBE6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333333"/>
        </a:fontRef>
        <a:srgbClr val="33333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33333"/>
        </a:fontRef>
        <a:srgbClr val="333333"/>
      </a:tcTxStyle>
      <a:tcStyle>
        <a:tcBdr>
          <a:left>
            <a:ln w="12700" cap="flat">
              <a:noFill/>
              <a:miter lim="400000"/>
            </a:ln>
          </a:left>
          <a:right>
            <a:ln w="12700" cap="flat">
              <a:noFill/>
              <a:miter lim="400000"/>
            </a:ln>
          </a:right>
          <a:top>
            <a:ln w="50800" cap="flat">
              <a:solidFill>
                <a:srgbClr val="333333"/>
              </a:solidFill>
              <a:prstDash val="solid"/>
              <a:round/>
            </a:ln>
          </a:top>
          <a:bottom>
            <a:ln w="25400" cap="flat">
              <a:solidFill>
                <a:srgbClr val="33333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333333"/>
              </a:solidFill>
              <a:prstDash val="solid"/>
              <a:round/>
            </a:ln>
          </a:top>
          <a:bottom>
            <a:ln w="25400" cap="flat">
              <a:solidFill>
                <a:srgbClr val="33333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firstRow>
  </a:tblStyle>
  <a:tblStyle styleId="{2708684C-4D16-4618-839F-0558EEFCDFE6}" styleName="">
    <a:tblBg/>
    <a:wholeTbl>
      <a:tcTxStyle b="off" i="off">
        <a:fontRef idx="minor">
          <a:srgbClr val="333333"/>
        </a:fontRef>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solidFill>
            <a:srgbClr val="333333">
              <a:alpha val="20000"/>
            </a:srgbClr>
          </a:solidFill>
        </a:fill>
      </a:tcStyle>
    </a:wholeTbl>
    <a:band2H>
      <a:tcTxStyle/>
      <a:tcStyle>
        <a:tcBdr/>
        <a:fill>
          <a:solidFill>
            <a:srgbClr val="FFFFFF"/>
          </a:solidFill>
        </a:fill>
      </a:tcStyle>
    </a:band2H>
    <a:firstCol>
      <a:tcTxStyle b="on" i="off">
        <a:fontRef idx="minor">
          <a:srgbClr val="333333"/>
        </a:fontRef>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solidFill>
            <a:srgbClr val="333333">
              <a:alpha val="20000"/>
            </a:srgbClr>
          </a:solidFill>
        </a:fill>
      </a:tcStyle>
    </a:firstCol>
    <a:lastRow>
      <a:tcTxStyle b="on" i="off">
        <a:fontRef idx="minor">
          <a:srgbClr val="333333"/>
        </a:fontRef>
        <a:srgbClr val="333333"/>
      </a:tcTxStyle>
      <a:tcStyle>
        <a:tcBdr>
          <a:left>
            <a:ln w="12700" cap="flat">
              <a:solidFill>
                <a:srgbClr val="333333"/>
              </a:solidFill>
              <a:prstDash val="solid"/>
              <a:round/>
            </a:ln>
          </a:left>
          <a:right>
            <a:ln w="12700" cap="flat">
              <a:solidFill>
                <a:srgbClr val="333333"/>
              </a:solidFill>
              <a:prstDash val="solid"/>
              <a:round/>
            </a:ln>
          </a:right>
          <a:top>
            <a:ln w="508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noFill/>
        </a:fill>
      </a:tcStyle>
    </a:lastRow>
    <a:firstRow>
      <a:tcTxStyle b="on" i="off">
        <a:fontRef idx="minor">
          <a:srgbClr val="333333"/>
        </a:fontRef>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254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7" autoAdjust="0"/>
    <p:restoredTop sz="94660"/>
  </p:normalViewPr>
  <p:slideViewPr>
    <p:cSldViewPr snapToGrid="0">
      <p:cViewPr varScale="1">
        <p:scale>
          <a:sx n="154" d="100"/>
          <a:sy n="154" d="100"/>
        </p:scale>
        <p:origin x="112"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47" name="Shape 364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48" name="Shape 36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29269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14.png"/></Relationships>
</file>

<file path=ppt/slideLayouts/_rels/slideLayout10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image" Target="../media/image9.png"/></Relationships>
</file>

<file path=ppt/slideLayouts/_rels/slideLayout10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image" Target="../media/image9.png"/></Relationships>
</file>

<file path=ppt/slideLayouts/_rels/slideLayout10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image" Target="../media/image9.png"/></Relationships>
</file>

<file path=ppt/slideLayouts/_rels/slideLayout10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image" Target="../media/image9.png"/></Relationships>
</file>

<file path=ppt/slideLayouts/_rels/slideLayout10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14.png"/><Relationship Id="rId9" Type="http://schemas.openxmlformats.org/officeDocument/2006/relationships/image" Target="../media/image9.png"/></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9.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14.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14.png"/></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7.png"/></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6.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14.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4.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4.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14.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14.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4.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4.png"/></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8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8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8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9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_rels/slideLayout9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age">
    <p:spTree>
      <p:nvGrpSpPr>
        <p:cNvPr id="1" name=""/>
        <p:cNvGrpSpPr/>
        <p:nvPr/>
      </p:nvGrpSpPr>
      <p:grpSpPr>
        <a:xfrm>
          <a:off x="0" y="0"/>
          <a:ext cx="0" cy="0"/>
          <a:chOff x="0" y="0"/>
          <a:chExt cx="0" cy="0"/>
        </a:xfrm>
      </p:grpSpPr>
      <p:pic>
        <p:nvPicPr>
          <p:cNvPr id="15" name="Picture 3" descr="Picture 3"/>
          <p:cNvPicPr>
            <a:picLocks noChangeAspect="1"/>
          </p:cNvPicPr>
          <p:nvPr/>
        </p:nvPicPr>
        <p:blipFill>
          <a:blip r:embed="rId2"/>
          <a:srcRect l="9814" b="13191"/>
          <a:stretch>
            <a:fillRect/>
          </a:stretch>
        </p:blipFill>
        <p:spPr>
          <a:xfrm>
            <a:off x="-29981" y="-29999"/>
            <a:ext cx="8848516" cy="6910486"/>
          </a:xfrm>
          <a:prstGeom prst="rect">
            <a:avLst/>
          </a:prstGeom>
          <a:ln w="12700">
            <a:miter lim="400000"/>
          </a:ln>
        </p:spPr>
      </p:pic>
      <p:sp>
        <p:nvSpPr>
          <p:cNvPr id="16" name="Body Level One…"/>
          <p:cNvSpPr txBox="1">
            <a:spLocks noGrp="1"/>
          </p:cNvSpPr>
          <p:nvPr>
            <p:ph type="body" sz="quarter" idx="1"/>
          </p:nvPr>
        </p:nvSpPr>
        <p:spPr>
          <a:xfrm>
            <a:off x="865478" y="4380755"/>
            <a:ext cx="5348289" cy="334963"/>
          </a:xfrm>
          <a:prstGeom prst="rect">
            <a:avLst/>
          </a:prstGeom>
        </p:spPr>
        <p:txBody>
          <a:bodyPr/>
          <a:lstStyle>
            <a:lvl1pPr marL="0" indent="0">
              <a:buSzTx/>
              <a:buFontTx/>
              <a:buNone/>
              <a:defRPr sz="1400">
                <a:solidFill>
                  <a:srgbClr val="FFFFFF"/>
                </a:solidFill>
              </a:defRPr>
            </a:lvl1pPr>
            <a:lvl2pPr marL="0" indent="342900">
              <a:buSzTx/>
              <a:buFontTx/>
              <a:buNone/>
              <a:defRPr sz="1400">
                <a:solidFill>
                  <a:srgbClr val="FFFFFF"/>
                </a:solidFill>
              </a:defRPr>
            </a:lvl2pPr>
            <a:lvl3pPr marL="0" indent="685800">
              <a:buSzTx/>
              <a:buFontTx/>
              <a:buNone/>
              <a:defRPr sz="1400">
                <a:solidFill>
                  <a:srgbClr val="FFFFFF"/>
                </a:solidFill>
              </a:defRPr>
            </a:lvl3pPr>
            <a:lvl4pPr marL="0" indent="1028700">
              <a:buSzTx/>
              <a:buFontTx/>
              <a:buNone/>
              <a:defRPr sz="1400">
                <a:solidFill>
                  <a:srgbClr val="FFFFFF"/>
                </a:solidFill>
              </a:defRPr>
            </a:lvl4pPr>
            <a:lvl5pPr marL="0" indent="1371600">
              <a:buSzTx/>
              <a:buFont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7" name="Text Placeholder 13"/>
          <p:cNvSpPr>
            <a:spLocks noGrp="1"/>
          </p:cNvSpPr>
          <p:nvPr>
            <p:ph type="body" sz="quarter" idx="13"/>
          </p:nvPr>
        </p:nvSpPr>
        <p:spPr>
          <a:xfrm>
            <a:off x="865477" y="4701166"/>
            <a:ext cx="5348289" cy="334963"/>
          </a:xfrm>
          <a:prstGeom prst="rect">
            <a:avLst/>
          </a:prstGeom>
        </p:spPr>
        <p:txBody>
          <a:bodyPr/>
          <a:lstStyle/>
          <a:p>
            <a:pPr marL="0" indent="0">
              <a:buSzTx/>
              <a:buFontTx/>
              <a:buNone/>
              <a:defRPr sz="1400">
                <a:solidFill>
                  <a:srgbClr val="FFFFFF"/>
                </a:solidFill>
                <a:latin typeface="+mn-lt"/>
                <a:ea typeface="+mn-ea"/>
                <a:cs typeface="+mn-cs"/>
                <a:sym typeface="Calibri"/>
              </a:defRPr>
            </a:pPr>
            <a:endParaRPr/>
          </a:p>
        </p:txBody>
      </p:sp>
      <p:sp>
        <p:nvSpPr>
          <p:cNvPr id="18" name="Title Text"/>
          <p:cNvSpPr txBox="1">
            <a:spLocks noGrp="1"/>
          </p:cNvSpPr>
          <p:nvPr>
            <p:ph type="title"/>
          </p:nvPr>
        </p:nvSpPr>
        <p:spPr>
          <a:xfrm>
            <a:off x="859567" y="3694638"/>
            <a:ext cx="5341498" cy="683021"/>
          </a:xfrm>
          <a:prstGeom prst="rect">
            <a:avLst/>
          </a:prstGeom>
        </p:spPr>
        <p:txBody>
          <a:bodyPr/>
          <a:lstStyle>
            <a:lvl1pPr>
              <a:defRPr sz="2400">
                <a:solidFill>
                  <a:srgbClr val="FFFFFF"/>
                </a:solidFill>
              </a:defRPr>
            </a:lvl1pPr>
          </a:lstStyle>
          <a:p>
            <a:r>
              <a:t>Title Text</a:t>
            </a:r>
          </a:p>
        </p:txBody>
      </p:sp>
      <p:pic>
        <p:nvPicPr>
          <p:cNvPr id="19" name="Picture 2" descr="Picture 2"/>
          <p:cNvPicPr>
            <a:picLocks noChangeAspect="1"/>
          </p:cNvPicPr>
          <p:nvPr/>
        </p:nvPicPr>
        <p:blipFill>
          <a:blip r:embed="rId3"/>
          <a:stretch>
            <a:fillRect/>
          </a:stretch>
        </p:blipFill>
        <p:spPr>
          <a:xfrm>
            <a:off x="884967" y="2291671"/>
            <a:ext cx="4119395" cy="1188547"/>
          </a:xfrm>
          <a:prstGeom prst="rect">
            <a:avLst/>
          </a:prstGeom>
          <a:ln w="12700">
            <a:miter lim="400000"/>
          </a:ln>
        </p:spPr>
      </p:pic>
      <p:pic>
        <p:nvPicPr>
          <p:cNvPr id="20" name="Picture 14" descr="Picture 14"/>
          <p:cNvPicPr>
            <a:picLocks noChangeAspect="1"/>
          </p:cNvPicPr>
          <p:nvPr/>
        </p:nvPicPr>
        <p:blipFill>
          <a:blip r:embed="rId4"/>
          <a:stretch>
            <a:fillRect/>
          </a:stretch>
        </p:blipFill>
        <p:spPr>
          <a:xfrm>
            <a:off x="7236848" y="2235984"/>
            <a:ext cx="3909392" cy="1366724"/>
          </a:xfrm>
          <a:prstGeom prst="rect">
            <a:avLst/>
          </a:prstGeom>
          <a:ln w="12700">
            <a:miter lim="400000"/>
          </a:ln>
        </p:spPr>
      </p:pic>
      <p:sp>
        <p:nvSpPr>
          <p:cNvPr id="21"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ingle Large Image">
    <p:spTree>
      <p:nvGrpSpPr>
        <p:cNvPr id="1" name=""/>
        <p:cNvGrpSpPr/>
        <p:nvPr/>
      </p:nvGrpSpPr>
      <p:grpSpPr>
        <a:xfrm>
          <a:off x="0" y="0"/>
          <a:ext cx="0" cy="0"/>
          <a:chOff x="0" y="0"/>
          <a:chExt cx="0" cy="0"/>
        </a:xfrm>
      </p:grpSpPr>
      <p:sp>
        <p:nvSpPr>
          <p:cNvPr id="165" name="Picture Placeholder 6"/>
          <p:cNvSpPr>
            <a:spLocks noGrp="1"/>
          </p:cNvSpPr>
          <p:nvPr>
            <p:ph type="pic" idx="13"/>
          </p:nvPr>
        </p:nvSpPr>
        <p:spPr>
          <a:xfrm>
            <a:off x="-46498" y="-51174"/>
            <a:ext cx="12362483" cy="6978917"/>
          </a:xfrm>
          <a:prstGeom prst="rect">
            <a:avLst/>
          </a:prstGeom>
        </p:spPr>
        <p:txBody>
          <a:bodyPr lIns="91439" rIns="91439">
            <a:noAutofit/>
          </a:bodyPr>
          <a:lstStyle/>
          <a:p>
            <a:endParaRPr/>
          </a:p>
        </p:txBody>
      </p:sp>
      <p:sp>
        <p:nvSpPr>
          <p:cNvPr id="166"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70" name="Group 15"/>
          <p:cNvGrpSpPr/>
          <p:nvPr/>
        </p:nvGrpSpPr>
        <p:grpSpPr>
          <a:xfrm>
            <a:off x="-35721" y="-28577"/>
            <a:ext cx="12229127" cy="6886811"/>
            <a:chOff x="0" y="0"/>
            <a:chExt cx="12229125" cy="6886809"/>
          </a:xfrm>
        </p:grpSpPr>
        <p:pic>
          <p:nvPicPr>
            <p:cNvPr id="167"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68"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69"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75" name="Group 23"/>
          <p:cNvGrpSpPr/>
          <p:nvPr/>
        </p:nvGrpSpPr>
        <p:grpSpPr>
          <a:xfrm>
            <a:off x="-21433" y="-21432"/>
            <a:ext cx="12213433" cy="6879433"/>
            <a:chOff x="0" y="0"/>
            <a:chExt cx="12213432" cy="6879431"/>
          </a:xfrm>
        </p:grpSpPr>
        <p:grpSp>
          <p:nvGrpSpPr>
            <p:cNvPr id="173" name="Group 24"/>
            <p:cNvGrpSpPr/>
            <p:nvPr/>
          </p:nvGrpSpPr>
          <p:grpSpPr>
            <a:xfrm>
              <a:off x="-1" y="0"/>
              <a:ext cx="12213434" cy="6879432"/>
              <a:chOff x="0" y="0"/>
              <a:chExt cx="12213432" cy="6879431"/>
            </a:xfrm>
          </p:grpSpPr>
          <p:pic>
            <p:nvPicPr>
              <p:cNvPr id="171" name="Picture 28" descr="Picture 28"/>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72" name="Picture 29" descr="Picture 29"/>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74"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80" name="Group 30"/>
          <p:cNvGrpSpPr/>
          <p:nvPr/>
        </p:nvGrpSpPr>
        <p:grpSpPr>
          <a:xfrm>
            <a:off x="-28575" y="-21433"/>
            <a:ext cx="12220575" cy="6879434"/>
            <a:chOff x="0" y="0"/>
            <a:chExt cx="12220574" cy="6879432"/>
          </a:xfrm>
        </p:grpSpPr>
        <p:grpSp>
          <p:nvGrpSpPr>
            <p:cNvPr id="178" name="Group 31"/>
            <p:cNvGrpSpPr/>
            <p:nvPr/>
          </p:nvGrpSpPr>
          <p:grpSpPr>
            <a:xfrm>
              <a:off x="0" y="-1"/>
              <a:ext cx="12220575" cy="6879434"/>
              <a:chOff x="0" y="0"/>
              <a:chExt cx="12220574" cy="6879432"/>
            </a:xfrm>
          </p:grpSpPr>
          <p:pic>
            <p:nvPicPr>
              <p:cNvPr id="176" name="Picture 38" descr="Picture 38"/>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77" name="Picture 39" descr="Picture 39"/>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79" name="Picture 32" descr="Picture 32"/>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81"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cSld name="Blank Title">
    <p:spTree>
      <p:nvGrpSpPr>
        <p:cNvPr id="1" name=""/>
        <p:cNvGrpSpPr/>
        <p:nvPr/>
      </p:nvGrpSpPr>
      <p:grpSpPr>
        <a:xfrm>
          <a:off x="0" y="0"/>
          <a:ext cx="0" cy="0"/>
          <a:chOff x="0" y="0"/>
          <a:chExt cx="0" cy="0"/>
        </a:xfrm>
      </p:grpSpPr>
      <p:sp>
        <p:nvSpPr>
          <p:cNvPr id="2426"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427"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428"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429"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430"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431"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pic>
        <p:nvPicPr>
          <p:cNvPr id="2432" name="Picture 9" descr="Picture 9"/>
          <p:cNvPicPr>
            <a:picLocks noChangeAspect="1"/>
          </p:cNvPicPr>
          <p:nvPr/>
        </p:nvPicPr>
        <p:blipFill>
          <a:blip r:embed="rId5"/>
          <a:stretch>
            <a:fillRect/>
          </a:stretch>
        </p:blipFill>
        <p:spPr>
          <a:xfrm>
            <a:off x="11021261" y="6467755"/>
            <a:ext cx="901800" cy="235701"/>
          </a:xfrm>
          <a:prstGeom prst="rect">
            <a:avLst/>
          </a:prstGeom>
          <a:ln w="12700">
            <a:miter lim="400000"/>
          </a:ln>
        </p:spPr>
      </p:pic>
      <p:sp>
        <p:nvSpPr>
          <p:cNvPr id="2433"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434"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x">
  <p:cSld name="Title Profile Images">
    <p:spTree>
      <p:nvGrpSpPr>
        <p:cNvPr id="1" name=""/>
        <p:cNvGrpSpPr/>
        <p:nvPr/>
      </p:nvGrpSpPr>
      <p:grpSpPr>
        <a:xfrm>
          <a:off x="0" y="0"/>
          <a:ext cx="0" cy="0"/>
          <a:chOff x="0" y="0"/>
          <a:chExt cx="0" cy="0"/>
        </a:xfrm>
      </p:grpSpPr>
      <p:sp>
        <p:nvSpPr>
          <p:cNvPr id="2441"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442"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443"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444"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445"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446"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pic>
        <p:nvPicPr>
          <p:cNvPr id="2447" name="Picture 9" descr="Picture 9"/>
          <p:cNvPicPr>
            <a:picLocks noChangeAspect="1"/>
          </p:cNvPicPr>
          <p:nvPr/>
        </p:nvPicPr>
        <p:blipFill>
          <a:blip r:embed="rId5"/>
          <a:stretch>
            <a:fillRect/>
          </a:stretch>
        </p:blipFill>
        <p:spPr>
          <a:xfrm>
            <a:off x="11021261" y="6467755"/>
            <a:ext cx="901800" cy="235701"/>
          </a:xfrm>
          <a:prstGeom prst="rect">
            <a:avLst/>
          </a:prstGeom>
          <a:ln w="12700">
            <a:miter lim="400000"/>
          </a:ln>
        </p:spPr>
      </p:pic>
      <p:sp>
        <p:nvSpPr>
          <p:cNvPr id="2448"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449" name="Picture Placeholder 2"/>
          <p:cNvSpPr>
            <a:spLocks noGrp="1"/>
          </p:cNvSpPr>
          <p:nvPr>
            <p:ph type="pic" sz="quarter" idx="13"/>
          </p:nvPr>
        </p:nvSpPr>
        <p:spPr>
          <a:xfrm>
            <a:off x="1403499" y="2773164"/>
            <a:ext cx="1732604" cy="1732602"/>
          </a:xfrm>
          <a:prstGeom prst="rect">
            <a:avLst/>
          </a:prstGeom>
        </p:spPr>
        <p:txBody>
          <a:bodyPr lIns="91439" rIns="91439">
            <a:noAutofit/>
          </a:bodyPr>
          <a:lstStyle/>
          <a:p>
            <a:endParaRPr/>
          </a:p>
        </p:txBody>
      </p:sp>
      <p:sp>
        <p:nvSpPr>
          <p:cNvPr id="2450" name="Picture Placeholder 2"/>
          <p:cNvSpPr>
            <a:spLocks noGrp="1"/>
          </p:cNvSpPr>
          <p:nvPr>
            <p:ph type="pic" sz="quarter" idx="14"/>
          </p:nvPr>
        </p:nvSpPr>
        <p:spPr>
          <a:xfrm>
            <a:off x="3911243" y="2773164"/>
            <a:ext cx="1732604" cy="1732602"/>
          </a:xfrm>
          <a:prstGeom prst="rect">
            <a:avLst/>
          </a:prstGeom>
        </p:spPr>
        <p:txBody>
          <a:bodyPr lIns="91439" rIns="91439">
            <a:noAutofit/>
          </a:bodyPr>
          <a:lstStyle/>
          <a:p>
            <a:endParaRPr/>
          </a:p>
        </p:txBody>
      </p:sp>
      <p:sp>
        <p:nvSpPr>
          <p:cNvPr id="2451" name="Picture Placeholder 2"/>
          <p:cNvSpPr>
            <a:spLocks noGrp="1"/>
          </p:cNvSpPr>
          <p:nvPr>
            <p:ph type="pic" sz="quarter" idx="15"/>
          </p:nvPr>
        </p:nvSpPr>
        <p:spPr>
          <a:xfrm>
            <a:off x="6418986" y="2773164"/>
            <a:ext cx="1732602" cy="1732602"/>
          </a:xfrm>
          <a:prstGeom prst="rect">
            <a:avLst/>
          </a:prstGeom>
        </p:spPr>
        <p:txBody>
          <a:bodyPr lIns="91439" rIns="91439">
            <a:noAutofit/>
          </a:bodyPr>
          <a:lstStyle/>
          <a:p>
            <a:endParaRPr/>
          </a:p>
        </p:txBody>
      </p:sp>
      <p:sp>
        <p:nvSpPr>
          <p:cNvPr id="2452" name="Picture Placeholder 2"/>
          <p:cNvSpPr>
            <a:spLocks noGrp="1"/>
          </p:cNvSpPr>
          <p:nvPr>
            <p:ph type="pic" sz="quarter" idx="16"/>
          </p:nvPr>
        </p:nvSpPr>
        <p:spPr>
          <a:xfrm>
            <a:off x="8926725" y="2773164"/>
            <a:ext cx="1732602" cy="1732602"/>
          </a:xfrm>
          <a:prstGeom prst="rect">
            <a:avLst/>
          </a:prstGeom>
        </p:spPr>
        <p:txBody>
          <a:bodyPr lIns="91439" rIns="91439">
            <a:noAutofit/>
          </a:bodyPr>
          <a:lstStyle/>
          <a:p>
            <a:endParaRPr/>
          </a:p>
        </p:txBody>
      </p:sp>
      <p:grpSp>
        <p:nvGrpSpPr>
          <p:cNvPr id="2456" name="Group 40"/>
          <p:cNvGrpSpPr/>
          <p:nvPr/>
        </p:nvGrpSpPr>
        <p:grpSpPr>
          <a:xfrm>
            <a:off x="-35723" y="-28578"/>
            <a:ext cx="12229131" cy="6886814"/>
            <a:chOff x="-1" y="-1"/>
            <a:chExt cx="12229130" cy="6886813"/>
          </a:xfrm>
        </p:grpSpPr>
        <p:pic>
          <p:nvPicPr>
            <p:cNvPr id="2453" name="Picture 41" descr="Picture 41"/>
            <p:cNvPicPr>
              <a:picLocks noChangeAspect="1"/>
            </p:cNvPicPr>
            <p:nvPr/>
          </p:nvPicPr>
          <p:blipFill>
            <a:blip r:embed="rId6"/>
            <a:stretch>
              <a:fillRect/>
            </a:stretch>
          </p:blipFill>
          <p:spPr>
            <a:xfrm>
              <a:off x="7959993" y="6368207"/>
              <a:ext cx="4269136" cy="518605"/>
            </a:xfrm>
            <a:prstGeom prst="rect">
              <a:avLst/>
            </a:prstGeom>
            <a:ln w="12700" cap="flat">
              <a:noFill/>
              <a:miter lim="400000"/>
            </a:ln>
            <a:effectLst/>
          </p:spPr>
        </p:pic>
        <p:pic>
          <p:nvPicPr>
            <p:cNvPr id="2454" name="Picture 42" descr="Picture 42"/>
            <p:cNvPicPr>
              <a:picLocks noChangeAspect="1"/>
            </p:cNvPicPr>
            <p:nvPr/>
          </p:nvPicPr>
          <p:blipFill>
            <a:blip r:embed="rId7"/>
            <a:stretch>
              <a:fillRect/>
            </a:stretch>
          </p:blipFill>
          <p:spPr>
            <a:xfrm>
              <a:off x="10667560" y="6460725"/>
              <a:ext cx="1455156" cy="360882"/>
            </a:xfrm>
            <a:prstGeom prst="rect">
              <a:avLst/>
            </a:prstGeom>
            <a:ln w="12700" cap="flat">
              <a:noFill/>
              <a:miter lim="400000"/>
            </a:ln>
            <a:effectLst/>
          </p:spPr>
        </p:pic>
        <p:pic>
          <p:nvPicPr>
            <p:cNvPr id="2455" name="Picture 43" descr="Picture 43"/>
            <p:cNvPicPr>
              <a:picLocks noChangeAspect="1"/>
            </p:cNvPicPr>
            <p:nvPr/>
          </p:nvPicPr>
          <p:blipFill>
            <a:blip r:embed="rId6"/>
            <a:srcRect r="67303" b="20341"/>
            <a:stretch>
              <a:fillRect/>
            </a:stretch>
          </p:blipFill>
          <p:spPr>
            <a:xfrm rot="10800000">
              <a:off x="-2" y="-2"/>
              <a:ext cx="1162923" cy="344175"/>
            </a:xfrm>
            <a:prstGeom prst="rect">
              <a:avLst/>
            </a:prstGeom>
            <a:ln w="12700" cap="flat">
              <a:noFill/>
              <a:miter lim="400000"/>
            </a:ln>
            <a:effectLst/>
          </p:spPr>
        </p:pic>
      </p:grpSp>
      <p:grpSp>
        <p:nvGrpSpPr>
          <p:cNvPr id="2461" name="Group 44"/>
          <p:cNvGrpSpPr/>
          <p:nvPr/>
        </p:nvGrpSpPr>
        <p:grpSpPr>
          <a:xfrm>
            <a:off x="-21431" y="-21434"/>
            <a:ext cx="12213435" cy="6879439"/>
            <a:chOff x="0" y="-2"/>
            <a:chExt cx="12213434" cy="6879438"/>
          </a:xfrm>
        </p:grpSpPr>
        <p:grpSp>
          <p:nvGrpSpPr>
            <p:cNvPr id="2459" name="Group 45"/>
            <p:cNvGrpSpPr/>
            <p:nvPr/>
          </p:nvGrpSpPr>
          <p:grpSpPr>
            <a:xfrm>
              <a:off x="0" y="-3"/>
              <a:ext cx="12213436" cy="6879439"/>
              <a:chOff x="0" y="-1"/>
              <a:chExt cx="12213434" cy="6879437"/>
            </a:xfrm>
          </p:grpSpPr>
          <p:pic>
            <p:nvPicPr>
              <p:cNvPr id="2457" name="Picture 47" descr="Picture 47"/>
              <p:cNvPicPr>
                <a:picLocks noChangeAspect="1"/>
              </p:cNvPicPr>
              <p:nvPr/>
            </p:nvPicPr>
            <p:blipFill>
              <a:blip r:embed="rId8"/>
              <a:stretch>
                <a:fillRect/>
              </a:stretch>
            </p:blipFill>
            <p:spPr>
              <a:xfrm>
                <a:off x="7946232" y="6361066"/>
                <a:ext cx="4267203" cy="518371"/>
              </a:xfrm>
              <a:prstGeom prst="rect">
                <a:avLst/>
              </a:prstGeom>
              <a:ln w="12700" cap="flat">
                <a:noFill/>
                <a:miter lim="400000"/>
              </a:ln>
              <a:effectLst/>
            </p:spPr>
          </p:pic>
          <p:pic>
            <p:nvPicPr>
              <p:cNvPr id="2458" name="Picture 48" descr="Picture 48"/>
              <p:cNvPicPr>
                <a:picLocks noChangeAspect="1"/>
              </p:cNvPicPr>
              <p:nvPr/>
            </p:nvPicPr>
            <p:blipFill>
              <a:blip r:embed="rId8"/>
              <a:srcRect r="67706" b="21994"/>
              <a:stretch>
                <a:fillRect/>
              </a:stretch>
            </p:blipFill>
            <p:spPr>
              <a:xfrm rot="10800000">
                <a:off x="0" y="-2"/>
                <a:ext cx="1148614" cy="337031"/>
              </a:xfrm>
              <a:prstGeom prst="rect">
                <a:avLst/>
              </a:prstGeom>
              <a:ln w="12700" cap="flat">
                <a:noFill/>
                <a:miter lim="400000"/>
              </a:ln>
              <a:effectLst/>
            </p:spPr>
          </p:pic>
        </p:grpSp>
        <p:pic>
          <p:nvPicPr>
            <p:cNvPr id="2460" name="Picture 46" descr="Picture 46"/>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466" name="Group 49"/>
          <p:cNvGrpSpPr/>
          <p:nvPr/>
        </p:nvGrpSpPr>
        <p:grpSpPr>
          <a:xfrm>
            <a:off x="-28578" y="-21437"/>
            <a:ext cx="12220581" cy="6879440"/>
            <a:chOff x="-1" y="-2"/>
            <a:chExt cx="12220579" cy="6879439"/>
          </a:xfrm>
        </p:grpSpPr>
        <p:grpSp>
          <p:nvGrpSpPr>
            <p:cNvPr id="2464" name="Group 50"/>
            <p:cNvGrpSpPr/>
            <p:nvPr/>
          </p:nvGrpSpPr>
          <p:grpSpPr>
            <a:xfrm>
              <a:off x="-2" y="-3"/>
              <a:ext cx="12220581" cy="6879440"/>
              <a:chOff x="-1" y="-1"/>
              <a:chExt cx="12220579" cy="6879438"/>
            </a:xfrm>
          </p:grpSpPr>
          <p:pic>
            <p:nvPicPr>
              <p:cNvPr id="2462" name="Picture 52" descr="Picture 52"/>
              <p:cNvPicPr>
                <a:picLocks noChangeAspect="1"/>
              </p:cNvPicPr>
              <p:nvPr/>
            </p:nvPicPr>
            <p:blipFill>
              <a:blip r:embed="rId9"/>
              <a:stretch>
                <a:fillRect/>
              </a:stretch>
            </p:blipFill>
            <p:spPr>
              <a:xfrm>
                <a:off x="7953368" y="6361067"/>
                <a:ext cx="4267211" cy="518371"/>
              </a:xfrm>
              <a:prstGeom prst="rect">
                <a:avLst/>
              </a:prstGeom>
              <a:ln w="12700" cap="flat">
                <a:noFill/>
                <a:miter lim="400000"/>
              </a:ln>
              <a:effectLst/>
            </p:spPr>
          </p:pic>
          <p:pic>
            <p:nvPicPr>
              <p:cNvPr id="2463" name="Picture 53" descr="Picture 53"/>
              <p:cNvPicPr>
                <a:picLocks noChangeAspect="1"/>
              </p:cNvPicPr>
              <p:nvPr/>
            </p:nvPicPr>
            <p:blipFill>
              <a:blip r:embed="rId9"/>
              <a:srcRect r="67505" b="21994"/>
              <a:stretch>
                <a:fillRect/>
              </a:stretch>
            </p:blipFill>
            <p:spPr>
              <a:xfrm rot="10800000">
                <a:off x="-2" y="-2"/>
                <a:ext cx="1155759" cy="337029"/>
              </a:xfrm>
              <a:prstGeom prst="rect">
                <a:avLst/>
              </a:prstGeom>
              <a:ln w="12700" cap="flat">
                <a:noFill/>
                <a:miter lim="400000"/>
              </a:ln>
              <a:effectLst/>
            </p:spPr>
          </p:pic>
        </p:grpSp>
        <p:pic>
          <p:nvPicPr>
            <p:cNvPr id="2465" name="Picture 51" descr="Picture 51"/>
            <p:cNvPicPr>
              <a:picLocks noChangeAspect="1"/>
            </p:cNvPicPr>
            <p:nvPr/>
          </p:nvPicPr>
          <p:blipFill>
            <a:blip r:embed="rId5"/>
            <a:stretch>
              <a:fillRect/>
            </a:stretch>
          </p:blipFill>
          <p:spPr>
            <a:xfrm>
              <a:off x="11049837" y="6489191"/>
              <a:ext cx="901799" cy="235699"/>
            </a:xfrm>
            <a:prstGeom prst="rect">
              <a:avLst/>
            </a:prstGeom>
            <a:ln w="12700" cap="flat">
              <a:noFill/>
              <a:miter lim="400000"/>
            </a:ln>
            <a:effectLst/>
          </p:spPr>
        </p:pic>
      </p:grpSp>
      <p:sp>
        <p:nvSpPr>
          <p:cNvPr id="2467"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cSld name="Title Profile Images2">
    <p:spTree>
      <p:nvGrpSpPr>
        <p:cNvPr id="1" name=""/>
        <p:cNvGrpSpPr/>
        <p:nvPr/>
      </p:nvGrpSpPr>
      <p:grpSpPr>
        <a:xfrm>
          <a:off x="0" y="0"/>
          <a:ext cx="0" cy="0"/>
          <a:chOff x="0" y="0"/>
          <a:chExt cx="0" cy="0"/>
        </a:xfrm>
      </p:grpSpPr>
      <p:sp>
        <p:nvSpPr>
          <p:cNvPr id="2474"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475"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476"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477"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478"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479"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pic>
        <p:nvPicPr>
          <p:cNvPr id="2480" name="Picture 9" descr="Picture 9"/>
          <p:cNvPicPr>
            <a:picLocks noChangeAspect="1"/>
          </p:cNvPicPr>
          <p:nvPr/>
        </p:nvPicPr>
        <p:blipFill>
          <a:blip r:embed="rId5"/>
          <a:stretch>
            <a:fillRect/>
          </a:stretch>
        </p:blipFill>
        <p:spPr>
          <a:xfrm>
            <a:off x="11021261" y="6467755"/>
            <a:ext cx="901800" cy="235701"/>
          </a:xfrm>
          <a:prstGeom prst="rect">
            <a:avLst/>
          </a:prstGeom>
          <a:ln w="12700">
            <a:miter lim="400000"/>
          </a:ln>
        </p:spPr>
      </p:pic>
      <p:sp>
        <p:nvSpPr>
          <p:cNvPr id="2481"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482" name="Picture Placeholder 2"/>
          <p:cNvSpPr>
            <a:spLocks noGrp="1"/>
          </p:cNvSpPr>
          <p:nvPr>
            <p:ph type="pic" sz="quarter" idx="13"/>
          </p:nvPr>
        </p:nvSpPr>
        <p:spPr>
          <a:xfrm>
            <a:off x="1939601" y="1823776"/>
            <a:ext cx="1149690" cy="1149689"/>
          </a:xfrm>
          <a:prstGeom prst="rect">
            <a:avLst/>
          </a:prstGeom>
        </p:spPr>
        <p:txBody>
          <a:bodyPr lIns="91439" rIns="91439">
            <a:noAutofit/>
          </a:bodyPr>
          <a:lstStyle/>
          <a:p>
            <a:endParaRPr/>
          </a:p>
        </p:txBody>
      </p:sp>
      <p:sp>
        <p:nvSpPr>
          <p:cNvPr id="2483" name="Body Level One…"/>
          <p:cNvSpPr txBox="1">
            <a:spLocks noGrp="1"/>
          </p:cNvSpPr>
          <p:nvPr>
            <p:ph type="body" sz="quarter" idx="1"/>
          </p:nvPr>
        </p:nvSpPr>
        <p:spPr>
          <a:xfrm>
            <a:off x="1724532" y="3092711"/>
            <a:ext cx="1575713" cy="399790"/>
          </a:xfrm>
          <a:prstGeom prst="rect">
            <a:avLst/>
          </a:prstGeom>
        </p:spPr>
        <p:txBody>
          <a:bodyPr lIns="0" tIns="0" rIns="0" bIns="0"/>
          <a:lstStyle>
            <a:lvl1pPr marL="0" indent="0" algn="ctr" defTabSz="914377">
              <a:spcBef>
                <a:spcPts val="900"/>
              </a:spcBef>
              <a:buSzTx/>
              <a:buFontTx/>
              <a:buNone/>
              <a:defRPr sz="1200" b="1">
                <a:latin typeface="Verdana"/>
                <a:ea typeface="Verdana"/>
                <a:cs typeface="Verdana"/>
                <a:sym typeface="Verdana"/>
              </a:defRPr>
            </a:lvl1pPr>
            <a:lvl2pPr marL="0" indent="0" algn="ctr" defTabSz="914377">
              <a:spcBef>
                <a:spcPts val="900"/>
              </a:spcBef>
              <a:buSzTx/>
              <a:buFontTx/>
              <a:buNone/>
              <a:defRPr sz="1200" b="1">
                <a:latin typeface="Verdana"/>
                <a:ea typeface="Verdana"/>
                <a:cs typeface="Verdana"/>
                <a:sym typeface="Verdana"/>
              </a:defRPr>
            </a:lvl2pPr>
            <a:lvl3pPr marL="0" indent="0" algn="ctr" defTabSz="914377">
              <a:spcBef>
                <a:spcPts val="900"/>
              </a:spcBef>
              <a:buSzTx/>
              <a:buFontTx/>
              <a:buNone/>
              <a:defRPr sz="1200" b="1">
                <a:latin typeface="Verdana"/>
                <a:ea typeface="Verdana"/>
                <a:cs typeface="Verdana"/>
                <a:sym typeface="Verdana"/>
              </a:defRPr>
            </a:lvl3pPr>
            <a:lvl4pPr marL="0" indent="0" algn="ctr" defTabSz="914377">
              <a:spcBef>
                <a:spcPts val="900"/>
              </a:spcBef>
              <a:buSzTx/>
              <a:buFontTx/>
              <a:buNone/>
              <a:defRPr sz="1200" b="1">
                <a:latin typeface="Verdana"/>
                <a:ea typeface="Verdana"/>
                <a:cs typeface="Verdana"/>
                <a:sym typeface="Verdana"/>
              </a:defRPr>
            </a:lvl4pPr>
            <a:lvl5pPr marL="0" indent="0" algn="ctr" defTabSz="914377">
              <a:spcBef>
                <a:spcPts val="900"/>
              </a:spcBef>
              <a:buSzTx/>
              <a:buFontTx/>
              <a:buNone/>
              <a:defRPr sz="1200" b="1">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484" name="Text Placeholder 10"/>
          <p:cNvSpPr>
            <a:spLocks noGrp="1"/>
          </p:cNvSpPr>
          <p:nvPr>
            <p:ph type="body" sz="quarter" idx="14"/>
          </p:nvPr>
        </p:nvSpPr>
        <p:spPr>
          <a:xfrm>
            <a:off x="1724532" y="3492501"/>
            <a:ext cx="1575713" cy="393701"/>
          </a:xfrm>
          <a:prstGeom prst="rect">
            <a:avLst/>
          </a:prstGeom>
        </p:spPr>
        <p:txBody>
          <a:bodyPr lIns="0" tIns="0" rIns="0" bIns="0"/>
          <a:lstStyle/>
          <a:p>
            <a:pPr marL="0" indent="0" algn="ctr" defTabSz="914377">
              <a:spcBef>
                <a:spcPts val="900"/>
              </a:spcBef>
              <a:buSzTx/>
              <a:buFontTx/>
              <a:buNone/>
              <a:defRPr sz="700">
                <a:latin typeface="Verdana"/>
                <a:ea typeface="Verdana"/>
                <a:cs typeface="Verdana"/>
                <a:sym typeface="Verdana"/>
              </a:defRPr>
            </a:pPr>
            <a:endParaRPr/>
          </a:p>
        </p:txBody>
      </p:sp>
      <p:sp>
        <p:nvSpPr>
          <p:cNvPr id="2485" name="Picture Placeholder 2"/>
          <p:cNvSpPr>
            <a:spLocks noGrp="1"/>
          </p:cNvSpPr>
          <p:nvPr>
            <p:ph type="pic" sz="quarter" idx="15"/>
          </p:nvPr>
        </p:nvSpPr>
        <p:spPr>
          <a:xfrm>
            <a:off x="4239519" y="1823776"/>
            <a:ext cx="1149689" cy="1149689"/>
          </a:xfrm>
          <a:prstGeom prst="rect">
            <a:avLst/>
          </a:prstGeom>
        </p:spPr>
        <p:txBody>
          <a:bodyPr lIns="91439" rIns="91439">
            <a:noAutofit/>
          </a:bodyPr>
          <a:lstStyle/>
          <a:p>
            <a:endParaRPr/>
          </a:p>
        </p:txBody>
      </p:sp>
      <p:sp>
        <p:nvSpPr>
          <p:cNvPr id="2486" name="Text Placeholder 10"/>
          <p:cNvSpPr>
            <a:spLocks noGrp="1"/>
          </p:cNvSpPr>
          <p:nvPr>
            <p:ph type="body" sz="quarter" idx="16"/>
          </p:nvPr>
        </p:nvSpPr>
        <p:spPr>
          <a:xfrm>
            <a:off x="4052447" y="3092711"/>
            <a:ext cx="1575714" cy="399790"/>
          </a:xfrm>
          <a:prstGeom prst="rect">
            <a:avLst/>
          </a:prstGeom>
        </p:spPr>
        <p:txBody>
          <a:bodyPr lIns="0" tIns="0" rIns="0" bIns="0"/>
          <a:lstStyle/>
          <a:p>
            <a:pPr marL="0" indent="0" algn="ctr" defTabSz="914377">
              <a:spcBef>
                <a:spcPts val="900"/>
              </a:spcBef>
              <a:buSzTx/>
              <a:buFontTx/>
              <a:buNone/>
              <a:defRPr sz="900" b="1">
                <a:latin typeface="Verdana"/>
                <a:ea typeface="Verdana"/>
                <a:cs typeface="Verdana"/>
                <a:sym typeface="Verdana"/>
              </a:defRPr>
            </a:pPr>
            <a:endParaRPr/>
          </a:p>
        </p:txBody>
      </p:sp>
      <p:sp>
        <p:nvSpPr>
          <p:cNvPr id="2487" name="Text Placeholder 10"/>
          <p:cNvSpPr>
            <a:spLocks noGrp="1"/>
          </p:cNvSpPr>
          <p:nvPr>
            <p:ph type="body" sz="quarter" idx="17"/>
          </p:nvPr>
        </p:nvSpPr>
        <p:spPr>
          <a:xfrm>
            <a:off x="4052447" y="3492501"/>
            <a:ext cx="1575714" cy="393701"/>
          </a:xfrm>
          <a:prstGeom prst="rect">
            <a:avLst/>
          </a:prstGeom>
        </p:spPr>
        <p:txBody>
          <a:bodyPr lIns="0" tIns="0" rIns="0" bIns="0"/>
          <a:lstStyle/>
          <a:p>
            <a:pPr marL="0" indent="0" algn="ctr" defTabSz="914377">
              <a:spcBef>
                <a:spcPts val="900"/>
              </a:spcBef>
              <a:buSzTx/>
              <a:buFontTx/>
              <a:buNone/>
              <a:defRPr sz="700">
                <a:latin typeface="Verdana"/>
                <a:ea typeface="Verdana"/>
                <a:cs typeface="Verdana"/>
                <a:sym typeface="Verdana"/>
              </a:defRPr>
            </a:pPr>
            <a:endParaRPr/>
          </a:p>
        </p:txBody>
      </p:sp>
      <p:sp>
        <p:nvSpPr>
          <p:cNvPr id="2488" name="Picture Placeholder 2"/>
          <p:cNvSpPr>
            <a:spLocks noGrp="1"/>
          </p:cNvSpPr>
          <p:nvPr>
            <p:ph type="pic" sz="quarter" idx="18"/>
          </p:nvPr>
        </p:nvSpPr>
        <p:spPr>
          <a:xfrm>
            <a:off x="6539438" y="1823776"/>
            <a:ext cx="1149690" cy="1149689"/>
          </a:xfrm>
          <a:prstGeom prst="rect">
            <a:avLst/>
          </a:prstGeom>
        </p:spPr>
        <p:txBody>
          <a:bodyPr lIns="91439" rIns="91439">
            <a:noAutofit/>
          </a:bodyPr>
          <a:lstStyle/>
          <a:p>
            <a:endParaRPr/>
          </a:p>
        </p:txBody>
      </p:sp>
      <p:sp>
        <p:nvSpPr>
          <p:cNvPr id="2489" name="Text Placeholder 10"/>
          <p:cNvSpPr>
            <a:spLocks noGrp="1"/>
          </p:cNvSpPr>
          <p:nvPr>
            <p:ph type="body" sz="quarter" idx="19"/>
          </p:nvPr>
        </p:nvSpPr>
        <p:spPr>
          <a:xfrm>
            <a:off x="6380364" y="3092711"/>
            <a:ext cx="1575713" cy="399790"/>
          </a:xfrm>
          <a:prstGeom prst="rect">
            <a:avLst/>
          </a:prstGeom>
        </p:spPr>
        <p:txBody>
          <a:bodyPr lIns="0" tIns="0" rIns="0" bIns="0"/>
          <a:lstStyle/>
          <a:p>
            <a:pPr marL="0" indent="0" algn="ctr" defTabSz="914377">
              <a:spcBef>
                <a:spcPts val="900"/>
              </a:spcBef>
              <a:buSzTx/>
              <a:buFontTx/>
              <a:buNone/>
              <a:defRPr sz="900" b="1">
                <a:latin typeface="Verdana"/>
                <a:ea typeface="Verdana"/>
                <a:cs typeface="Verdana"/>
                <a:sym typeface="Verdana"/>
              </a:defRPr>
            </a:pPr>
            <a:endParaRPr/>
          </a:p>
        </p:txBody>
      </p:sp>
      <p:sp>
        <p:nvSpPr>
          <p:cNvPr id="2490" name="Text Placeholder 10"/>
          <p:cNvSpPr>
            <a:spLocks noGrp="1"/>
          </p:cNvSpPr>
          <p:nvPr>
            <p:ph type="body" sz="quarter" idx="20"/>
          </p:nvPr>
        </p:nvSpPr>
        <p:spPr>
          <a:xfrm>
            <a:off x="6380364" y="3492501"/>
            <a:ext cx="1575713" cy="393701"/>
          </a:xfrm>
          <a:prstGeom prst="rect">
            <a:avLst/>
          </a:prstGeom>
        </p:spPr>
        <p:txBody>
          <a:bodyPr lIns="0" tIns="0" rIns="0" bIns="0"/>
          <a:lstStyle/>
          <a:p>
            <a:pPr marL="0" indent="0" algn="ctr" defTabSz="914377">
              <a:spcBef>
                <a:spcPts val="900"/>
              </a:spcBef>
              <a:buSzTx/>
              <a:buFontTx/>
              <a:buNone/>
              <a:defRPr sz="700">
                <a:latin typeface="Verdana"/>
                <a:ea typeface="Verdana"/>
                <a:cs typeface="Verdana"/>
                <a:sym typeface="Verdana"/>
              </a:defRPr>
            </a:pPr>
            <a:endParaRPr/>
          </a:p>
        </p:txBody>
      </p:sp>
      <p:sp>
        <p:nvSpPr>
          <p:cNvPr id="2491" name="Picture Placeholder 2"/>
          <p:cNvSpPr>
            <a:spLocks noGrp="1"/>
          </p:cNvSpPr>
          <p:nvPr>
            <p:ph type="pic" sz="quarter" idx="21"/>
          </p:nvPr>
        </p:nvSpPr>
        <p:spPr>
          <a:xfrm>
            <a:off x="8921288" y="1823776"/>
            <a:ext cx="1149690" cy="1149689"/>
          </a:xfrm>
          <a:prstGeom prst="rect">
            <a:avLst/>
          </a:prstGeom>
        </p:spPr>
        <p:txBody>
          <a:bodyPr lIns="91439" rIns="91439">
            <a:noAutofit/>
          </a:bodyPr>
          <a:lstStyle/>
          <a:p>
            <a:endParaRPr/>
          </a:p>
        </p:txBody>
      </p:sp>
      <p:sp>
        <p:nvSpPr>
          <p:cNvPr id="2492" name="Text Placeholder 10"/>
          <p:cNvSpPr>
            <a:spLocks noGrp="1"/>
          </p:cNvSpPr>
          <p:nvPr>
            <p:ph type="body" sz="quarter" idx="22"/>
          </p:nvPr>
        </p:nvSpPr>
        <p:spPr>
          <a:xfrm>
            <a:off x="8708279" y="3092711"/>
            <a:ext cx="1575713" cy="399790"/>
          </a:xfrm>
          <a:prstGeom prst="rect">
            <a:avLst/>
          </a:prstGeom>
        </p:spPr>
        <p:txBody>
          <a:bodyPr lIns="0" tIns="0" rIns="0" bIns="0"/>
          <a:lstStyle/>
          <a:p>
            <a:pPr marL="0" indent="0" algn="ctr" defTabSz="914377">
              <a:spcBef>
                <a:spcPts val="900"/>
              </a:spcBef>
              <a:buSzTx/>
              <a:buFontTx/>
              <a:buNone/>
              <a:defRPr sz="900" b="1">
                <a:latin typeface="Verdana"/>
                <a:ea typeface="Verdana"/>
                <a:cs typeface="Verdana"/>
                <a:sym typeface="Verdana"/>
              </a:defRPr>
            </a:pPr>
            <a:endParaRPr/>
          </a:p>
        </p:txBody>
      </p:sp>
      <p:sp>
        <p:nvSpPr>
          <p:cNvPr id="2493" name="Text Placeholder 10"/>
          <p:cNvSpPr>
            <a:spLocks noGrp="1"/>
          </p:cNvSpPr>
          <p:nvPr>
            <p:ph type="body" sz="quarter" idx="23"/>
          </p:nvPr>
        </p:nvSpPr>
        <p:spPr>
          <a:xfrm>
            <a:off x="8708279" y="3492501"/>
            <a:ext cx="1575713" cy="393701"/>
          </a:xfrm>
          <a:prstGeom prst="rect">
            <a:avLst/>
          </a:prstGeom>
        </p:spPr>
        <p:txBody>
          <a:bodyPr lIns="0" tIns="0" rIns="0" bIns="0"/>
          <a:lstStyle/>
          <a:p>
            <a:pPr marL="0" indent="0" algn="ctr" defTabSz="914377">
              <a:spcBef>
                <a:spcPts val="900"/>
              </a:spcBef>
              <a:buSzTx/>
              <a:buFontTx/>
              <a:buNone/>
              <a:defRPr sz="700">
                <a:latin typeface="Verdana"/>
                <a:ea typeface="Verdana"/>
                <a:cs typeface="Verdana"/>
                <a:sym typeface="Verdana"/>
              </a:defRPr>
            </a:pPr>
            <a:endParaRPr/>
          </a:p>
        </p:txBody>
      </p:sp>
      <p:sp>
        <p:nvSpPr>
          <p:cNvPr id="2494" name="Picture Placeholder 2"/>
          <p:cNvSpPr>
            <a:spLocks noGrp="1"/>
          </p:cNvSpPr>
          <p:nvPr>
            <p:ph type="pic" sz="quarter" idx="24"/>
          </p:nvPr>
        </p:nvSpPr>
        <p:spPr>
          <a:xfrm>
            <a:off x="1939601" y="4224075"/>
            <a:ext cx="1149690" cy="1149689"/>
          </a:xfrm>
          <a:prstGeom prst="rect">
            <a:avLst/>
          </a:prstGeom>
        </p:spPr>
        <p:txBody>
          <a:bodyPr lIns="91439" rIns="91439">
            <a:noAutofit/>
          </a:bodyPr>
          <a:lstStyle/>
          <a:p>
            <a:endParaRPr/>
          </a:p>
        </p:txBody>
      </p:sp>
      <p:sp>
        <p:nvSpPr>
          <p:cNvPr id="2495" name="Text Placeholder 10"/>
          <p:cNvSpPr>
            <a:spLocks noGrp="1"/>
          </p:cNvSpPr>
          <p:nvPr>
            <p:ph type="body" sz="quarter" idx="25"/>
          </p:nvPr>
        </p:nvSpPr>
        <p:spPr>
          <a:xfrm>
            <a:off x="1724532" y="5493010"/>
            <a:ext cx="1575713" cy="399790"/>
          </a:xfrm>
          <a:prstGeom prst="rect">
            <a:avLst/>
          </a:prstGeom>
        </p:spPr>
        <p:txBody>
          <a:bodyPr lIns="0" tIns="0" rIns="0" bIns="0"/>
          <a:lstStyle/>
          <a:p>
            <a:pPr marL="0" indent="0" algn="ctr" defTabSz="914377">
              <a:spcBef>
                <a:spcPts val="900"/>
              </a:spcBef>
              <a:buSzTx/>
              <a:buFontTx/>
              <a:buNone/>
              <a:defRPr sz="900" b="1">
                <a:latin typeface="Verdana"/>
                <a:ea typeface="Verdana"/>
                <a:cs typeface="Verdana"/>
                <a:sym typeface="Verdana"/>
              </a:defRPr>
            </a:pPr>
            <a:endParaRPr/>
          </a:p>
        </p:txBody>
      </p:sp>
      <p:sp>
        <p:nvSpPr>
          <p:cNvPr id="2496" name="Text Placeholder 10"/>
          <p:cNvSpPr>
            <a:spLocks noGrp="1"/>
          </p:cNvSpPr>
          <p:nvPr>
            <p:ph type="body" sz="quarter" idx="26"/>
          </p:nvPr>
        </p:nvSpPr>
        <p:spPr>
          <a:xfrm>
            <a:off x="1724532" y="5892801"/>
            <a:ext cx="1575713" cy="393701"/>
          </a:xfrm>
          <a:prstGeom prst="rect">
            <a:avLst/>
          </a:prstGeom>
        </p:spPr>
        <p:txBody>
          <a:bodyPr lIns="0" tIns="0" rIns="0" bIns="0"/>
          <a:lstStyle/>
          <a:p>
            <a:pPr marL="0" indent="0" algn="ctr" defTabSz="914377">
              <a:spcBef>
                <a:spcPts val="900"/>
              </a:spcBef>
              <a:buSzTx/>
              <a:buFontTx/>
              <a:buNone/>
              <a:defRPr sz="700">
                <a:latin typeface="Verdana"/>
                <a:ea typeface="Verdana"/>
                <a:cs typeface="Verdana"/>
                <a:sym typeface="Verdana"/>
              </a:defRPr>
            </a:pPr>
            <a:endParaRPr/>
          </a:p>
        </p:txBody>
      </p:sp>
      <p:sp>
        <p:nvSpPr>
          <p:cNvPr id="2497" name="Picture Placeholder 2"/>
          <p:cNvSpPr>
            <a:spLocks noGrp="1"/>
          </p:cNvSpPr>
          <p:nvPr>
            <p:ph type="pic" sz="quarter" idx="27"/>
          </p:nvPr>
        </p:nvSpPr>
        <p:spPr>
          <a:xfrm>
            <a:off x="4239519" y="4224075"/>
            <a:ext cx="1149689" cy="1149689"/>
          </a:xfrm>
          <a:prstGeom prst="rect">
            <a:avLst/>
          </a:prstGeom>
        </p:spPr>
        <p:txBody>
          <a:bodyPr lIns="91439" rIns="91439">
            <a:noAutofit/>
          </a:bodyPr>
          <a:lstStyle/>
          <a:p>
            <a:endParaRPr/>
          </a:p>
        </p:txBody>
      </p:sp>
      <p:sp>
        <p:nvSpPr>
          <p:cNvPr id="2498" name="Text Placeholder 10"/>
          <p:cNvSpPr>
            <a:spLocks noGrp="1"/>
          </p:cNvSpPr>
          <p:nvPr>
            <p:ph type="body" sz="quarter" idx="28"/>
          </p:nvPr>
        </p:nvSpPr>
        <p:spPr>
          <a:xfrm>
            <a:off x="4052447" y="5493010"/>
            <a:ext cx="1575714" cy="399790"/>
          </a:xfrm>
          <a:prstGeom prst="rect">
            <a:avLst/>
          </a:prstGeom>
        </p:spPr>
        <p:txBody>
          <a:bodyPr lIns="0" tIns="0" rIns="0" bIns="0"/>
          <a:lstStyle/>
          <a:p>
            <a:pPr marL="0" indent="0" algn="ctr" defTabSz="914377">
              <a:spcBef>
                <a:spcPts val="900"/>
              </a:spcBef>
              <a:buSzTx/>
              <a:buFontTx/>
              <a:buNone/>
              <a:defRPr sz="900" b="1">
                <a:latin typeface="Verdana"/>
                <a:ea typeface="Verdana"/>
                <a:cs typeface="Verdana"/>
                <a:sym typeface="Verdana"/>
              </a:defRPr>
            </a:pPr>
            <a:endParaRPr/>
          </a:p>
        </p:txBody>
      </p:sp>
      <p:sp>
        <p:nvSpPr>
          <p:cNvPr id="2499" name="Text Placeholder 10"/>
          <p:cNvSpPr>
            <a:spLocks noGrp="1"/>
          </p:cNvSpPr>
          <p:nvPr>
            <p:ph type="body" sz="quarter" idx="29"/>
          </p:nvPr>
        </p:nvSpPr>
        <p:spPr>
          <a:xfrm>
            <a:off x="4052447" y="5892801"/>
            <a:ext cx="1575714" cy="393701"/>
          </a:xfrm>
          <a:prstGeom prst="rect">
            <a:avLst/>
          </a:prstGeom>
        </p:spPr>
        <p:txBody>
          <a:bodyPr lIns="0" tIns="0" rIns="0" bIns="0"/>
          <a:lstStyle/>
          <a:p>
            <a:pPr marL="0" indent="0" algn="ctr" defTabSz="914377">
              <a:spcBef>
                <a:spcPts val="900"/>
              </a:spcBef>
              <a:buSzTx/>
              <a:buFontTx/>
              <a:buNone/>
              <a:defRPr sz="700">
                <a:latin typeface="Verdana"/>
                <a:ea typeface="Verdana"/>
                <a:cs typeface="Verdana"/>
                <a:sym typeface="Verdana"/>
              </a:defRPr>
            </a:pPr>
            <a:endParaRPr/>
          </a:p>
        </p:txBody>
      </p:sp>
      <p:sp>
        <p:nvSpPr>
          <p:cNvPr id="2500" name="Picture Placeholder 2"/>
          <p:cNvSpPr>
            <a:spLocks noGrp="1"/>
          </p:cNvSpPr>
          <p:nvPr>
            <p:ph type="pic" sz="quarter" idx="30"/>
          </p:nvPr>
        </p:nvSpPr>
        <p:spPr>
          <a:xfrm>
            <a:off x="6539438" y="4224075"/>
            <a:ext cx="1149690" cy="1149689"/>
          </a:xfrm>
          <a:prstGeom prst="rect">
            <a:avLst/>
          </a:prstGeom>
        </p:spPr>
        <p:txBody>
          <a:bodyPr lIns="91439" rIns="91439">
            <a:noAutofit/>
          </a:bodyPr>
          <a:lstStyle/>
          <a:p>
            <a:endParaRPr/>
          </a:p>
        </p:txBody>
      </p:sp>
      <p:sp>
        <p:nvSpPr>
          <p:cNvPr id="2501" name="Text Placeholder 10"/>
          <p:cNvSpPr>
            <a:spLocks noGrp="1"/>
          </p:cNvSpPr>
          <p:nvPr>
            <p:ph type="body" sz="quarter" idx="31"/>
          </p:nvPr>
        </p:nvSpPr>
        <p:spPr>
          <a:xfrm>
            <a:off x="6380364" y="5493010"/>
            <a:ext cx="1575713" cy="399790"/>
          </a:xfrm>
          <a:prstGeom prst="rect">
            <a:avLst/>
          </a:prstGeom>
        </p:spPr>
        <p:txBody>
          <a:bodyPr lIns="0" tIns="0" rIns="0" bIns="0"/>
          <a:lstStyle/>
          <a:p>
            <a:pPr marL="0" indent="0" algn="ctr" defTabSz="914377">
              <a:spcBef>
                <a:spcPts val="900"/>
              </a:spcBef>
              <a:buSzTx/>
              <a:buFontTx/>
              <a:buNone/>
              <a:defRPr sz="900" b="1">
                <a:latin typeface="Verdana"/>
                <a:ea typeface="Verdana"/>
                <a:cs typeface="Verdana"/>
                <a:sym typeface="Verdana"/>
              </a:defRPr>
            </a:pPr>
            <a:endParaRPr/>
          </a:p>
        </p:txBody>
      </p:sp>
      <p:sp>
        <p:nvSpPr>
          <p:cNvPr id="2502" name="Text Placeholder 10"/>
          <p:cNvSpPr>
            <a:spLocks noGrp="1"/>
          </p:cNvSpPr>
          <p:nvPr>
            <p:ph type="body" sz="quarter" idx="32"/>
          </p:nvPr>
        </p:nvSpPr>
        <p:spPr>
          <a:xfrm>
            <a:off x="6380364" y="5892801"/>
            <a:ext cx="1575713" cy="393701"/>
          </a:xfrm>
          <a:prstGeom prst="rect">
            <a:avLst/>
          </a:prstGeom>
        </p:spPr>
        <p:txBody>
          <a:bodyPr lIns="0" tIns="0" rIns="0" bIns="0"/>
          <a:lstStyle/>
          <a:p>
            <a:pPr marL="0" indent="0" algn="ctr" defTabSz="914377">
              <a:spcBef>
                <a:spcPts val="900"/>
              </a:spcBef>
              <a:buSzTx/>
              <a:buFontTx/>
              <a:buNone/>
              <a:defRPr sz="700">
                <a:latin typeface="Verdana"/>
                <a:ea typeface="Verdana"/>
                <a:cs typeface="Verdana"/>
                <a:sym typeface="Verdana"/>
              </a:defRPr>
            </a:pPr>
            <a:endParaRPr/>
          </a:p>
        </p:txBody>
      </p:sp>
      <p:sp>
        <p:nvSpPr>
          <p:cNvPr id="2503" name="Picture Placeholder 2"/>
          <p:cNvSpPr>
            <a:spLocks noGrp="1"/>
          </p:cNvSpPr>
          <p:nvPr>
            <p:ph type="pic" sz="quarter" idx="33"/>
          </p:nvPr>
        </p:nvSpPr>
        <p:spPr>
          <a:xfrm>
            <a:off x="8921288" y="4224075"/>
            <a:ext cx="1149690" cy="1149689"/>
          </a:xfrm>
          <a:prstGeom prst="rect">
            <a:avLst/>
          </a:prstGeom>
        </p:spPr>
        <p:txBody>
          <a:bodyPr lIns="91439" rIns="91439">
            <a:noAutofit/>
          </a:bodyPr>
          <a:lstStyle/>
          <a:p>
            <a:endParaRPr/>
          </a:p>
        </p:txBody>
      </p:sp>
      <p:sp>
        <p:nvSpPr>
          <p:cNvPr id="2504" name="Text Placeholder 10"/>
          <p:cNvSpPr>
            <a:spLocks noGrp="1"/>
          </p:cNvSpPr>
          <p:nvPr>
            <p:ph type="body" sz="quarter" idx="34"/>
          </p:nvPr>
        </p:nvSpPr>
        <p:spPr>
          <a:xfrm>
            <a:off x="8708279" y="5493010"/>
            <a:ext cx="1575713" cy="399790"/>
          </a:xfrm>
          <a:prstGeom prst="rect">
            <a:avLst/>
          </a:prstGeom>
        </p:spPr>
        <p:txBody>
          <a:bodyPr lIns="0" tIns="0" rIns="0" bIns="0"/>
          <a:lstStyle/>
          <a:p>
            <a:pPr marL="0" indent="0" algn="ctr" defTabSz="914377">
              <a:spcBef>
                <a:spcPts val="900"/>
              </a:spcBef>
              <a:buSzTx/>
              <a:buFontTx/>
              <a:buNone/>
              <a:defRPr sz="900" b="1">
                <a:latin typeface="Verdana"/>
                <a:ea typeface="Verdana"/>
                <a:cs typeface="Verdana"/>
                <a:sym typeface="Verdana"/>
              </a:defRPr>
            </a:pPr>
            <a:endParaRPr/>
          </a:p>
        </p:txBody>
      </p:sp>
      <p:sp>
        <p:nvSpPr>
          <p:cNvPr id="2505" name="Text Placeholder 10"/>
          <p:cNvSpPr>
            <a:spLocks noGrp="1"/>
          </p:cNvSpPr>
          <p:nvPr>
            <p:ph type="body" sz="quarter" idx="35"/>
          </p:nvPr>
        </p:nvSpPr>
        <p:spPr>
          <a:xfrm>
            <a:off x="8708279" y="5892801"/>
            <a:ext cx="1575713" cy="393701"/>
          </a:xfrm>
          <a:prstGeom prst="rect">
            <a:avLst/>
          </a:prstGeom>
        </p:spPr>
        <p:txBody>
          <a:bodyPr lIns="0" tIns="0" rIns="0" bIns="0"/>
          <a:lstStyle/>
          <a:p>
            <a:pPr marL="0" indent="0" algn="ctr" defTabSz="914377">
              <a:spcBef>
                <a:spcPts val="900"/>
              </a:spcBef>
              <a:buSzTx/>
              <a:buFontTx/>
              <a:buNone/>
              <a:defRPr sz="700">
                <a:latin typeface="Verdana"/>
                <a:ea typeface="Verdana"/>
                <a:cs typeface="Verdana"/>
                <a:sym typeface="Verdana"/>
              </a:defRPr>
            </a:pPr>
            <a:endParaRPr/>
          </a:p>
        </p:txBody>
      </p:sp>
      <p:grpSp>
        <p:nvGrpSpPr>
          <p:cNvPr id="2509" name="Group 80"/>
          <p:cNvGrpSpPr/>
          <p:nvPr/>
        </p:nvGrpSpPr>
        <p:grpSpPr>
          <a:xfrm>
            <a:off x="-35723" y="-28578"/>
            <a:ext cx="12229131" cy="6886814"/>
            <a:chOff x="-1" y="-1"/>
            <a:chExt cx="12229130" cy="6886813"/>
          </a:xfrm>
        </p:grpSpPr>
        <p:pic>
          <p:nvPicPr>
            <p:cNvPr id="2506" name="Picture 81" descr="Picture 81"/>
            <p:cNvPicPr>
              <a:picLocks noChangeAspect="1"/>
            </p:cNvPicPr>
            <p:nvPr/>
          </p:nvPicPr>
          <p:blipFill>
            <a:blip r:embed="rId6"/>
            <a:stretch>
              <a:fillRect/>
            </a:stretch>
          </p:blipFill>
          <p:spPr>
            <a:xfrm>
              <a:off x="7959993" y="6368207"/>
              <a:ext cx="4269136" cy="518605"/>
            </a:xfrm>
            <a:prstGeom prst="rect">
              <a:avLst/>
            </a:prstGeom>
            <a:ln w="12700" cap="flat">
              <a:noFill/>
              <a:miter lim="400000"/>
            </a:ln>
            <a:effectLst/>
          </p:spPr>
        </p:pic>
        <p:pic>
          <p:nvPicPr>
            <p:cNvPr id="2507" name="Picture 82" descr="Picture 82"/>
            <p:cNvPicPr>
              <a:picLocks noChangeAspect="1"/>
            </p:cNvPicPr>
            <p:nvPr/>
          </p:nvPicPr>
          <p:blipFill>
            <a:blip r:embed="rId7"/>
            <a:stretch>
              <a:fillRect/>
            </a:stretch>
          </p:blipFill>
          <p:spPr>
            <a:xfrm>
              <a:off x="10667560" y="6460725"/>
              <a:ext cx="1455156" cy="360882"/>
            </a:xfrm>
            <a:prstGeom prst="rect">
              <a:avLst/>
            </a:prstGeom>
            <a:ln w="12700" cap="flat">
              <a:noFill/>
              <a:miter lim="400000"/>
            </a:ln>
            <a:effectLst/>
          </p:spPr>
        </p:pic>
        <p:pic>
          <p:nvPicPr>
            <p:cNvPr id="2508" name="Picture 83" descr="Picture 83"/>
            <p:cNvPicPr>
              <a:picLocks noChangeAspect="1"/>
            </p:cNvPicPr>
            <p:nvPr/>
          </p:nvPicPr>
          <p:blipFill>
            <a:blip r:embed="rId6"/>
            <a:srcRect r="67303" b="20341"/>
            <a:stretch>
              <a:fillRect/>
            </a:stretch>
          </p:blipFill>
          <p:spPr>
            <a:xfrm rot="10800000">
              <a:off x="-2" y="-2"/>
              <a:ext cx="1162923" cy="344175"/>
            </a:xfrm>
            <a:prstGeom prst="rect">
              <a:avLst/>
            </a:prstGeom>
            <a:ln w="12700" cap="flat">
              <a:noFill/>
              <a:miter lim="400000"/>
            </a:ln>
            <a:effectLst/>
          </p:spPr>
        </p:pic>
      </p:grpSp>
      <p:grpSp>
        <p:nvGrpSpPr>
          <p:cNvPr id="2514" name="Group 84"/>
          <p:cNvGrpSpPr/>
          <p:nvPr/>
        </p:nvGrpSpPr>
        <p:grpSpPr>
          <a:xfrm>
            <a:off x="-21431" y="-21434"/>
            <a:ext cx="12213435" cy="6879439"/>
            <a:chOff x="0" y="-2"/>
            <a:chExt cx="12213434" cy="6879438"/>
          </a:xfrm>
        </p:grpSpPr>
        <p:grpSp>
          <p:nvGrpSpPr>
            <p:cNvPr id="2512" name="Group 85"/>
            <p:cNvGrpSpPr/>
            <p:nvPr/>
          </p:nvGrpSpPr>
          <p:grpSpPr>
            <a:xfrm>
              <a:off x="0" y="-3"/>
              <a:ext cx="12213436" cy="6879439"/>
              <a:chOff x="0" y="-1"/>
              <a:chExt cx="12213434" cy="6879437"/>
            </a:xfrm>
          </p:grpSpPr>
          <p:pic>
            <p:nvPicPr>
              <p:cNvPr id="2510" name="Picture 87" descr="Picture 87"/>
              <p:cNvPicPr>
                <a:picLocks noChangeAspect="1"/>
              </p:cNvPicPr>
              <p:nvPr/>
            </p:nvPicPr>
            <p:blipFill>
              <a:blip r:embed="rId8"/>
              <a:stretch>
                <a:fillRect/>
              </a:stretch>
            </p:blipFill>
            <p:spPr>
              <a:xfrm>
                <a:off x="7946232" y="6361066"/>
                <a:ext cx="4267203" cy="518371"/>
              </a:xfrm>
              <a:prstGeom prst="rect">
                <a:avLst/>
              </a:prstGeom>
              <a:ln w="12700" cap="flat">
                <a:noFill/>
                <a:miter lim="400000"/>
              </a:ln>
              <a:effectLst/>
            </p:spPr>
          </p:pic>
          <p:pic>
            <p:nvPicPr>
              <p:cNvPr id="2511" name="Picture 88" descr="Picture 88"/>
              <p:cNvPicPr>
                <a:picLocks noChangeAspect="1"/>
              </p:cNvPicPr>
              <p:nvPr/>
            </p:nvPicPr>
            <p:blipFill>
              <a:blip r:embed="rId8"/>
              <a:srcRect r="67706" b="21994"/>
              <a:stretch>
                <a:fillRect/>
              </a:stretch>
            </p:blipFill>
            <p:spPr>
              <a:xfrm rot="10800000">
                <a:off x="0" y="-2"/>
                <a:ext cx="1148614" cy="337031"/>
              </a:xfrm>
              <a:prstGeom prst="rect">
                <a:avLst/>
              </a:prstGeom>
              <a:ln w="12700" cap="flat">
                <a:noFill/>
                <a:miter lim="400000"/>
              </a:ln>
              <a:effectLst/>
            </p:spPr>
          </p:pic>
        </p:grpSp>
        <p:pic>
          <p:nvPicPr>
            <p:cNvPr id="2513" name="Picture 86" descr="Picture 86"/>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519" name="Group 89"/>
          <p:cNvGrpSpPr/>
          <p:nvPr/>
        </p:nvGrpSpPr>
        <p:grpSpPr>
          <a:xfrm>
            <a:off x="-28578" y="-21437"/>
            <a:ext cx="12220581" cy="6879440"/>
            <a:chOff x="-1" y="-2"/>
            <a:chExt cx="12220579" cy="6879439"/>
          </a:xfrm>
        </p:grpSpPr>
        <p:grpSp>
          <p:nvGrpSpPr>
            <p:cNvPr id="2517" name="Group 90"/>
            <p:cNvGrpSpPr/>
            <p:nvPr/>
          </p:nvGrpSpPr>
          <p:grpSpPr>
            <a:xfrm>
              <a:off x="-2" y="-3"/>
              <a:ext cx="12220581" cy="6879440"/>
              <a:chOff x="-1" y="-1"/>
              <a:chExt cx="12220579" cy="6879438"/>
            </a:xfrm>
          </p:grpSpPr>
          <p:pic>
            <p:nvPicPr>
              <p:cNvPr id="2515" name="Picture 92" descr="Picture 92"/>
              <p:cNvPicPr>
                <a:picLocks noChangeAspect="1"/>
              </p:cNvPicPr>
              <p:nvPr/>
            </p:nvPicPr>
            <p:blipFill>
              <a:blip r:embed="rId9"/>
              <a:stretch>
                <a:fillRect/>
              </a:stretch>
            </p:blipFill>
            <p:spPr>
              <a:xfrm>
                <a:off x="7953368" y="6361067"/>
                <a:ext cx="4267211" cy="518371"/>
              </a:xfrm>
              <a:prstGeom prst="rect">
                <a:avLst/>
              </a:prstGeom>
              <a:ln w="12700" cap="flat">
                <a:noFill/>
                <a:miter lim="400000"/>
              </a:ln>
              <a:effectLst/>
            </p:spPr>
          </p:pic>
          <p:pic>
            <p:nvPicPr>
              <p:cNvPr id="2516" name="Picture 93" descr="Picture 93"/>
              <p:cNvPicPr>
                <a:picLocks noChangeAspect="1"/>
              </p:cNvPicPr>
              <p:nvPr/>
            </p:nvPicPr>
            <p:blipFill>
              <a:blip r:embed="rId9"/>
              <a:srcRect r="67505" b="21994"/>
              <a:stretch>
                <a:fillRect/>
              </a:stretch>
            </p:blipFill>
            <p:spPr>
              <a:xfrm rot="10800000">
                <a:off x="-2" y="-2"/>
                <a:ext cx="1155759" cy="337029"/>
              </a:xfrm>
              <a:prstGeom prst="rect">
                <a:avLst/>
              </a:prstGeom>
              <a:ln w="12700" cap="flat">
                <a:noFill/>
                <a:miter lim="400000"/>
              </a:ln>
              <a:effectLst/>
            </p:spPr>
          </p:pic>
        </p:grpSp>
        <p:pic>
          <p:nvPicPr>
            <p:cNvPr id="2518" name="Picture 91" descr="Picture 91"/>
            <p:cNvPicPr>
              <a:picLocks noChangeAspect="1"/>
            </p:cNvPicPr>
            <p:nvPr/>
          </p:nvPicPr>
          <p:blipFill>
            <a:blip r:embed="rId5"/>
            <a:stretch>
              <a:fillRect/>
            </a:stretch>
          </p:blipFill>
          <p:spPr>
            <a:xfrm>
              <a:off x="11049837" y="6489191"/>
              <a:ext cx="901799" cy="235699"/>
            </a:xfrm>
            <a:prstGeom prst="rect">
              <a:avLst/>
            </a:prstGeom>
            <a:ln w="12700" cap="flat">
              <a:noFill/>
              <a:miter lim="400000"/>
            </a:ln>
            <a:effectLst/>
          </p:spPr>
        </p:pic>
      </p:grpSp>
      <p:sp>
        <p:nvSpPr>
          <p:cNvPr id="2520"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x">
  <p:cSld name="Image Collage 1">
    <p:spTree>
      <p:nvGrpSpPr>
        <p:cNvPr id="1" name=""/>
        <p:cNvGrpSpPr/>
        <p:nvPr/>
      </p:nvGrpSpPr>
      <p:grpSpPr>
        <a:xfrm>
          <a:off x="0" y="0"/>
          <a:ext cx="0" cy="0"/>
          <a:chOff x="0" y="0"/>
          <a:chExt cx="0" cy="0"/>
        </a:xfrm>
      </p:grpSpPr>
      <p:sp>
        <p:nvSpPr>
          <p:cNvPr id="2527"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528"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529"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530"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531"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532"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pic>
        <p:nvPicPr>
          <p:cNvPr id="2533" name="Picture 9" descr="Picture 9"/>
          <p:cNvPicPr>
            <a:picLocks noChangeAspect="1"/>
          </p:cNvPicPr>
          <p:nvPr/>
        </p:nvPicPr>
        <p:blipFill>
          <a:blip r:embed="rId5"/>
          <a:stretch>
            <a:fillRect/>
          </a:stretch>
        </p:blipFill>
        <p:spPr>
          <a:xfrm>
            <a:off x="11021261" y="6467755"/>
            <a:ext cx="901800" cy="235701"/>
          </a:xfrm>
          <a:prstGeom prst="rect">
            <a:avLst/>
          </a:prstGeom>
          <a:ln w="12700">
            <a:miter lim="400000"/>
          </a:ln>
        </p:spPr>
      </p:pic>
      <p:sp>
        <p:nvSpPr>
          <p:cNvPr id="2534" name="Bildplatzhalter 8"/>
          <p:cNvSpPr>
            <a:spLocks noGrp="1"/>
          </p:cNvSpPr>
          <p:nvPr>
            <p:ph type="pic" sz="quarter" idx="13"/>
          </p:nvPr>
        </p:nvSpPr>
        <p:spPr>
          <a:xfrm>
            <a:off x="124692" y="1814435"/>
            <a:ext cx="2801390" cy="2861537"/>
          </a:xfrm>
          <a:prstGeom prst="rect">
            <a:avLst/>
          </a:prstGeom>
        </p:spPr>
        <p:txBody>
          <a:bodyPr lIns="91439" rIns="91439">
            <a:noAutofit/>
          </a:bodyPr>
          <a:lstStyle/>
          <a:p>
            <a:endParaRPr/>
          </a:p>
        </p:txBody>
      </p:sp>
      <p:sp>
        <p:nvSpPr>
          <p:cNvPr id="2535"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536" name="Body Level One…"/>
          <p:cNvSpPr txBox="1">
            <a:spLocks noGrp="1"/>
          </p:cNvSpPr>
          <p:nvPr>
            <p:ph type="body" sz="quarter" idx="1"/>
          </p:nvPr>
        </p:nvSpPr>
        <p:spPr>
          <a:xfrm>
            <a:off x="838200" y="4821237"/>
            <a:ext cx="10515600" cy="1355729"/>
          </a:xfrm>
          <a:prstGeom prst="rect">
            <a:avLst/>
          </a:prstGeom>
        </p:spPr>
        <p:txBody>
          <a:bodyPr lIns="60956" tIns="60956" rIns="60956" bIns="60956"/>
          <a:lstStyle>
            <a:lvl1pPr marL="228593" indent="-228593" defTabSz="914377">
              <a:spcBef>
                <a:spcPts val="900"/>
              </a:spcBef>
              <a:defRPr sz="2100">
                <a:latin typeface="Verdana"/>
                <a:ea typeface="Verdana"/>
                <a:cs typeface="Verdana"/>
                <a:sym typeface="Verdana"/>
              </a:defRPr>
            </a:lvl1pPr>
            <a:lvl2pPr marL="738535" indent="-281346" defTabSz="914377">
              <a:spcBef>
                <a:spcPts val="900"/>
              </a:spcBef>
              <a:defRPr sz="2100">
                <a:latin typeface="Verdana"/>
                <a:ea typeface="Verdana"/>
                <a:cs typeface="Verdana"/>
                <a:sym typeface="Verdana"/>
              </a:defRPr>
            </a:lvl2pPr>
            <a:lvl3pPr marL="1280126" indent="-365750" defTabSz="914377">
              <a:spcBef>
                <a:spcPts val="900"/>
              </a:spcBef>
              <a:defRPr sz="2100">
                <a:latin typeface="Verdana"/>
                <a:ea typeface="Verdana"/>
                <a:cs typeface="Verdana"/>
                <a:sym typeface="Verdana"/>
              </a:defRPr>
            </a:lvl3pPr>
            <a:lvl4pPr marL="1652912" indent="-281346" defTabSz="914377">
              <a:spcBef>
                <a:spcPts val="900"/>
              </a:spcBef>
              <a:defRPr sz="2100">
                <a:latin typeface="Verdana"/>
                <a:ea typeface="Verdana"/>
                <a:cs typeface="Verdana"/>
                <a:sym typeface="Verdana"/>
              </a:defRPr>
            </a:lvl4pPr>
            <a:lvl5pPr marL="2110101" indent="-281346" defTabSz="914377">
              <a:spcBef>
                <a:spcPts val="900"/>
              </a:spcBef>
              <a:defRPr sz="21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537" name="Bildplatzhalter 8"/>
          <p:cNvSpPr>
            <a:spLocks noGrp="1"/>
          </p:cNvSpPr>
          <p:nvPr>
            <p:ph type="pic" sz="quarter" idx="14"/>
          </p:nvPr>
        </p:nvSpPr>
        <p:spPr>
          <a:xfrm>
            <a:off x="3058760" y="3316902"/>
            <a:ext cx="1529593" cy="1359069"/>
          </a:xfrm>
          <a:prstGeom prst="rect">
            <a:avLst/>
          </a:prstGeom>
        </p:spPr>
        <p:txBody>
          <a:bodyPr lIns="91439" rIns="91439">
            <a:noAutofit/>
          </a:bodyPr>
          <a:lstStyle/>
          <a:p>
            <a:endParaRPr/>
          </a:p>
        </p:txBody>
      </p:sp>
      <p:sp>
        <p:nvSpPr>
          <p:cNvPr id="2538" name="Bildplatzhalter 8"/>
          <p:cNvSpPr>
            <a:spLocks noGrp="1"/>
          </p:cNvSpPr>
          <p:nvPr>
            <p:ph type="pic" sz="quarter" idx="15"/>
          </p:nvPr>
        </p:nvSpPr>
        <p:spPr>
          <a:xfrm>
            <a:off x="3058760" y="1814435"/>
            <a:ext cx="1529593" cy="1359070"/>
          </a:xfrm>
          <a:prstGeom prst="rect">
            <a:avLst/>
          </a:prstGeom>
        </p:spPr>
        <p:txBody>
          <a:bodyPr lIns="91439" rIns="91439">
            <a:noAutofit/>
          </a:bodyPr>
          <a:lstStyle/>
          <a:p>
            <a:endParaRPr/>
          </a:p>
        </p:txBody>
      </p:sp>
      <p:sp>
        <p:nvSpPr>
          <p:cNvPr id="2539" name="Bildplatzhalter 8"/>
          <p:cNvSpPr>
            <a:spLocks noGrp="1"/>
          </p:cNvSpPr>
          <p:nvPr>
            <p:ph type="pic" sz="quarter" idx="16"/>
          </p:nvPr>
        </p:nvSpPr>
        <p:spPr>
          <a:xfrm>
            <a:off x="7603649" y="1814435"/>
            <a:ext cx="2087882" cy="2861537"/>
          </a:xfrm>
          <a:prstGeom prst="rect">
            <a:avLst/>
          </a:prstGeom>
        </p:spPr>
        <p:txBody>
          <a:bodyPr lIns="91439" rIns="91439">
            <a:noAutofit/>
          </a:bodyPr>
          <a:lstStyle/>
          <a:p>
            <a:endParaRPr/>
          </a:p>
        </p:txBody>
      </p:sp>
      <p:sp>
        <p:nvSpPr>
          <p:cNvPr id="2540" name="Bildplatzhalter 8"/>
          <p:cNvSpPr>
            <a:spLocks noGrp="1"/>
          </p:cNvSpPr>
          <p:nvPr>
            <p:ph type="pic" sz="quarter" idx="17"/>
          </p:nvPr>
        </p:nvSpPr>
        <p:spPr>
          <a:xfrm>
            <a:off x="9824207" y="3316902"/>
            <a:ext cx="2239640" cy="1359069"/>
          </a:xfrm>
          <a:prstGeom prst="rect">
            <a:avLst/>
          </a:prstGeom>
        </p:spPr>
        <p:txBody>
          <a:bodyPr lIns="91439" rIns="91439">
            <a:noAutofit/>
          </a:bodyPr>
          <a:lstStyle/>
          <a:p>
            <a:endParaRPr/>
          </a:p>
        </p:txBody>
      </p:sp>
      <p:sp>
        <p:nvSpPr>
          <p:cNvPr id="2541" name="Bildplatzhalter 8"/>
          <p:cNvSpPr>
            <a:spLocks noGrp="1"/>
          </p:cNvSpPr>
          <p:nvPr>
            <p:ph type="pic" sz="quarter" idx="18"/>
          </p:nvPr>
        </p:nvSpPr>
        <p:spPr>
          <a:xfrm>
            <a:off x="9824207" y="1814435"/>
            <a:ext cx="2239640" cy="1359070"/>
          </a:xfrm>
          <a:prstGeom prst="rect">
            <a:avLst/>
          </a:prstGeom>
        </p:spPr>
        <p:txBody>
          <a:bodyPr lIns="91439" rIns="91439">
            <a:noAutofit/>
          </a:bodyPr>
          <a:lstStyle/>
          <a:p>
            <a:endParaRPr/>
          </a:p>
        </p:txBody>
      </p:sp>
      <p:sp>
        <p:nvSpPr>
          <p:cNvPr id="2542" name="Bildplatzhalter 8"/>
          <p:cNvSpPr>
            <a:spLocks noGrp="1"/>
          </p:cNvSpPr>
          <p:nvPr>
            <p:ph type="pic" sz="quarter" idx="19"/>
          </p:nvPr>
        </p:nvSpPr>
        <p:spPr>
          <a:xfrm>
            <a:off x="4721028" y="3316902"/>
            <a:ext cx="2749946" cy="1359069"/>
          </a:xfrm>
          <a:prstGeom prst="rect">
            <a:avLst/>
          </a:prstGeom>
        </p:spPr>
        <p:txBody>
          <a:bodyPr lIns="91439" rIns="91439">
            <a:noAutofit/>
          </a:bodyPr>
          <a:lstStyle/>
          <a:p>
            <a:endParaRPr/>
          </a:p>
        </p:txBody>
      </p:sp>
      <p:sp>
        <p:nvSpPr>
          <p:cNvPr id="2543" name="Bildplatzhalter 8"/>
          <p:cNvSpPr>
            <a:spLocks noGrp="1"/>
          </p:cNvSpPr>
          <p:nvPr>
            <p:ph type="pic" sz="quarter" idx="20"/>
          </p:nvPr>
        </p:nvSpPr>
        <p:spPr>
          <a:xfrm>
            <a:off x="4721028" y="1814435"/>
            <a:ext cx="2749946" cy="1359070"/>
          </a:xfrm>
          <a:prstGeom prst="rect">
            <a:avLst/>
          </a:prstGeom>
        </p:spPr>
        <p:txBody>
          <a:bodyPr lIns="91439" rIns="91439">
            <a:noAutofit/>
          </a:bodyPr>
          <a:lstStyle/>
          <a:p>
            <a:endParaRPr/>
          </a:p>
        </p:txBody>
      </p:sp>
      <p:grpSp>
        <p:nvGrpSpPr>
          <p:cNvPr id="2547" name="Group 16"/>
          <p:cNvGrpSpPr/>
          <p:nvPr/>
        </p:nvGrpSpPr>
        <p:grpSpPr>
          <a:xfrm>
            <a:off x="-35723" y="-28578"/>
            <a:ext cx="12229131" cy="6886814"/>
            <a:chOff x="-1" y="-1"/>
            <a:chExt cx="12229130" cy="6886813"/>
          </a:xfrm>
        </p:grpSpPr>
        <p:pic>
          <p:nvPicPr>
            <p:cNvPr id="2544" name="Picture 17" descr="Picture 17"/>
            <p:cNvPicPr>
              <a:picLocks noChangeAspect="1"/>
            </p:cNvPicPr>
            <p:nvPr/>
          </p:nvPicPr>
          <p:blipFill>
            <a:blip r:embed="rId6"/>
            <a:stretch>
              <a:fillRect/>
            </a:stretch>
          </p:blipFill>
          <p:spPr>
            <a:xfrm>
              <a:off x="7959993" y="6368207"/>
              <a:ext cx="4269136" cy="518605"/>
            </a:xfrm>
            <a:prstGeom prst="rect">
              <a:avLst/>
            </a:prstGeom>
            <a:ln w="12700" cap="flat">
              <a:noFill/>
              <a:miter lim="400000"/>
            </a:ln>
            <a:effectLst/>
          </p:spPr>
        </p:pic>
        <p:pic>
          <p:nvPicPr>
            <p:cNvPr id="2545" name="Picture 19" descr="Picture 19"/>
            <p:cNvPicPr>
              <a:picLocks noChangeAspect="1"/>
            </p:cNvPicPr>
            <p:nvPr/>
          </p:nvPicPr>
          <p:blipFill>
            <a:blip r:embed="rId7"/>
            <a:stretch>
              <a:fillRect/>
            </a:stretch>
          </p:blipFill>
          <p:spPr>
            <a:xfrm>
              <a:off x="10667560" y="6460725"/>
              <a:ext cx="1455156" cy="360882"/>
            </a:xfrm>
            <a:prstGeom prst="rect">
              <a:avLst/>
            </a:prstGeom>
            <a:ln w="12700" cap="flat">
              <a:noFill/>
              <a:miter lim="400000"/>
            </a:ln>
            <a:effectLst/>
          </p:spPr>
        </p:pic>
        <p:pic>
          <p:nvPicPr>
            <p:cNvPr id="2546" name="Picture 26" descr="Picture 26"/>
            <p:cNvPicPr>
              <a:picLocks noChangeAspect="1"/>
            </p:cNvPicPr>
            <p:nvPr/>
          </p:nvPicPr>
          <p:blipFill>
            <a:blip r:embed="rId6"/>
            <a:srcRect r="67303" b="20341"/>
            <a:stretch>
              <a:fillRect/>
            </a:stretch>
          </p:blipFill>
          <p:spPr>
            <a:xfrm rot="10800000">
              <a:off x="-2" y="-2"/>
              <a:ext cx="1162923" cy="344175"/>
            </a:xfrm>
            <a:prstGeom prst="rect">
              <a:avLst/>
            </a:prstGeom>
            <a:ln w="12700" cap="flat">
              <a:noFill/>
              <a:miter lim="400000"/>
            </a:ln>
            <a:effectLst/>
          </p:spPr>
        </p:pic>
      </p:grpSp>
      <p:grpSp>
        <p:nvGrpSpPr>
          <p:cNvPr id="2552" name="Group 27"/>
          <p:cNvGrpSpPr/>
          <p:nvPr/>
        </p:nvGrpSpPr>
        <p:grpSpPr>
          <a:xfrm>
            <a:off x="-21431" y="-21434"/>
            <a:ext cx="12213435" cy="6879439"/>
            <a:chOff x="0" y="-2"/>
            <a:chExt cx="12213434" cy="6879438"/>
          </a:xfrm>
        </p:grpSpPr>
        <p:grpSp>
          <p:nvGrpSpPr>
            <p:cNvPr id="2550" name="Group 28"/>
            <p:cNvGrpSpPr/>
            <p:nvPr/>
          </p:nvGrpSpPr>
          <p:grpSpPr>
            <a:xfrm>
              <a:off x="0" y="-3"/>
              <a:ext cx="12213436" cy="6879439"/>
              <a:chOff x="0" y="-1"/>
              <a:chExt cx="12213434" cy="6879437"/>
            </a:xfrm>
          </p:grpSpPr>
          <p:pic>
            <p:nvPicPr>
              <p:cNvPr id="2548" name="Picture 30" descr="Picture 30"/>
              <p:cNvPicPr>
                <a:picLocks noChangeAspect="1"/>
              </p:cNvPicPr>
              <p:nvPr/>
            </p:nvPicPr>
            <p:blipFill>
              <a:blip r:embed="rId8"/>
              <a:stretch>
                <a:fillRect/>
              </a:stretch>
            </p:blipFill>
            <p:spPr>
              <a:xfrm>
                <a:off x="7946232" y="6361066"/>
                <a:ext cx="4267203" cy="518371"/>
              </a:xfrm>
              <a:prstGeom prst="rect">
                <a:avLst/>
              </a:prstGeom>
              <a:ln w="12700" cap="flat">
                <a:noFill/>
                <a:miter lim="400000"/>
              </a:ln>
              <a:effectLst/>
            </p:spPr>
          </p:pic>
          <p:pic>
            <p:nvPicPr>
              <p:cNvPr id="2549" name="Picture 31" descr="Picture 31"/>
              <p:cNvPicPr>
                <a:picLocks noChangeAspect="1"/>
              </p:cNvPicPr>
              <p:nvPr/>
            </p:nvPicPr>
            <p:blipFill>
              <a:blip r:embed="rId8"/>
              <a:srcRect r="67706" b="21994"/>
              <a:stretch>
                <a:fillRect/>
              </a:stretch>
            </p:blipFill>
            <p:spPr>
              <a:xfrm rot="10800000">
                <a:off x="0" y="-2"/>
                <a:ext cx="1148614" cy="337031"/>
              </a:xfrm>
              <a:prstGeom prst="rect">
                <a:avLst/>
              </a:prstGeom>
              <a:ln w="12700" cap="flat">
                <a:noFill/>
                <a:miter lim="400000"/>
              </a:ln>
              <a:effectLst/>
            </p:spPr>
          </p:pic>
        </p:grpSp>
        <p:pic>
          <p:nvPicPr>
            <p:cNvPr id="2551" name="Picture 29" descr="Picture 29"/>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557" name="Group 32"/>
          <p:cNvGrpSpPr/>
          <p:nvPr/>
        </p:nvGrpSpPr>
        <p:grpSpPr>
          <a:xfrm>
            <a:off x="-28578" y="-21437"/>
            <a:ext cx="12220581" cy="6879440"/>
            <a:chOff x="-1" y="-2"/>
            <a:chExt cx="12220579" cy="6879439"/>
          </a:xfrm>
        </p:grpSpPr>
        <p:grpSp>
          <p:nvGrpSpPr>
            <p:cNvPr id="2555" name="Group 33"/>
            <p:cNvGrpSpPr/>
            <p:nvPr/>
          </p:nvGrpSpPr>
          <p:grpSpPr>
            <a:xfrm>
              <a:off x="-2" y="-3"/>
              <a:ext cx="12220581" cy="6879440"/>
              <a:chOff x="-1" y="-1"/>
              <a:chExt cx="12220579" cy="6879438"/>
            </a:xfrm>
          </p:grpSpPr>
          <p:pic>
            <p:nvPicPr>
              <p:cNvPr id="2553" name="Picture 35" descr="Picture 35"/>
              <p:cNvPicPr>
                <a:picLocks noChangeAspect="1"/>
              </p:cNvPicPr>
              <p:nvPr/>
            </p:nvPicPr>
            <p:blipFill>
              <a:blip r:embed="rId9"/>
              <a:stretch>
                <a:fillRect/>
              </a:stretch>
            </p:blipFill>
            <p:spPr>
              <a:xfrm>
                <a:off x="7953368" y="6361067"/>
                <a:ext cx="4267211" cy="518371"/>
              </a:xfrm>
              <a:prstGeom prst="rect">
                <a:avLst/>
              </a:prstGeom>
              <a:ln w="12700" cap="flat">
                <a:noFill/>
                <a:miter lim="400000"/>
              </a:ln>
              <a:effectLst/>
            </p:spPr>
          </p:pic>
          <p:pic>
            <p:nvPicPr>
              <p:cNvPr id="2554" name="Picture 36" descr="Picture 36"/>
              <p:cNvPicPr>
                <a:picLocks noChangeAspect="1"/>
              </p:cNvPicPr>
              <p:nvPr/>
            </p:nvPicPr>
            <p:blipFill>
              <a:blip r:embed="rId9"/>
              <a:srcRect r="67505" b="21994"/>
              <a:stretch>
                <a:fillRect/>
              </a:stretch>
            </p:blipFill>
            <p:spPr>
              <a:xfrm rot="10800000">
                <a:off x="-2" y="-2"/>
                <a:ext cx="1155759" cy="337029"/>
              </a:xfrm>
              <a:prstGeom prst="rect">
                <a:avLst/>
              </a:prstGeom>
              <a:ln w="12700" cap="flat">
                <a:noFill/>
                <a:miter lim="400000"/>
              </a:ln>
              <a:effectLst/>
            </p:spPr>
          </p:pic>
        </p:grpSp>
        <p:pic>
          <p:nvPicPr>
            <p:cNvPr id="2556" name="Picture 34" descr="Picture 34"/>
            <p:cNvPicPr>
              <a:picLocks noChangeAspect="1"/>
            </p:cNvPicPr>
            <p:nvPr/>
          </p:nvPicPr>
          <p:blipFill>
            <a:blip r:embed="rId5"/>
            <a:stretch>
              <a:fillRect/>
            </a:stretch>
          </p:blipFill>
          <p:spPr>
            <a:xfrm>
              <a:off x="11049837" y="6489191"/>
              <a:ext cx="901799" cy="235699"/>
            </a:xfrm>
            <a:prstGeom prst="rect">
              <a:avLst/>
            </a:prstGeom>
            <a:ln w="12700" cap="flat">
              <a:noFill/>
              <a:miter lim="400000"/>
            </a:ln>
            <a:effectLst/>
          </p:spPr>
        </p:pic>
      </p:grpSp>
      <p:sp>
        <p:nvSpPr>
          <p:cNvPr id="2558"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x">
  <p:cSld name="Image Collage 2">
    <p:spTree>
      <p:nvGrpSpPr>
        <p:cNvPr id="1" name=""/>
        <p:cNvGrpSpPr/>
        <p:nvPr/>
      </p:nvGrpSpPr>
      <p:grpSpPr>
        <a:xfrm>
          <a:off x="0" y="0"/>
          <a:ext cx="0" cy="0"/>
          <a:chOff x="0" y="0"/>
          <a:chExt cx="0" cy="0"/>
        </a:xfrm>
      </p:grpSpPr>
      <p:sp>
        <p:nvSpPr>
          <p:cNvPr id="2565"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566"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567"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568"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569"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570"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pic>
        <p:nvPicPr>
          <p:cNvPr id="2571" name="Picture 9" descr="Picture 9"/>
          <p:cNvPicPr>
            <a:picLocks noChangeAspect="1"/>
          </p:cNvPicPr>
          <p:nvPr/>
        </p:nvPicPr>
        <p:blipFill>
          <a:blip r:embed="rId5"/>
          <a:stretch>
            <a:fillRect/>
          </a:stretch>
        </p:blipFill>
        <p:spPr>
          <a:xfrm>
            <a:off x="11021261" y="6467755"/>
            <a:ext cx="901800" cy="235701"/>
          </a:xfrm>
          <a:prstGeom prst="rect">
            <a:avLst/>
          </a:prstGeom>
          <a:ln w="12700">
            <a:miter lim="400000"/>
          </a:ln>
        </p:spPr>
      </p:pic>
      <p:sp>
        <p:nvSpPr>
          <p:cNvPr id="2572" name="Bildplatzhalter 8"/>
          <p:cNvSpPr>
            <a:spLocks noGrp="1"/>
          </p:cNvSpPr>
          <p:nvPr>
            <p:ph type="pic" sz="quarter" idx="13"/>
          </p:nvPr>
        </p:nvSpPr>
        <p:spPr>
          <a:xfrm>
            <a:off x="103909" y="1814435"/>
            <a:ext cx="2822172" cy="4457274"/>
          </a:xfrm>
          <a:prstGeom prst="rect">
            <a:avLst/>
          </a:prstGeom>
        </p:spPr>
        <p:txBody>
          <a:bodyPr lIns="91439" rIns="91439">
            <a:noAutofit/>
          </a:bodyPr>
          <a:lstStyle/>
          <a:p>
            <a:endParaRPr/>
          </a:p>
        </p:txBody>
      </p:sp>
      <p:sp>
        <p:nvSpPr>
          <p:cNvPr id="2573"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574" name="Bildplatzhalter 8"/>
          <p:cNvSpPr>
            <a:spLocks noGrp="1"/>
          </p:cNvSpPr>
          <p:nvPr>
            <p:ph type="pic" sz="quarter" idx="14"/>
          </p:nvPr>
        </p:nvSpPr>
        <p:spPr>
          <a:xfrm>
            <a:off x="3058757" y="3316902"/>
            <a:ext cx="4412218" cy="2954805"/>
          </a:xfrm>
          <a:prstGeom prst="rect">
            <a:avLst/>
          </a:prstGeom>
        </p:spPr>
        <p:txBody>
          <a:bodyPr lIns="91439" rIns="91439">
            <a:noAutofit/>
          </a:bodyPr>
          <a:lstStyle/>
          <a:p>
            <a:endParaRPr/>
          </a:p>
        </p:txBody>
      </p:sp>
      <p:sp>
        <p:nvSpPr>
          <p:cNvPr id="2575" name="Bildplatzhalter 8"/>
          <p:cNvSpPr>
            <a:spLocks noGrp="1"/>
          </p:cNvSpPr>
          <p:nvPr>
            <p:ph type="pic" sz="quarter" idx="15"/>
          </p:nvPr>
        </p:nvSpPr>
        <p:spPr>
          <a:xfrm>
            <a:off x="3058760" y="1814435"/>
            <a:ext cx="1529593" cy="1359070"/>
          </a:xfrm>
          <a:prstGeom prst="rect">
            <a:avLst/>
          </a:prstGeom>
        </p:spPr>
        <p:txBody>
          <a:bodyPr lIns="91439" rIns="91439">
            <a:noAutofit/>
          </a:bodyPr>
          <a:lstStyle/>
          <a:p>
            <a:endParaRPr/>
          </a:p>
        </p:txBody>
      </p:sp>
      <p:sp>
        <p:nvSpPr>
          <p:cNvPr id="2576" name="Bildplatzhalter 8"/>
          <p:cNvSpPr>
            <a:spLocks noGrp="1"/>
          </p:cNvSpPr>
          <p:nvPr>
            <p:ph type="pic" sz="quarter" idx="16"/>
          </p:nvPr>
        </p:nvSpPr>
        <p:spPr>
          <a:xfrm>
            <a:off x="7603649" y="1814435"/>
            <a:ext cx="2087882" cy="2861537"/>
          </a:xfrm>
          <a:prstGeom prst="rect">
            <a:avLst/>
          </a:prstGeom>
        </p:spPr>
        <p:txBody>
          <a:bodyPr lIns="91439" rIns="91439">
            <a:noAutofit/>
          </a:bodyPr>
          <a:lstStyle/>
          <a:p>
            <a:endParaRPr/>
          </a:p>
        </p:txBody>
      </p:sp>
      <p:sp>
        <p:nvSpPr>
          <p:cNvPr id="2577" name="Bildplatzhalter 8"/>
          <p:cNvSpPr>
            <a:spLocks noGrp="1"/>
          </p:cNvSpPr>
          <p:nvPr>
            <p:ph type="pic" sz="quarter" idx="17"/>
          </p:nvPr>
        </p:nvSpPr>
        <p:spPr>
          <a:xfrm>
            <a:off x="9824207" y="3316902"/>
            <a:ext cx="2250030" cy="1359069"/>
          </a:xfrm>
          <a:prstGeom prst="rect">
            <a:avLst/>
          </a:prstGeom>
        </p:spPr>
        <p:txBody>
          <a:bodyPr lIns="91439" rIns="91439">
            <a:noAutofit/>
          </a:bodyPr>
          <a:lstStyle/>
          <a:p>
            <a:endParaRPr/>
          </a:p>
        </p:txBody>
      </p:sp>
      <p:sp>
        <p:nvSpPr>
          <p:cNvPr id="2578" name="Bildplatzhalter 8"/>
          <p:cNvSpPr>
            <a:spLocks noGrp="1"/>
          </p:cNvSpPr>
          <p:nvPr>
            <p:ph type="pic" sz="quarter" idx="18"/>
          </p:nvPr>
        </p:nvSpPr>
        <p:spPr>
          <a:xfrm>
            <a:off x="9824207" y="1814435"/>
            <a:ext cx="2250030" cy="1359070"/>
          </a:xfrm>
          <a:prstGeom prst="rect">
            <a:avLst/>
          </a:prstGeom>
        </p:spPr>
        <p:txBody>
          <a:bodyPr lIns="91439" rIns="91439">
            <a:noAutofit/>
          </a:bodyPr>
          <a:lstStyle/>
          <a:p>
            <a:endParaRPr/>
          </a:p>
        </p:txBody>
      </p:sp>
      <p:sp>
        <p:nvSpPr>
          <p:cNvPr id="2579" name="Bildplatzhalter 8"/>
          <p:cNvSpPr>
            <a:spLocks noGrp="1"/>
          </p:cNvSpPr>
          <p:nvPr>
            <p:ph type="pic" sz="quarter" idx="19"/>
          </p:nvPr>
        </p:nvSpPr>
        <p:spPr>
          <a:xfrm>
            <a:off x="4721028" y="1814435"/>
            <a:ext cx="2749946" cy="1359070"/>
          </a:xfrm>
          <a:prstGeom prst="rect">
            <a:avLst/>
          </a:prstGeom>
        </p:spPr>
        <p:txBody>
          <a:bodyPr lIns="91439" rIns="91439">
            <a:noAutofit/>
          </a:bodyPr>
          <a:lstStyle/>
          <a:p>
            <a:endParaRPr/>
          </a:p>
        </p:txBody>
      </p:sp>
      <p:sp>
        <p:nvSpPr>
          <p:cNvPr id="2580" name="Bildplatzhalter 8"/>
          <p:cNvSpPr>
            <a:spLocks noGrp="1"/>
          </p:cNvSpPr>
          <p:nvPr>
            <p:ph type="pic" sz="quarter" idx="20"/>
          </p:nvPr>
        </p:nvSpPr>
        <p:spPr>
          <a:xfrm>
            <a:off x="7603649" y="4819370"/>
            <a:ext cx="4470589" cy="1452341"/>
          </a:xfrm>
          <a:prstGeom prst="rect">
            <a:avLst/>
          </a:prstGeom>
        </p:spPr>
        <p:txBody>
          <a:bodyPr lIns="91439" rIns="91439">
            <a:noAutofit/>
          </a:bodyPr>
          <a:lstStyle/>
          <a:p>
            <a:endParaRPr/>
          </a:p>
        </p:txBody>
      </p:sp>
      <p:grpSp>
        <p:nvGrpSpPr>
          <p:cNvPr id="2584" name="Group 15"/>
          <p:cNvGrpSpPr/>
          <p:nvPr/>
        </p:nvGrpSpPr>
        <p:grpSpPr>
          <a:xfrm>
            <a:off x="-35723" y="-28578"/>
            <a:ext cx="12229131" cy="6886814"/>
            <a:chOff x="-1" y="-1"/>
            <a:chExt cx="12229130" cy="6886813"/>
          </a:xfrm>
        </p:grpSpPr>
        <p:pic>
          <p:nvPicPr>
            <p:cNvPr id="2581" name="Picture 16" descr="Picture 16"/>
            <p:cNvPicPr>
              <a:picLocks noChangeAspect="1"/>
            </p:cNvPicPr>
            <p:nvPr/>
          </p:nvPicPr>
          <p:blipFill>
            <a:blip r:embed="rId6"/>
            <a:stretch>
              <a:fillRect/>
            </a:stretch>
          </p:blipFill>
          <p:spPr>
            <a:xfrm>
              <a:off x="7959993" y="6368207"/>
              <a:ext cx="4269136" cy="518605"/>
            </a:xfrm>
            <a:prstGeom prst="rect">
              <a:avLst/>
            </a:prstGeom>
            <a:ln w="12700" cap="flat">
              <a:noFill/>
              <a:miter lim="400000"/>
            </a:ln>
            <a:effectLst/>
          </p:spPr>
        </p:pic>
        <p:pic>
          <p:nvPicPr>
            <p:cNvPr id="2582" name="Picture 17" descr="Picture 17"/>
            <p:cNvPicPr>
              <a:picLocks noChangeAspect="1"/>
            </p:cNvPicPr>
            <p:nvPr/>
          </p:nvPicPr>
          <p:blipFill>
            <a:blip r:embed="rId7"/>
            <a:stretch>
              <a:fillRect/>
            </a:stretch>
          </p:blipFill>
          <p:spPr>
            <a:xfrm>
              <a:off x="10667560" y="6460725"/>
              <a:ext cx="1455156" cy="360882"/>
            </a:xfrm>
            <a:prstGeom prst="rect">
              <a:avLst/>
            </a:prstGeom>
            <a:ln w="12700" cap="flat">
              <a:noFill/>
              <a:miter lim="400000"/>
            </a:ln>
            <a:effectLst/>
          </p:spPr>
        </p:pic>
        <p:pic>
          <p:nvPicPr>
            <p:cNvPr id="2583" name="Picture 19" descr="Picture 19"/>
            <p:cNvPicPr>
              <a:picLocks noChangeAspect="1"/>
            </p:cNvPicPr>
            <p:nvPr/>
          </p:nvPicPr>
          <p:blipFill>
            <a:blip r:embed="rId6"/>
            <a:srcRect r="67303" b="20341"/>
            <a:stretch>
              <a:fillRect/>
            </a:stretch>
          </p:blipFill>
          <p:spPr>
            <a:xfrm rot="10800000">
              <a:off x="-2" y="-2"/>
              <a:ext cx="1162923" cy="344175"/>
            </a:xfrm>
            <a:prstGeom prst="rect">
              <a:avLst/>
            </a:prstGeom>
            <a:ln w="12700" cap="flat">
              <a:noFill/>
              <a:miter lim="400000"/>
            </a:ln>
            <a:effectLst/>
          </p:spPr>
        </p:pic>
      </p:grpSp>
      <p:grpSp>
        <p:nvGrpSpPr>
          <p:cNvPr id="2589" name="Group 24"/>
          <p:cNvGrpSpPr/>
          <p:nvPr/>
        </p:nvGrpSpPr>
        <p:grpSpPr>
          <a:xfrm>
            <a:off x="-21431" y="-21434"/>
            <a:ext cx="12213435" cy="6879439"/>
            <a:chOff x="0" y="-2"/>
            <a:chExt cx="12213434" cy="6879438"/>
          </a:xfrm>
        </p:grpSpPr>
        <p:grpSp>
          <p:nvGrpSpPr>
            <p:cNvPr id="2587" name="Group 26"/>
            <p:cNvGrpSpPr/>
            <p:nvPr/>
          </p:nvGrpSpPr>
          <p:grpSpPr>
            <a:xfrm>
              <a:off x="0" y="-3"/>
              <a:ext cx="12213436" cy="6879439"/>
              <a:chOff x="0" y="-1"/>
              <a:chExt cx="12213434" cy="6879437"/>
            </a:xfrm>
          </p:grpSpPr>
          <p:pic>
            <p:nvPicPr>
              <p:cNvPr id="2585" name="Picture 28" descr="Picture 28"/>
              <p:cNvPicPr>
                <a:picLocks noChangeAspect="1"/>
              </p:cNvPicPr>
              <p:nvPr/>
            </p:nvPicPr>
            <p:blipFill>
              <a:blip r:embed="rId8"/>
              <a:stretch>
                <a:fillRect/>
              </a:stretch>
            </p:blipFill>
            <p:spPr>
              <a:xfrm>
                <a:off x="7946232" y="6361066"/>
                <a:ext cx="4267203" cy="518371"/>
              </a:xfrm>
              <a:prstGeom prst="rect">
                <a:avLst/>
              </a:prstGeom>
              <a:ln w="12700" cap="flat">
                <a:noFill/>
                <a:miter lim="400000"/>
              </a:ln>
              <a:effectLst/>
            </p:spPr>
          </p:pic>
          <p:pic>
            <p:nvPicPr>
              <p:cNvPr id="2586" name="Picture 29" descr="Picture 29"/>
              <p:cNvPicPr>
                <a:picLocks noChangeAspect="1"/>
              </p:cNvPicPr>
              <p:nvPr/>
            </p:nvPicPr>
            <p:blipFill>
              <a:blip r:embed="rId8"/>
              <a:srcRect r="67706" b="21994"/>
              <a:stretch>
                <a:fillRect/>
              </a:stretch>
            </p:blipFill>
            <p:spPr>
              <a:xfrm rot="10800000">
                <a:off x="0" y="-2"/>
                <a:ext cx="1148614" cy="337031"/>
              </a:xfrm>
              <a:prstGeom prst="rect">
                <a:avLst/>
              </a:prstGeom>
              <a:ln w="12700" cap="flat">
                <a:noFill/>
                <a:miter lim="400000"/>
              </a:ln>
              <a:effectLst/>
            </p:spPr>
          </p:pic>
        </p:grpSp>
        <p:pic>
          <p:nvPicPr>
            <p:cNvPr id="2588" name="Picture 27" descr="Picture 27"/>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594" name="Group 30"/>
          <p:cNvGrpSpPr/>
          <p:nvPr/>
        </p:nvGrpSpPr>
        <p:grpSpPr>
          <a:xfrm>
            <a:off x="-28578" y="-21437"/>
            <a:ext cx="12220581" cy="6879440"/>
            <a:chOff x="-1" y="-2"/>
            <a:chExt cx="12220579" cy="6879439"/>
          </a:xfrm>
        </p:grpSpPr>
        <p:grpSp>
          <p:nvGrpSpPr>
            <p:cNvPr id="2592" name="Group 31"/>
            <p:cNvGrpSpPr/>
            <p:nvPr/>
          </p:nvGrpSpPr>
          <p:grpSpPr>
            <a:xfrm>
              <a:off x="-2" y="-3"/>
              <a:ext cx="12220581" cy="6879440"/>
              <a:chOff x="-1" y="-1"/>
              <a:chExt cx="12220579" cy="6879438"/>
            </a:xfrm>
          </p:grpSpPr>
          <p:pic>
            <p:nvPicPr>
              <p:cNvPr id="2590" name="Picture 33" descr="Picture 33"/>
              <p:cNvPicPr>
                <a:picLocks noChangeAspect="1"/>
              </p:cNvPicPr>
              <p:nvPr/>
            </p:nvPicPr>
            <p:blipFill>
              <a:blip r:embed="rId9"/>
              <a:stretch>
                <a:fillRect/>
              </a:stretch>
            </p:blipFill>
            <p:spPr>
              <a:xfrm>
                <a:off x="7953368" y="6361067"/>
                <a:ext cx="4267211" cy="518371"/>
              </a:xfrm>
              <a:prstGeom prst="rect">
                <a:avLst/>
              </a:prstGeom>
              <a:ln w="12700" cap="flat">
                <a:noFill/>
                <a:miter lim="400000"/>
              </a:ln>
              <a:effectLst/>
            </p:spPr>
          </p:pic>
          <p:pic>
            <p:nvPicPr>
              <p:cNvPr id="2591" name="Picture 34" descr="Picture 34"/>
              <p:cNvPicPr>
                <a:picLocks noChangeAspect="1"/>
              </p:cNvPicPr>
              <p:nvPr/>
            </p:nvPicPr>
            <p:blipFill>
              <a:blip r:embed="rId9"/>
              <a:srcRect r="67505" b="21994"/>
              <a:stretch>
                <a:fillRect/>
              </a:stretch>
            </p:blipFill>
            <p:spPr>
              <a:xfrm rot="10800000">
                <a:off x="-2" y="-2"/>
                <a:ext cx="1155759" cy="337029"/>
              </a:xfrm>
              <a:prstGeom prst="rect">
                <a:avLst/>
              </a:prstGeom>
              <a:ln w="12700" cap="flat">
                <a:noFill/>
                <a:miter lim="400000"/>
              </a:ln>
              <a:effectLst/>
            </p:spPr>
          </p:pic>
        </p:grpSp>
        <p:pic>
          <p:nvPicPr>
            <p:cNvPr id="2593" name="Picture 32" descr="Picture 32"/>
            <p:cNvPicPr>
              <a:picLocks noChangeAspect="1"/>
            </p:cNvPicPr>
            <p:nvPr/>
          </p:nvPicPr>
          <p:blipFill>
            <a:blip r:embed="rId5"/>
            <a:stretch>
              <a:fillRect/>
            </a:stretch>
          </p:blipFill>
          <p:spPr>
            <a:xfrm>
              <a:off x="11049837" y="6489191"/>
              <a:ext cx="901799" cy="235699"/>
            </a:xfrm>
            <a:prstGeom prst="rect">
              <a:avLst/>
            </a:prstGeom>
            <a:ln w="12700" cap="flat">
              <a:noFill/>
              <a:miter lim="400000"/>
            </a:ln>
            <a:effectLst/>
          </p:spPr>
        </p:pic>
      </p:grpSp>
      <p:sp>
        <p:nvSpPr>
          <p:cNvPr id="2595"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x">
  <p:cSld name="Image Collage 3">
    <p:spTree>
      <p:nvGrpSpPr>
        <p:cNvPr id="1" name=""/>
        <p:cNvGrpSpPr/>
        <p:nvPr/>
      </p:nvGrpSpPr>
      <p:grpSpPr>
        <a:xfrm>
          <a:off x="0" y="0"/>
          <a:ext cx="0" cy="0"/>
          <a:chOff x="0" y="0"/>
          <a:chExt cx="0" cy="0"/>
        </a:xfrm>
      </p:grpSpPr>
      <p:sp>
        <p:nvSpPr>
          <p:cNvPr id="2602"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603"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604"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605"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606"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607"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pic>
        <p:nvPicPr>
          <p:cNvPr id="2608" name="Picture 9" descr="Picture 9"/>
          <p:cNvPicPr>
            <a:picLocks noChangeAspect="1"/>
          </p:cNvPicPr>
          <p:nvPr/>
        </p:nvPicPr>
        <p:blipFill>
          <a:blip r:embed="rId5"/>
          <a:stretch>
            <a:fillRect/>
          </a:stretch>
        </p:blipFill>
        <p:spPr>
          <a:xfrm>
            <a:off x="11021261" y="6467755"/>
            <a:ext cx="901800" cy="235701"/>
          </a:xfrm>
          <a:prstGeom prst="rect">
            <a:avLst/>
          </a:prstGeom>
          <a:ln w="12700">
            <a:miter lim="400000"/>
          </a:ln>
        </p:spPr>
      </p:pic>
      <p:sp>
        <p:nvSpPr>
          <p:cNvPr id="2609" name="Bildplatzhalter 8"/>
          <p:cNvSpPr>
            <a:spLocks noGrp="1"/>
          </p:cNvSpPr>
          <p:nvPr>
            <p:ph type="pic" sz="quarter" idx="13"/>
          </p:nvPr>
        </p:nvSpPr>
        <p:spPr>
          <a:xfrm>
            <a:off x="124692" y="512756"/>
            <a:ext cx="2801390" cy="4457274"/>
          </a:xfrm>
          <a:prstGeom prst="rect">
            <a:avLst/>
          </a:prstGeom>
        </p:spPr>
        <p:txBody>
          <a:bodyPr lIns="91439" rIns="91439">
            <a:noAutofit/>
          </a:bodyPr>
          <a:lstStyle/>
          <a:p>
            <a:endParaRPr/>
          </a:p>
        </p:txBody>
      </p:sp>
      <p:sp>
        <p:nvSpPr>
          <p:cNvPr id="2610" name="Bildplatzhalter 8"/>
          <p:cNvSpPr>
            <a:spLocks noGrp="1"/>
          </p:cNvSpPr>
          <p:nvPr>
            <p:ph type="pic" sz="quarter" idx="14"/>
          </p:nvPr>
        </p:nvSpPr>
        <p:spPr>
          <a:xfrm>
            <a:off x="3058757" y="2015224"/>
            <a:ext cx="4412218" cy="2954805"/>
          </a:xfrm>
          <a:prstGeom prst="rect">
            <a:avLst/>
          </a:prstGeom>
        </p:spPr>
        <p:txBody>
          <a:bodyPr lIns="91439" rIns="91439">
            <a:noAutofit/>
          </a:bodyPr>
          <a:lstStyle/>
          <a:p>
            <a:endParaRPr/>
          </a:p>
        </p:txBody>
      </p:sp>
      <p:sp>
        <p:nvSpPr>
          <p:cNvPr id="2611" name="Bildplatzhalter 8"/>
          <p:cNvSpPr>
            <a:spLocks noGrp="1"/>
          </p:cNvSpPr>
          <p:nvPr>
            <p:ph type="pic" sz="quarter" idx="15"/>
          </p:nvPr>
        </p:nvSpPr>
        <p:spPr>
          <a:xfrm>
            <a:off x="3058760" y="512757"/>
            <a:ext cx="1529593" cy="1359070"/>
          </a:xfrm>
          <a:prstGeom prst="rect">
            <a:avLst/>
          </a:prstGeom>
        </p:spPr>
        <p:txBody>
          <a:bodyPr lIns="91439" rIns="91439">
            <a:noAutofit/>
          </a:bodyPr>
          <a:lstStyle/>
          <a:p>
            <a:endParaRPr/>
          </a:p>
        </p:txBody>
      </p:sp>
      <p:sp>
        <p:nvSpPr>
          <p:cNvPr id="2612" name="Bildplatzhalter 8"/>
          <p:cNvSpPr>
            <a:spLocks noGrp="1"/>
          </p:cNvSpPr>
          <p:nvPr>
            <p:ph type="pic" sz="quarter" idx="16"/>
          </p:nvPr>
        </p:nvSpPr>
        <p:spPr>
          <a:xfrm>
            <a:off x="7603649" y="512756"/>
            <a:ext cx="2087882" cy="2861537"/>
          </a:xfrm>
          <a:prstGeom prst="rect">
            <a:avLst/>
          </a:prstGeom>
        </p:spPr>
        <p:txBody>
          <a:bodyPr lIns="91439" rIns="91439">
            <a:noAutofit/>
          </a:bodyPr>
          <a:lstStyle/>
          <a:p>
            <a:endParaRPr/>
          </a:p>
        </p:txBody>
      </p:sp>
      <p:sp>
        <p:nvSpPr>
          <p:cNvPr id="2613" name="Bildplatzhalter 8"/>
          <p:cNvSpPr>
            <a:spLocks noGrp="1"/>
          </p:cNvSpPr>
          <p:nvPr>
            <p:ph type="pic" sz="quarter" idx="17"/>
          </p:nvPr>
        </p:nvSpPr>
        <p:spPr>
          <a:xfrm>
            <a:off x="9824207" y="2015224"/>
            <a:ext cx="2239640" cy="1359070"/>
          </a:xfrm>
          <a:prstGeom prst="rect">
            <a:avLst/>
          </a:prstGeom>
        </p:spPr>
        <p:txBody>
          <a:bodyPr lIns="91439" rIns="91439">
            <a:noAutofit/>
          </a:bodyPr>
          <a:lstStyle/>
          <a:p>
            <a:endParaRPr/>
          </a:p>
        </p:txBody>
      </p:sp>
      <p:sp>
        <p:nvSpPr>
          <p:cNvPr id="2614" name="Bildplatzhalter 8"/>
          <p:cNvSpPr>
            <a:spLocks noGrp="1"/>
          </p:cNvSpPr>
          <p:nvPr>
            <p:ph type="pic" sz="quarter" idx="18"/>
          </p:nvPr>
        </p:nvSpPr>
        <p:spPr>
          <a:xfrm>
            <a:off x="9824207" y="512757"/>
            <a:ext cx="2239640" cy="1359070"/>
          </a:xfrm>
          <a:prstGeom prst="rect">
            <a:avLst/>
          </a:prstGeom>
        </p:spPr>
        <p:txBody>
          <a:bodyPr lIns="91439" rIns="91439">
            <a:noAutofit/>
          </a:bodyPr>
          <a:lstStyle/>
          <a:p>
            <a:endParaRPr/>
          </a:p>
        </p:txBody>
      </p:sp>
      <p:sp>
        <p:nvSpPr>
          <p:cNvPr id="2615" name="Bildplatzhalter 8"/>
          <p:cNvSpPr>
            <a:spLocks noGrp="1"/>
          </p:cNvSpPr>
          <p:nvPr>
            <p:ph type="pic" sz="quarter" idx="19"/>
          </p:nvPr>
        </p:nvSpPr>
        <p:spPr>
          <a:xfrm>
            <a:off x="4721028" y="512757"/>
            <a:ext cx="2749946" cy="1359070"/>
          </a:xfrm>
          <a:prstGeom prst="rect">
            <a:avLst/>
          </a:prstGeom>
        </p:spPr>
        <p:txBody>
          <a:bodyPr lIns="91439" rIns="91439">
            <a:noAutofit/>
          </a:bodyPr>
          <a:lstStyle/>
          <a:p>
            <a:endParaRPr/>
          </a:p>
        </p:txBody>
      </p:sp>
      <p:sp>
        <p:nvSpPr>
          <p:cNvPr id="2616" name="Bildplatzhalter 8"/>
          <p:cNvSpPr>
            <a:spLocks noGrp="1"/>
          </p:cNvSpPr>
          <p:nvPr>
            <p:ph type="pic" sz="quarter" idx="20"/>
          </p:nvPr>
        </p:nvSpPr>
        <p:spPr>
          <a:xfrm>
            <a:off x="7603649" y="3517691"/>
            <a:ext cx="4460195" cy="1452340"/>
          </a:xfrm>
          <a:prstGeom prst="rect">
            <a:avLst/>
          </a:prstGeom>
        </p:spPr>
        <p:txBody>
          <a:bodyPr lIns="91439" rIns="91439">
            <a:noAutofit/>
          </a:bodyPr>
          <a:lstStyle/>
          <a:p>
            <a:endParaRPr/>
          </a:p>
        </p:txBody>
      </p:sp>
      <p:sp>
        <p:nvSpPr>
          <p:cNvPr id="2617" name="Body Level One…"/>
          <p:cNvSpPr txBox="1">
            <a:spLocks noGrp="1"/>
          </p:cNvSpPr>
          <p:nvPr>
            <p:ph type="body" sz="quarter" idx="1"/>
          </p:nvPr>
        </p:nvSpPr>
        <p:spPr>
          <a:xfrm>
            <a:off x="838200" y="5079424"/>
            <a:ext cx="10515600" cy="1355729"/>
          </a:xfrm>
          <a:prstGeom prst="rect">
            <a:avLst/>
          </a:prstGeom>
        </p:spPr>
        <p:txBody>
          <a:bodyPr lIns="60956" tIns="60956" rIns="60956" bIns="60956"/>
          <a:lstStyle>
            <a:lvl1pPr marL="228593" indent="-228593" defTabSz="914377">
              <a:spcBef>
                <a:spcPts val="900"/>
              </a:spcBef>
              <a:defRPr sz="2100">
                <a:latin typeface="Verdana"/>
                <a:ea typeface="Verdana"/>
                <a:cs typeface="Verdana"/>
                <a:sym typeface="Verdana"/>
              </a:defRPr>
            </a:lvl1pPr>
            <a:lvl2pPr marL="738535" indent="-281346" defTabSz="914377">
              <a:spcBef>
                <a:spcPts val="900"/>
              </a:spcBef>
              <a:defRPr sz="2100">
                <a:latin typeface="Verdana"/>
                <a:ea typeface="Verdana"/>
                <a:cs typeface="Verdana"/>
                <a:sym typeface="Verdana"/>
              </a:defRPr>
            </a:lvl2pPr>
            <a:lvl3pPr marL="1280126" indent="-365750" defTabSz="914377">
              <a:spcBef>
                <a:spcPts val="900"/>
              </a:spcBef>
              <a:defRPr sz="2100">
                <a:latin typeface="Verdana"/>
                <a:ea typeface="Verdana"/>
                <a:cs typeface="Verdana"/>
                <a:sym typeface="Verdana"/>
              </a:defRPr>
            </a:lvl3pPr>
            <a:lvl4pPr marL="1652912" indent="-281346" defTabSz="914377">
              <a:spcBef>
                <a:spcPts val="900"/>
              </a:spcBef>
              <a:defRPr sz="2100">
                <a:latin typeface="Verdana"/>
                <a:ea typeface="Verdana"/>
                <a:cs typeface="Verdana"/>
                <a:sym typeface="Verdana"/>
              </a:defRPr>
            </a:lvl4pPr>
            <a:lvl5pPr marL="2110101" indent="-281346" defTabSz="914377">
              <a:spcBef>
                <a:spcPts val="900"/>
              </a:spcBef>
              <a:defRPr sz="21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2621" name="Group 15"/>
          <p:cNvGrpSpPr/>
          <p:nvPr/>
        </p:nvGrpSpPr>
        <p:grpSpPr>
          <a:xfrm>
            <a:off x="-35723" y="-28578"/>
            <a:ext cx="12229131" cy="6886814"/>
            <a:chOff x="-1" y="-1"/>
            <a:chExt cx="12229130" cy="6886813"/>
          </a:xfrm>
        </p:grpSpPr>
        <p:pic>
          <p:nvPicPr>
            <p:cNvPr id="2618" name="Picture 16" descr="Picture 16"/>
            <p:cNvPicPr>
              <a:picLocks noChangeAspect="1"/>
            </p:cNvPicPr>
            <p:nvPr/>
          </p:nvPicPr>
          <p:blipFill>
            <a:blip r:embed="rId6"/>
            <a:stretch>
              <a:fillRect/>
            </a:stretch>
          </p:blipFill>
          <p:spPr>
            <a:xfrm>
              <a:off x="7959993" y="6368207"/>
              <a:ext cx="4269136" cy="518605"/>
            </a:xfrm>
            <a:prstGeom prst="rect">
              <a:avLst/>
            </a:prstGeom>
            <a:ln w="12700" cap="flat">
              <a:noFill/>
              <a:miter lim="400000"/>
            </a:ln>
            <a:effectLst/>
          </p:spPr>
        </p:pic>
        <p:pic>
          <p:nvPicPr>
            <p:cNvPr id="2619" name="Picture 17" descr="Picture 17"/>
            <p:cNvPicPr>
              <a:picLocks noChangeAspect="1"/>
            </p:cNvPicPr>
            <p:nvPr/>
          </p:nvPicPr>
          <p:blipFill>
            <a:blip r:embed="rId7"/>
            <a:stretch>
              <a:fillRect/>
            </a:stretch>
          </p:blipFill>
          <p:spPr>
            <a:xfrm>
              <a:off x="10667560" y="6460725"/>
              <a:ext cx="1455156" cy="360882"/>
            </a:xfrm>
            <a:prstGeom prst="rect">
              <a:avLst/>
            </a:prstGeom>
            <a:ln w="12700" cap="flat">
              <a:noFill/>
              <a:miter lim="400000"/>
            </a:ln>
            <a:effectLst/>
          </p:spPr>
        </p:pic>
        <p:pic>
          <p:nvPicPr>
            <p:cNvPr id="2620" name="Picture 19" descr="Picture 19"/>
            <p:cNvPicPr>
              <a:picLocks noChangeAspect="1"/>
            </p:cNvPicPr>
            <p:nvPr/>
          </p:nvPicPr>
          <p:blipFill>
            <a:blip r:embed="rId6"/>
            <a:srcRect r="67303" b="20341"/>
            <a:stretch>
              <a:fillRect/>
            </a:stretch>
          </p:blipFill>
          <p:spPr>
            <a:xfrm rot="10800000">
              <a:off x="-2" y="-2"/>
              <a:ext cx="1162923" cy="344175"/>
            </a:xfrm>
            <a:prstGeom prst="rect">
              <a:avLst/>
            </a:prstGeom>
            <a:ln w="12700" cap="flat">
              <a:noFill/>
              <a:miter lim="400000"/>
            </a:ln>
            <a:effectLst/>
          </p:spPr>
        </p:pic>
      </p:grpSp>
      <p:grpSp>
        <p:nvGrpSpPr>
          <p:cNvPr id="2626" name="Group 24"/>
          <p:cNvGrpSpPr/>
          <p:nvPr/>
        </p:nvGrpSpPr>
        <p:grpSpPr>
          <a:xfrm>
            <a:off x="-21431" y="-21434"/>
            <a:ext cx="12213435" cy="6879439"/>
            <a:chOff x="0" y="-2"/>
            <a:chExt cx="12213434" cy="6879438"/>
          </a:xfrm>
        </p:grpSpPr>
        <p:grpSp>
          <p:nvGrpSpPr>
            <p:cNvPr id="2624" name="Group 26"/>
            <p:cNvGrpSpPr/>
            <p:nvPr/>
          </p:nvGrpSpPr>
          <p:grpSpPr>
            <a:xfrm>
              <a:off x="0" y="-3"/>
              <a:ext cx="12213436" cy="6879439"/>
              <a:chOff x="0" y="-1"/>
              <a:chExt cx="12213434" cy="6879437"/>
            </a:xfrm>
          </p:grpSpPr>
          <p:pic>
            <p:nvPicPr>
              <p:cNvPr id="2622" name="Picture 28" descr="Picture 28"/>
              <p:cNvPicPr>
                <a:picLocks noChangeAspect="1"/>
              </p:cNvPicPr>
              <p:nvPr/>
            </p:nvPicPr>
            <p:blipFill>
              <a:blip r:embed="rId8"/>
              <a:stretch>
                <a:fillRect/>
              </a:stretch>
            </p:blipFill>
            <p:spPr>
              <a:xfrm>
                <a:off x="7946232" y="6361066"/>
                <a:ext cx="4267203" cy="518371"/>
              </a:xfrm>
              <a:prstGeom prst="rect">
                <a:avLst/>
              </a:prstGeom>
              <a:ln w="12700" cap="flat">
                <a:noFill/>
                <a:miter lim="400000"/>
              </a:ln>
              <a:effectLst/>
            </p:spPr>
          </p:pic>
          <p:pic>
            <p:nvPicPr>
              <p:cNvPr id="2623" name="Picture 29" descr="Picture 29"/>
              <p:cNvPicPr>
                <a:picLocks noChangeAspect="1"/>
              </p:cNvPicPr>
              <p:nvPr/>
            </p:nvPicPr>
            <p:blipFill>
              <a:blip r:embed="rId8"/>
              <a:srcRect r="67706" b="21994"/>
              <a:stretch>
                <a:fillRect/>
              </a:stretch>
            </p:blipFill>
            <p:spPr>
              <a:xfrm rot="10800000">
                <a:off x="0" y="-2"/>
                <a:ext cx="1148614" cy="337031"/>
              </a:xfrm>
              <a:prstGeom prst="rect">
                <a:avLst/>
              </a:prstGeom>
              <a:ln w="12700" cap="flat">
                <a:noFill/>
                <a:miter lim="400000"/>
              </a:ln>
              <a:effectLst/>
            </p:spPr>
          </p:pic>
        </p:grpSp>
        <p:pic>
          <p:nvPicPr>
            <p:cNvPr id="2625" name="Picture 27" descr="Picture 27"/>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631" name="Group 30"/>
          <p:cNvGrpSpPr/>
          <p:nvPr/>
        </p:nvGrpSpPr>
        <p:grpSpPr>
          <a:xfrm>
            <a:off x="-28578" y="-21437"/>
            <a:ext cx="12220581" cy="6879440"/>
            <a:chOff x="-1" y="-2"/>
            <a:chExt cx="12220579" cy="6879439"/>
          </a:xfrm>
        </p:grpSpPr>
        <p:grpSp>
          <p:nvGrpSpPr>
            <p:cNvPr id="2629" name="Group 31"/>
            <p:cNvGrpSpPr/>
            <p:nvPr/>
          </p:nvGrpSpPr>
          <p:grpSpPr>
            <a:xfrm>
              <a:off x="-2" y="-3"/>
              <a:ext cx="12220581" cy="6879440"/>
              <a:chOff x="-1" y="-1"/>
              <a:chExt cx="12220579" cy="6879438"/>
            </a:xfrm>
          </p:grpSpPr>
          <p:pic>
            <p:nvPicPr>
              <p:cNvPr id="2627" name="Picture 33" descr="Picture 33"/>
              <p:cNvPicPr>
                <a:picLocks noChangeAspect="1"/>
              </p:cNvPicPr>
              <p:nvPr/>
            </p:nvPicPr>
            <p:blipFill>
              <a:blip r:embed="rId9"/>
              <a:stretch>
                <a:fillRect/>
              </a:stretch>
            </p:blipFill>
            <p:spPr>
              <a:xfrm>
                <a:off x="7953368" y="6361067"/>
                <a:ext cx="4267211" cy="518371"/>
              </a:xfrm>
              <a:prstGeom prst="rect">
                <a:avLst/>
              </a:prstGeom>
              <a:ln w="12700" cap="flat">
                <a:noFill/>
                <a:miter lim="400000"/>
              </a:ln>
              <a:effectLst/>
            </p:spPr>
          </p:pic>
          <p:pic>
            <p:nvPicPr>
              <p:cNvPr id="2628" name="Picture 34" descr="Picture 34"/>
              <p:cNvPicPr>
                <a:picLocks noChangeAspect="1"/>
              </p:cNvPicPr>
              <p:nvPr/>
            </p:nvPicPr>
            <p:blipFill>
              <a:blip r:embed="rId9"/>
              <a:srcRect r="67505" b="21994"/>
              <a:stretch>
                <a:fillRect/>
              </a:stretch>
            </p:blipFill>
            <p:spPr>
              <a:xfrm rot="10800000">
                <a:off x="-2" y="-2"/>
                <a:ext cx="1155759" cy="337029"/>
              </a:xfrm>
              <a:prstGeom prst="rect">
                <a:avLst/>
              </a:prstGeom>
              <a:ln w="12700" cap="flat">
                <a:noFill/>
                <a:miter lim="400000"/>
              </a:ln>
              <a:effectLst/>
            </p:spPr>
          </p:pic>
        </p:grpSp>
        <p:pic>
          <p:nvPicPr>
            <p:cNvPr id="2630" name="Picture 32" descr="Picture 32"/>
            <p:cNvPicPr>
              <a:picLocks noChangeAspect="1"/>
            </p:cNvPicPr>
            <p:nvPr/>
          </p:nvPicPr>
          <p:blipFill>
            <a:blip r:embed="rId5"/>
            <a:stretch>
              <a:fillRect/>
            </a:stretch>
          </p:blipFill>
          <p:spPr>
            <a:xfrm>
              <a:off x="11049837" y="6489191"/>
              <a:ext cx="901799" cy="235699"/>
            </a:xfrm>
            <a:prstGeom prst="rect">
              <a:avLst/>
            </a:prstGeom>
            <a:ln w="12700" cap="flat">
              <a:noFill/>
              <a:miter lim="400000"/>
            </a:ln>
            <a:effectLst/>
          </p:spPr>
        </p:pic>
      </p:grpSp>
      <p:sp>
        <p:nvSpPr>
          <p:cNvPr id="2632"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x">
  <p:cSld name="Title Dark Bar">
    <p:spTree>
      <p:nvGrpSpPr>
        <p:cNvPr id="1" name=""/>
        <p:cNvGrpSpPr/>
        <p:nvPr/>
      </p:nvGrpSpPr>
      <p:grpSpPr>
        <a:xfrm>
          <a:off x="0" y="0"/>
          <a:ext cx="0" cy="0"/>
          <a:chOff x="0" y="0"/>
          <a:chExt cx="0" cy="0"/>
        </a:xfrm>
      </p:grpSpPr>
      <p:sp>
        <p:nvSpPr>
          <p:cNvPr id="2639"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640"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641"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642"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643"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644"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645" name="Rectangle 4"/>
          <p:cNvSpPr/>
          <p:nvPr/>
        </p:nvSpPr>
        <p:spPr>
          <a:xfrm>
            <a:off x="0" y="2276270"/>
            <a:ext cx="12192000" cy="3093398"/>
          </a:xfrm>
          <a:prstGeom prst="rect">
            <a:avLst/>
          </a:prstGeom>
          <a:solidFill>
            <a:srgbClr val="131313"/>
          </a:solidFill>
          <a:ln w="12700">
            <a:miter lim="400000"/>
          </a:ln>
        </p:spPr>
        <p:txBody>
          <a:bodyPr lIns="45719" rIns="45719" anchor="ctr"/>
          <a:lstStyle/>
          <a:p>
            <a:pPr algn="ctr" defTabSz="912260">
              <a:defRPr sz="900">
                <a:solidFill>
                  <a:srgbClr val="FFFFFF"/>
                </a:solidFill>
              </a:defRPr>
            </a:pPr>
            <a:endParaRPr/>
          </a:p>
        </p:txBody>
      </p:sp>
      <p:sp>
        <p:nvSpPr>
          <p:cNvPr id="2646"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2650" name="Group 20"/>
          <p:cNvGrpSpPr/>
          <p:nvPr/>
        </p:nvGrpSpPr>
        <p:grpSpPr>
          <a:xfrm>
            <a:off x="-35723" y="-28578"/>
            <a:ext cx="12229131" cy="6886814"/>
            <a:chOff x="-1" y="-1"/>
            <a:chExt cx="12229130" cy="6886813"/>
          </a:xfrm>
        </p:grpSpPr>
        <p:pic>
          <p:nvPicPr>
            <p:cNvPr id="2647" name="Picture 21" descr="Picture 21"/>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648" name="Picture 22" descr="Picture 22"/>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649" name="Picture 23" descr="Picture 23"/>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655" name="Group 24"/>
          <p:cNvGrpSpPr/>
          <p:nvPr/>
        </p:nvGrpSpPr>
        <p:grpSpPr>
          <a:xfrm>
            <a:off x="-21431" y="-21434"/>
            <a:ext cx="12213435" cy="6879439"/>
            <a:chOff x="0" y="-2"/>
            <a:chExt cx="12213434" cy="6879438"/>
          </a:xfrm>
        </p:grpSpPr>
        <p:grpSp>
          <p:nvGrpSpPr>
            <p:cNvPr id="2653" name="Group 25"/>
            <p:cNvGrpSpPr/>
            <p:nvPr/>
          </p:nvGrpSpPr>
          <p:grpSpPr>
            <a:xfrm>
              <a:off x="0" y="-3"/>
              <a:ext cx="12213436" cy="6879439"/>
              <a:chOff x="0" y="-1"/>
              <a:chExt cx="12213434" cy="6879437"/>
            </a:xfrm>
          </p:grpSpPr>
          <p:pic>
            <p:nvPicPr>
              <p:cNvPr id="2651" name="Picture 27" descr="Picture 27"/>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652" name="Picture 28" descr="Picture 28"/>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654" name="Picture 26" descr="Picture 26"/>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660" name="Group 37"/>
          <p:cNvGrpSpPr/>
          <p:nvPr/>
        </p:nvGrpSpPr>
        <p:grpSpPr>
          <a:xfrm>
            <a:off x="-28578" y="-21437"/>
            <a:ext cx="12220581" cy="6879440"/>
            <a:chOff x="-1" y="-2"/>
            <a:chExt cx="12220579" cy="6879439"/>
          </a:xfrm>
        </p:grpSpPr>
        <p:grpSp>
          <p:nvGrpSpPr>
            <p:cNvPr id="2658" name="Group 38"/>
            <p:cNvGrpSpPr/>
            <p:nvPr/>
          </p:nvGrpSpPr>
          <p:grpSpPr>
            <a:xfrm>
              <a:off x="-2" y="-3"/>
              <a:ext cx="12220581" cy="6879440"/>
              <a:chOff x="-1" y="-1"/>
              <a:chExt cx="12220579" cy="6879438"/>
            </a:xfrm>
          </p:grpSpPr>
          <p:pic>
            <p:nvPicPr>
              <p:cNvPr id="2656" name="Picture 40" descr="Picture 40"/>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657" name="Picture 41" descr="Picture 41"/>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659" name="Picture 39" descr="Picture 39"/>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661"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x">
  <p:cSld name="Video Clip">
    <p:spTree>
      <p:nvGrpSpPr>
        <p:cNvPr id="1" name=""/>
        <p:cNvGrpSpPr/>
        <p:nvPr/>
      </p:nvGrpSpPr>
      <p:grpSpPr>
        <a:xfrm>
          <a:off x="0" y="0"/>
          <a:ext cx="0" cy="0"/>
          <a:chOff x="0" y="0"/>
          <a:chExt cx="0" cy="0"/>
        </a:xfrm>
      </p:grpSpPr>
      <p:sp>
        <p:nvSpPr>
          <p:cNvPr id="2668"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669"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670"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671"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672"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673"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674" name="Rectangle 4"/>
          <p:cNvSpPr/>
          <p:nvPr/>
        </p:nvSpPr>
        <p:spPr>
          <a:xfrm>
            <a:off x="4359185" y="700689"/>
            <a:ext cx="7562651" cy="5416195"/>
          </a:xfrm>
          <a:prstGeom prst="rect">
            <a:avLst/>
          </a:prstGeom>
          <a:solidFill>
            <a:srgbClr val="FFFFFF"/>
          </a:solidFill>
          <a:ln w="12700">
            <a:solidFill>
              <a:srgbClr val="B97800"/>
            </a:solidFill>
            <a:miter/>
          </a:ln>
        </p:spPr>
        <p:txBody>
          <a:bodyPr lIns="45719" rIns="45719" anchor="ctr"/>
          <a:lstStyle/>
          <a:p>
            <a:pPr algn="ctr" defTabSz="912260">
              <a:defRPr sz="900">
                <a:solidFill>
                  <a:srgbClr val="FFFFFF"/>
                </a:solidFill>
              </a:defRPr>
            </a:pPr>
            <a:endParaRPr/>
          </a:p>
        </p:txBody>
      </p:sp>
      <p:sp>
        <p:nvSpPr>
          <p:cNvPr id="2675" name="Media Placeholder 14"/>
          <p:cNvSpPr>
            <a:spLocks noGrp="1"/>
          </p:cNvSpPr>
          <p:nvPr>
            <p:ph type="media" idx="13"/>
          </p:nvPr>
        </p:nvSpPr>
        <p:spPr>
          <a:xfrm>
            <a:off x="4359461" y="699842"/>
            <a:ext cx="7561745" cy="5417439"/>
          </a:xfrm>
          <a:prstGeom prst="rect">
            <a:avLst/>
          </a:prstGeom>
        </p:spPr>
        <p:txBody>
          <a:bodyPr lIns="91439" rIns="91439">
            <a:noAutofit/>
          </a:bodyPr>
          <a:lstStyle/>
          <a:p>
            <a:endParaRPr/>
          </a:p>
        </p:txBody>
      </p:sp>
      <p:sp>
        <p:nvSpPr>
          <p:cNvPr id="2676" name="Body Level One…"/>
          <p:cNvSpPr txBox="1">
            <a:spLocks noGrp="1"/>
          </p:cNvSpPr>
          <p:nvPr>
            <p:ph type="body" sz="quarter" idx="1"/>
          </p:nvPr>
        </p:nvSpPr>
        <p:spPr>
          <a:xfrm>
            <a:off x="514908" y="1945387"/>
            <a:ext cx="3626789" cy="2814876"/>
          </a:xfrm>
          <a:prstGeom prst="rect">
            <a:avLst/>
          </a:prstGeom>
        </p:spPr>
        <p:txBody>
          <a:bodyPr lIns="60956" tIns="60956" rIns="60956" bIns="60956"/>
          <a:lstStyle>
            <a:lvl1pPr marL="0" indent="0" defTabSz="914377">
              <a:spcBef>
                <a:spcPts val="900"/>
              </a:spcBef>
              <a:buSzTx/>
              <a:buFontTx/>
              <a:buNone/>
              <a:defRPr sz="2000">
                <a:latin typeface="Verdana"/>
                <a:ea typeface="Verdana"/>
                <a:cs typeface="Verdana"/>
                <a:sym typeface="Verdana"/>
              </a:defRPr>
            </a:lvl1pPr>
            <a:lvl2pPr marL="0" indent="0" defTabSz="914377">
              <a:spcBef>
                <a:spcPts val="900"/>
              </a:spcBef>
              <a:buSzTx/>
              <a:buFontTx/>
              <a:buNone/>
              <a:defRPr sz="2000">
                <a:latin typeface="Verdana"/>
                <a:ea typeface="Verdana"/>
                <a:cs typeface="Verdana"/>
                <a:sym typeface="Verdana"/>
              </a:defRPr>
            </a:lvl2pPr>
            <a:lvl3pPr marL="0" indent="0" defTabSz="914377">
              <a:spcBef>
                <a:spcPts val="900"/>
              </a:spcBef>
              <a:buSzTx/>
              <a:buFontTx/>
              <a:buNone/>
              <a:defRPr sz="2000">
                <a:latin typeface="Verdana"/>
                <a:ea typeface="Verdana"/>
                <a:cs typeface="Verdana"/>
                <a:sym typeface="Verdana"/>
              </a:defRPr>
            </a:lvl3pPr>
            <a:lvl4pPr marL="0" indent="0" defTabSz="914377">
              <a:spcBef>
                <a:spcPts val="900"/>
              </a:spcBef>
              <a:buSzTx/>
              <a:buFontTx/>
              <a:buNone/>
              <a:defRPr sz="2000">
                <a:latin typeface="Verdana"/>
                <a:ea typeface="Verdana"/>
                <a:cs typeface="Verdana"/>
                <a:sym typeface="Verdana"/>
              </a:defRPr>
            </a:lvl4pPr>
            <a:lvl5pPr marL="0" indent="0" defTabSz="914377">
              <a:spcBef>
                <a:spcPts val="900"/>
              </a:spcBef>
              <a:buSzTx/>
              <a:buFontTx/>
              <a:buNone/>
              <a:defRPr sz="20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677" name="Rectangle 9"/>
          <p:cNvSpPr/>
          <p:nvPr/>
        </p:nvSpPr>
        <p:spPr>
          <a:xfrm>
            <a:off x="4359185" y="699898"/>
            <a:ext cx="7562141" cy="5417106"/>
          </a:xfrm>
          <a:prstGeom prst="rect">
            <a:avLst/>
          </a:prstGeom>
          <a:ln w="12700">
            <a:solidFill>
              <a:srgbClr val="525252"/>
            </a:solidFill>
            <a:miter/>
          </a:ln>
        </p:spPr>
        <p:txBody>
          <a:bodyPr lIns="45719" rIns="45719" anchor="ctr"/>
          <a:lstStyle/>
          <a:p>
            <a:pPr algn="ctr" defTabSz="912260">
              <a:defRPr sz="900">
                <a:solidFill>
                  <a:srgbClr val="FFFFFF"/>
                </a:solidFill>
              </a:defRPr>
            </a:pPr>
            <a:endParaRPr/>
          </a:p>
        </p:txBody>
      </p:sp>
      <p:grpSp>
        <p:nvGrpSpPr>
          <p:cNvPr id="2681" name="Group 19"/>
          <p:cNvGrpSpPr/>
          <p:nvPr/>
        </p:nvGrpSpPr>
        <p:grpSpPr>
          <a:xfrm>
            <a:off x="-35723" y="-28578"/>
            <a:ext cx="12229131" cy="6886814"/>
            <a:chOff x="-1" y="-1"/>
            <a:chExt cx="12229130" cy="6886813"/>
          </a:xfrm>
        </p:grpSpPr>
        <p:pic>
          <p:nvPicPr>
            <p:cNvPr id="2678" name="Picture 20" descr="Picture 20"/>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679" name="Picture 21" descr="Picture 21"/>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680" name="Picture 25" descr="Picture 25"/>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686" name="Group 26"/>
          <p:cNvGrpSpPr/>
          <p:nvPr/>
        </p:nvGrpSpPr>
        <p:grpSpPr>
          <a:xfrm>
            <a:off x="-21431" y="-21434"/>
            <a:ext cx="12213435" cy="6879439"/>
            <a:chOff x="0" y="-2"/>
            <a:chExt cx="12213434" cy="6879438"/>
          </a:xfrm>
        </p:grpSpPr>
        <p:grpSp>
          <p:nvGrpSpPr>
            <p:cNvPr id="2684" name="Group 27"/>
            <p:cNvGrpSpPr/>
            <p:nvPr/>
          </p:nvGrpSpPr>
          <p:grpSpPr>
            <a:xfrm>
              <a:off x="0" y="-3"/>
              <a:ext cx="12213436" cy="6879439"/>
              <a:chOff x="0" y="-1"/>
              <a:chExt cx="12213434" cy="6879437"/>
            </a:xfrm>
          </p:grpSpPr>
          <p:pic>
            <p:nvPicPr>
              <p:cNvPr id="2682" name="Picture 29" descr="Picture 29"/>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683" name="Picture 30" descr="Picture 30"/>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685" name="Picture 28" descr="Picture 28"/>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691" name="Group 31"/>
          <p:cNvGrpSpPr/>
          <p:nvPr/>
        </p:nvGrpSpPr>
        <p:grpSpPr>
          <a:xfrm>
            <a:off x="-28578" y="-21437"/>
            <a:ext cx="12220581" cy="6879440"/>
            <a:chOff x="-1" y="-2"/>
            <a:chExt cx="12220579" cy="6879439"/>
          </a:xfrm>
        </p:grpSpPr>
        <p:grpSp>
          <p:nvGrpSpPr>
            <p:cNvPr id="2689" name="Group 40"/>
            <p:cNvGrpSpPr/>
            <p:nvPr/>
          </p:nvGrpSpPr>
          <p:grpSpPr>
            <a:xfrm>
              <a:off x="-2" y="-3"/>
              <a:ext cx="12220581" cy="6879440"/>
              <a:chOff x="-1" y="-1"/>
              <a:chExt cx="12220579" cy="6879438"/>
            </a:xfrm>
          </p:grpSpPr>
          <p:pic>
            <p:nvPicPr>
              <p:cNvPr id="2687" name="Picture 42" descr="Picture 42"/>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688" name="Picture 43" descr="Picture 43"/>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690" name="Picture 41" descr="Picture 41"/>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692"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x">
  <p:cSld name="Title No Animation">
    <p:spTree>
      <p:nvGrpSpPr>
        <p:cNvPr id="1" name=""/>
        <p:cNvGrpSpPr/>
        <p:nvPr/>
      </p:nvGrpSpPr>
      <p:grpSpPr>
        <a:xfrm>
          <a:off x="0" y="0"/>
          <a:ext cx="0" cy="0"/>
          <a:chOff x="0" y="0"/>
          <a:chExt cx="0" cy="0"/>
        </a:xfrm>
      </p:grpSpPr>
      <p:pic>
        <p:nvPicPr>
          <p:cNvPr id="2699" name="Picture 10" descr="Picture 10"/>
          <p:cNvPicPr>
            <a:picLocks noChangeAspect="1"/>
          </p:cNvPicPr>
          <p:nvPr/>
        </p:nvPicPr>
        <p:blipFill>
          <a:blip r:embed="rId2"/>
          <a:stretch>
            <a:fillRect/>
          </a:stretch>
        </p:blipFill>
        <p:spPr>
          <a:xfrm>
            <a:off x="3786716" y="802216"/>
            <a:ext cx="4582585" cy="1204385"/>
          </a:xfrm>
          <a:prstGeom prst="rect">
            <a:avLst/>
          </a:prstGeom>
          <a:ln w="12700">
            <a:miter lim="400000"/>
          </a:ln>
        </p:spPr>
      </p:pic>
      <p:sp>
        <p:nvSpPr>
          <p:cNvPr id="2700" name="Body Level One…"/>
          <p:cNvSpPr txBox="1">
            <a:spLocks noGrp="1"/>
          </p:cNvSpPr>
          <p:nvPr>
            <p:ph type="body" sz="quarter" idx="1"/>
          </p:nvPr>
        </p:nvSpPr>
        <p:spPr>
          <a:xfrm>
            <a:off x="2512630" y="3286342"/>
            <a:ext cx="7131054" cy="446618"/>
          </a:xfrm>
          <a:prstGeom prst="rect">
            <a:avLst/>
          </a:prstGeom>
        </p:spPr>
        <p:txBody>
          <a:bodyPr lIns="60956" tIns="60956" rIns="60956" bIns="60956"/>
          <a:lstStyle>
            <a:lvl1pPr marL="0" indent="0" algn="ctr" defTabSz="914377">
              <a:spcBef>
                <a:spcPts val="900"/>
              </a:spcBef>
              <a:buSzTx/>
              <a:buFontTx/>
              <a:buNone/>
              <a:defRPr sz="1900">
                <a:latin typeface="Verdana"/>
                <a:ea typeface="Verdana"/>
                <a:cs typeface="Verdana"/>
                <a:sym typeface="Verdana"/>
              </a:defRPr>
            </a:lvl1pPr>
            <a:lvl2pPr marL="0" indent="0" algn="ctr" defTabSz="914377">
              <a:spcBef>
                <a:spcPts val="900"/>
              </a:spcBef>
              <a:buSzTx/>
              <a:buFontTx/>
              <a:buNone/>
              <a:defRPr sz="1900">
                <a:latin typeface="Verdana"/>
                <a:ea typeface="Verdana"/>
                <a:cs typeface="Verdana"/>
                <a:sym typeface="Verdana"/>
              </a:defRPr>
            </a:lvl2pPr>
            <a:lvl3pPr marL="0" indent="0" algn="ctr" defTabSz="914377">
              <a:spcBef>
                <a:spcPts val="900"/>
              </a:spcBef>
              <a:buSzTx/>
              <a:buFontTx/>
              <a:buNone/>
              <a:defRPr sz="1900">
                <a:latin typeface="Verdana"/>
                <a:ea typeface="Verdana"/>
                <a:cs typeface="Verdana"/>
                <a:sym typeface="Verdana"/>
              </a:defRPr>
            </a:lvl3pPr>
            <a:lvl4pPr marL="0" indent="0" algn="ctr" defTabSz="914377">
              <a:spcBef>
                <a:spcPts val="900"/>
              </a:spcBef>
              <a:buSzTx/>
              <a:buFontTx/>
              <a:buNone/>
              <a:defRPr sz="1900">
                <a:latin typeface="Verdana"/>
                <a:ea typeface="Verdana"/>
                <a:cs typeface="Verdana"/>
                <a:sym typeface="Verdana"/>
              </a:defRPr>
            </a:lvl4pPr>
            <a:lvl5pPr marL="0" indent="0" algn="ctr" defTabSz="914377">
              <a:spcBef>
                <a:spcPts val="900"/>
              </a:spcBef>
              <a:buSzTx/>
              <a:buFontTx/>
              <a:buNone/>
              <a:defRPr sz="19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701" name="Text Placeholder 13"/>
          <p:cNvSpPr>
            <a:spLocks noGrp="1"/>
          </p:cNvSpPr>
          <p:nvPr>
            <p:ph type="body" sz="quarter" idx="13"/>
          </p:nvPr>
        </p:nvSpPr>
        <p:spPr>
          <a:xfrm>
            <a:off x="2512630" y="3741089"/>
            <a:ext cx="7131054" cy="446618"/>
          </a:xfrm>
          <a:prstGeom prst="rect">
            <a:avLst/>
          </a:prstGeom>
        </p:spPr>
        <p:txBody>
          <a:bodyPr lIns="60956" tIns="60956" rIns="60956" bIns="60956"/>
          <a:lstStyle/>
          <a:p>
            <a:pPr marL="0" indent="0" algn="ctr" defTabSz="914377">
              <a:spcBef>
                <a:spcPts val="900"/>
              </a:spcBef>
              <a:buSzTx/>
              <a:buFontTx/>
              <a:buNone/>
              <a:defRPr sz="1400">
                <a:latin typeface="Verdana"/>
                <a:ea typeface="Verdana"/>
                <a:cs typeface="Verdana"/>
                <a:sym typeface="Verdana"/>
              </a:defRPr>
            </a:pPr>
            <a:endParaRPr/>
          </a:p>
        </p:txBody>
      </p:sp>
      <p:sp>
        <p:nvSpPr>
          <p:cNvPr id="2702" name="Title Text"/>
          <p:cNvSpPr txBox="1">
            <a:spLocks noGrp="1"/>
          </p:cNvSpPr>
          <p:nvPr>
            <p:ph type="title"/>
          </p:nvPr>
        </p:nvSpPr>
        <p:spPr>
          <a:xfrm>
            <a:off x="496408" y="2367520"/>
            <a:ext cx="11163498" cy="910696"/>
          </a:xfrm>
          <a:prstGeom prst="rect">
            <a:avLst/>
          </a:prstGeom>
        </p:spPr>
        <p:txBody>
          <a:bodyPr lIns="60956" tIns="60956" rIns="60956" bIns="60956"/>
          <a:lstStyle>
            <a:lvl1pPr algn="ctr" defTabSz="914377">
              <a:defRPr sz="2700">
                <a:latin typeface="Verdana"/>
                <a:ea typeface="Verdana"/>
                <a:cs typeface="Verdana"/>
                <a:sym typeface="Verdana"/>
              </a:defRPr>
            </a:lvl1pPr>
          </a:lstStyle>
          <a:p>
            <a:r>
              <a:t>Title Text</a:t>
            </a:r>
          </a:p>
        </p:txBody>
      </p:sp>
      <p:sp>
        <p:nvSpPr>
          <p:cNvPr id="2703" name="Slide Number"/>
          <p:cNvSpPr txBox="1">
            <a:spLocks noGrp="1"/>
          </p:cNvSpPr>
          <p:nvPr>
            <p:ph type="sldNum" sz="quarter" idx="2"/>
          </p:nvPr>
        </p:nvSpPr>
        <p:spPr>
          <a:xfrm>
            <a:off x="11609594" y="6518653"/>
            <a:ext cx="312242" cy="287015"/>
          </a:xfrm>
          <a:prstGeom prst="rect">
            <a:avLst/>
          </a:prstGeom>
        </p:spPr>
        <p:txBody>
          <a:bodyPr lIns="60956" tIns="60956" rIns="60956" bIns="60956"/>
          <a:lstStyle>
            <a:lvl1pPr defTabSz="912260">
              <a:defRPr sz="1100">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x">
  <p:cSld name="1_Title Only">
    <p:spTree>
      <p:nvGrpSpPr>
        <p:cNvPr id="1" name=""/>
        <p:cNvGrpSpPr/>
        <p:nvPr/>
      </p:nvGrpSpPr>
      <p:grpSpPr>
        <a:xfrm>
          <a:off x="0" y="0"/>
          <a:ext cx="0" cy="0"/>
          <a:chOff x="0" y="0"/>
          <a:chExt cx="0" cy="0"/>
        </a:xfrm>
      </p:grpSpPr>
      <p:sp>
        <p:nvSpPr>
          <p:cNvPr id="2710"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711"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712"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713"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714"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715"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716" name="Rectangle 2"/>
          <p:cNvSpPr/>
          <p:nvPr/>
        </p:nvSpPr>
        <p:spPr>
          <a:xfrm rot="5400000">
            <a:off x="103718" y="332314"/>
            <a:ext cx="245535" cy="71969"/>
          </a:xfrm>
          <a:prstGeom prst="rect">
            <a:avLst/>
          </a:prstGeom>
          <a:solidFill>
            <a:srgbClr val="3E8EDE"/>
          </a:solidFill>
          <a:ln w="12700">
            <a:miter lim="400000"/>
          </a:ln>
        </p:spPr>
        <p:txBody>
          <a:bodyPr lIns="45719" rIns="45719" anchor="ctr"/>
          <a:lstStyle/>
          <a:p>
            <a:pPr algn="ctr" defTabSz="914315">
              <a:defRPr sz="1000">
                <a:solidFill>
                  <a:srgbClr val="7A7A7A"/>
                </a:solidFill>
                <a:latin typeface="Verdana"/>
                <a:ea typeface="Verdana"/>
                <a:cs typeface="Verdana"/>
                <a:sym typeface="Verdana"/>
              </a:defRPr>
            </a:pPr>
            <a:endParaRPr/>
          </a:p>
        </p:txBody>
      </p:sp>
      <p:sp>
        <p:nvSpPr>
          <p:cNvPr id="2717" name="Title Text"/>
          <p:cNvSpPr txBox="1">
            <a:spLocks noGrp="1"/>
          </p:cNvSpPr>
          <p:nvPr>
            <p:ph type="title"/>
          </p:nvPr>
        </p:nvSpPr>
        <p:spPr>
          <a:xfrm>
            <a:off x="838200" y="365125"/>
            <a:ext cx="10515600" cy="1325564"/>
          </a:xfrm>
          <a:prstGeom prst="rect">
            <a:avLst/>
          </a:prstGeom>
        </p:spPr>
        <p:txBody>
          <a:bodyPr lIns="60956" tIns="60956" rIns="60956" bIns="60956"/>
          <a:lstStyle>
            <a:lvl1pPr defTabSz="914377">
              <a:defRPr>
                <a:latin typeface="Verdana"/>
                <a:ea typeface="Verdana"/>
                <a:cs typeface="Verdana"/>
                <a:sym typeface="Verdana"/>
              </a:defRPr>
            </a:lvl1pPr>
          </a:lstStyle>
          <a:p>
            <a:r>
              <a:t>Title Text</a:t>
            </a:r>
          </a:p>
        </p:txBody>
      </p:sp>
      <p:sp>
        <p:nvSpPr>
          <p:cNvPr id="2718"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Single Image  Title">
    <p:spTree>
      <p:nvGrpSpPr>
        <p:cNvPr id="1" name=""/>
        <p:cNvGrpSpPr/>
        <p:nvPr/>
      </p:nvGrpSpPr>
      <p:grpSpPr>
        <a:xfrm>
          <a:off x="0" y="0"/>
          <a:ext cx="0" cy="0"/>
          <a:chOff x="0" y="0"/>
          <a:chExt cx="0" cy="0"/>
        </a:xfrm>
      </p:grpSpPr>
      <p:sp>
        <p:nvSpPr>
          <p:cNvPr id="188" name="Picture Placeholder 6"/>
          <p:cNvSpPr>
            <a:spLocks noGrp="1"/>
          </p:cNvSpPr>
          <p:nvPr>
            <p:ph type="pic" idx="13"/>
          </p:nvPr>
        </p:nvSpPr>
        <p:spPr>
          <a:xfrm>
            <a:off x="-46500" y="-66673"/>
            <a:ext cx="12352154" cy="7009915"/>
          </a:xfrm>
          <a:prstGeom prst="rect">
            <a:avLst/>
          </a:prstGeom>
        </p:spPr>
        <p:txBody>
          <a:bodyPr lIns="91439" rIns="91439">
            <a:noAutofit/>
          </a:bodyPr>
          <a:lstStyle/>
          <a:p>
            <a:endParaRPr/>
          </a:p>
        </p:txBody>
      </p:sp>
      <p:sp>
        <p:nvSpPr>
          <p:cNvPr id="189" name="Title Text"/>
          <p:cNvSpPr txBox="1">
            <a:spLocks noGrp="1"/>
          </p:cNvSpPr>
          <p:nvPr>
            <p:ph type="title"/>
          </p:nvPr>
        </p:nvSpPr>
        <p:spPr>
          <a:xfrm>
            <a:off x="838200" y="2921677"/>
            <a:ext cx="10515600" cy="1325564"/>
          </a:xfrm>
          <a:prstGeom prst="rect">
            <a:avLst/>
          </a:prstGeom>
        </p:spPr>
        <p:txBody>
          <a:bodyPr anchor="t"/>
          <a:lstStyle>
            <a:lvl1pPr algn="ctr">
              <a:defRPr sz="4400"/>
            </a:lvl1pPr>
          </a:lstStyle>
          <a:p>
            <a:r>
              <a:t>Title Text</a:t>
            </a:r>
          </a:p>
        </p:txBody>
      </p:sp>
      <p:sp>
        <p:nvSpPr>
          <p:cNvPr id="190"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94" name="Group 16"/>
          <p:cNvGrpSpPr/>
          <p:nvPr/>
        </p:nvGrpSpPr>
        <p:grpSpPr>
          <a:xfrm>
            <a:off x="-35721" y="-28577"/>
            <a:ext cx="12229127" cy="6886811"/>
            <a:chOff x="0" y="0"/>
            <a:chExt cx="12229125" cy="6886809"/>
          </a:xfrm>
        </p:grpSpPr>
        <p:pic>
          <p:nvPicPr>
            <p:cNvPr id="191"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92"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93"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99" name="Group 23"/>
          <p:cNvGrpSpPr/>
          <p:nvPr/>
        </p:nvGrpSpPr>
        <p:grpSpPr>
          <a:xfrm>
            <a:off x="-21433" y="-21432"/>
            <a:ext cx="12213433" cy="6879433"/>
            <a:chOff x="0" y="0"/>
            <a:chExt cx="12213432" cy="6879431"/>
          </a:xfrm>
        </p:grpSpPr>
        <p:grpSp>
          <p:nvGrpSpPr>
            <p:cNvPr id="197" name="Group 24"/>
            <p:cNvGrpSpPr/>
            <p:nvPr/>
          </p:nvGrpSpPr>
          <p:grpSpPr>
            <a:xfrm>
              <a:off x="-1" y="0"/>
              <a:ext cx="12213434" cy="6879432"/>
              <a:chOff x="0" y="0"/>
              <a:chExt cx="12213432" cy="6879431"/>
            </a:xfrm>
          </p:grpSpPr>
          <p:pic>
            <p:nvPicPr>
              <p:cNvPr id="195"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96"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98"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204" name="Group 28"/>
          <p:cNvGrpSpPr/>
          <p:nvPr/>
        </p:nvGrpSpPr>
        <p:grpSpPr>
          <a:xfrm>
            <a:off x="-28575" y="-21433"/>
            <a:ext cx="12220575" cy="6879434"/>
            <a:chOff x="0" y="0"/>
            <a:chExt cx="12220574" cy="6879432"/>
          </a:xfrm>
        </p:grpSpPr>
        <p:grpSp>
          <p:nvGrpSpPr>
            <p:cNvPr id="202" name="Group 37"/>
            <p:cNvGrpSpPr/>
            <p:nvPr/>
          </p:nvGrpSpPr>
          <p:grpSpPr>
            <a:xfrm>
              <a:off x="0" y="-1"/>
              <a:ext cx="12220575" cy="6879434"/>
              <a:chOff x="0" y="0"/>
              <a:chExt cx="12220574" cy="6879432"/>
            </a:xfrm>
          </p:grpSpPr>
          <p:pic>
            <p:nvPicPr>
              <p:cNvPr id="200" name="Picture 39" descr="Picture 39"/>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201" name="Picture 40" descr="Picture 40"/>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203" name="Picture 38" descr="Picture 38"/>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205"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sp>
        <p:nvSpPr>
          <p:cNvPr id="2725"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726"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727"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728"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729"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730"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731" name="Rectangle 3"/>
          <p:cNvSpPr/>
          <p:nvPr/>
        </p:nvSpPr>
        <p:spPr>
          <a:xfrm rot="5400000">
            <a:off x="103718" y="332314"/>
            <a:ext cx="245535" cy="71969"/>
          </a:xfrm>
          <a:prstGeom prst="rect">
            <a:avLst/>
          </a:prstGeom>
          <a:solidFill>
            <a:srgbClr val="3E8EDE"/>
          </a:solidFill>
          <a:ln w="12700">
            <a:miter lim="400000"/>
          </a:ln>
        </p:spPr>
        <p:txBody>
          <a:bodyPr lIns="45719" rIns="45719" anchor="ctr"/>
          <a:lstStyle/>
          <a:p>
            <a:pPr algn="ctr" defTabSz="914315">
              <a:defRPr sz="1000">
                <a:solidFill>
                  <a:srgbClr val="7A7A7A"/>
                </a:solidFill>
                <a:latin typeface="Verdana"/>
                <a:ea typeface="Verdana"/>
                <a:cs typeface="Verdana"/>
                <a:sym typeface="Verdana"/>
              </a:defRPr>
            </a:pPr>
            <a:endParaRPr/>
          </a:p>
        </p:txBody>
      </p:sp>
      <p:sp>
        <p:nvSpPr>
          <p:cNvPr id="2732" name="Body Level One…"/>
          <p:cNvSpPr txBox="1">
            <a:spLocks noGrp="1"/>
          </p:cNvSpPr>
          <p:nvPr>
            <p:ph type="body" idx="1"/>
          </p:nvPr>
        </p:nvSpPr>
        <p:spPr>
          <a:xfrm>
            <a:off x="323658" y="972276"/>
            <a:ext cx="11030142" cy="5317665"/>
          </a:xfrm>
          <a:prstGeom prst="rect">
            <a:avLst/>
          </a:prstGeom>
        </p:spPr>
        <p:txBody>
          <a:bodyPr lIns="60956" tIns="60956" rIns="60956" bIns="60956"/>
          <a:lstStyle>
            <a:lvl1pPr marL="228593" indent="-228593" defTabSz="914377">
              <a:spcBef>
                <a:spcPts val="900"/>
              </a:spcBef>
              <a:defRPr sz="2700">
                <a:latin typeface="Verdana"/>
                <a:ea typeface="Verdana"/>
                <a:cs typeface="Verdana"/>
                <a:sym typeface="Verdana"/>
              </a:defRPr>
            </a:lvl1pPr>
            <a:lvl2pPr marL="711181" indent="-253993" defTabSz="914377">
              <a:spcBef>
                <a:spcPts val="900"/>
              </a:spcBef>
              <a:defRPr sz="2700">
                <a:latin typeface="Verdana"/>
                <a:ea typeface="Verdana"/>
                <a:cs typeface="Verdana"/>
                <a:sym typeface="Verdana"/>
              </a:defRPr>
            </a:lvl2pPr>
            <a:lvl3pPr marL="1219169" indent="-304792" defTabSz="914377">
              <a:spcBef>
                <a:spcPts val="900"/>
              </a:spcBef>
              <a:defRPr sz="2700">
                <a:latin typeface="Verdana"/>
                <a:ea typeface="Verdana"/>
                <a:cs typeface="Verdana"/>
                <a:sym typeface="Verdana"/>
              </a:defRPr>
            </a:lvl3pPr>
            <a:lvl4pPr marL="1723249" indent="-351682" defTabSz="914377">
              <a:spcBef>
                <a:spcPts val="900"/>
              </a:spcBef>
              <a:defRPr sz="2700">
                <a:latin typeface="Verdana"/>
                <a:ea typeface="Verdana"/>
                <a:cs typeface="Verdana"/>
                <a:sym typeface="Verdana"/>
              </a:defRPr>
            </a:lvl4pPr>
            <a:lvl5pPr marL="2180437" indent="-351682" defTabSz="914377">
              <a:spcBef>
                <a:spcPts val="900"/>
              </a:spcBef>
              <a:defRPr sz="27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733" name="Title Text"/>
          <p:cNvSpPr txBox="1">
            <a:spLocks noGrp="1"/>
          </p:cNvSpPr>
          <p:nvPr>
            <p:ph type="title"/>
          </p:nvPr>
        </p:nvSpPr>
        <p:spPr>
          <a:xfrm>
            <a:off x="838200" y="365125"/>
            <a:ext cx="10515600" cy="1325564"/>
          </a:xfrm>
          <a:prstGeom prst="rect">
            <a:avLst/>
          </a:prstGeom>
        </p:spPr>
        <p:txBody>
          <a:bodyPr lIns="60956" tIns="60956" rIns="60956" bIns="60956"/>
          <a:lstStyle>
            <a:lvl1pPr defTabSz="914377">
              <a:defRPr>
                <a:latin typeface="Verdana"/>
                <a:ea typeface="Verdana"/>
                <a:cs typeface="Verdana"/>
                <a:sym typeface="Verdana"/>
              </a:defRPr>
            </a:lvl1pPr>
          </a:lstStyle>
          <a:p>
            <a:r>
              <a:t>Title Text</a:t>
            </a:r>
          </a:p>
        </p:txBody>
      </p:sp>
      <p:sp>
        <p:nvSpPr>
          <p:cNvPr id="2734"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x">
  <p:cSld name="6_Two Content">
    <p:spTree>
      <p:nvGrpSpPr>
        <p:cNvPr id="1" name=""/>
        <p:cNvGrpSpPr/>
        <p:nvPr/>
      </p:nvGrpSpPr>
      <p:grpSpPr>
        <a:xfrm>
          <a:off x="0" y="0"/>
          <a:ext cx="0" cy="0"/>
          <a:chOff x="0" y="0"/>
          <a:chExt cx="0" cy="0"/>
        </a:xfrm>
      </p:grpSpPr>
      <p:sp>
        <p:nvSpPr>
          <p:cNvPr id="2741"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742"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743"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744"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745"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746"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747" name="Rectangle 5"/>
          <p:cNvSpPr/>
          <p:nvPr/>
        </p:nvSpPr>
        <p:spPr>
          <a:xfrm rot="5400000">
            <a:off x="103718" y="332314"/>
            <a:ext cx="245535" cy="71969"/>
          </a:xfrm>
          <a:prstGeom prst="rect">
            <a:avLst/>
          </a:prstGeom>
          <a:solidFill>
            <a:srgbClr val="3E8EDE"/>
          </a:solidFill>
          <a:ln w="12700">
            <a:miter lim="400000"/>
          </a:ln>
        </p:spPr>
        <p:txBody>
          <a:bodyPr lIns="45719" rIns="45719" anchor="ctr"/>
          <a:lstStyle/>
          <a:p>
            <a:pPr algn="ctr" defTabSz="914315">
              <a:defRPr sz="1000">
                <a:solidFill>
                  <a:srgbClr val="7A7A7A"/>
                </a:solidFill>
                <a:latin typeface="Verdana"/>
                <a:ea typeface="Verdana"/>
                <a:cs typeface="Verdana"/>
                <a:sym typeface="Verdana"/>
              </a:defRPr>
            </a:pPr>
            <a:endParaRPr/>
          </a:p>
        </p:txBody>
      </p:sp>
      <p:sp>
        <p:nvSpPr>
          <p:cNvPr id="2748" name="Body Level One…"/>
          <p:cNvSpPr txBox="1">
            <a:spLocks noGrp="1"/>
          </p:cNvSpPr>
          <p:nvPr>
            <p:ph type="body" sz="half" idx="1"/>
          </p:nvPr>
        </p:nvSpPr>
        <p:spPr>
          <a:xfrm>
            <a:off x="323658" y="1105785"/>
            <a:ext cx="5544005" cy="5185757"/>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749" name="Title Text"/>
          <p:cNvSpPr txBox="1">
            <a:spLocks noGrp="1"/>
          </p:cNvSpPr>
          <p:nvPr>
            <p:ph type="title"/>
          </p:nvPr>
        </p:nvSpPr>
        <p:spPr>
          <a:xfrm>
            <a:off x="323659" y="88931"/>
            <a:ext cx="11520883" cy="575782"/>
          </a:xfrm>
          <a:prstGeom prst="rect">
            <a:avLst/>
          </a:prstGeom>
        </p:spPr>
        <p:txBody>
          <a:bodyPr lIns="60956" tIns="60956" rIns="60956" bIns="60956"/>
          <a:lstStyle>
            <a:lvl1pPr defTabSz="914377">
              <a:defRPr>
                <a:latin typeface="Verdana"/>
                <a:ea typeface="Verdana"/>
                <a:cs typeface="Verdana"/>
                <a:sym typeface="Verdana"/>
              </a:defRPr>
            </a:lvl1pPr>
          </a:lstStyle>
          <a:p>
            <a:r>
              <a:t>Title Text</a:t>
            </a:r>
          </a:p>
        </p:txBody>
      </p:sp>
      <p:sp>
        <p:nvSpPr>
          <p:cNvPr id="2750"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x">
  <p:cSld name="Content and Image">
    <p:spTree>
      <p:nvGrpSpPr>
        <p:cNvPr id="1" name=""/>
        <p:cNvGrpSpPr/>
        <p:nvPr/>
      </p:nvGrpSpPr>
      <p:grpSpPr>
        <a:xfrm>
          <a:off x="0" y="0"/>
          <a:ext cx="0" cy="0"/>
          <a:chOff x="0" y="0"/>
          <a:chExt cx="0" cy="0"/>
        </a:xfrm>
      </p:grpSpPr>
      <p:sp>
        <p:nvSpPr>
          <p:cNvPr id="2757"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758"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759"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760"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761"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762"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763" name="Rectangle 4"/>
          <p:cNvSpPr/>
          <p:nvPr/>
        </p:nvSpPr>
        <p:spPr>
          <a:xfrm rot="5400000">
            <a:off x="103718" y="332314"/>
            <a:ext cx="245535" cy="71969"/>
          </a:xfrm>
          <a:prstGeom prst="rect">
            <a:avLst/>
          </a:prstGeom>
          <a:solidFill>
            <a:srgbClr val="3E8EDE"/>
          </a:solidFill>
          <a:ln w="12700">
            <a:miter lim="400000"/>
          </a:ln>
        </p:spPr>
        <p:txBody>
          <a:bodyPr lIns="45719" rIns="45719" anchor="ctr"/>
          <a:lstStyle/>
          <a:p>
            <a:pPr algn="ctr" defTabSz="914315">
              <a:defRPr sz="1000">
                <a:solidFill>
                  <a:srgbClr val="7A7A7A"/>
                </a:solidFill>
                <a:latin typeface="Verdana"/>
                <a:ea typeface="Verdana"/>
                <a:cs typeface="Verdana"/>
                <a:sym typeface="Verdana"/>
              </a:defRPr>
            </a:pPr>
            <a:endParaRPr/>
          </a:p>
        </p:txBody>
      </p:sp>
      <p:sp>
        <p:nvSpPr>
          <p:cNvPr id="2764" name="Body Level One…"/>
          <p:cNvSpPr txBox="1">
            <a:spLocks noGrp="1"/>
          </p:cNvSpPr>
          <p:nvPr>
            <p:ph type="body" sz="half" idx="1"/>
          </p:nvPr>
        </p:nvSpPr>
        <p:spPr>
          <a:xfrm>
            <a:off x="323658" y="972274"/>
            <a:ext cx="6204465" cy="5000961"/>
          </a:xfrm>
          <a:prstGeom prst="rect">
            <a:avLst/>
          </a:prstGeom>
        </p:spPr>
        <p:txBody>
          <a:bodyPr lIns="60956" tIns="60956" rIns="60956" bIns="60956"/>
          <a:lstStyle>
            <a:lvl1pPr marL="228593" indent="-228593" defTabSz="914377">
              <a:spcBef>
                <a:spcPts val="900"/>
              </a:spcBef>
              <a:defRPr sz="2700">
                <a:latin typeface="Verdana"/>
                <a:ea typeface="Verdana"/>
                <a:cs typeface="Verdana"/>
                <a:sym typeface="Verdana"/>
              </a:defRPr>
            </a:lvl1pPr>
            <a:lvl2pPr marL="711181" indent="-253993" defTabSz="914377">
              <a:spcBef>
                <a:spcPts val="900"/>
              </a:spcBef>
              <a:defRPr sz="2700">
                <a:latin typeface="Verdana"/>
                <a:ea typeface="Verdana"/>
                <a:cs typeface="Verdana"/>
                <a:sym typeface="Verdana"/>
              </a:defRPr>
            </a:lvl2pPr>
            <a:lvl3pPr marL="1219169" indent="-304792" defTabSz="914377">
              <a:spcBef>
                <a:spcPts val="900"/>
              </a:spcBef>
              <a:defRPr sz="2700">
                <a:latin typeface="Verdana"/>
                <a:ea typeface="Verdana"/>
                <a:cs typeface="Verdana"/>
                <a:sym typeface="Verdana"/>
              </a:defRPr>
            </a:lvl3pPr>
            <a:lvl4pPr marL="1723249" indent="-351682" defTabSz="914377">
              <a:spcBef>
                <a:spcPts val="900"/>
              </a:spcBef>
              <a:defRPr sz="2700">
                <a:latin typeface="Verdana"/>
                <a:ea typeface="Verdana"/>
                <a:cs typeface="Verdana"/>
                <a:sym typeface="Verdana"/>
              </a:defRPr>
            </a:lvl4pPr>
            <a:lvl5pPr marL="2180437" indent="-351682" defTabSz="914377">
              <a:spcBef>
                <a:spcPts val="900"/>
              </a:spcBef>
              <a:defRPr sz="27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765" name="Picture Placeholder 10"/>
          <p:cNvSpPr>
            <a:spLocks noGrp="1"/>
          </p:cNvSpPr>
          <p:nvPr>
            <p:ph type="pic" sz="half" idx="13"/>
          </p:nvPr>
        </p:nvSpPr>
        <p:spPr>
          <a:xfrm>
            <a:off x="7058756" y="972274"/>
            <a:ext cx="4785786" cy="5000961"/>
          </a:xfrm>
          <a:prstGeom prst="rect">
            <a:avLst/>
          </a:prstGeom>
        </p:spPr>
        <p:txBody>
          <a:bodyPr lIns="91439" rIns="91439">
            <a:noAutofit/>
          </a:bodyPr>
          <a:lstStyle/>
          <a:p>
            <a:endParaRPr/>
          </a:p>
        </p:txBody>
      </p:sp>
      <p:sp>
        <p:nvSpPr>
          <p:cNvPr id="2766" name="Title Text"/>
          <p:cNvSpPr txBox="1">
            <a:spLocks noGrp="1"/>
          </p:cNvSpPr>
          <p:nvPr>
            <p:ph type="title"/>
          </p:nvPr>
        </p:nvSpPr>
        <p:spPr>
          <a:xfrm>
            <a:off x="323658" y="88931"/>
            <a:ext cx="11520882" cy="575782"/>
          </a:xfrm>
          <a:prstGeom prst="rect">
            <a:avLst/>
          </a:prstGeom>
        </p:spPr>
        <p:txBody>
          <a:bodyPr lIns="60956" tIns="60956" rIns="60956" bIns="60956"/>
          <a:lstStyle>
            <a:lvl1pPr defTabSz="914377">
              <a:defRPr>
                <a:latin typeface="Verdana"/>
                <a:ea typeface="Verdana"/>
                <a:cs typeface="Verdana"/>
                <a:sym typeface="Verdana"/>
              </a:defRPr>
            </a:lvl1pPr>
          </a:lstStyle>
          <a:p>
            <a:r>
              <a:t>Title Text</a:t>
            </a:r>
          </a:p>
        </p:txBody>
      </p:sp>
      <p:sp>
        <p:nvSpPr>
          <p:cNvPr id="2767"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x">
  <p:cSld name="Four Content Stacked">
    <p:spTree>
      <p:nvGrpSpPr>
        <p:cNvPr id="1" name=""/>
        <p:cNvGrpSpPr/>
        <p:nvPr/>
      </p:nvGrpSpPr>
      <p:grpSpPr>
        <a:xfrm>
          <a:off x="0" y="0"/>
          <a:ext cx="0" cy="0"/>
          <a:chOff x="0" y="0"/>
          <a:chExt cx="0" cy="0"/>
        </a:xfrm>
      </p:grpSpPr>
      <p:sp>
        <p:nvSpPr>
          <p:cNvPr id="2774"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775"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776"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777"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778"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779"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780" name="Rectangle 8"/>
          <p:cNvSpPr/>
          <p:nvPr/>
        </p:nvSpPr>
        <p:spPr>
          <a:xfrm rot="5400000">
            <a:off x="103718" y="332314"/>
            <a:ext cx="245535" cy="71969"/>
          </a:xfrm>
          <a:prstGeom prst="rect">
            <a:avLst/>
          </a:prstGeom>
          <a:solidFill>
            <a:srgbClr val="3E8EDE"/>
          </a:solidFill>
          <a:ln w="12700">
            <a:miter lim="400000"/>
          </a:ln>
        </p:spPr>
        <p:txBody>
          <a:bodyPr lIns="45719" rIns="45719" anchor="ctr"/>
          <a:lstStyle/>
          <a:p>
            <a:pPr algn="ctr" defTabSz="914315">
              <a:defRPr sz="1000">
                <a:solidFill>
                  <a:srgbClr val="7A7A7A"/>
                </a:solidFill>
                <a:latin typeface="Verdana"/>
                <a:ea typeface="Verdana"/>
                <a:cs typeface="Verdana"/>
                <a:sym typeface="Verdana"/>
              </a:defRPr>
            </a:pPr>
            <a:endParaRPr/>
          </a:p>
        </p:txBody>
      </p:sp>
      <p:sp>
        <p:nvSpPr>
          <p:cNvPr id="2781" name="Body Level One…"/>
          <p:cNvSpPr txBox="1">
            <a:spLocks noGrp="1"/>
          </p:cNvSpPr>
          <p:nvPr>
            <p:ph type="body" sz="quarter" idx="1"/>
          </p:nvPr>
        </p:nvSpPr>
        <p:spPr>
          <a:xfrm>
            <a:off x="323658" y="1105788"/>
            <a:ext cx="5544005" cy="2395870"/>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782" name="Title Text"/>
          <p:cNvSpPr txBox="1">
            <a:spLocks noGrp="1"/>
          </p:cNvSpPr>
          <p:nvPr>
            <p:ph type="title"/>
          </p:nvPr>
        </p:nvSpPr>
        <p:spPr>
          <a:xfrm>
            <a:off x="323659" y="88931"/>
            <a:ext cx="11520883" cy="575782"/>
          </a:xfrm>
          <a:prstGeom prst="rect">
            <a:avLst/>
          </a:prstGeom>
        </p:spPr>
        <p:txBody>
          <a:bodyPr lIns="60956" tIns="60956" rIns="60956" bIns="60956"/>
          <a:lstStyle>
            <a:lvl1pPr defTabSz="914377">
              <a:defRPr>
                <a:latin typeface="Verdana"/>
                <a:ea typeface="Verdana"/>
                <a:cs typeface="Verdana"/>
                <a:sym typeface="Verdana"/>
              </a:defRPr>
            </a:lvl1pPr>
          </a:lstStyle>
          <a:p>
            <a:r>
              <a:t>Title Text</a:t>
            </a:r>
          </a:p>
        </p:txBody>
      </p:sp>
      <p:sp>
        <p:nvSpPr>
          <p:cNvPr id="2783"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Four Content Columns">
    <p:spTree>
      <p:nvGrpSpPr>
        <p:cNvPr id="1" name=""/>
        <p:cNvGrpSpPr/>
        <p:nvPr/>
      </p:nvGrpSpPr>
      <p:grpSpPr>
        <a:xfrm>
          <a:off x="0" y="0"/>
          <a:ext cx="0" cy="0"/>
          <a:chOff x="0" y="0"/>
          <a:chExt cx="0" cy="0"/>
        </a:xfrm>
      </p:grpSpPr>
      <p:sp>
        <p:nvSpPr>
          <p:cNvPr id="2790"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791"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792"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793"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794"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795"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796" name="Rectangle 6"/>
          <p:cNvSpPr/>
          <p:nvPr/>
        </p:nvSpPr>
        <p:spPr>
          <a:xfrm rot="5400000">
            <a:off x="103718" y="332314"/>
            <a:ext cx="245535" cy="71969"/>
          </a:xfrm>
          <a:prstGeom prst="rect">
            <a:avLst/>
          </a:prstGeom>
          <a:solidFill>
            <a:srgbClr val="3E8EDE"/>
          </a:solidFill>
          <a:ln w="12700">
            <a:miter lim="400000"/>
          </a:ln>
        </p:spPr>
        <p:txBody>
          <a:bodyPr lIns="45719" rIns="45719" anchor="ctr"/>
          <a:lstStyle/>
          <a:p>
            <a:pPr algn="ctr" defTabSz="914315">
              <a:defRPr sz="1000">
                <a:solidFill>
                  <a:srgbClr val="7A7A7A"/>
                </a:solidFill>
                <a:latin typeface="Verdana"/>
                <a:ea typeface="Verdana"/>
                <a:cs typeface="Verdana"/>
                <a:sym typeface="Verdana"/>
              </a:defRPr>
            </a:pPr>
            <a:endParaRPr/>
          </a:p>
        </p:txBody>
      </p:sp>
      <p:sp>
        <p:nvSpPr>
          <p:cNvPr id="2797" name="Body Level One…"/>
          <p:cNvSpPr txBox="1">
            <a:spLocks noGrp="1"/>
          </p:cNvSpPr>
          <p:nvPr>
            <p:ph type="body" sz="quarter" idx="1"/>
          </p:nvPr>
        </p:nvSpPr>
        <p:spPr>
          <a:xfrm>
            <a:off x="323655" y="1105788"/>
            <a:ext cx="2654731" cy="4976038"/>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798" name="Title Text"/>
          <p:cNvSpPr txBox="1">
            <a:spLocks noGrp="1"/>
          </p:cNvSpPr>
          <p:nvPr>
            <p:ph type="title"/>
          </p:nvPr>
        </p:nvSpPr>
        <p:spPr>
          <a:xfrm>
            <a:off x="838200" y="365125"/>
            <a:ext cx="10515600" cy="1325564"/>
          </a:xfrm>
          <a:prstGeom prst="rect">
            <a:avLst/>
          </a:prstGeom>
        </p:spPr>
        <p:txBody>
          <a:bodyPr lIns="60956" tIns="60956" rIns="60956" bIns="60956"/>
          <a:lstStyle>
            <a:lvl1pPr defTabSz="914377">
              <a:defRPr>
                <a:latin typeface="Verdana"/>
                <a:ea typeface="Verdana"/>
                <a:cs typeface="Verdana"/>
                <a:sym typeface="Verdana"/>
              </a:defRPr>
            </a:lvl1pPr>
          </a:lstStyle>
          <a:p>
            <a:r>
              <a:t>Title Text</a:t>
            </a:r>
          </a:p>
        </p:txBody>
      </p:sp>
      <p:sp>
        <p:nvSpPr>
          <p:cNvPr id="2799"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
  <p:cSld name="Full Screen Image with Title and Bar">
    <p:spTree>
      <p:nvGrpSpPr>
        <p:cNvPr id="1" name=""/>
        <p:cNvGrpSpPr/>
        <p:nvPr/>
      </p:nvGrpSpPr>
      <p:grpSpPr>
        <a:xfrm>
          <a:off x="0" y="0"/>
          <a:ext cx="0" cy="0"/>
          <a:chOff x="0" y="0"/>
          <a:chExt cx="0" cy="0"/>
        </a:xfrm>
      </p:grpSpPr>
      <p:sp>
        <p:nvSpPr>
          <p:cNvPr id="2806"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807"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808"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809"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810"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811"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812" name="Rectangle 3"/>
          <p:cNvSpPr/>
          <p:nvPr/>
        </p:nvSpPr>
        <p:spPr>
          <a:xfrm rot="5400000">
            <a:off x="103718" y="332314"/>
            <a:ext cx="245535" cy="71969"/>
          </a:xfrm>
          <a:prstGeom prst="rect">
            <a:avLst/>
          </a:prstGeom>
          <a:solidFill>
            <a:srgbClr val="3E8EDE"/>
          </a:solidFill>
          <a:ln w="12700">
            <a:miter lim="400000"/>
          </a:ln>
        </p:spPr>
        <p:txBody>
          <a:bodyPr lIns="45719" rIns="45719" anchor="ctr"/>
          <a:lstStyle/>
          <a:p>
            <a:pPr algn="ctr" defTabSz="914315">
              <a:defRPr sz="1000">
                <a:solidFill>
                  <a:srgbClr val="7A7A7A"/>
                </a:solidFill>
                <a:latin typeface="Verdana"/>
                <a:ea typeface="Verdana"/>
                <a:cs typeface="Verdana"/>
                <a:sym typeface="Verdana"/>
              </a:defRPr>
            </a:pPr>
            <a:endParaRPr/>
          </a:p>
        </p:txBody>
      </p:sp>
      <p:sp>
        <p:nvSpPr>
          <p:cNvPr id="2813" name="Picture Placeholder 4"/>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2814" name="Title Text"/>
          <p:cNvSpPr txBox="1">
            <a:spLocks noGrp="1"/>
          </p:cNvSpPr>
          <p:nvPr>
            <p:ph type="title"/>
          </p:nvPr>
        </p:nvSpPr>
        <p:spPr>
          <a:xfrm>
            <a:off x="838200" y="365125"/>
            <a:ext cx="10515600" cy="1325564"/>
          </a:xfrm>
          <a:prstGeom prst="rect">
            <a:avLst/>
          </a:prstGeom>
        </p:spPr>
        <p:txBody>
          <a:bodyPr lIns="60956" tIns="60956" rIns="60956" bIns="60956"/>
          <a:lstStyle>
            <a:lvl1pPr defTabSz="914377">
              <a:defRPr>
                <a:solidFill>
                  <a:srgbClr val="FFFFFF"/>
                </a:solidFill>
                <a:latin typeface="Verdana"/>
                <a:ea typeface="Verdana"/>
                <a:cs typeface="Verdana"/>
                <a:sym typeface="Verdana"/>
              </a:defRPr>
            </a:lvl1pPr>
          </a:lstStyle>
          <a:p>
            <a:r>
              <a:t>Title Text</a:t>
            </a:r>
          </a:p>
        </p:txBody>
      </p:sp>
      <p:sp>
        <p:nvSpPr>
          <p:cNvPr id="2815"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x">
  <p:cSld name="1_Title Page">
    <p:bg>
      <p:bgPr>
        <a:solidFill>
          <a:srgbClr val="13010B"/>
        </a:solidFill>
        <a:effectLst/>
      </p:bgPr>
    </p:bg>
    <p:spTree>
      <p:nvGrpSpPr>
        <p:cNvPr id="1" name=""/>
        <p:cNvGrpSpPr/>
        <p:nvPr/>
      </p:nvGrpSpPr>
      <p:grpSpPr>
        <a:xfrm>
          <a:off x="0" y="0"/>
          <a:ext cx="0" cy="0"/>
          <a:chOff x="0" y="0"/>
          <a:chExt cx="0" cy="0"/>
        </a:xfrm>
      </p:grpSpPr>
      <p:sp>
        <p:nvSpPr>
          <p:cNvPr id="2822" name="Rectangle 1"/>
          <p:cNvSpPr/>
          <p:nvPr/>
        </p:nvSpPr>
        <p:spPr>
          <a:xfrm>
            <a:off x="3186545" y="-96985"/>
            <a:ext cx="9130149" cy="6977472"/>
          </a:xfrm>
          <a:prstGeom prst="rect">
            <a:avLst/>
          </a:prstGeom>
          <a:solidFill>
            <a:srgbClr val="FFFFFF"/>
          </a:solidFill>
          <a:ln w="12700">
            <a:miter lim="400000"/>
          </a:ln>
        </p:spPr>
        <p:txBody>
          <a:bodyPr lIns="45719" rIns="45719" anchor="ctr"/>
          <a:lstStyle/>
          <a:p>
            <a:pPr algn="ctr" defTabSz="912260">
              <a:defRPr sz="900">
                <a:solidFill>
                  <a:srgbClr val="FFFFFF"/>
                </a:solidFill>
              </a:defRPr>
            </a:pPr>
            <a:endParaRPr/>
          </a:p>
        </p:txBody>
      </p:sp>
      <p:pic>
        <p:nvPicPr>
          <p:cNvPr id="2823" name="Picture 3" descr="Picture 3"/>
          <p:cNvPicPr>
            <a:picLocks noChangeAspect="1"/>
          </p:cNvPicPr>
          <p:nvPr/>
        </p:nvPicPr>
        <p:blipFill>
          <a:blip r:embed="rId2"/>
          <a:srcRect l="9814" b="13190"/>
          <a:stretch>
            <a:fillRect/>
          </a:stretch>
        </p:blipFill>
        <p:spPr>
          <a:xfrm>
            <a:off x="-29981" y="-30000"/>
            <a:ext cx="8848516" cy="6910487"/>
          </a:xfrm>
          <a:prstGeom prst="rect">
            <a:avLst/>
          </a:prstGeom>
          <a:ln w="12700">
            <a:miter lim="400000"/>
          </a:ln>
        </p:spPr>
      </p:pic>
      <p:sp>
        <p:nvSpPr>
          <p:cNvPr id="2824" name="Body Level One…"/>
          <p:cNvSpPr txBox="1">
            <a:spLocks noGrp="1"/>
          </p:cNvSpPr>
          <p:nvPr>
            <p:ph type="body" sz="quarter" idx="1"/>
          </p:nvPr>
        </p:nvSpPr>
        <p:spPr>
          <a:xfrm>
            <a:off x="865478" y="4380755"/>
            <a:ext cx="5348289" cy="334965"/>
          </a:xfrm>
          <a:prstGeom prst="rect">
            <a:avLst/>
          </a:prstGeom>
        </p:spPr>
        <p:txBody>
          <a:bodyPr lIns="60956" tIns="60956" rIns="60956" bIns="60956"/>
          <a:lstStyle>
            <a:lvl1pPr marL="0" indent="0" defTabSz="914377">
              <a:spcBef>
                <a:spcPts val="900"/>
              </a:spcBef>
              <a:buSzTx/>
              <a:buFontTx/>
              <a:buNone/>
              <a:defRPr sz="1300">
                <a:solidFill>
                  <a:srgbClr val="FFFFFF"/>
                </a:solidFill>
                <a:latin typeface="Verdana"/>
                <a:ea typeface="Verdana"/>
                <a:cs typeface="Verdana"/>
                <a:sym typeface="Verdana"/>
              </a:defRPr>
            </a:lvl1pPr>
            <a:lvl2pPr marL="0" indent="0" defTabSz="914377">
              <a:spcBef>
                <a:spcPts val="900"/>
              </a:spcBef>
              <a:buSzTx/>
              <a:buFontTx/>
              <a:buNone/>
              <a:defRPr sz="1300">
                <a:solidFill>
                  <a:srgbClr val="FFFFFF"/>
                </a:solidFill>
                <a:latin typeface="Verdana"/>
                <a:ea typeface="Verdana"/>
                <a:cs typeface="Verdana"/>
                <a:sym typeface="Verdana"/>
              </a:defRPr>
            </a:lvl2pPr>
            <a:lvl3pPr marL="0" indent="0" defTabSz="914377">
              <a:spcBef>
                <a:spcPts val="900"/>
              </a:spcBef>
              <a:buSzTx/>
              <a:buFontTx/>
              <a:buNone/>
              <a:defRPr sz="1300">
                <a:solidFill>
                  <a:srgbClr val="FFFFFF"/>
                </a:solidFill>
                <a:latin typeface="Verdana"/>
                <a:ea typeface="Verdana"/>
                <a:cs typeface="Verdana"/>
                <a:sym typeface="Verdana"/>
              </a:defRPr>
            </a:lvl3pPr>
            <a:lvl4pPr marL="0" indent="0" defTabSz="914377">
              <a:spcBef>
                <a:spcPts val="900"/>
              </a:spcBef>
              <a:buSzTx/>
              <a:buFontTx/>
              <a:buNone/>
              <a:defRPr sz="1300">
                <a:solidFill>
                  <a:srgbClr val="FFFFFF"/>
                </a:solidFill>
                <a:latin typeface="Verdana"/>
                <a:ea typeface="Verdana"/>
                <a:cs typeface="Verdana"/>
                <a:sym typeface="Verdana"/>
              </a:defRPr>
            </a:lvl4pPr>
            <a:lvl5pPr marL="0" indent="0" defTabSz="914377">
              <a:spcBef>
                <a:spcPts val="900"/>
              </a:spcBef>
              <a:buSzTx/>
              <a:buFontTx/>
              <a:buNone/>
              <a:defRPr sz="13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825" name="Text Placeholder 13"/>
          <p:cNvSpPr>
            <a:spLocks noGrp="1"/>
          </p:cNvSpPr>
          <p:nvPr>
            <p:ph type="body" sz="quarter" idx="13"/>
          </p:nvPr>
        </p:nvSpPr>
        <p:spPr>
          <a:xfrm>
            <a:off x="865477" y="4701164"/>
            <a:ext cx="5348289" cy="334965"/>
          </a:xfrm>
          <a:prstGeom prst="rect">
            <a:avLst/>
          </a:prstGeom>
        </p:spPr>
        <p:txBody>
          <a:bodyPr lIns="60956" tIns="60956" rIns="60956" bIns="60956"/>
          <a:lstStyle/>
          <a:p>
            <a:pPr marL="0" indent="0" defTabSz="914377">
              <a:spcBef>
                <a:spcPts val="900"/>
              </a:spcBef>
              <a:buSzTx/>
              <a:buFontTx/>
              <a:buNone/>
              <a:defRPr sz="1000">
                <a:solidFill>
                  <a:srgbClr val="FFFFFF"/>
                </a:solidFill>
                <a:latin typeface="Verdana"/>
                <a:ea typeface="Verdana"/>
                <a:cs typeface="Verdana"/>
                <a:sym typeface="Verdana"/>
              </a:defRPr>
            </a:pPr>
            <a:endParaRPr/>
          </a:p>
        </p:txBody>
      </p:sp>
      <p:sp>
        <p:nvSpPr>
          <p:cNvPr id="2826" name="Title Text"/>
          <p:cNvSpPr txBox="1">
            <a:spLocks noGrp="1"/>
          </p:cNvSpPr>
          <p:nvPr>
            <p:ph type="title"/>
          </p:nvPr>
        </p:nvSpPr>
        <p:spPr>
          <a:xfrm>
            <a:off x="859569" y="3694638"/>
            <a:ext cx="5341497" cy="683022"/>
          </a:xfrm>
          <a:prstGeom prst="rect">
            <a:avLst/>
          </a:prstGeom>
        </p:spPr>
        <p:txBody>
          <a:bodyPr lIns="60956" tIns="60956" rIns="60956" bIns="60956"/>
          <a:lstStyle>
            <a:lvl1pPr defTabSz="914377">
              <a:defRPr sz="2400">
                <a:solidFill>
                  <a:srgbClr val="FFFFFF"/>
                </a:solidFill>
                <a:latin typeface="Verdana"/>
                <a:ea typeface="Verdana"/>
                <a:cs typeface="Verdana"/>
                <a:sym typeface="Verdana"/>
              </a:defRPr>
            </a:lvl1pPr>
          </a:lstStyle>
          <a:p>
            <a:r>
              <a:t>Title Text</a:t>
            </a:r>
          </a:p>
        </p:txBody>
      </p:sp>
      <p:pic>
        <p:nvPicPr>
          <p:cNvPr id="2827" name="Picture 2" descr="Picture 2"/>
          <p:cNvPicPr>
            <a:picLocks noChangeAspect="1"/>
          </p:cNvPicPr>
          <p:nvPr/>
        </p:nvPicPr>
        <p:blipFill>
          <a:blip r:embed="rId3"/>
          <a:stretch>
            <a:fillRect/>
          </a:stretch>
        </p:blipFill>
        <p:spPr>
          <a:xfrm>
            <a:off x="884967" y="2291672"/>
            <a:ext cx="4119397" cy="1188549"/>
          </a:xfrm>
          <a:prstGeom prst="rect">
            <a:avLst/>
          </a:prstGeom>
          <a:ln w="12700">
            <a:miter lim="400000"/>
          </a:ln>
        </p:spPr>
      </p:pic>
      <p:pic>
        <p:nvPicPr>
          <p:cNvPr id="2828" name="Picture 14" descr="Picture 14"/>
          <p:cNvPicPr>
            <a:picLocks noChangeAspect="1"/>
          </p:cNvPicPr>
          <p:nvPr/>
        </p:nvPicPr>
        <p:blipFill>
          <a:blip r:embed="rId4"/>
          <a:stretch>
            <a:fillRect/>
          </a:stretch>
        </p:blipFill>
        <p:spPr>
          <a:xfrm>
            <a:off x="7236848" y="2235985"/>
            <a:ext cx="3909393" cy="1366725"/>
          </a:xfrm>
          <a:prstGeom prst="rect">
            <a:avLst/>
          </a:prstGeom>
          <a:ln w="12700">
            <a:miter lim="400000"/>
          </a:ln>
        </p:spPr>
      </p:pic>
      <p:sp>
        <p:nvSpPr>
          <p:cNvPr id="2829"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x">
  <p:cSld name="1_Confidentiatlity">
    <p:bg>
      <p:bgPr>
        <a:solidFill>
          <a:srgbClr val="13010B"/>
        </a:solidFill>
        <a:effectLst/>
      </p:bgPr>
    </p:bg>
    <p:spTree>
      <p:nvGrpSpPr>
        <p:cNvPr id="1" name=""/>
        <p:cNvGrpSpPr/>
        <p:nvPr/>
      </p:nvGrpSpPr>
      <p:grpSpPr>
        <a:xfrm>
          <a:off x="0" y="0"/>
          <a:ext cx="0" cy="0"/>
          <a:chOff x="0" y="0"/>
          <a:chExt cx="0" cy="0"/>
        </a:xfrm>
      </p:grpSpPr>
      <p:sp>
        <p:nvSpPr>
          <p:cNvPr id="2836" name="Rectangle 5"/>
          <p:cNvSpPr/>
          <p:nvPr/>
        </p:nvSpPr>
        <p:spPr>
          <a:xfrm>
            <a:off x="0" y="0"/>
            <a:ext cx="12192000" cy="6858000"/>
          </a:xfrm>
          <a:prstGeom prst="rect">
            <a:avLst/>
          </a:prstGeom>
          <a:solidFill>
            <a:srgbClr val="00A9D4"/>
          </a:solidFill>
          <a:ln w="12700">
            <a:miter lim="400000"/>
          </a:ln>
        </p:spPr>
        <p:txBody>
          <a:bodyPr lIns="45719" rIns="45719" anchor="ctr"/>
          <a:lstStyle/>
          <a:p>
            <a:pPr algn="ctr" defTabSz="912260">
              <a:defRPr sz="900">
                <a:solidFill>
                  <a:srgbClr val="FFFFFF"/>
                </a:solidFill>
              </a:defRPr>
            </a:pPr>
            <a:endParaRPr/>
          </a:p>
        </p:txBody>
      </p:sp>
      <p:sp>
        <p:nvSpPr>
          <p:cNvPr id="2837" name="Rectangle 10"/>
          <p:cNvSpPr txBox="1"/>
          <p:nvPr/>
        </p:nvSpPr>
        <p:spPr>
          <a:xfrm>
            <a:off x="304801" y="2569791"/>
            <a:ext cx="11618259" cy="914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099" tIns="38099" rIns="38099" bIns="38099">
            <a:spAutoFit/>
          </a:bodyPr>
          <a:lstStyle>
            <a:lvl1pPr defTabSz="912260">
              <a:defRPr>
                <a:solidFill>
                  <a:srgbClr val="FFFFFF"/>
                </a:solidFill>
                <a:latin typeface="Verdana"/>
                <a:ea typeface="Verdana"/>
                <a:cs typeface="Verdana"/>
                <a:sym typeface="Verdana"/>
              </a:defRPr>
            </a:lvl1pPr>
          </a:lstStyle>
          <a:p>
            <a:r>
              <a:t>The following information is confidential information of TIBCO Software Inc. Use, duplication, transmission, or republication for any purpose without the prior written consent of TIBCO is expressly prohibited.</a:t>
            </a:r>
          </a:p>
        </p:txBody>
      </p:sp>
      <p:sp>
        <p:nvSpPr>
          <p:cNvPr id="2838" name="Rectangle 11"/>
          <p:cNvSpPr txBox="1"/>
          <p:nvPr/>
        </p:nvSpPr>
        <p:spPr>
          <a:xfrm>
            <a:off x="279400" y="110082"/>
            <a:ext cx="2262783" cy="401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6" tIns="60956" rIns="60956" bIns="60956">
            <a:spAutoFit/>
          </a:bodyPr>
          <a:lstStyle>
            <a:lvl1pPr defTabSz="912260">
              <a:defRPr>
                <a:solidFill>
                  <a:srgbClr val="FFFFFF"/>
                </a:solidFill>
                <a:latin typeface="Verdana"/>
                <a:ea typeface="Verdana"/>
                <a:cs typeface="Verdana"/>
                <a:sym typeface="Verdana"/>
              </a:defRPr>
            </a:lvl1pPr>
          </a:lstStyle>
          <a:p>
            <a:r>
              <a:t>CONFIDENTIALITY</a:t>
            </a:r>
          </a:p>
        </p:txBody>
      </p:sp>
      <p:pic>
        <p:nvPicPr>
          <p:cNvPr id="2839" name="Picture 7" descr="Picture 7"/>
          <p:cNvPicPr>
            <a:picLocks noChangeAspect="1"/>
          </p:cNvPicPr>
          <p:nvPr/>
        </p:nvPicPr>
        <p:blipFill>
          <a:blip r:embed="rId2"/>
          <a:stretch>
            <a:fillRect/>
          </a:stretch>
        </p:blipFill>
        <p:spPr>
          <a:xfrm>
            <a:off x="11021261" y="6467755"/>
            <a:ext cx="901800" cy="235701"/>
          </a:xfrm>
          <a:prstGeom prst="rect">
            <a:avLst/>
          </a:prstGeom>
          <a:ln w="12700">
            <a:miter lim="400000"/>
          </a:ln>
        </p:spPr>
      </p:pic>
      <p:sp>
        <p:nvSpPr>
          <p:cNvPr id="2840" name="Slide Number"/>
          <p:cNvSpPr txBox="1">
            <a:spLocks noGrp="1"/>
          </p:cNvSpPr>
          <p:nvPr>
            <p:ph type="sldNum" sz="quarter" idx="2"/>
          </p:nvPr>
        </p:nvSpPr>
        <p:spPr>
          <a:xfrm>
            <a:off x="8409211" y="6200143"/>
            <a:ext cx="328389" cy="312415"/>
          </a:xfrm>
          <a:prstGeom prst="rect">
            <a:avLst/>
          </a:prstGeom>
        </p:spPr>
        <p:txBody>
          <a:bodyPr lIns="60956" tIns="60956" rIns="60956" bIns="60956"/>
          <a:lstStyle>
            <a:lvl1pPr defTabSz="914315">
              <a:defRPr>
                <a:solidFill>
                  <a:srgbClr val="BFBFBF"/>
                </a:solidFill>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x">
  <p:cSld name="1_Disclaimer">
    <p:bg>
      <p:bgPr>
        <a:solidFill>
          <a:srgbClr val="13010B"/>
        </a:solidFill>
        <a:effectLst/>
      </p:bgPr>
    </p:bg>
    <p:spTree>
      <p:nvGrpSpPr>
        <p:cNvPr id="1" name=""/>
        <p:cNvGrpSpPr/>
        <p:nvPr/>
      </p:nvGrpSpPr>
      <p:grpSpPr>
        <a:xfrm>
          <a:off x="0" y="0"/>
          <a:ext cx="0" cy="0"/>
          <a:chOff x="0" y="0"/>
          <a:chExt cx="0" cy="0"/>
        </a:xfrm>
      </p:grpSpPr>
      <p:sp>
        <p:nvSpPr>
          <p:cNvPr id="2847" name="Rectangle 9"/>
          <p:cNvSpPr/>
          <p:nvPr/>
        </p:nvSpPr>
        <p:spPr>
          <a:xfrm>
            <a:off x="0" y="0"/>
            <a:ext cx="12192000" cy="6858000"/>
          </a:xfrm>
          <a:prstGeom prst="rect">
            <a:avLst/>
          </a:prstGeom>
          <a:solidFill>
            <a:srgbClr val="00A9D4"/>
          </a:solidFill>
          <a:ln w="12700">
            <a:miter lim="400000"/>
          </a:ln>
        </p:spPr>
        <p:txBody>
          <a:bodyPr lIns="45719" rIns="45719" anchor="ctr"/>
          <a:lstStyle/>
          <a:p>
            <a:pPr algn="ctr" defTabSz="912260">
              <a:defRPr sz="900">
                <a:solidFill>
                  <a:srgbClr val="FFFFFF"/>
                </a:solidFill>
              </a:defRPr>
            </a:pPr>
            <a:endParaRPr/>
          </a:p>
        </p:txBody>
      </p:sp>
      <p:sp>
        <p:nvSpPr>
          <p:cNvPr id="2848" name="Rectangle 8"/>
          <p:cNvSpPr txBox="1"/>
          <p:nvPr/>
        </p:nvSpPr>
        <p:spPr>
          <a:xfrm>
            <a:off x="304798" y="861937"/>
            <a:ext cx="11648666" cy="2933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099" tIns="38099" rIns="38099" bIns="38099">
            <a:spAutoFit/>
          </a:bodyPr>
          <a:lstStyle/>
          <a:p>
            <a:pPr defTabSz="912260">
              <a:defRPr sz="1200">
                <a:solidFill>
                  <a:srgbClr val="FFFFFF"/>
                </a:solidFill>
                <a:latin typeface="Verdana"/>
                <a:ea typeface="Verdana"/>
                <a:cs typeface="Verdana"/>
                <a:sym typeface="Verdana"/>
              </a:defRPr>
            </a:pPr>
            <a: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defTabSz="912260">
              <a:defRPr sz="1200">
                <a:latin typeface="Verdana"/>
                <a:ea typeface="Verdana"/>
                <a:cs typeface="Verdana"/>
                <a:sym typeface="Verdana"/>
              </a:defRPr>
            </a:pPr>
            <a:endParaRPr/>
          </a:p>
          <a:p>
            <a:pPr defTabSz="912260">
              <a:defRPr sz="1200">
                <a:solidFill>
                  <a:srgbClr val="FFFFFF"/>
                </a:solidFill>
                <a:latin typeface="Verdana"/>
                <a:ea typeface="Verdana"/>
                <a:cs typeface="Verdana"/>
                <a:sym typeface="Verdana"/>
              </a:defRPr>
            </a:pPr>
            <a: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defTabSz="912260">
              <a:defRPr sz="1200">
                <a:latin typeface="Verdana"/>
                <a:ea typeface="Verdana"/>
                <a:cs typeface="Verdana"/>
                <a:sym typeface="Verdana"/>
              </a:defRPr>
            </a:pPr>
            <a:endParaRPr/>
          </a:p>
          <a:p>
            <a:pPr defTabSz="912260">
              <a:defRPr sz="1200">
                <a:solidFill>
                  <a:srgbClr val="FFFFFF"/>
                </a:solidFill>
                <a:latin typeface="Verdana"/>
                <a:ea typeface="Verdana"/>
                <a:cs typeface="Verdana"/>
                <a:sym typeface="Verdana"/>
              </a:defRPr>
            </a:pPr>
            <a: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2849" name="Rectangle 11"/>
          <p:cNvSpPr txBox="1"/>
          <p:nvPr/>
        </p:nvSpPr>
        <p:spPr>
          <a:xfrm>
            <a:off x="266700" y="110082"/>
            <a:ext cx="1598749" cy="401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6" tIns="60956" rIns="60956" bIns="60956">
            <a:spAutoFit/>
          </a:bodyPr>
          <a:lstStyle>
            <a:lvl1pPr defTabSz="912260">
              <a:defRPr>
                <a:solidFill>
                  <a:srgbClr val="FFFFFF"/>
                </a:solidFill>
                <a:latin typeface="Verdana"/>
                <a:ea typeface="Verdana"/>
                <a:cs typeface="Verdana"/>
                <a:sym typeface="Verdana"/>
              </a:defRPr>
            </a:lvl1pPr>
          </a:lstStyle>
          <a:p>
            <a:r>
              <a:t>DISCLAIMER</a:t>
            </a:r>
          </a:p>
        </p:txBody>
      </p:sp>
      <p:pic>
        <p:nvPicPr>
          <p:cNvPr id="2850" name="Picture 6" descr="Picture 6"/>
          <p:cNvPicPr>
            <a:picLocks noChangeAspect="1"/>
          </p:cNvPicPr>
          <p:nvPr/>
        </p:nvPicPr>
        <p:blipFill>
          <a:blip r:embed="rId2"/>
          <a:stretch>
            <a:fillRect/>
          </a:stretch>
        </p:blipFill>
        <p:spPr>
          <a:xfrm>
            <a:off x="11021261" y="6467755"/>
            <a:ext cx="901800" cy="235701"/>
          </a:xfrm>
          <a:prstGeom prst="rect">
            <a:avLst/>
          </a:prstGeom>
          <a:ln w="12700">
            <a:miter lim="400000"/>
          </a:ln>
        </p:spPr>
      </p:pic>
      <p:sp>
        <p:nvSpPr>
          <p:cNvPr id="2851" name="Slide Number"/>
          <p:cNvSpPr txBox="1">
            <a:spLocks noGrp="1"/>
          </p:cNvSpPr>
          <p:nvPr>
            <p:ph type="sldNum" sz="quarter" idx="2"/>
          </p:nvPr>
        </p:nvSpPr>
        <p:spPr>
          <a:xfrm>
            <a:off x="8409211" y="6200143"/>
            <a:ext cx="328389" cy="312415"/>
          </a:xfrm>
          <a:prstGeom prst="rect">
            <a:avLst/>
          </a:prstGeom>
        </p:spPr>
        <p:txBody>
          <a:bodyPr lIns="60956" tIns="60956" rIns="60956" bIns="60956"/>
          <a:lstStyle>
            <a:lvl1pPr defTabSz="914315">
              <a:defRPr>
                <a:solidFill>
                  <a:srgbClr val="BFBFBF"/>
                </a:solidFill>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x">
  <p:cSld name="Dark Blank Blue">
    <p:bg>
      <p:bgPr>
        <a:solidFill>
          <a:srgbClr val="13010B"/>
        </a:solidFill>
        <a:effectLst/>
      </p:bgPr>
    </p:bg>
    <p:spTree>
      <p:nvGrpSpPr>
        <p:cNvPr id="1" name=""/>
        <p:cNvGrpSpPr/>
        <p:nvPr/>
      </p:nvGrpSpPr>
      <p:grpSpPr>
        <a:xfrm>
          <a:off x="0" y="0"/>
          <a:ext cx="0" cy="0"/>
          <a:chOff x="0" y="0"/>
          <a:chExt cx="0" cy="0"/>
        </a:xfrm>
      </p:grpSpPr>
      <p:grpSp>
        <p:nvGrpSpPr>
          <p:cNvPr id="2861" name="Group 1"/>
          <p:cNvGrpSpPr/>
          <p:nvPr/>
        </p:nvGrpSpPr>
        <p:grpSpPr>
          <a:xfrm>
            <a:off x="-35723" y="-28578"/>
            <a:ext cx="12229131" cy="6886814"/>
            <a:chOff x="-1" y="-1"/>
            <a:chExt cx="12229130" cy="6886813"/>
          </a:xfrm>
        </p:grpSpPr>
        <p:pic>
          <p:nvPicPr>
            <p:cNvPr id="2858" name="Picture 24" descr="Picture 24"/>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2859" name="Picture 23" descr="Picture 23"/>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2860" name="Picture 26" descr="Picture 26"/>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2866" name="Group 5"/>
          <p:cNvGrpSpPr/>
          <p:nvPr/>
        </p:nvGrpSpPr>
        <p:grpSpPr>
          <a:xfrm>
            <a:off x="-21431" y="-21434"/>
            <a:ext cx="12213435" cy="6879439"/>
            <a:chOff x="0" y="-2"/>
            <a:chExt cx="12213434" cy="6879438"/>
          </a:xfrm>
        </p:grpSpPr>
        <p:grpSp>
          <p:nvGrpSpPr>
            <p:cNvPr id="2864" name="Group 2"/>
            <p:cNvGrpSpPr/>
            <p:nvPr/>
          </p:nvGrpSpPr>
          <p:grpSpPr>
            <a:xfrm>
              <a:off x="0" y="-3"/>
              <a:ext cx="12213436" cy="6879439"/>
              <a:chOff x="0" y="-1"/>
              <a:chExt cx="12213434" cy="6879437"/>
            </a:xfrm>
          </p:grpSpPr>
          <p:pic>
            <p:nvPicPr>
              <p:cNvPr id="2862" name="Picture 20" descr="Picture 20"/>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2863" name="Picture 15" descr="Picture 15"/>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2865" name="Picture 13" descr="Picture 13"/>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2871" name="Group 6"/>
          <p:cNvGrpSpPr/>
          <p:nvPr/>
        </p:nvGrpSpPr>
        <p:grpSpPr>
          <a:xfrm>
            <a:off x="-28578" y="-21437"/>
            <a:ext cx="12220581" cy="6879440"/>
            <a:chOff x="-1" y="-2"/>
            <a:chExt cx="12220579" cy="6879439"/>
          </a:xfrm>
        </p:grpSpPr>
        <p:grpSp>
          <p:nvGrpSpPr>
            <p:cNvPr id="2869" name="Group 4"/>
            <p:cNvGrpSpPr/>
            <p:nvPr/>
          </p:nvGrpSpPr>
          <p:grpSpPr>
            <a:xfrm>
              <a:off x="-2" y="-3"/>
              <a:ext cx="12220581" cy="6879440"/>
              <a:chOff x="-1" y="-1"/>
              <a:chExt cx="12220579" cy="6879438"/>
            </a:xfrm>
          </p:grpSpPr>
          <p:pic>
            <p:nvPicPr>
              <p:cNvPr id="2867" name="Picture 17" descr="Picture 17"/>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2868" name="Picture 14" descr="Picture 14"/>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2870" name="Picture 9" descr="Picture 9"/>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2872"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hort Title Image">
    <p:spTree>
      <p:nvGrpSpPr>
        <p:cNvPr id="1" name=""/>
        <p:cNvGrpSpPr/>
        <p:nvPr/>
      </p:nvGrpSpPr>
      <p:grpSpPr>
        <a:xfrm>
          <a:off x="0" y="0"/>
          <a:ext cx="0" cy="0"/>
          <a:chOff x="0" y="0"/>
          <a:chExt cx="0" cy="0"/>
        </a:xfrm>
      </p:grpSpPr>
      <p:sp>
        <p:nvSpPr>
          <p:cNvPr id="212" name="Picture Placeholder 6"/>
          <p:cNvSpPr>
            <a:spLocks noGrp="1"/>
          </p:cNvSpPr>
          <p:nvPr>
            <p:ph type="pic" idx="13"/>
          </p:nvPr>
        </p:nvSpPr>
        <p:spPr>
          <a:xfrm>
            <a:off x="5522976" y="1"/>
            <a:ext cx="6669024" cy="6858000"/>
          </a:xfrm>
          <a:prstGeom prst="rect">
            <a:avLst/>
          </a:prstGeom>
        </p:spPr>
        <p:txBody>
          <a:bodyPr lIns="91439" rIns="91439">
            <a:noAutofit/>
          </a:bodyPr>
          <a:lstStyle/>
          <a:p>
            <a:endParaRPr/>
          </a:p>
        </p:txBody>
      </p:sp>
      <p:sp>
        <p:nvSpPr>
          <p:cNvPr id="213" name="Title Text"/>
          <p:cNvSpPr txBox="1">
            <a:spLocks noGrp="1"/>
          </p:cNvSpPr>
          <p:nvPr>
            <p:ph type="title"/>
          </p:nvPr>
        </p:nvSpPr>
        <p:spPr>
          <a:xfrm>
            <a:off x="712693" y="889558"/>
            <a:ext cx="4810285" cy="1325563"/>
          </a:xfrm>
          <a:prstGeom prst="rect">
            <a:avLst/>
          </a:prstGeom>
        </p:spPr>
        <p:txBody>
          <a:bodyPr/>
          <a:lstStyle/>
          <a:p>
            <a:r>
              <a:t>Title Text</a:t>
            </a:r>
          </a:p>
        </p:txBody>
      </p:sp>
      <p:sp>
        <p:nvSpPr>
          <p:cNvPr id="214"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218" name="Group 16"/>
          <p:cNvGrpSpPr/>
          <p:nvPr/>
        </p:nvGrpSpPr>
        <p:grpSpPr>
          <a:xfrm>
            <a:off x="-35721" y="-28577"/>
            <a:ext cx="12229127" cy="6886811"/>
            <a:chOff x="0" y="0"/>
            <a:chExt cx="12229125" cy="6886809"/>
          </a:xfrm>
        </p:grpSpPr>
        <p:pic>
          <p:nvPicPr>
            <p:cNvPr id="215"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216"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217"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223" name="Group 23"/>
          <p:cNvGrpSpPr/>
          <p:nvPr/>
        </p:nvGrpSpPr>
        <p:grpSpPr>
          <a:xfrm>
            <a:off x="-21433" y="-21432"/>
            <a:ext cx="12213433" cy="6879433"/>
            <a:chOff x="0" y="0"/>
            <a:chExt cx="12213432" cy="6879431"/>
          </a:xfrm>
        </p:grpSpPr>
        <p:grpSp>
          <p:nvGrpSpPr>
            <p:cNvPr id="221" name="Group 24"/>
            <p:cNvGrpSpPr/>
            <p:nvPr/>
          </p:nvGrpSpPr>
          <p:grpSpPr>
            <a:xfrm>
              <a:off x="-1" y="0"/>
              <a:ext cx="12213434" cy="6879432"/>
              <a:chOff x="0" y="0"/>
              <a:chExt cx="12213432" cy="6879431"/>
            </a:xfrm>
          </p:grpSpPr>
          <p:pic>
            <p:nvPicPr>
              <p:cNvPr id="219"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220"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222"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228" name="Group 36"/>
          <p:cNvGrpSpPr/>
          <p:nvPr/>
        </p:nvGrpSpPr>
        <p:grpSpPr>
          <a:xfrm>
            <a:off x="-28575" y="-21433"/>
            <a:ext cx="12220575" cy="6879434"/>
            <a:chOff x="0" y="0"/>
            <a:chExt cx="12220574" cy="6879432"/>
          </a:xfrm>
        </p:grpSpPr>
        <p:grpSp>
          <p:nvGrpSpPr>
            <p:cNvPr id="226" name="Group 37"/>
            <p:cNvGrpSpPr/>
            <p:nvPr/>
          </p:nvGrpSpPr>
          <p:grpSpPr>
            <a:xfrm>
              <a:off x="0" y="-1"/>
              <a:ext cx="12220575" cy="6879434"/>
              <a:chOff x="0" y="0"/>
              <a:chExt cx="12220574" cy="6879432"/>
            </a:xfrm>
          </p:grpSpPr>
          <p:pic>
            <p:nvPicPr>
              <p:cNvPr id="224" name="Picture 39" descr="Picture 39"/>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225" name="Picture 40" descr="Picture 40"/>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227" name="Picture 38" descr="Picture 38"/>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229"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x">
  <p:cSld name="Dark Blank Yellow">
    <p:bg>
      <p:bgPr>
        <a:solidFill>
          <a:srgbClr val="13010B"/>
        </a:solidFill>
        <a:effectLst/>
      </p:bgPr>
    </p:bg>
    <p:spTree>
      <p:nvGrpSpPr>
        <p:cNvPr id="1" name=""/>
        <p:cNvGrpSpPr/>
        <p:nvPr/>
      </p:nvGrpSpPr>
      <p:grpSpPr>
        <a:xfrm>
          <a:off x="0" y="0"/>
          <a:ext cx="0" cy="0"/>
          <a:chOff x="0" y="0"/>
          <a:chExt cx="0" cy="0"/>
        </a:xfrm>
      </p:grpSpPr>
      <p:grpSp>
        <p:nvGrpSpPr>
          <p:cNvPr id="2882" name="Group 15"/>
          <p:cNvGrpSpPr/>
          <p:nvPr/>
        </p:nvGrpSpPr>
        <p:grpSpPr>
          <a:xfrm>
            <a:off x="-35723" y="-28578"/>
            <a:ext cx="12229131" cy="6886814"/>
            <a:chOff x="-1" y="-1"/>
            <a:chExt cx="12229130" cy="6886813"/>
          </a:xfrm>
        </p:grpSpPr>
        <p:pic>
          <p:nvPicPr>
            <p:cNvPr id="2879" name="Picture 19" descr="Picture 19"/>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2880" name="Picture 20" descr="Picture 20"/>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2881" name="Picture 21" descr="Picture 21"/>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2887" name="Group 27"/>
          <p:cNvGrpSpPr/>
          <p:nvPr/>
        </p:nvGrpSpPr>
        <p:grpSpPr>
          <a:xfrm>
            <a:off x="-28578" y="-21437"/>
            <a:ext cx="12220581" cy="6879440"/>
            <a:chOff x="-1" y="-2"/>
            <a:chExt cx="12220579" cy="6879439"/>
          </a:xfrm>
        </p:grpSpPr>
        <p:grpSp>
          <p:nvGrpSpPr>
            <p:cNvPr id="2885" name="Group 36"/>
            <p:cNvGrpSpPr/>
            <p:nvPr/>
          </p:nvGrpSpPr>
          <p:grpSpPr>
            <a:xfrm>
              <a:off x="-2" y="-3"/>
              <a:ext cx="12220581" cy="6879440"/>
              <a:chOff x="-1" y="-1"/>
              <a:chExt cx="12220579" cy="6879438"/>
            </a:xfrm>
          </p:grpSpPr>
          <p:pic>
            <p:nvPicPr>
              <p:cNvPr id="2883" name="Picture 38" descr="Picture 38"/>
              <p:cNvPicPr>
                <a:picLocks noChangeAspect="1"/>
              </p:cNvPicPr>
              <p:nvPr/>
            </p:nvPicPr>
            <p:blipFill>
              <a:blip r:embed="rId4"/>
              <a:stretch>
                <a:fillRect/>
              </a:stretch>
            </p:blipFill>
            <p:spPr>
              <a:xfrm>
                <a:off x="7953368" y="6361067"/>
                <a:ext cx="4267211" cy="518371"/>
              </a:xfrm>
              <a:prstGeom prst="rect">
                <a:avLst/>
              </a:prstGeom>
              <a:ln w="12700" cap="flat">
                <a:noFill/>
                <a:miter lim="400000"/>
              </a:ln>
              <a:effectLst/>
            </p:spPr>
          </p:pic>
          <p:pic>
            <p:nvPicPr>
              <p:cNvPr id="2884" name="Picture 39" descr="Picture 39"/>
              <p:cNvPicPr>
                <a:picLocks noChangeAspect="1"/>
              </p:cNvPicPr>
              <p:nvPr/>
            </p:nvPicPr>
            <p:blipFill>
              <a:blip r:embed="rId4"/>
              <a:srcRect r="67505" b="21994"/>
              <a:stretch>
                <a:fillRect/>
              </a:stretch>
            </p:blipFill>
            <p:spPr>
              <a:xfrm rot="10800000">
                <a:off x="-2" y="-2"/>
                <a:ext cx="1155759" cy="337029"/>
              </a:xfrm>
              <a:prstGeom prst="rect">
                <a:avLst/>
              </a:prstGeom>
              <a:ln w="12700" cap="flat">
                <a:noFill/>
                <a:miter lim="400000"/>
              </a:ln>
              <a:effectLst/>
            </p:spPr>
          </p:pic>
        </p:grpSp>
        <p:pic>
          <p:nvPicPr>
            <p:cNvPr id="2886" name="Picture 37" descr="Picture 37"/>
            <p:cNvPicPr>
              <a:picLocks noChangeAspect="1"/>
            </p:cNvPicPr>
            <p:nvPr/>
          </p:nvPicPr>
          <p:blipFill>
            <a:blip r:embed="rId5"/>
            <a:stretch>
              <a:fillRect/>
            </a:stretch>
          </p:blipFill>
          <p:spPr>
            <a:xfrm>
              <a:off x="11049837" y="6489191"/>
              <a:ext cx="901799" cy="235699"/>
            </a:xfrm>
            <a:prstGeom prst="rect">
              <a:avLst/>
            </a:prstGeom>
            <a:ln w="12700" cap="flat">
              <a:noFill/>
              <a:miter lim="400000"/>
            </a:ln>
            <a:effectLst/>
          </p:spPr>
        </p:pic>
      </p:grpSp>
      <p:grpSp>
        <p:nvGrpSpPr>
          <p:cNvPr id="2892" name="Group 22"/>
          <p:cNvGrpSpPr/>
          <p:nvPr/>
        </p:nvGrpSpPr>
        <p:grpSpPr>
          <a:xfrm>
            <a:off x="-21431" y="-21434"/>
            <a:ext cx="12213435" cy="6879439"/>
            <a:chOff x="0" y="-2"/>
            <a:chExt cx="12213434" cy="6879438"/>
          </a:xfrm>
        </p:grpSpPr>
        <p:grpSp>
          <p:nvGrpSpPr>
            <p:cNvPr id="2890" name="Group 23"/>
            <p:cNvGrpSpPr/>
            <p:nvPr/>
          </p:nvGrpSpPr>
          <p:grpSpPr>
            <a:xfrm>
              <a:off x="0" y="-3"/>
              <a:ext cx="12213436" cy="6879439"/>
              <a:chOff x="0" y="-1"/>
              <a:chExt cx="12213434" cy="6879437"/>
            </a:xfrm>
          </p:grpSpPr>
          <p:pic>
            <p:nvPicPr>
              <p:cNvPr id="2888" name="Picture 25" descr="Picture 25"/>
              <p:cNvPicPr>
                <a:picLocks noChangeAspect="1"/>
              </p:cNvPicPr>
              <p:nvPr/>
            </p:nvPicPr>
            <p:blipFill>
              <a:blip r:embed="rId6"/>
              <a:stretch>
                <a:fillRect/>
              </a:stretch>
            </p:blipFill>
            <p:spPr>
              <a:xfrm>
                <a:off x="7946232" y="6361066"/>
                <a:ext cx="4267203" cy="518371"/>
              </a:xfrm>
              <a:prstGeom prst="rect">
                <a:avLst/>
              </a:prstGeom>
              <a:ln w="12700" cap="flat">
                <a:noFill/>
                <a:miter lim="400000"/>
              </a:ln>
              <a:effectLst/>
            </p:spPr>
          </p:pic>
          <p:pic>
            <p:nvPicPr>
              <p:cNvPr id="2889" name="Picture 26" descr="Picture 26"/>
              <p:cNvPicPr>
                <a:picLocks noChangeAspect="1"/>
              </p:cNvPicPr>
              <p:nvPr/>
            </p:nvPicPr>
            <p:blipFill>
              <a:blip r:embed="rId6"/>
              <a:srcRect r="67706" b="21994"/>
              <a:stretch>
                <a:fillRect/>
              </a:stretch>
            </p:blipFill>
            <p:spPr>
              <a:xfrm rot="10800000">
                <a:off x="0" y="-2"/>
                <a:ext cx="1148614" cy="337031"/>
              </a:xfrm>
              <a:prstGeom prst="rect">
                <a:avLst/>
              </a:prstGeom>
              <a:ln w="12700" cap="flat">
                <a:noFill/>
                <a:miter lim="400000"/>
              </a:ln>
              <a:effectLst/>
            </p:spPr>
          </p:pic>
        </p:grpSp>
        <p:pic>
          <p:nvPicPr>
            <p:cNvPr id="2891" name="Picture 24" descr="Picture 24"/>
            <p:cNvPicPr>
              <a:picLocks noChangeAspect="1"/>
            </p:cNvPicPr>
            <p:nvPr/>
          </p:nvPicPr>
          <p:blipFill>
            <a:blip r:embed="rId7"/>
            <a:stretch>
              <a:fillRect/>
            </a:stretch>
          </p:blipFill>
          <p:spPr>
            <a:xfrm>
              <a:off x="10356833" y="6432331"/>
              <a:ext cx="1680303" cy="425960"/>
            </a:xfrm>
            <a:prstGeom prst="rect">
              <a:avLst/>
            </a:prstGeom>
            <a:ln w="12700" cap="flat">
              <a:noFill/>
              <a:miter lim="400000"/>
            </a:ln>
            <a:effectLst/>
          </p:spPr>
        </p:pic>
      </p:grpSp>
      <p:sp>
        <p:nvSpPr>
          <p:cNvPr id="2893"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x">
  <p:cSld name="Dark Blank Red">
    <p:bg>
      <p:bgPr>
        <a:solidFill>
          <a:srgbClr val="13010B"/>
        </a:solidFill>
        <a:effectLst/>
      </p:bgPr>
    </p:bg>
    <p:spTree>
      <p:nvGrpSpPr>
        <p:cNvPr id="1" name=""/>
        <p:cNvGrpSpPr/>
        <p:nvPr/>
      </p:nvGrpSpPr>
      <p:grpSpPr>
        <a:xfrm>
          <a:off x="0" y="0"/>
          <a:ext cx="0" cy="0"/>
          <a:chOff x="0" y="0"/>
          <a:chExt cx="0" cy="0"/>
        </a:xfrm>
      </p:grpSpPr>
      <p:grpSp>
        <p:nvGrpSpPr>
          <p:cNvPr id="2904" name="Group 25"/>
          <p:cNvGrpSpPr/>
          <p:nvPr/>
        </p:nvGrpSpPr>
        <p:grpSpPr>
          <a:xfrm>
            <a:off x="-28578" y="-21437"/>
            <a:ext cx="12220581" cy="6879440"/>
            <a:chOff x="-1" y="-2"/>
            <a:chExt cx="12220579" cy="6879439"/>
          </a:xfrm>
        </p:grpSpPr>
        <p:grpSp>
          <p:nvGrpSpPr>
            <p:cNvPr id="2902" name="Group 36"/>
            <p:cNvGrpSpPr/>
            <p:nvPr/>
          </p:nvGrpSpPr>
          <p:grpSpPr>
            <a:xfrm>
              <a:off x="-2" y="-3"/>
              <a:ext cx="12220581" cy="6879440"/>
              <a:chOff x="-1" y="-1"/>
              <a:chExt cx="12220579" cy="6879438"/>
            </a:xfrm>
          </p:grpSpPr>
          <p:pic>
            <p:nvPicPr>
              <p:cNvPr id="2900" name="Picture 38" descr="Picture 38"/>
              <p:cNvPicPr>
                <a:picLocks noChangeAspect="1"/>
              </p:cNvPicPr>
              <p:nvPr/>
            </p:nvPicPr>
            <p:blipFill>
              <a:blip r:embed="rId2"/>
              <a:stretch>
                <a:fillRect/>
              </a:stretch>
            </p:blipFill>
            <p:spPr>
              <a:xfrm>
                <a:off x="7953368" y="6361067"/>
                <a:ext cx="4267211" cy="518371"/>
              </a:xfrm>
              <a:prstGeom prst="rect">
                <a:avLst/>
              </a:prstGeom>
              <a:ln w="12700" cap="flat">
                <a:noFill/>
                <a:miter lim="400000"/>
              </a:ln>
              <a:effectLst/>
            </p:spPr>
          </p:pic>
          <p:pic>
            <p:nvPicPr>
              <p:cNvPr id="2901" name="Picture 39" descr="Picture 39"/>
              <p:cNvPicPr>
                <a:picLocks noChangeAspect="1"/>
              </p:cNvPicPr>
              <p:nvPr/>
            </p:nvPicPr>
            <p:blipFill>
              <a:blip r:embed="rId2"/>
              <a:srcRect r="67505" b="21994"/>
              <a:stretch>
                <a:fillRect/>
              </a:stretch>
            </p:blipFill>
            <p:spPr>
              <a:xfrm rot="10800000">
                <a:off x="-2" y="-2"/>
                <a:ext cx="1155759" cy="337029"/>
              </a:xfrm>
              <a:prstGeom prst="rect">
                <a:avLst/>
              </a:prstGeom>
              <a:ln w="12700" cap="flat">
                <a:noFill/>
                <a:miter lim="400000"/>
              </a:ln>
              <a:effectLst/>
            </p:spPr>
          </p:pic>
        </p:grpSp>
        <p:pic>
          <p:nvPicPr>
            <p:cNvPr id="2903" name="Picture 37" descr="Picture 37"/>
            <p:cNvPicPr>
              <a:picLocks noChangeAspect="1"/>
            </p:cNvPicPr>
            <p:nvPr/>
          </p:nvPicPr>
          <p:blipFill>
            <a:blip r:embed="rId3"/>
            <a:stretch>
              <a:fillRect/>
            </a:stretch>
          </p:blipFill>
          <p:spPr>
            <a:xfrm>
              <a:off x="11049837" y="6489191"/>
              <a:ext cx="901799" cy="235699"/>
            </a:xfrm>
            <a:prstGeom prst="rect">
              <a:avLst/>
            </a:prstGeom>
            <a:ln w="12700" cap="flat">
              <a:noFill/>
              <a:miter lim="400000"/>
            </a:ln>
            <a:effectLst/>
          </p:spPr>
        </p:pic>
      </p:grpSp>
      <p:grpSp>
        <p:nvGrpSpPr>
          <p:cNvPr id="2909" name="Group 20"/>
          <p:cNvGrpSpPr/>
          <p:nvPr/>
        </p:nvGrpSpPr>
        <p:grpSpPr>
          <a:xfrm>
            <a:off x="-21431" y="-21434"/>
            <a:ext cx="12213435" cy="6879439"/>
            <a:chOff x="0" y="-2"/>
            <a:chExt cx="12213434" cy="6879438"/>
          </a:xfrm>
        </p:grpSpPr>
        <p:grpSp>
          <p:nvGrpSpPr>
            <p:cNvPr id="2907" name="Group 21"/>
            <p:cNvGrpSpPr/>
            <p:nvPr/>
          </p:nvGrpSpPr>
          <p:grpSpPr>
            <a:xfrm>
              <a:off x="0" y="-3"/>
              <a:ext cx="12213436" cy="6879439"/>
              <a:chOff x="0" y="-1"/>
              <a:chExt cx="12213434" cy="6879437"/>
            </a:xfrm>
          </p:grpSpPr>
          <p:pic>
            <p:nvPicPr>
              <p:cNvPr id="2905" name="Picture 23" descr="Picture 23"/>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2906" name="Picture 24" descr="Picture 24"/>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2908" name="Picture 22" descr="Picture 22"/>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2913" name="Group 16"/>
          <p:cNvGrpSpPr/>
          <p:nvPr/>
        </p:nvGrpSpPr>
        <p:grpSpPr>
          <a:xfrm>
            <a:off x="-35723" y="-28578"/>
            <a:ext cx="12229131" cy="6886814"/>
            <a:chOff x="-1" y="-1"/>
            <a:chExt cx="12229130" cy="6886813"/>
          </a:xfrm>
        </p:grpSpPr>
        <p:pic>
          <p:nvPicPr>
            <p:cNvPr id="2910" name="Picture 17" descr="Picture 17"/>
            <p:cNvPicPr>
              <a:picLocks noChangeAspect="1"/>
            </p:cNvPicPr>
            <p:nvPr/>
          </p:nvPicPr>
          <p:blipFill>
            <a:blip r:embed="rId6"/>
            <a:stretch>
              <a:fillRect/>
            </a:stretch>
          </p:blipFill>
          <p:spPr>
            <a:xfrm>
              <a:off x="7959993" y="6368207"/>
              <a:ext cx="4269136" cy="518605"/>
            </a:xfrm>
            <a:prstGeom prst="rect">
              <a:avLst/>
            </a:prstGeom>
            <a:ln w="12700" cap="flat">
              <a:noFill/>
              <a:miter lim="400000"/>
            </a:ln>
            <a:effectLst/>
          </p:spPr>
        </p:pic>
        <p:pic>
          <p:nvPicPr>
            <p:cNvPr id="2911" name="Picture 18" descr="Picture 18"/>
            <p:cNvPicPr>
              <a:picLocks noChangeAspect="1"/>
            </p:cNvPicPr>
            <p:nvPr/>
          </p:nvPicPr>
          <p:blipFill>
            <a:blip r:embed="rId7"/>
            <a:stretch>
              <a:fillRect/>
            </a:stretch>
          </p:blipFill>
          <p:spPr>
            <a:xfrm>
              <a:off x="10667560" y="6460725"/>
              <a:ext cx="1455156" cy="360882"/>
            </a:xfrm>
            <a:prstGeom prst="rect">
              <a:avLst/>
            </a:prstGeom>
            <a:ln w="12700" cap="flat">
              <a:noFill/>
              <a:miter lim="400000"/>
            </a:ln>
            <a:effectLst/>
          </p:spPr>
        </p:pic>
        <p:pic>
          <p:nvPicPr>
            <p:cNvPr id="2912" name="Picture 19" descr="Picture 19"/>
            <p:cNvPicPr>
              <a:picLocks noChangeAspect="1"/>
            </p:cNvPicPr>
            <p:nvPr/>
          </p:nvPicPr>
          <p:blipFill>
            <a:blip r:embed="rId6"/>
            <a:srcRect r="67303" b="20341"/>
            <a:stretch>
              <a:fillRect/>
            </a:stretch>
          </p:blipFill>
          <p:spPr>
            <a:xfrm rot="10800000">
              <a:off x="-2" y="-2"/>
              <a:ext cx="1162923" cy="344175"/>
            </a:xfrm>
            <a:prstGeom prst="rect">
              <a:avLst/>
            </a:prstGeom>
            <a:ln w="12700" cap="flat">
              <a:noFill/>
              <a:miter lim="400000"/>
            </a:ln>
            <a:effectLst/>
          </p:spPr>
        </p:pic>
      </p:grpSp>
      <p:sp>
        <p:nvSpPr>
          <p:cNvPr id="2914"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x">
  <p:cSld name="Dark Blue Divide">
    <p:bg>
      <p:bgPr>
        <a:solidFill>
          <a:srgbClr val="13010B"/>
        </a:solidFill>
        <a:effectLst/>
      </p:bgPr>
    </p:bg>
    <p:spTree>
      <p:nvGrpSpPr>
        <p:cNvPr id="1" name=""/>
        <p:cNvGrpSpPr/>
        <p:nvPr/>
      </p:nvGrpSpPr>
      <p:grpSpPr>
        <a:xfrm>
          <a:off x="0" y="0"/>
          <a:ext cx="0" cy="0"/>
          <a:chOff x="0" y="0"/>
          <a:chExt cx="0" cy="0"/>
        </a:xfrm>
      </p:grpSpPr>
      <p:grpSp>
        <p:nvGrpSpPr>
          <p:cNvPr id="2923" name="Group 1"/>
          <p:cNvGrpSpPr/>
          <p:nvPr/>
        </p:nvGrpSpPr>
        <p:grpSpPr>
          <a:xfrm>
            <a:off x="4412959" y="0"/>
            <a:ext cx="7779043" cy="6858000"/>
            <a:chOff x="0" y="0"/>
            <a:chExt cx="7779041" cy="6858000"/>
          </a:xfrm>
        </p:grpSpPr>
        <p:pic>
          <p:nvPicPr>
            <p:cNvPr id="2921" name="Picture 5" descr="Picture 5"/>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2922" name="Picture 6" descr="Picture 6"/>
            <p:cNvPicPr>
              <a:picLocks noChangeAspect="1"/>
            </p:cNvPicPr>
            <p:nvPr/>
          </p:nvPicPr>
          <p:blipFill>
            <a:blip r:embed="rId3"/>
            <a:stretch>
              <a:fillRect/>
            </a:stretch>
          </p:blipFill>
          <p:spPr>
            <a:xfrm>
              <a:off x="6608299" y="6467755"/>
              <a:ext cx="901800" cy="235700"/>
            </a:xfrm>
            <a:prstGeom prst="rect">
              <a:avLst/>
            </a:prstGeom>
            <a:ln w="12700" cap="flat">
              <a:noFill/>
              <a:miter lim="400000"/>
            </a:ln>
            <a:effectLst/>
          </p:spPr>
        </p:pic>
      </p:grpSp>
      <p:sp>
        <p:nvSpPr>
          <p:cNvPr id="2924"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x">
  <p:cSld name="Dark Yellow Divide">
    <p:bg>
      <p:bgPr>
        <a:solidFill>
          <a:srgbClr val="13010B"/>
        </a:solidFill>
        <a:effectLst/>
      </p:bgPr>
    </p:bg>
    <p:spTree>
      <p:nvGrpSpPr>
        <p:cNvPr id="1" name=""/>
        <p:cNvGrpSpPr/>
        <p:nvPr/>
      </p:nvGrpSpPr>
      <p:grpSpPr>
        <a:xfrm>
          <a:off x="0" y="0"/>
          <a:ext cx="0" cy="0"/>
          <a:chOff x="0" y="0"/>
          <a:chExt cx="0" cy="0"/>
        </a:xfrm>
      </p:grpSpPr>
      <p:grpSp>
        <p:nvGrpSpPr>
          <p:cNvPr id="2933" name="Group 1"/>
          <p:cNvGrpSpPr/>
          <p:nvPr/>
        </p:nvGrpSpPr>
        <p:grpSpPr>
          <a:xfrm>
            <a:off x="4412959" y="0"/>
            <a:ext cx="7779043" cy="6858000"/>
            <a:chOff x="0" y="0"/>
            <a:chExt cx="7779041" cy="6858000"/>
          </a:xfrm>
        </p:grpSpPr>
        <p:pic>
          <p:nvPicPr>
            <p:cNvPr id="2931" name="Picture 6" descr="Picture 6"/>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2932" name="Picture 7" descr="Picture 7"/>
            <p:cNvPicPr>
              <a:picLocks noChangeAspect="1"/>
            </p:cNvPicPr>
            <p:nvPr/>
          </p:nvPicPr>
          <p:blipFill>
            <a:blip r:embed="rId3"/>
            <a:stretch>
              <a:fillRect/>
            </a:stretch>
          </p:blipFill>
          <p:spPr>
            <a:xfrm>
              <a:off x="5922439" y="6410898"/>
              <a:ext cx="1680304" cy="425960"/>
            </a:xfrm>
            <a:prstGeom prst="rect">
              <a:avLst/>
            </a:prstGeom>
            <a:ln w="12700" cap="flat">
              <a:noFill/>
              <a:miter lim="400000"/>
            </a:ln>
            <a:effectLst/>
          </p:spPr>
        </p:pic>
      </p:grpSp>
      <p:sp>
        <p:nvSpPr>
          <p:cNvPr id="2934"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x">
  <p:cSld name="Dark Red Divide">
    <p:bg>
      <p:bgPr>
        <a:solidFill>
          <a:srgbClr val="13010B"/>
        </a:solidFill>
        <a:effectLst/>
      </p:bgPr>
    </p:bg>
    <p:spTree>
      <p:nvGrpSpPr>
        <p:cNvPr id="1" name=""/>
        <p:cNvGrpSpPr/>
        <p:nvPr/>
      </p:nvGrpSpPr>
      <p:grpSpPr>
        <a:xfrm>
          <a:off x="0" y="0"/>
          <a:ext cx="0" cy="0"/>
          <a:chOff x="0" y="0"/>
          <a:chExt cx="0" cy="0"/>
        </a:xfrm>
      </p:grpSpPr>
      <p:grpSp>
        <p:nvGrpSpPr>
          <p:cNvPr id="2943" name="Group 2"/>
          <p:cNvGrpSpPr/>
          <p:nvPr/>
        </p:nvGrpSpPr>
        <p:grpSpPr>
          <a:xfrm>
            <a:off x="4419599" y="0"/>
            <a:ext cx="7779043" cy="6858000"/>
            <a:chOff x="0" y="0"/>
            <a:chExt cx="7779041" cy="6858000"/>
          </a:xfrm>
        </p:grpSpPr>
        <p:pic>
          <p:nvPicPr>
            <p:cNvPr id="2941" name="Picture 1" descr="Picture 1"/>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2942" name="Picture 5" descr="Picture 5"/>
            <p:cNvPicPr>
              <a:picLocks noChangeAspect="1"/>
            </p:cNvPicPr>
            <p:nvPr/>
          </p:nvPicPr>
          <p:blipFill>
            <a:blip r:embed="rId3"/>
            <a:stretch>
              <a:fillRect/>
            </a:stretch>
          </p:blipFill>
          <p:spPr>
            <a:xfrm>
              <a:off x="6212239" y="6432149"/>
              <a:ext cx="1455156" cy="360881"/>
            </a:xfrm>
            <a:prstGeom prst="rect">
              <a:avLst/>
            </a:prstGeom>
            <a:ln w="12700" cap="flat">
              <a:noFill/>
              <a:miter lim="400000"/>
            </a:ln>
            <a:effectLst/>
          </p:spPr>
        </p:pic>
      </p:grpSp>
      <p:sp>
        <p:nvSpPr>
          <p:cNvPr id="2944"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x">
  <p:cSld name="Dark Agenda">
    <p:bg>
      <p:bgPr>
        <a:solidFill>
          <a:srgbClr val="13010B"/>
        </a:solidFill>
        <a:effectLst/>
      </p:bgPr>
    </p:bg>
    <p:spTree>
      <p:nvGrpSpPr>
        <p:cNvPr id="1" name=""/>
        <p:cNvGrpSpPr/>
        <p:nvPr/>
      </p:nvGrpSpPr>
      <p:grpSpPr>
        <a:xfrm>
          <a:off x="0" y="0"/>
          <a:ext cx="0" cy="0"/>
          <a:chOff x="0" y="0"/>
          <a:chExt cx="0" cy="0"/>
        </a:xfrm>
      </p:grpSpPr>
      <p:grpSp>
        <p:nvGrpSpPr>
          <p:cNvPr id="2953" name="Group 1"/>
          <p:cNvGrpSpPr/>
          <p:nvPr/>
        </p:nvGrpSpPr>
        <p:grpSpPr>
          <a:xfrm>
            <a:off x="4412959" y="0"/>
            <a:ext cx="7779043" cy="6858000"/>
            <a:chOff x="0" y="0"/>
            <a:chExt cx="7779041" cy="6858000"/>
          </a:xfrm>
        </p:grpSpPr>
        <p:pic>
          <p:nvPicPr>
            <p:cNvPr id="2951" name="Picture 5" descr="Picture 5"/>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2952" name="Picture 6" descr="Picture 6"/>
            <p:cNvPicPr>
              <a:picLocks noChangeAspect="1"/>
            </p:cNvPicPr>
            <p:nvPr/>
          </p:nvPicPr>
          <p:blipFill>
            <a:blip r:embed="rId3"/>
            <a:stretch>
              <a:fillRect/>
            </a:stretch>
          </p:blipFill>
          <p:spPr>
            <a:xfrm>
              <a:off x="6608299" y="6467755"/>
              <a:ext cx="901800" cy="235700"/>
            </a:xfrm>
            <a:prstGeom prst="rect">
              <a:avLst/>
            </a:prstGeom>
            <a:ln w="12700" cap="flat">
              <a:noFill/>
              <a:miter lim="400000"/>
            </a:ln>
            <a:effectLst/>
          </p:spPr>
        </p:pic>
      </p:grpSp>
      <p:sp>
        <p:nvSpPr>
          <p:cNvPr id="2954" name="Title 1"/>
          <p:cNvSpPr txBox="1"/>
          <p:nvPr/>
        </p:nvSpPr>
        <p:spPr>
          <a:xfrm>
            <a:off x="838200" y="365125"/>
            <a:ext cx="10515600" cy="579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lvl1pPr>
              <a:lnSpc>
                <a:spcPct val="90000"/>
              </a:lnSpc>
              <a:defRPr sz="3000">
                <a:solidFill>
                  <a:srgbClr val="FFFFFF"/>
                </a:solidFill>
                <a:latin typeface="Verdana"/>
                <a:ea typeface="Verdana"/>
                <a:cs typeface="Verdana"/>
                <a:sym typeface="Verdana"/>
              </a:defRPr>
            </a:lvl1pPr>
          </a:lstStyle>
          <a:p>
            <a:r>
              <a:t>Agenda</a:t>
            </a:r>
          </a:p>
        </p:txBody>
      </p:sp>
      <p:sp>
        <p:nvSpPr>
          <p:cNvPr id="2955" name="Body Level One…"/>
          <p:cNvSpPr txBox="1">
            <a:spLocks noGrp="1"/>
          </p:cNvSpPr>
          <p:nvPr>
            <p:ph type="body" sz="half" idx="1"/>
          </p:nvPr>
        </p:nvSpPr>
        <p:spPr>
          <a:xfrm>
            <a:off x="838200" y="1825625"/>
            <a:ext cx="5181600" cy="4351340"/>
          </a:xfrm>
          <a:prstGeom prst="rect">
            <a:avLst/>
          </a:prstGeom>
        </p:spPr>
        <p:txBody>
          <a:bodyPr lIns="60956" tIns="60956" rIns="60956" bIns="60956"/>
          <a:lstStyle>
            <a:lvl1pPr marL="285743" indent="-285743" defTabSz="914377">
              <a:spcBef>
                <a:spcPts val="900"/>
              </a:spcBef>
              <a:buClr>
                <a:schemeClr val="accent2"/>
              </a:buClr>
              <a:buSzPct val="150000"/>
              <a:defRPr>
                <a:solidFill>
                  <a:srgbClr val="FFFFFF"/>
                </a:solidFill>
                <a:latin typeface="Verdana"/>
                <a:ea typeface="Verdana"/>
                <a:cs typeface="Verdana"/>
                <a:sym typeface="Verdana"/>
              </a:defRPr>
            </a:lvl1pPr>
            <a:lvl2pPr marL="723881" indent="-266693" defTabSz="914377">
              <a:spcBef>
                <a:spcPts val="900"/>
              </a:spcBef>
              <a:buClr>
                <a:schemeClr val="accent2"/>
              </a:buClr>
              <a:defRPr>
                <a:solidFill>
                  <a:srgbClr val="FFFFFF"/>
                </a:solidFill>
                <a:latin typeface="Verdana"/>
                <a:ea typeface="Verdana"/>
                <a:cs typeface="Verdana"/>
                <a:sym typeface="Verdana"/>
              </a:defRPr>
            </a:lvl2pPr>
            <a:lvl3pPr marL="1234408" indent="-320032" defTabSz="914377">
              <a:spcBef>
                <a:spcPts val="900"/>
              </a:spcBef>
              <a:buClr>
                <a:schemeClr val="accent2"/>
              </a:buClr>
              <a:defRPr>
                <a:solidFill>
                  <a:srgbClr val="FFFFFF"/>
                </a:solidFill>
                <a:latin typeface="Verdana"/>
                <a:ea typeface="Verdana"/>
                <a:cs typeface="Verdana"/>
                <a:sym typeface="Verdana"/>
              </a:defRPr>
            </a:lvl3pPr>
            <a:lvl4pPr marL="1740831" indent="-369266" defTabSz="914377">
              <a:spcBef>
                <a:spcPts val="900"/>
              </a:spcBef>
              <a:buClr>
                <a:schemeClr val="accent2"/>
              </a:buClr>
              <a:defRPr>
                <a:solidFill>
                  <a:srgbClr val="FFFFFF"/>
                </a:solidFill>
                <a:latin typeface="Verdana"/>
                <a:ea typeface="Verdana"/>
                <a:cs typeface="Verdana"/>
                <a:sym typeface="Verdana"/>
              </a:defRPr>
            </a:lvl4pPr>
            <a:lvl5pPr marL="2198021" indent="-369266" defTabSz="914377">
              <a:spcBef>
                <a:spcPts val="900"/>
              </a:spcBef>
              <a:buClr>
                <a:schemeClr val="accent2"/>
              </a:buCl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956"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x">
  <p:cSld name="Dark Agenda 2">
    <p:bg>
      <p:bgPr>
        <a:solidFill>
          <a:srgbClr val="13010B"/>
        </a:solidFill>
        <a:effectLst/>
      </p:bgPr>
    </p:bg>
    <p:spTree>
      <p:nvGrpSpPr>
        <p:cNvPr id="1" name=""/>
        <p:cNvGrpSpPr/>
        <p:nvPr/>
      </p:nvGrpSpPr>
      <p:grpSpPr>
        <a:xfrm>
          <a:off x="0" y="0"/>
          <a:ext cx="0" cy="0"/>
          <a:chOff x="0" y="0"/>
          <a:chExt cx="0" cy="0"/>
        </a:xfrm>
      </p:grpSpPr>
      <p:grpSp>
        <p:nvGrpSpPr>
          <p:cNvPr id="2965" name="Group 1"/>
          <p:cNvGrpSpPr/>
          <p:nvPr/>
        </p:nvGrpSpPr>
        <p:grpSpPr>
          <a:xfrm>
            <a:off x="4412959" y="0"/>
            <a:ext cx="7779043" cy="6858000"/>
            <a:chOff x="0" y="0"/>
            <a:chExt cx="7779041" cy="6858000"/>
          </a:xfrm>
        </p:grpSpPr>
        <p:pic>
          <p:nvPicPr>
            <p:cNvPr id="2963" name="Picture 6" descr="Picture 6"/>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2964" name="Picture 7" descr="Picture 7"/>
            <p:cNvPicPr>
              <a:picLocks noChangeAspect="1"/>
            </p:cNvPicPr>
            <p:nvPr/>
          </p:nvPicPr>
          <p:blipFill>
            <a:blip r:embed="rId3"/>
            <a:stretch>
              <a:fillRect/>
            </a:stretch>
          </p:blipFill>
          <p:spPr>
            <a:xfrm>
              <a:off x="5922439" y="6410898"/>
              <a:ext cx="1680304" cy="425960"/>
            </a:xfrm>
            <a:prstGeom prst="rect">
              <a:avLst/>
            </a:prstGeom>
            <a:ln w="12700" cap="flat">
              <a:noFill/>
              <a:miter lim="400000"/>
            </a:ln>
            <a:effectLst/>
          </p:spPr>
        </p:pic>
      </p:grpSp>
      <p:sp>
        <p:nvSpPr>
          <p:cNvPr id="2966" name="Title 1"/>
          <p:cNvSpPr txBox="1"/>
          <p:nvPr/>
        </p:nvSpPr>
        <p:spPr>
          <a:xfrm>
            <a:off x="838200" y="365125"/>
            <a:ext cx="10515600" cy="579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lvl1pPr>
              <a:lnSpc>
                <a:spcPct val="90000"/>
              </a:lnSpc>
              <a:defRPr sz="3000">
                <a:solidFill>
                  <a:srgbClr val="FFFFFF"/>
                </a:solidFill>
                <a:latin typeface="Verdana"/>
                <a:ea typeface="Verdana"/>
                <a:cs typeface="Verdana"/>
                <a:sym typeface="Verdana"/>
              </a:defRPr>
            </a:lvl1pPr>
          </a:lstStyle>
          <a:p>
            <a:r>
              <a:t>Agenda</a:t>
            </a:r>
          </a:p>
        </p:txBody>
      </p:sp>
      <p:sp>
        <p:nvSpPr>
          <p:cNvPr id="2967" name="Body Level One…"/>
          <p:cNvSpPr txBox="1">
            <a:spLocks noGrp="1"/>
          </p:cNvSpPr>
          <p:nvPr>
            <p:ph type="body" sz="half" idx="1"/>
          </p:nvPr>
        </p:nvSpPr>
        <p:spPr>
          <a:xfrm>
            <a:off x="838200" y="1825625"/>
            <a:ext cx="5181600" cy="4351340"/>
          </a:xfrm>
          <a:prstGeom prst="rect">
            <a:avLst/>
          </a:prstGeom>
        </p:spPr>
        <p:txBody>
          <a:bodyPr lIns="60956" tIns="60956" rIns="60956" bIns="60956"/>
          <a:lstStyle>
            <a:lvl1pPr marL="285743" indent="-285743" defTabSz="914377">
              <a:spcBef>
                <a:spcPts val="900"/>
              </a:spcBef>
              <a:buClr>
                <a:schemeClr val="accent1"/>
              </a:buClr>
              <a:buSzPct val="150000"/>
              <a:defRPr>
                <a:solidFill>
                  <a:srgbClr val="FFFFFF"/>
                </a:solidFill>
                <a:latin typeface="Verdana"/>
                <a:ea typeface="Verdana"/>
                <a:cs typeface="Verdana"/>
                <a:sym typeface="Verdana"/>
              </a:defRPr>
            </a:lvl1pPr>
            <a:lvl2pPr marL="723881" indent="-266693" defTabSz="914377">
              <a:spcBef>
                <a:spcPts val="900"/>
              </a:spcBef>
              <a:buClr>
                <a:schemeClr val="accent1"/>
              </a:buClr>
              <a:defRPr>
                <a:solidFill>
                  <a:srgbClr val="FFFFFF"/>
                </a:solidFill>
                <a:latin typeface="Verdana"/>
                <a:ea typeface="Verdana"/>
                <a:cs typeface="Verdana"/>
                <a:sym typeface="Verdana"/>
              </a:defRPr>
            </a:lvl2pPr>
            <a:lvl3pPr marL="1234408" indent="-320032" defTabSz="914377">
              <a:spcBef>
                <a:spcPts val="900"/>
              </a:spcBef>
              <a:buClr>
                <a:schemeClr val="accent1"/>
              </a:buClr>
              <a:defRPr>
                <a:solidFill>
                  <a:srgbClr val="FFFFFF"/>
                </a:solidFill>
                <a:latin typeface="Verdana"/>
                <a:ea typeface="Verdana"/>
                <a:cs typeface="Verdana"/>
                <a:sym typeface="Verdana"/>
              </a:defRPr>
            </a:lvl3pPr>
            <a:lvl4pPr marL="1740831" indent="-369266" defTabSz="914377">
              <a:spcBef>
                <a:spcPts val="900"/>
              </a:spcBef>
              <a:buClr>
                <a:schemeClr val="accent1"/>
              </a:buClr>
              <a:defRPr>
                <a:solidFill>
                  <a:srgbClr val="FFFFFF"/>
                </a:solidFill>
                <a:latin typeface="Verdana"/>
                <a:ea typeface="Verdana"/>
                <a:cs typeface="Verdana"/>
                <a:sym typeface="Verdana"/>
              </a:defRPr>
            </a:lvl4pPr>
            <a:lvl5pPr marL="2198021" indent="-369266" defTabSz="914377">
              <a:spcBef>
                <a:spcPts val="900"/>
              </a:spcBef>
              <a:buClr>
                <a:schemeClr val="accent1"/>
              </a:buCl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968"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x">
  <p:cSld name="Dark Agenda 3">
    <p:bg>
      <p:bgPr>
        <a:solidFill>
          <a:srgbClr val="13010B"/>
        </a:solidFill>
        <a:effectLst/>
      </p:bgPr>
    </p:bg>
    <p:spTree>
      <p:nvGrpSpPr>
        <p:cNvPr id="1" name=""/>
        <p:cNvGrpSpPr/>
        <p:nvPr/>
      </p:nvGrpSpPr>
      <p:grpSpPr>
        <a:xfrm>
          <a:off x="0" y="0"/>
          <a:ext cx="0" cy="0"/>
          <a:chOff x="0" y="0"/>
          <a:chExt cx="0" cy="0"/>
        </a:xfrm>
      </p:grpSpPr>
      <p:grpSp>
        <p:nvGrpSpPr>
          <p:cNvPr id="2977" name="Group 2"/>
          <p:cNvGrpSpPr/>
          <p:nvPr/>
        </p:nvGrpSpPr>
        <p:grpSpPr>
          <a:xfrm>
            <a:off x="4419599" y="0"/>
            <a:ext cx="7779043" cy="6858000"/>
            <a:chOff x="0" y="0"/>
            <a:chExt cx="7779041" cy="6858000"/>
          </a:xfrm>
        </p:grpSpPr>
        <p:pic>
          <p:nvPicPr>
            <p:cNvPr id="2975" name="Picture 1" descr="Picture 1"/>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2976" name="Picture 5" descr="Picture 5"/>
            <p:cNvPicPr>
              <a:picLocks noChangeAspect="1"/>
            </p:cNvPicPr>
            <p:nvPr/>
          </p:nvPicPr>
          <p:blipFill>
            <a:blip r:embed="rId3"/>
            <a:stretch>
              <a:fillRect/>
            </a:stretch>
          </p:blipFill>
          <p:spPr>
            <a:xfrm>
              <a:off x="6212239" y="6432149"/>
              <a:ext cx="1455156" cy="360881"/>
            </a:xfrm>
            <a:prstGeom prst="rect">
              <a:avLst/>
            </a:prstGeom>
            <a:ln w="12700" cap="flat">
              <a:noFill/>
              <a:miter lim="400000"/>
            </a:ln>
            <a:effectLst/>
          </p:spPr>
        </p:pic>
      </p:grpSp>
      <p:sp>
        <p:nvSpPr>
          <p:cNvPr id="2978" name="Title 1"/>
          <p:cNvSpPr txBox="1"/>
          <p:nvPr/>
        </p:nvSpPr>
        <p:spPr>
          <a:xfrm>
            <a:off x="838200" y="365125"/>
            <a:ext cx="10515600" cy="579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lvl1pPr>
              <a:lnSpc>
                <a:spcPct val="90000"/>
              </a:lnSpc>
              <a:defRPr sz="3000">
                <a:solidFill>
                  <a:srgbClr val="FFFFFF"/>
                </a:solidFill>
                <a:latin typeface="Verdana"/>
                <a:ea typeface="Verdana"/>
                <a:cs typeface="Verdana"/>
                <a:sym typeface="Verdana"/>
              </a:defRPr>
            </a:lvl1pPr>
          </a:lstStyle>
          <a:p>
            <a:r>
              <a:t>Agenda</a:t>
            </a:r>
          </a:p>
        </p:txBody>
      </p:sp>
      <p:sp>
        <p:nvSpPr>
          <p:cNvPr id="2979" name="Body Level One…"/>
          <p:cNvSpPr txBox="1">
            <a:spLocks noGrp="1"/>
          </p:cNvSpPr>
          <p:nvPr>
            <p:ph type="body" sz="half" idx="1"/>
          </p:nvPr>
        </p:nvSpPr>
        <p:spPr>
          <a:xfrm>
            <a:off x="838200" y="1825625"/>
            <a:ext cx="5181600" cy="4351340"/>
          </a:xfrm>
          <a:prstGeom prst="rect">
            <a:avLst/>
          </a:prstGeom>
        </p:spPr>
        <p:txBody>
          <a:bodyPr lIns="60956" tIns="60956" rIns="60956" bIns="60956"/>
          <a:lstStyle>
            <a:lvl1pPr marL="285743" indent="-285743" defTabSz="914377">
              <a:spcBef>
                <a:spcPts val="900"/>
              </a:spcBef>
              <a:buClr>
                <a:srgbClr val="FF003A"/>
              </a:buClr>
              <a:buSzPct val="150000"/>
              <a:defRPr>
                <a:solidFill>
                  <a:srgbClr val="FFFFFF"/>
                </a:solidFill>
                <a:latin typeface="Verdana"/>
                <a:ea typeface="Verdana"/>
                <a:cs typeface="Verdana"/>
                <a:sym typeface="Verdana"/>
              </a:defRPr>
            </a:lvl1pPr>
            <a:lvl2pPr marL="723881" indent="-266693" defTabSz="914377">
              <a:spcBef>
                <a:spcPts val="900"/>
              </a:spcBef>
              <a:buClr>
                <a:srgbClr val="FF003A"/>
              </a:buClr>
              <a:defRPr>
                <a:solidFill>
                  <a:srgbClr val="FFFFFF"/>
                </a:solidFill>
                <a:latin typeface="Verdana"/>
                <a:ea typeface="Verdana"/>
                <a:cs typeface="Verdana"/>
                <a:sym typeface="Verdana"/>
              </a:defRPr>
            </a:lvl2pPr>
            <a:lvl3pPr marL="1234408" indent="-320032" defTabSz="914377">
              <a:spcBef>
                <a:spcPts val="900"/>
              </a:spcBef>
              <a:buClr>
                <a:srgbClr val="FF003A"/>
              </a:buClr>
              <a:defRPr>
                <a:solidFill>
                  <a:srgbClr val="FFFFFF"/>
                </a:solidFill>
                <a:latin typeface="Verdana"/>
                <a:ea typeface="Verdana"/>
                <a:cs typeface="Verdana"/>
                <a:sym typeface="Verdana"/>
              </a:defRPr>
            </a:lvl3pPr>
            <a:lvl4pPr marL="1740831" indent="-369266" defTabSz="914377">
              <a:spcBef>
                <a:spcPts val="900"/>
              </a:spcBef>
              <a:buClr>
                <a:srgbClr val="FF003A"/>
              </a:buClr>
              <a:defRPr>
                <a:solidFill>
                  <a:srgbClr val="FFFFFF"/>
                </a:solidFill>
                <a:latin typeface="Verdana"/>
                <a:ea typeface="Verdana"/>
                <a:cs typeface="Verdana"/>
                <a:sym typeface="Verdana"/>
              </a:defRPr>
            </a:lvl4pPr>
            <a:lvl5pPr marL="2198021" indent="-369266" defTabSz="914377">
              <a:spcBef>
                <a:spcPts val="900"/>
              </a:spcBef>
              <a:buClr>
                <a:srgbClr val="FF003A"/>
              </a:buCl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980"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x">
  <p:cSld name="1_Secondary Title">
    <p:bg>
      <p:bgPr>
        <a:solidFill>
          <a:srgbClr val="13010B"/>
        </a:solidFill>
        <a:effectLst/>
      </p:bgPr>
    </p:bg>
    <p:spTree>
      <p:nvGrpSpPr>
        <p:cNvPr id="1" name=""/>
        <p:cNvGrpSpPr/>
        <p:nvPr/>
      </p:nvGrpSpPr>
      <p:grpSpPr>
        <a:xfrm>
          <a:off x="0" y="0"/>
          <a:ext cx="0" cy="0"/>
          <a:chOff x="0" y="0"/>
          <a:chExt cx="0" cy="0"/>
        </a:xfrm>
      </p:grpSpPr>
      <p:sp>
        <p:nvSpPr>
          <p:cNvPr id="2987" name="Title Text"/>
          <p:cNvSpPr txBox="1">
            <a:spLocks noGrp="1"/>
          </p:cNvSpPr>
          <p:nvPr>
            <p:ph type="title"/>
          </p:nvPr>
        </p:nvSpPr>
        <p:spPr>
          <a:xfrm>
            <a:off x="1524000" y="1122362"/>
            <a:ext cx="9144000" cy="2387601"/>
          </a:xfrm>
          <a:prstGeom prst="rect">
            <a:avLst/>
          </a:prstGeom>
        </p:spPr>
        <p:txBody>
          <a:bodyPr lIns="60956" tIns="60956" rIns="60956" bIns="60956" anchor="b"/>
          <a:lstStyle>
            <a:lvl1pPr algn="ctr" defTabSz="914377">
              <a:defRPr sz="6000">
                <a:solidFill>
                  <a:srgbClr val="FFFFFF"/>
                </a:solidFill>
                <a:latin typeface="Verdana"/>
                <a:ea typeface="Verdana"/>
                <a:cs typeface="Verdana"/>
                <a:sym typeface="Verdana"/>
              </a:defRPr>
            </a:lvl1pPr>
          </a:lstStyle>
          <a:p>
            <a:r>
              <a:t>Title Text</a:t>
            </a:r>
          </a:p>
        </p:txBody>
      </p:sp>
      <p:sp>
        <p:nvSpPr>
          <p:cNvPr id="2988" name="Body Level One…"/>
          <p:cNvSpPr txBox="1">
            <a:spLocks noGrp="1"/>
          </p:cNvSpPr>
          <p:nvPr>
            <p:ph type="body" sz="quarter" idx="1"/>
          </p:nvPr>
        </p:nvSpPr>
        <p:spPr>
          <a:xfrm>
            <a:off x="1524000" y="3602037"/>
            <a:ext cx="9144000" cy="1655765"/>
          </a:xfrm>
          <a:prstGeom prst="rect">
            <a:avLst/>
          </a:prstGeom>
        </p:spPr>
        <p:txBody>
          <a:bodyPr lIns="60956" tIns="60956" rIns="60956" bIns="60956"/>
          <a:lstStyle>
            <a:lvl1pPr marL="0" indent="0" algn="ctr" defTabSz="914377">
              <a:spcBef>
                <a:spcPts val="900"/>
              </a:spcBef>
              <a:buSzTx/>
              <a:buFontTx/>
              <a:buNone/>
              <a:defRPr sz="2400">
                <a:solidFill>
                  <a:srgbClr val="FFFFFF"/>
                </a:solidFill>
                <a:latin typeface="Verdana"/>
                <a:ea typeface="Verdana"/>
                <a:cs typeface="Verdana"/>
                <a:sym typeface="Verdana"/>
              </a:defRPr>
            </a:lvl1pPr>
            <a:lvl2pPr marL="0" indent="0" algn="ctr" defTabSz="914377">
              <a:spcBef>
                <a:spcPts val="900"/>
              </a:spcBef>
              <a:buSzTx/>
              <a:buFontTx/>
              <a:buNone/>
              <a:defRPr sz="2400">
                <a:solidFill>
                  <a:srgbClr val="FFFFFF"/>
                </a:solidFill>
                <a:latin typeface="Verdana"/>
                <a:ea typeface="Verdana"/>
                <a:cs typeface="Verdana"/>
                <a:sym typeface="Verdana"/>
              </a:defRPr>
            </a:lvl2pPr>
            <a:lvl3pPr marL="0" indent="0" algn="ctr" defTabSz="914377">
              <a:spcBef>
                <a:spcPts val="900"/>
              </a:spcBef>
              <a:buSzTx/>
              <a:buFontTx/>
              <a:buNone/>
              <a:defRPr sz="2400">
                <a:solidFill>
                  <a:srgbClr val="FFFFFF"/>
                </a:solidFill>
                <a:latin typeface="Verdana"/>
                <a:ea typeface="Verdana"/>
                <a:cs typeface="Verdana"/>
                <a:sym typeface="Verdana"/>
              </a:defRPr>
            </a:lvl3pPr>
            <a:lvl4pPr marL="0" indent="0" algn="ctr" defTabSz="914377">
              <a:spcBef>
                <a:spcPts val="900"/>
              </a:spcBef>
              <a:buSzTx/>
              <a:buFontTx/>
              <a:buNone/>
              <a:defRPr sz="2400">
                <a:solidFill>
                  <a:srgbClr val="FFFFFF"/>
                </a:solidFill>
                <a:latin typeface="Verdana"/>
                <a:ea typeface="Verdana"/>
                <a:cs typeface="Verdana"/>
                <a:sym typeface="Verdana"/>
              </a:defRPr>
            </a:lvl4pPr>
            <a:lvl5pPr marL="0" indent="0" algn="ctr" defTabSz="914377">
              <a:spcBef>
                <a:spcPts val="900"/>
              </a:spcBef>
              <a:buSzTx/>
              <a:buFontTx/>
              <a:buNone/>
              <a:defRPr sz="24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2992" name="Group 18"/>
          <p:cNvGrpSpPr/>
          <p:nvPr/>
        </p:nvGrpSpPr>
        <p:grpSpPr>
          <a:xfrm>
            <a:off x="-35723" y="-28578"/>
            <a:ext cx="12229131" cy="6886814"/>
            <a:chOff x="-1" y="-1"/>
            <a:chExt cx="12229130" cy="6886813"/>
          </a:xfrm>
        </p:grpSpPr>
        <p:pic>
          <p:nvPicPr>
            <p:cNvPr id="2989" name="Picture 19" descr="Picture 19"/>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2990" name="Picture 20" descr="Picture 20"/>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2991" name="Picture 21" descr="Picture 21"/>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2997" name="Group 22"/>
          <p:cNvGrpSpPr/>
          <p:nvPr/>
        </p:nvGrpSpPr>
        <p:grpSpPr>
          <a:xfrm>
            <a:off x="-21431" y="-21434"/>
            <a:ext cx="12213435" cy="6879439"/>
            <a:chOff x="0" y="-2"/>
            <a:chExt cx="12213434" cy="6879438"/>
          </a:xfrm>
        </p:grpSpPr>
        <p:grpSp>
          <p:nvGrpSpPr>
            <p:cNvPr id="2995" name="Group 23"/>
            <p:cNvGrpSpPr/>
            <p:nvPr/>
          </p:nvGrpSpPr>
          <p:grpSpPr>
            <a:xfrm>
              <a:off x="0" y="-3"/>
              <a:ext cx="12213436" cy="6879439"/>
              <a:chOff x="0" y="-1"/>
              <a:chExt cx="12213434" cy="6879437"/>
            </a:xfrm>
          </p:grpSpPr>
          <p:pic>
            <p:nvPicPr>
              <p:cNvPr id="2993" name="Picture 25" descr="Picture 25"/>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2994" name="Picture 26" descr="Picture 26"/>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2996" name="Picture 24" descr="Picture 24"/>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002" name="Group 27"/>
          <p:cNvGrpSpPr/>
          <p:nvPr/>
        </p:nvGrpSpPr>
        <p:grpSpPr>
          <a:xfrm>
            <a:off x="-28578" y="-21437"/>
            <a:ext cx="12220581" cy="6879440"/>
            <a:chOff x="-1" y="-2"/>
            <a:chExt cx="12220579" cy="6879439"/>
          </a:xfrm>
        </p:grpSpPr>
        <p:grpSp>
          <p:nvGrpSpPr>
            <p:cNvPr id="3000" name="Group 37"/>
            <p:cNvGrpSpPr/>
            <p:nvPr/>
          </p:nvGrpSpPr>
          <p:grpSpPr>
            <a:xfrm>
              <a:off x="-2" y="-3"/>
              <a:ext cx="12220581" cy="6879440"/>
              <a:chOff x="-1" y="-1"/>
              <a:chExt cx="12220579" cy="6879438"/>
            </a:xfrm>
          </p:grpSpPr>
          <p:pic>
            <p:nvPicPr>
              <p:cNvPr id="2998" name="Picture 39" descr="Picture 39"/>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2999" name="Picture 40" descr="Picture 40"/>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001" name="Picture 38" descr="Picture 38"/>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003"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x">
  <p:cSld name="1_Section Breaker">
    <p:bg>
      <p:bgPr>
        <a:solidFill>
          <a:srgbClr val="13010B"/>
        </a:solidFill>
        <a:effectLst/>
      </p:bgPr>
    </p:bg>
    <p:spTree>
      <p:nvGrpSpPr>
        <p:cNvPr id="1" name=""/>
        <p:cNvGrpSpPr/>
        <p:nvPr/>
      </p:nvGrpSpPr>
      <p:grpSpPr>
        <a:xfrm>
          <a:off x="0" y="0"/>
          <a:ext cx="0" cy="0"/>
          <a:chOff x="0" y="0"/>
          <a:chExt cx="0" cy="0"/>
        </a:xfrm>
      </p:grpSpPr>
      <p:sp>
        <p:nvSpPr>
          <p:cNvPr id="3010" name="Body Level One…"/>
          <p:cNvSpPr txBox="1">
            <a:spLocks noGrp="1"/>
          </p:cNvSpPr>
          <p:nvPr>
            <p:ph type="body" idx="1"/>
          </p:nvPr>
        </p:nvSpPr>
        <p:spPr>
          <a:xfrm>
            <a:off x="838200" y="1825625"/>
            <a:ext cx="10515600" cy="4351340"/>
          </a:xfrm>
          <a:prstGeom prst="rect">
            <a:avLst/>
          </a:prstGeom>
        </p:spPr>
        <p:txBody>
          <a:bodyPr lIns="60956" tIns="60956" rIns="60956" bIns="60956"/>
          <a:lstStyle>
            <a:lvl1pPr marL="228593" indent="-228593" defTabSz="914377">
              <a:spcBef>
                <a:spcPts val="900"/>
              </a:spcBef>
              <a:buSzTx/>
              <a:buFontTx/>
              <a:buNone/>
              <a:defRPr>
                <a:solidFill>
                  <a:srgbClr val="FFFFFF"/>
                </a:solidFill>
                <a:latin typeface="Verdana"/>
                <a:ea typeface="Verdana"/>
                <a:cs typeface="Verdana"/>
                <a:sym typeface="Verdana"/>
              </a:defRPr>
            </a:lvl1pPr>
            <a:lvl2pPr marL="723881" indent="-266693" defTabSz="914377">
              <a:spcBef>
                <a:spcPts val="900"/>
              </a:spcBef>
              <a:buFontTx/>
              <a:defRPr>
                <a:solidFill>
                  <a:srgbClr val="FFFFFF"/>
                </a:solidFill>
                <a:latin typeface="Verdana"/>
                <a:ea typeface="Verdana"/>
                <a:cs typeface="Verdana"/>
                <a:sym typeface="Verdana"/>
              </a:defRPr>
            </a:lvl2pPr>
            <a:lvl3pPr marL="1234408" indent="-320032" defTabSz="914377">
              <a:spcBef>
                <a:spcPts val="900"/>
              </a:spcBef>
              <a:buFontTx/>
              <a:defRPr>
                <a:solidFill>
                  <a:srgbClr val="FFFFFF"/>
                </a:solidFill>
                <a:latin typeface="Verdana"/>
                <a:ea typeface="Verdana"/>
                <a:cs typeface="Verdana"/>
                <a:sym typeface="Verdana"/>
              </a:defRPr>
            </a:lvl3pPr>
            <a:lvl4pPr marL="1740831" indent="-369266" defTabSz="914377">
              <a:spcBef>
                <a:spcPts val="900"/>
              </a:spcBef>
              <a:buFontTx/>
              <a:defRPr>
                <a:solidFill>
                  <a:srgbClr val="FFFFFF"/>
                </a:solidFill>
                <a:latin typeface="Verdana"/>
                <a:ea typeface="Verdana"/>
                <a:cs typeface="Verdana"/>
                <a:sym typeface="Verdana"/>
              </a:defRPr>
            </a:lvl4pPr>
            <a:lvl5pPr marL="2198021" indent="-369266" defTabSz="914377">
              <a:spcBef>
                <a:spcPts val="900"/>
              </a:spcBef>
              <a:buFontTx/>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011"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014" name="Group 29"/>
          <p:cNvGrpSpPr/>
          <p:nvPr/>
        </p:nvGrpSpPr>
        <p:grpSpPr>
          <a:xfrm>
            <a:off x="4412959" y="0"/>
            <a:ext cx="7779043" cy="6858000"/>
            <a:chOff x="0" y="0"/>
            <a:chExt cx="7779041" cy="6858000"/>
          </a:xfrm>
        </p:grpSpPr>
        <p:pic>
          <p:nvPicPr>
            <p:cNvPr id="3012" name="Picture 30" descr="Picture 30"/>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3013" name="Picture 31" descr="Picture 31"/>
            <p:cNvPicPr>
              <a:picLocks noChangeAspect="1"/>
            </p:cNvPicPr>
            <p:nvPr/>
          </p:nvPicPr>
          <p:blipFill>
            <a:blip r:embed="rId3"/>
            <a:stretch>
              <a:fillRect/>
            </a:stretch>
          </p:blipFill>
          <p:spPr>
            <a:xfrm>
              <a:off x="6608299" y="6467755"/>
              <a:ext cx="901800" cy="235700"/>
            </a:xfrm>
            <a:prstGeom prst="rect">
              <a:avLst/>
            </a:prstGeom>
            <a:ln w="12700" cap="flat">
              <a:noFill/>
              <a:miter lim="400000"/>
            </a:ln>
            <a:effectLst/>
          </p:spPr>
        </p:pic>
      </p:grpSp>
      <p:sp>
        <p:nvSpPr>
          <p:cNvPr id="3015"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 Images">
    <p:spTree>
      <p:nvGrpSpPr>
        <p:cNvPr id="1" name=""/>
        <p:cNvGrpSpPr/>
        <p:nvPr/>
      </p:nvGrpSpPr>
      <p:grpSpPr>
        <a:xfrm>
          <a:off x="0" y="0"/>
          <a:ext cx="0" cy="0"/>
          <a:chOff x="0" y="0"/>
          <a:chExt cx="0" cy="0"/>
        </a:xfrm>
      </p:grpSpPr>
      <p:sp>
        <p:nvSpPr>
          <p:cNvPr id="236" name="Picture Placeholder 6"/>
          <p:cNvSpPr>
            <a:spLocks noGrp="1"/>
          </p:cNvSpPr>
          <p:nvPr>
            <p:ph type="pic" sz="quarter" idx="13"/>
          </p:nvPr>
        </p:nvSpPr>
        <p:spPr>
          <a:xfrm>
            <a:off x="6181344" y="2047875"/>
            <a:ext cx="6010656" cy="1857375"/>
          </a:xfrm>
          <a:prstGeom prst="rect">
            <a:avLst/>
          </a:prstGeom>
        </p:spPr>
        <p:txBody>
          <a:bodyPr lIns="91439" rIns="91439">
            <a:noAutofit/>
          </a:bodyPr>
          <a:lstStyle/>
          <a:p>
            <a:endParaRPr/>
          </a:p>
        </p:txBody>
      </p:sp>
      <p:sp>
        <p:nvSpPr>
          <p:cNvPr id="237" name="Picture Placeholder 6"/>
          <p:cNvSpPr>
            <a:spLocks noGrp="1"/>
          </p:cNvSpPr>
          <p:nvPr>
            <p:ph type="pic" sz="quarter" idx="14"/>
          </p:nvPr>
        </p:nvSpPr>
        <p:spPr>
          <a:xfrm>
            <a:off x="0" y="2047875"/>
            <a:ext cx="5961889" cy="1857375"/>
          </a:xfrm>
          <a:prstGeom prst="rect">
            <a:avLst/>
          </a:prstGeom>
        </p:spPr>
        <p:txBody>
          <a:bodyPr lIns="91439" rIns="91439">
            <a:noAutofit/>
          </a:bodyPr>
          <a:lstStyle/>
          <a:p>
            <a:endParaRPr/>
          </a:p>
        </p:txBody>
      </p:sp>
      <p:sp>
        <p:nvSpPr>
          <p:cNvPr id="238"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239"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243" name="Group 18"/>
          <p:cNvGrpSpPr/>
          <p:nvPr/>
        </p:nvGrpSpPr>
        <p:grpSpPr>
          <a:xfrm>
            <a:off x="-35721" y="-28577"/>
            <a:ext cx="12229127" cy="6886811"/>
            <a:chOff x="0" y="0"/>
            <a:chExt cx="12229125" cy="6886809"/>
          </a:xfrm>
        </p:grpSpPr>
        <p:pic>
          <p:nvPicPr>
            <p:cNvPr id="240" name="Picture 19" descr="Picture 19"/>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241" name="Picture 22" descr="Picture 22"/>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242" name="Picture 23" descr="Picture 23"/>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248" name="Group 24"/>
          <p:cNvGrpSpPr/>
          <p:nvPr/>
        </p:nvGrpSpPr>
        <p:grpSpPr>
          <a:xfrm>
            <a:off x="-21433" y="-21432"/>
            <a:ext cx="12213433" cy="6879433"/>
            <a:chOff x="0" y="0"/>
            <a:chExt cx="12213432" cy="6879431"/>
          </a:xfrm>
        </p:grpSpPr>
        <p:grpSp>
          <p:nvGrpSpPr>
            <p:cNvPr id="246" name="Group 25"/>
            <p:cNvGrpSpPr/>
            <p:nvPr/>
          </p:nvGrpSpPr>
          <p:grpSpPr>
            <a:xfrm>
              <a:off x="-1" y="0"/>
              <a:ext cx="12213434" cy="6879432"/>
              <a:chOff x="0" y="0"/>
              <a:chExt cx="12213432" cy="6879431"/>
            </a:xfrm>
          </p:grpSpPr>
          <p:pic>
            <p:nvPicPr>
              <p:cNvPr id="244" name="Picture 27" descr="Picture 27"/>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245" name="Picture 28" descr="Picture 28"/>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247" name="Picture 26" descr="Picture 26"/>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253" name="Group 29"/>
          <p:cNvGrpSpPr/>
          <p:nvPr/>
        </p:nvGrpSpPr>
        <p:grpSpPr>
          <a:xfrm>
            <a:off x="-28575" y="-21433"/>
            <a:ext cx="12220575" cy="6879434"/>
            <a:chOff x="0" y="0"/>
            <a:chExt cx="12220574" cy="6879432"/>
          </a:xfrm>
        </p:grpSpPr>
        <p:grpSp>
          <p:nvGrpSpPr>
            <p:cNvPr id="251" name="Group 39"/>
            <p:cNvGrpSpPr/>
            <p:nvPr/>
          </p:nvGrpSpPr>
          <p:grpSpPr>
            <a:xfrm>
              <a:off x="0" y="-1"/>
              <a:ext cx="12220575" cy="6879434"/>
              <a:chOff x="0" y="0"/>
              <a:chExt cx="12220574" cy="6879432"/>
            </a:xfrm>
          </p:grpSpPr>
          <p:pic>
            <p:nvPicPr>
              <p:cNvPr id="249" name="Picture 41" descr="Picture 41"/>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250" name="Picture 42" descr="Picture 42"/>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252" name="Picture 40" descr="Picture 40"/>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254"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x">
  <p:cSld name="1_Section Breaker 2">
    <p:bg>
      <p:bgPr>
        <a:solidFill>
          <a:srgbClr val="13010B"/>
        </a:solidFill>
        <a:effectLst/>
      </p:bgPr>
    </p:bg>
    <p:spTree>
      <p:nvGrpSpPr>
        <p:cNvPr id="1" name=""/>
        <p:cNvGrpSpPr/>
        <p:nvPr/>
      </p:nvGrpSpPr>
      <p:grpSpPr>
        <a:xfrm>
          <a:off x="0" y="0"/>
          <a:ext cx="0" cy="0"/>
          <a:chOff x="0" y="0"/>
          <a:chExt cx="0" cy="0"/>
        </a:xfrm>
      </p:grpSpPr>
      <p:sp>
        <p:nvSpPr>
          <p:cNvPr id="3022" name="Body Level One…"/>
          <p:cNvSpPr txBox="1">
            <a:spLocks noGrp="1"/>
          </p:cNvSpPr>
          <p:nvPr>
            <p:ph type="body" idx="1"/>
          </p:nvPr>
        </p:nvSpPr>
        <p:spPr>
          <a:xfrm>
            <a:off x="838200" y="1825625"/>
            <a:ext cx="10515600" cy="4351340"/>
          </a:xfrm>
          <a:prstGeom prst="rect">
            <a:avLst/>
          </a:prstGeom>
        </p:spPr>
        <p:txBody>
          <a:bodyPr lIns="60956" tIns="60956" rIns="60956" bIns="60956"/>
          <a:lstStyle>
            <a:lvl1pPr marL="228593" indent="-228593" defTabSz="914377">
              <a:spcBef>
                <a:spcPts val="900"/>
              </a:spcBef>
              <a:buSzTx/>
              <a:buFontTx/>
              <a:buNone/>
              <a:defRPr>
                <a:solidFill>
                  <a:srgbClr val="FFFFFF"/>
                </a:solidFill>
                <a:latin typeface="Verdana"/>
                <a:ea typeface="Verdana"/>
                <a:cs typeface="Verdana"/>
                <a:sym typeface="Verdana"/>
              </a:defRPr>
            </a:lvl1pPr>
            <a:lvl2pPr marL="723881" indent="-266693" defTabSz="914377">
              <a:spcBef>
                <a:spcPts val="900"/>
              </a:spcBef>
              <a:buFontTx/>
              <a:defRPr>
                <a:solidFill>
                  <a:srgbClr val="FFFFFF"/>
                </a:solidFill>
                <a:latin typeface="Verdana"/>
                <a:ea typeface="Verdana"/>
                <a:cs typeface="Verdana"/>
                <a:sym typeface="Verdana"/>
              </a:defRPr>
            </a:lvl2pPr>
            <a:lvl3pPr marL="1234408" indent="-320032" defTabSz="914377">
              <a:spcBef>
                <a:spcPts val="900"/>
              </a:spcBef>
              <a:buFontTx/>
              <a:defRPr>
                <a:solidFill>
                  <a:srgbClr val="FFFFFF"/>
                </a:solidFill>
                <a:latin typeface="Verdana"/>
                <a:ea typeface="Verdana"/>
                <a:cs typeface="Verdana"/>
                <a:sym typeface="Verdana"/>
              </a:defRPr>
            </a:lvl3pPr>
            <a:lvl4pPr marL="1740831" indent="-369266" defTabSz="914377">
              <a:spcBef>
                <a:spcPts val="900"/>
              </a:spcBef>
              <a:buFontTx/>
              <a:defRPr>
                <a:solidFill>
                  <a:srgbClr val="FFFFFF"/>
                </a:solidFill>
                <a:latin typeface="Verdana"/>
                <a:ea typeface="Verdana"/>
                <a:cs typeface="Verdana"/>
                <a:sym typeface="Verdana"/>
              </a:defRPr>
            </a:lvl4pPr>
            <a:lvl5pPr marL="2198021" indent="-369266" defTabSz="914377">
              <a:spcBef>
                <a:spcPts val="900"/>
              </a:spcBef>
              <a:buFontTx/>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023"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026" name="Group 9"/>
          <p:cNvGrpSpPr/>
          <p:nvPr/>
        </p:nvGrpSpPr>
        <p:grpSpPr>
          <a:xfrm>
            <a:off x="4412959" y="0"/>
            <a:ext cx="7779043" cy="6858000"/>
            <a:chOff x="0" y="0"/>
            <a:chExt cx="7779041" cy="6858000"/>
          </a:xfrm>
        </p:grpSpPr>
        <p:pic>
          <p:nvPicPr>
            <p:cNvPr id="3024" name="Picture 10" descr="Picture 10"/>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3025" name="Picture 11" descr="Picture 11"/>
            <p:cNvPicPr>
              <a:picLocks noChangeAspect="1"/>
            </p:cNvPicPr>
            <p:nvPr/>
          </p:nvPicPr>
          <p:blipFill>
            <a:blip r:embed="rId3"/>
            <a:stretch>
              <a:fillRect/>
            </a:stretch>
          </p:blipFill>
          <p:spPr>
            <a:xfrm>
              <a:off x="5922439" y="6410898"/>
              <a:ext cx="1680304" cy="425960"/>
            </a:xfrm>
            <a:prstGeom prst="rect">
              <a:avLst/>
            </a:prstGeom>
            <a:ln w="12700" cap="flat">
              <a:noFill/>
              <a:miter lim="400000"/>
            </a:ln>
            <a:effectLst/>
          </p:spPr>
        </p:pic>
      </p:grpSp>
      <p:sp>
        <p:nvSpPr>
          <p:cNvPr id="3027"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x">
  <p:cSld name="1_Section Breaker 3">
    <p:bg>
      <p:bgPr>
        <a:solidFill>
          <a:srgbClr val="13010B"/>
        </a:solidFill>
        <a:effectLst/>
      </p:bgPr>
    </p:bg>
    <p:spTree>
      <p:nvGrpSpPr>
        <p:cNvPr id="1" name=""/>
        <p:cNvGrpSpPr/>
        <p:nvPr/>
      </p:nvGrpSpPr>
      <p:grpSpPr>
        <a:xfrm>
          <a:off x="0" y="0"/>
          <a:ext cx="0" cy="0"/>
          <a:chOff x="0" y="0"/>
          <a:chExt cx="0" cy="0"/>
        </a:xfrm>
      </p:grpSpPr>
      <p:sp>
        <p:nvSpPr>
          <p:cNvPr id="3034" name="Body Level One…"/>
          <p:cNvSpPr txBox="1">
            <a:spLocks noGrp="1"/>
          </p:cNvSpPr>
          <p:nvPr>
            <p:ph type="body" idx="1"/>
          </p:nvPr>
        </p:nvSpPr>
        <p:spPr>
          <a:xfrm>
            <a:off x="838200" y="1825625"/>
            <a:ext cx="10515600" cy="4351340"/>
          </a:xfrm>
          <a:prstGeom prst="rect">
            <a:avLst/>
          </a:prstGeom>
        </p:spPr>
        <p:txBody>
          <a:bodyPr lIns="60956" tIns="60956" rIns="60956" bIns="60956"/>
          <a:lstStyle>
            <a:lvl1pPr marL="228593" indent="-228593" defTabSz="914377">
              <a:spcBef>
                <a:spcPts val="900"/>
              </a:spcBef>
              <a:buSzTx/>
              <a:buFontTx/>
              <a:buNone/>
              <a:defRPr>
                <a:solidFill>
                  <a:srgbClr val="FFFFFF"/>
                </a:solidFill>
                <a:latin typeface="Verdana"/>
                <a:ea typeface="Verdana"/>
                <a:cs typeface="Verdana"/>
                <a:sym typeface="Verdana"/>
              </a:defRPr>
            </a:lvl1pPr>
            <a:lvl2pPr marL="723881" indent="-266693" defTabSz="914377">
              <a:spcBef>
                <a:spcPts val="900"/>
              </a:spcBef>
              <a:buFontTx/>
              <a:defRPr>
                <a:solidFill>
                  <a:srgbClr val="FFFFFF"/>
                </a:solidFill>
                <a:latin typeface="Verdana"/>
                <a:ea typeface="Verdana"/>
                <a:cs typeface="Verdana"/>
                <a:sym typeface="Verdana"/>
              </a:defRPr>
            </a:lvl2pPr>
            <a:lvl3pPr marL="1234408" indent="-320032" defTabSz="914377">
              <a:spcBef>
                <a:spcPts val="900"/>
              </a:spcBef>
              <a:buFontTx/>
              <a:defRPr>
                <a:solidFill>
                  <a:srgbClr val="FFFFFF"/>
                </a:solidFill>
                <a:latin typeface="Verdana"/>
                <a:ea typeface="Verdana"/>
                <a:cs typeface="Verdana"/>
                <a:sym typeface="Verdana"/>
              </a:defRPr>
            </a:lvl3pPr>
            <a:lvl4pPr marL="1740831" indent="-369266" defTabSz="914377">
              <a:spcBef>
                <a:spcPts val="900"/>
              </a:spcBef>
              <a:buFontTx/>
              <a:defRPr>
                <a:solidFill>
                  <a:srgbClr val="FFFFFF"/>
                </a:solidFill>
                <a:latin typeface="Verdana"/>
                <a:ea typeface="Verdana"/>
                <a:cs typeface="Verdana"/>
                <a:sym typeface="Verdana"/>
              </a:defRPr>
            </a:lvl4pPr>
            <a:lvl5pPr marL="2198021" indent="-369266" defTabSz="914377">
              <a:spcBef>
                <a:spcPts val="900"/>
              </a:spcBef>
              <a:buFontTx/>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035"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038" name="Group 9"/>
          <p:cNvGrpSpPr/>
          <p:nvPr/>
        </p:nvGrpSpPr>
        <p:grpSpPr>
          <a:xfrm>
            <a:off x="4419599" y="0"/>
            <a:ext cx="7779043" cy="6858000"/>
            <a:chOff x="0" y="0"/>
            <a:chExt cx="7779041" cy="6858000"/>
          </a:xfrm>
        </p:grpSpPr>
        <p:pic>
          <p:nvPicPr>
            <p:cNvPr id="3036" name="Picture 10" descr="Picture 10"/>
            <p:cNvPicPr>
              <a:picLocks noChangeAspect="1"/>
            </p:cNvPicPr>
            <p:nvPr/>
          </p:nvPicPr>
          <p:blipFill>
            <a:blip r:embed="rId2"/>
            <a:stretch>
              <a:fillRect/>
            </a:stretch>
          </p:blipFill>
          <p:spPr>
            <a:xfrm>
              <a:off x="-1" y="0"/>
              <a:ext cx="7779043" cy="6858000"/>
            </a:xfrm>
            <a:prstGeom prst="rect">
              <a:avLst/>
            </a:prstGeom>
            <a:ln w="12700" cap="flat">
              <a:noFill/>
              <a:miter lim="400000"/>
            </a:ln>
            <a:effectLst/>
          </p:spPr>
        </p:pic>
        <p:pic>
          <p:nvPicPr>
            <p:cNvPr id="3037" name="Picture 11" descr="Picture 11"/>
            <p:cNvPicPr>
              <a:picLocks noChangeAspect="1"/>
            </p:cNvPicPr>
            <p:nvPr/>
          </p:nvPicPr>
          <p:blipFill>
            <a:blip r:embed="rId3"/>
            <a:stretch>
              <a:fillRect/>
            </a:stretch>
          </p:blipFill>
          <p:spPr>
            <a:xfrm>
              <a:off x="6212239" y="6432149"/>
              <a:ext cx="1455156" cy="360881"/>
            </a:xfrm>
            <a:prstGeom prst="rect">
              <a:avLst/>
            </a:prstGeom>
            <a:ln w="12700" cap="flat">
              <a:noFill/>
              <a:miter lim="400000"/>
            </a:ln>
            <a:effectLst/>
          </p:spPr>
        </p:pic>
      </p:grpSp>
      <p:sp>
        <p:nvSpPr>
          <p:cNvPr id="3039"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x">
  <p:cSld name="Dark Single Image">
    <p:bg>
      <p:bgPr>
        <a:solidFill>
          <a:srgbClr val="13010B"/>
        </a:solidFill>
        <a:effectLst/>
      </p:bgPr>
    </p:bg>
    <p:spTree>
      <p:nvGrpSpPr>
        <p:cNvPr id="1" name=""/>
        <p:cNvGrpSpPr/>
        <p:nvPr/>
      </p:nvGrpSpPr>
      <p:grpSpPr>
        <a:xfrm>
          <a:off x="0" y="0"/>
          <a:ext cx="0" cy="0"/>
          <a:chOff x="0" y="0"/>
          <a:chExt cx="0" cy="0"/>
        </a:xfrm>
      </p:grpSpPr>
      <p:sp>
        <p:nvSpPr>
          <p:cNvPr id="3046" name="Picture Placeholder 6"/>
          <p:cNvSpPr>
            <a:spLocks noGrp="1"/>
          </p:cNvSpPr>
          <p:nvPr>
            <p:ph type="pic" idx="13"/>
          </p:nvPr>
        </p:nvSpPr>
        <p:spPr>
          <a:xfrm>
            <a:off x="-46499" y="-51175"/>
            <a:ext cx="12362484" cy="6978920"/>
          </a:xfrm>
          <a:prstGeom prst="rect">
            <a:avLst/>
          </a:prstGeom>
        </p:spPr>
        <p:txBody>
          <a:bodyPr lIns="91439" rIns="91439">
            <a:noAutofit/>
          </a:bodyPr>
          <a:lstStyle/>
          <a:p>
            <a:endParaRPr/>
          </a:p>
        </p:txBody>
      </p:sp>
      <p:grpSp>
        <p:nvGrpSpPr>
          <p:cNvPr id="3050" name="Group 15"/>
          <p:cNvGrpSpPr/>
          <p:nvPr/>
        </p:nvGrpSpPr>
        <p:grpSpPr>
          <a:xfrm>
            <a:off x="-35723" y="-28578"/>
            <a:ext cx="12229131" cy="6886814"/>
            <a:chOff x="-1" y="-1"/>
            <a:chExt cx="12229130" cy="6886813"/>
          </a:xfrm>
        </p:grpSpPr>
        <p:pic>
          <p:nvPicPr>
            <p:cNvPr id="3047"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048"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049" name="Picture 22" descr="Picture 22"/>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055" name="Group 23"/>
          <p:cNvGrpSpPr/>
          <p:nvPr/>
        </p:nvGrpSpPr>
        <p:grpSpPr>
          <a:xfrm>
            <a:off x="-21431" y="-21434"/>
            <a:ext cx="12213435" cy="6879439"/>
            <a:chOff x="0" y="-2"/>
            <a:chExt cx="12213434" cy="6879438"/>
          </a:xfrm>
        </p:grpSpPr>
        <p:grpSp>
          <p:nvGrpSpPr>
            <p:cNvPr id="3053" name="Group 24"/>
            <p:cNvGrpSpPr/>
            <p:nvPr/>
          </p:nvGrpSpPr>
          <p:grpSpPr>
            <a:xfrm>
              <a:off x="0" y="-3"/>
              <a:ext cx="12213436" cy="6879439"/>
              <a:chOff x="0" y="-1"/>
              <a:chExt cx="12213434" cy="6879437"/>
            </a:xfrm>
          </p:grpSpPr>
          <p:pic>
            <p:nvPicPr>
              <p:cNvPr id="3051" name="Picture 28" descr="Picture 28"/>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052" name="Picture 29" descr="Picture 29"/>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054" name="Picture 25" descr="Picture 25"/>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060" name="Group 30"/>
          <p:cNvGrpSpPr/>
          <p:nvPr/>
        </p:nvGrpSpPr>
        <p:grpSpPr>
          <a:xfrm>
            <a:off x="-28578" y="-21437"/>
            <a:ext cx="12220581" cy="6879440"/>
            <a:chOff x="-1" y="-2"/>
            <a:chExt cx="12220579" cy="6879439"/>
          </a:xfrm>
        </p:grpSpPr>
        <p:grpSp>
          <p:nvGrpSpPr>
            <p:cNvPr id="3058" name="Group 31"/>
            <p:cNvGrpSpPr/>
            <p:nvPr/>
          </p:nvGrpSpPr>
          <p:grpSpPr>
            <a:xfrm>
              <a:off x="-2" y="-3"/>
              <a:ext cx="12220581" cy="6879440"/>
              <a:chOff x="-1" y="-1"/>
              <a:chExt cx="12220579" cy="6879438"/>
            </a:xfrm>
          </p:grpSpPr>
          <p:pic>
            <p:nvPicPr>
              <p:cNvPr id="3056" name="Picture 38" descr="Picture 38"/>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057" name="Picture 39" descr="Picture 39"/>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059" name="Picture 32" descr="Picture 32"/>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061"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x">
  <p:cSld name="Dark Image Title">
    <p:bg>
      <p:bgPr>
        <a:solidFill>
          <a:srgbClr val="13010B"/>
        </a:solidFill>
        <a:effectLst/>
      </p:bgPr>
    </p:bg>
    <p:spTree>
      <p:nvGrpSpPr>
        <p:cNvPr id="1" name=""/>
        <p:cNvGrpSpPr/>
        <p:nvPr/>
      </p:nvGrpSpPr>
      <p:grpSpPr>
        <a:xfrm>
          <a:off x="0" y="0"/>
          <a:ext cx="0" cy="0"/>
          <a:chOff x="0" y="0"/>
          <a:chExt cx="0" cy="0"/>
        </a:xfrm>
      </p:grpSpPr>
      <p:sp>
        <p:nvSpPr>
          <p:cNvPr id="3068" name="Picture Placeholder 6"/>
          <p:cNvSpPr>
            <a:spLocks noGrp="1"/>
          </p:cNvSpPr>
          <p:nvPr>
            <p:ph type="pic" idx="13"/>
          </p:nvPr>
        </p:nvSpPr>
        <p:spPr>
          <a:xfrm>
            <a:off x="-46502" y="-66674"/>
            <a:ext cx="12352158" cy="7009916"/>
          </a:xfrm>
          <a:prstGeom prst="rect">
            <a:avLst/>
          </a:prstGeom>
        </p:spPr>
        <p:txBody>
          <a:bodyPr lIns="91439" rIns="91439">
            <a:noAutofit/>
          </a:bodyPr>
          <a:lstStyle/>
          <a:p>
            <a:endParaRPr/>
          </a:p>
        </p:txBody>
      </p:sp>
      <p:sp>
        <p:nvSpPr>
          <p:cNvPr id="3069" name="Title Text"/>
          <p:cNvSpPr txBox="1">
            <a:spLocks noGrp="1"/>
          </p:cNvSpPr>
          <p:nvPr>
            <p:ph type="title"/>
          </p:nvPr>
        </p:nvSpPr>
        <p:spPr>
          <a:xfrm>
            <a:off x="838200" y="2921677"/>
            <a:ext cx="10515600" cy="1325565"/>
          </a:xfrm>
          <a:prstGeom prst="rect">
            <a:avLst/>
          </a:prstGeom>
        </p:spPr>
        <p:txBody>
          <a:bodyPr lIns="60956" tIns="60956" rIns="60956" bIns="60956" anchor="t"/>
          <a:lstStyle>
            <a:lvl1pPr algn="ctr" defTabSz="914377">
              <a:defRPr>
                <a:solidFill>
                  <a:srgbClr val="FFFFFF"/>
                </a:solidFill>
                <a:latin typeface="Verdana"/>
                <a:ea typeface="Verdana"/>
                <a:cs typeface="Verdana"/>
                <a:sym typeface="Verdana"/>
              </a:defRPr>
            </a:lvl1pPr>
          </a:lstStyle>
          <a:p>
            <a:r>
              <a:t>Title Text</a:t>
            </a:r>
          </a:p>
        </p:txBody>
      </p:sp>
      <p:grpSp>
        <p:nvGrpSpPr>
          <p:cNvPr id="3073" name="Group 16"/>
          <p:cNvGrpSpPr/>
          <p:nvPr/>
        </p:nvGrpSpPr>
        <p:grpSpPr>
          <a:xfrm>
            <a:off x="-35723" y="-28578"/>
            <a:ext cx="12229131" cy="6886814"/>
            <a:chOff x="-1" y="-1"/>
            <a:chExt cx="12229130" cy="6886813"/>
          </a:xfrm>
        </p:grpSpPr>
        <p:pic>
          <p:nvPicPr>
            <p:cNvPr id="3070"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071"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072" name="Picture 22" descr="Picture 22"/>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078" name="Group 23"/>
          <p:cNvGrpSpPr/>
          <p:nvPr/>
        </p:nvGrpSpPr>
        <p:grpSpPr>
          <a:xfrm>
            <a:off x="-21431" y="-21434"/>
            <a:ext cx="12213435" cy="6879439"/>
            <a:chOff x="0" y="-2"/>
            <a:chExt cx="12213434" cy="6879438"/>
          </a:xfrm>
        </p:grpSpPr>
        <p:grpSp>
          <p:nvGrpSpPr>
            <p:cNvPr id="3076" name="Group 24"/>
            <p:cNvGrpSpPr/>
            <p:nvPr/>
          </p:nvGrpSpPr>
          <p:grpSpPr>
            <a:xfrm>
              <a:off x="0" y="-3"/>
              <a:ext cx="12213436" cy="6879439"/>
              <a:chOff x="0" y="-1"/>
              <a:chExt cx="12213434" cy="6879437"/>
            </a:xfrm>
          </p:grpSpPr>
          <p:pic>
            <p:nvPicPr>
              <p:cNvPr id="3074" name="Picture 26" descr="Picture 26"/>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075" name="Picture 27" descr="Picture 27"/>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077" name="Picture 25" descr="Picture 25"/>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083" name="Group 28"/>
          <p:cNvGrpSpPr/>
          <p:nvPr/>
        </p:nvGrpSpPr>
        <p:grpSpPr>
          <a:xfrm>
            <a:off x="-28578" y="-21437"/>
            <a:ext cx="12220581" cy="6879440"/>
            <a:chOff x="-1" y="-2"/>
            <a:chExt cx="12220579" cy="6879439"/>
          </a:xfrm>
        </p:grpSpPr>
        <p:grpSp>
          <p:nvGrpSpPr>
            <p:cNvPr id="3081" name="Group 37"/>
            <p:cNvGrpSpPr/>
            <p:nvPr/>
          </p:nvGrpSpPr>
          <p:grpSpPr>
            <a:xfrm>
              <a:off x="-2" y="-3"/>
              <a:ext cx="12220581" cy="6879440"/>
              <a:chOff x="-1" y="-1"/>
              <a:chExt cx="12220579" cy="6879438"/>
            </a:xfrm>
          </p:grpSpPr>
          <p:pic>
            <p:nvPicPr>
              <p:cNvPr id="3079" name="Picture 39" descr="Picture 39"/>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080" name="Picture 40" descr="Picture 40"/>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082" name="Picture 38" descr="Picture 38"/>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084"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x">
  <p:cSld name="Dark Short Title Image">
    <p:bg>
      <p:bgPr>
        <a:solidFill>
          <a:srgbClr val="13010B"/>
        </a:solidFill>
        <a:effectLst/>
      </p:bgPr>
    </p:bg>
    <p:spTree>
      <p:nvGrpSpPr>
        <p:cNvPr id="1" name=""/>
        <p:cNvGrpSpPr/>
        <p:nvPr/>
      </p:nvGrpSpPr>
      <p:grpSpPr>
        <a:xfrm>
          <a:off x="0" y="0"/>
          <a:ext cx="0" cy="0"/>
          <a:chOff x="0" y="0"/>
          <a:chExt cx="0" cy="0"/>
        </a:xfrm>
      </p:grpSpPr>
      <p:sp>
        <p:nvSpPr>
          <p:cNvPr id="3091" name="Picture Placeholder 6"/>
          <p:cNvSpPr>
            <a:spLocks noGrp="1"/>
          </p:cNvSpPr>
          <p:nvPr>
            <p:ph type="pic" idx="13"/>
          </p:nvPr>
        </p:nvSpPr>
        <p:spPr>
          <a:xfrm>
            <a:off x="5522976" y="2"/>
            <a:ext cx="6669024" cy="6858000"/>
          </a:xfrm>
          <a:prstGeom prst="rect">
            <a:avLst/>
          </a:prstGeom>
        </p:spPr>
        <p:txBody>
          <a:bodyPr lIns="91439" rIns="91439">
            <a:noAutofit/>
          </a:bodyPr>
          <a:lstStyle/>
          <a:p>
            <a:endParaRPr/>
          </a:p>
        </p:txBody>
      </p:sp>
      <p:sp>
        <p:nvSpPr>
          <p:cNvPr id="3092" name="Title Text"/>
          <p:cNvSpPr txBox="1">
            <a:spLocks noGrp="1"/>
          </p:cNvSpPr>
          <p:nvPr>
            <p:ph type="title"/>
          </p:nvPr>
        </p:nvSpPr>
        <p:spPr>
          <a:xfrm>
            <a:off x="712695" y="889558"/>
            <a:ext cx="4810284" cy="1325564"/>
          </a:xfrm>
          <a:prstGeom prst="rect">
            <a:avLst/>
          </a:prstGeom>
        </p:spPr>
        <p:txBody>
          <a:bodyPr lIns="60956" tIns="60956" rIns="60956" bIns="60956"/>
          <a:lstStyle>
            <a:lvl1pPr defTabSz="914377">
              <a:defRPr>
                <a:solidFill>
                  <a:srgbClr val="FFFFFF"/>
                </a:solidFill>
                <a:latin typeface="Verdana"/>
                <a:ea typeface="Verdana"/>
                <a:cs typeface="Verdana"/>
                <a:sym typeface="Verdana"/>
              </a:defRPr>
            </a:lvl1pPr>
          </a:lstStyle>
          <a:p>
            <a:r>
              <a:t>Title Text</a:t>
            </a:r>
          </a:p>
        </p:txBody>
      </p:sp>
      <p:grpSp>
        <p:nvGrpSpPr>
          <p:cNvPr id="3096" name="Group 16"/>
          <p:cNvGrpSpPr/>
          <p:nvPr/>
        </p:nvGrpSpPr>
        <p:grpSpPr>
          <a:xfrm>
            <a:off x="-35723" y="-28578"/>
            <a:ext cx="12229131" cy="6886814"/>
            <a:chOff x="-1" y="-1"/>
            <a:chExt cx="12229130" cy="6886813"/>
          </a:xfrm>
        </p:grpSpPr>
        <p:pic>
          <p:nvPicPr>
            <p:cNvPr id="3093"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094"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095" name="Picture 22" descr="Picture 22"/>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101" name="Group 23"/>
          <p:cNvGrpSpPr/>
          <p:nvPr/>
        </p:nvGrpSpPr>
        <p:grpSpPr>
          <a:xfrm>
            <a:off x="-21431" y="-21434"/>
            <a:ext cx="12213435" cy="6879439"/>
            <a:chOff x="0" y="-2"/>
            <a:chExt cx="12213434" cy="6879438"/>
          </a:xfrm>
        </p:grpSpPr>
        <p:grpSp>
          <p:nvGrpSpPr>
            <p:cNvPr id="3099" name="Group 24"/>
            <p:cNvGrpSpPr/>
            <p:nvPr/>
          </p:nvGrpSpPr>
          <p:grpSpPr>
            <a:xfrm>
              <a:off x="0" y="-3"/>
              <a:ext cx="12213436" cy="6879439"/>
              <a:chOff x="0" y="-1"/>
              <a:chExt cx="12213434" cy="6879437"/>
            </a:xfrm>
          </p:grpSpPr>
          <p:pic>
            <p:nvPicPr>
              <p:cNvPr id="3097" name="Picture 26" descr="Picture 26"/>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098" name="Picture 27" descr="Picture 27"/>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100" name="Picture 25" descr="Picture 25"/>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106" name="Group 36"/>
          <p:cNvGrpSpPr/>
          <p:nvPr/>
        </p:nvGrpSpPr>
        <p:grpSpPr>
          <a:xfrm>
            <a:off x="-28578" y="-21437"/>
            <a:ext cx="12220581" cy="6879440"/>
            <a:chOff x="-1" y="-2"/>
            <a:chExt cx="12220579" cy="6879439"/>
          </a:xfrm>
        </p:grpSpPr>
        <p:grpSp>
          <p:nvGrpSpPr>
            <p:cNvPr id="3104" name="Group 37"/>
            <p:cNvGrpSpPr/>
            <p:nvPr/>
          </p:nvGrpSpPr>
          <p:grpSpPr>
            <a:xfrm>
              <a:off x="-2" y="-3"/>
              <a:ext cx="12220581" cy="6879440"/>
              <a:chOff x="-1" y="-1"/>
              <a:chExt cx="12220579" cy="6879438"/>
            </a:xfrm>
          </p:grpSpPr>
          <p:pic>
            <p:nvPicPr>
              <p:cNvPr id="3102" name="Picture 39" descr="Picture 39"/>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103" name="Picture 40" descr="Picture 40"/>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105" name="Picture 38" descr="Picture 38"/>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107"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x">
  <p:cSld name="Dark 2 Images">
    <p:bg>
      <p:bgPr>
        <a:solidFill>
          <a:srgbClr val="13010B"/>
        </a:solidFill>
        <a:effectLst/>
      </p:bgPr>
    </p:bg>
    <p:spTree>
      <p:nvGrpSpPr>
        <p:cNvPr id="1" name=""/>
        <p:cNvGrpSpPr/>
        <p:nvPr/>
      </p:nvGrpSpPr>
      <p:grpSpPr>
        <a:xfrm>
          <a:off x="0" y="0"/>
          <a:ext cx="0" cy="0"/>
          <a:chOff x="0" y="0"/>
          <a:chExt cx="0" cy="0"/>
        </a:xfrm>
      </p:grpSpPr>
      <p:sp>
        <p:nvSpPr>
          <p:cNvPr id="3114" name="Picture Placeholder 6"/>
          <p:cNvSpPr>
            <a:spLocks noGrp="1"/>
          </p:cNvSpPr>
          <p:nvPr>
            <p:ph type="pic" sz="quarter" idx="13"/>
          </p:nvPr>
        </p:nvSpPr>
        <p:spPr>
          <a:xfrm>
            <a:off x="6181344" y="2047876"/>
            <a:ext cx="6010656" cy="1857376"/>
          </a:xfrm>
          <a:prstGeom prst="rect">
            <a:avLst/>
          </a:prstGeom>
        </p:spPr>
        <p:txBody>
          <a:bodyPr lIns="91439" rIns="91439">
            <a:noAutofit/>
          </a:bodyPr>
          <a:lstStyle/>
          <a:p>
            <a:endParaRPr/>
          </a:p>
        </p:txBody>
      </p:sp>
      <p:sp>
        <p:nvSpPr>
          <p:cNvPr id="3115" name="Picture Placeholder 6"/>
          <p:cNvSpPr>
            <a:spLocks noGrp="1"/>
          </p:cNvSpPr>
          <p:nvPr>
            <p:ph type="pic" sz="quarter" idx="14"/>
          </p:nvPr>
        </p:nvSpPr>
        <p:spPr>
          <a:xfrm>
            <a:off x="0" y="2047876"/>
            <a:ext cx="5961889" cy="1857376"/>
          </a:xfrm>
          <a:prstGeom prst="rect">
            <a:avLst/>
          </a:prstGeom>
        </p:spPr>
        <p:txBody>
          <a:bodyPr lIns="91439" rIns="91439">
            <a:noAutofit/>
          </a:bodyPr>
          <a:lstStyle/>
          <a:p>
            <a:endParaRPr/>
          </a:p>
        </p:txBody>
      </p:sp>
      <p:sp>
        <p:nvSpPr>
          <p:cNvPr id="3116"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120" name="Group 18"/>
          <p:cNvGrpSpPr/>
          <p:nvPr/>
        </p:nvGrpSpPr>
        <p:grpSpPr>
          <a:xfrm>
            <a:off x="-35723" y="-28578"/>
            <a:ext cx="12229131" cy="6886814"/>
            <a:chOff x="-1" y="-1"/>
            <a:chExt cx="12229130" cy="6886813"/>
          </a:xfrm>
        </p:grpSpPr>
        <p:pic>
          <p:nvPicPr>
            <p:cNvPr id="3117" name="Picture 19" descr="Picture 19"/>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118" name="Picture 22" descr="Picture 22"/>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119" name="Picture 23" descr="Picture 23"/>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125" name="Group 24"/>
          <p:cNvGrpSpPr/>
          <p:nvPr/>
        </p:nvGrpSpPr>
        <p:grpSpPr>
          <a:xfrm>
            <a:off x="-21431" y="-21434"/>
            <a:ext cx="12213435" cy="6879439"/>
            <a:chOff x="0" y="-2"/>
            <a:chExt cx="12213434" cy="6879438"/>
          </a:xfrm>
        </p:grpSpPr>
        <p:grpSp>
          <p:nvGrpSpPr>
            <p:cNvPr id="3123" name="Group 25"/>
            <p:cNvGrpSpPr/>
            <p:nvPr/>
          </p:nvGrpSpPr>
          <p:grpSpPr>
            <a:xfrm>
              <a:off x="0" y="-3"/>
              <a:ext cx="12213436" cy="6879439"/>
              <a:chOff x="0" y="-1"/>
              <a:chExt cx="12213434" cy="6879437"/>
            </a:xfrm>
          </p:grpSpPr>
          <p:pic>
            <p:nvPicPr>
              <p:cNvPr id="3121" name="Picture 27" descr="Picture 27"/>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122" name="Picture 28" descr="Picture 28"/>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124" name="Picture 26" descr="Picture 26"/>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130" name="Group 29"/>
          <p:cNvGrpSpPr/>
          <p:nvPr/>
        </p:nvGrpSpPr>
        <p:grpSpPr>
          <a:xfrm>
            <a:off x="-28578" y="-21437"/>
            <a:ext cx="12220581" cy="6879440"/>
            <a:chOff x="-1" y="-2"/>
            <a:chExt cx="12220579" cy="6879439"/>
          </a:xfrm>
        </p:grpSpPr>
        <p:grpSp>
          <p:nvGrpSpPr>
            <p:cNvPr id="3128" name="Group 39"/>
            <p:cNvGrpSpPr/>
            <p:nvPr/>
          </p:nvGrpSpPr>
          <p:grpSpPr>
            <a:xfrm>
              <a:off x="-2" y="-3"/>
              <a:ext cx="12220581" cy="6879440"/>
              <a:chOff x="-1" y="-1"/>
              <a:chExt cx="12220579" cy="6879438"/>
            </a:xfrm>
          </p:grpSpPr>
          <p:pic>
            <p:nvPicPr>
              <p:cNvPr id="3126" name="Picture 41" descr="Picture 41"/>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127" name="Picture 42" descr="Picture 42"/>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129" name="Picture 40" descr="Picture 40"/>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131"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x">
  <p:cSld name="Dark 3 Images">
    <p:bg>
      <p:bgPr>
        <a:solidFill>
          <a:srgbClr val="13010B"/>
        </a:solidFill>
        <a:effectLst/>
      </p:bgPr>
    </p:bg>
    <p:spTree>
      <p:nvGrpSpPr>
        <p:cNvPr id="1" name=""/>
        <p:cNvGrpSpPr/>
        <p:nvPr/>
      </p:nvGrpSpPr>
      <p:grpSpPr>
        <a:xfrm>
          <a:off x="0" y="0"/>
          <a:ext cx="0" cy="0"/>
          <a:chOff x="0" y="0"/>
          <a:chExt cx="0" cy="0"/>
        </a:xfrm>
      </p:grpSpPr>
      <p:sp>
        <p:nvSpPr>
          <p:cNvPr id="3138" name="Picture Placeholder 6"/>
          <p:cNvSpPr>
            <a:spLocks noGrp="1"/>
          </p:cNvSpPr>
          <p:nvPr>
            <p:ph type="pic" sz="quarter" idx="13"/>
          </p:nvPr>
        </p:nvSpPr>
        <p:spPr>
          <a:xfrm>
            <a:off x="0" y="4139865"/>
            <a:ext cx="3855721" cy="1984949"/>
          </a:xfrm>
          <a:prstGeom prst="rect">
            <a:avLst/>
          </a:prstGeom>
        </p:spPr>
        <p:txBody>
          <a:bodyPr lIns="91439" rIns="91439">
            <a:noAutofit/>
          </a:bodyPr>
          <a:lstStyle/>
          <a:p>
            <a:endParaRPr/>
          </a:p>
        </p:txBody>
      </p:sp>
      <p:sp>
        <p:nvSpPr>
          <p:cNvPr id="3139" name="Picture Placeholder 6"/>
          <p:cNvSpPr>
            <a:spLocks noGrp="1"/>
          </p:cNvSpPr>
          <p:nvPr>
            <p:ph type="pic" sz="quarter" idx="14"/>
          </p:nvPr>
        </p:nvSpPr>
        <p:spPr>
          <a:xfrm>
            <a:off x="4168140" y="4139865"/>
            <a:ext cx="3855722" cy="1984949"/>
          </a:xfrm>
          <a:prstGeom prst="rect">
            <a:avLst/>
          </a:prstGeom>
        </p:spPr>
        <p:txBody>
          <a:bodyPr lIns="91439" rIns="91439">
            <a:noAutofit/>
          </a:bodyPr>
          <a:lstStyle/>
          <a:p>
            <a:endParaRPr/>
          </a:p>
        </p:txBody>
      </p:sp>
      <p:sp>
        <p:nvSpPr>
          <p:cNvPr id="3140" name="Picture Placeholder 6"/>
          <p:cNvSpPr>
            <a:spLocks noGrp="1"/>
          </p:cNvSpPr>
          <p:nvPr>
            <p:ph type="pic" sz="quarter" idx="15"/>
          </p:nvPr>
        </p:nvSpPr>
        <p:spPr>
          <a:xfrm>
            <a:off x="8336280" y="4139865"/>
            <a:ext cx="3855722" cy="1984949"/>
          </a:xfrm>
          <a:prstGeom prst="rect">
            <a:avLst/>
          </a:prstGeom>
        </p:spPr>
        <p:txBody>
          <a:bodyPr lIns="91439" rIns="91439">
            <a:noAutofit/>
          </a:bodyPr>
          <a:lstStyle/>
          <a:p>
            <a:endParaRPr/>
          </a:p>
        </p:txBody>
      </p:sp>
      <p:sp>
        <p:nvSpPr>
          <p:cNvPr id="3141"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145" name="Group 19"/>
          <p:cNvGrpSpPr/>
          <p:nvPr/>
        </p:nvGrpSpPr>
        <p:grpSpPr>
          <a:xfrm>
            <a:off x="-35723" y="-28578"/>
            <a:ext cx="12229131" cy="6886814"/>
            <a:chOff x="-1" y="-1"/>
            <a:chExt cx="12229130" cy="6886813"/>
          </a:xfrm>
        </p:grpSpPr>
        <p:pic>
          <p:nvPicPr>
            <p:cNvPr id="3142"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143"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144" name="Picture 24" descr="Picture 24"/>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150" name="Group 25"/>
          <p:cNvGrpSpPr/>
          <p:nvPr/>
        </p:nvGrpSpPr>
        <p:grpSpPr>
          <a:xfrm>
            <a:off x="-21431" y="-21434"/>
            <a:ext cx="12213435" cy="6879439"/>
            <a:chOff x="0" y="-2"/>
            <a:chExt cx="12213434" cy="6879438"/>
          </a:xfrm>
        </p:grpSpPr>
        <p:grpSp>
          <p:nvGrpSpPr>
            <p:cNvPr id="3148" name="Group 26"/>
            <p:cNvGrpSpPr/>
            <p:nvPr/>
          </p:nvGrpSpPr>
          <p:grpSpPr>
            <a:xfrm>
              <a:off x="0" y="-3"/>
              <a:ext cx="12213436" cy="6879439"/>
              <a:chOff x="0" y="-1"/>
              <a:chExt cx="12213434" cy="6879437"/>
            </a:xfrm>
          </p:grpSpPr>
          <p:pic>
            <p:nvPicPr>
              <p:cNvPr id="3146" name="Picture 28" descr="Picture 28"/>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147" name="Picture 29" descr="Picture 29"/>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149" name="Picture 27" descr="Picture 27"/>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155" name="Group 30"/>
          <p:cNvGrpSpPr/>
          <p:nvPr/>
        </p:nvGrpSpPr>
        <p:grpSpPr>
          <a:xfrm>
            <a:off x="-28578" y="-21437"/>
            <a:ext cx="12220581" cy="6879440"/>
            <a:chOff x="-1" y="-2"/>
            <a:chExt cx="12220579" cy="6879439"/>
          </a:xfrm>
        </p:grpSpPr>
        <p:grpSp>
          <p:nvGrpSpPr>
            <p:cNvPr id="3153" name="Group 31"/>
            <p:cNvGrpSpPr/>
            <p:nvPr/>
          </p:nvGrpSpPr>
          <p:grpSpPr>
            <a:xfrm>
              <a:off x="-2" y="-3"/>
              <a:ext cx="12220581" cy="6879440"/>
              <a:chOff x="-1" y="-1"/>
              <a:chExt cx="12220579" cy="6879438"/>
            </a:xfrm>
          </p:grpSpPr>
          <p:pic>
            <p:nvPicPr>
              <p:cNvPr id="3151" name="Picture 42" descr="Picture 42"/>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152" name="Picture 43" descr="Picture 43"/>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154" name="Picture 41" descr="Picture 41"/>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156"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x">
  <p:cSld name="Dark 4 Images">
    <p:bg>
      <p:bgPr>
        <a:solidFill>
          <a:srgbClr val="13010B"/>
        </a:solidFill>
        <a:effectLst/>
      </p:bgPr>
    </p:bg>
    <p:spTree>
      <p:nvGrpSpPr>
        <p:cNvPr id="1" name=""/>
        <p:cNvGrpSpPr/>
        <p:nvPr/>
      </p:nvGrpSpPr>
      <p:grpSpPr>
        <a:xfrm>
          <a:off x="0" y="0"/>
          <a:ext cx="0" cy="0"/>
          <a:chOff x="0" y="0"/>
          <a:chExt cx="0" cy="0"/>
        </a:xfrm>
      </p:grpSpPr>
      <p:sp>
        <p:nvSpPr>
          <p:cNvPr id="3163" name="Picture Placeholder 6"/>
          <p:cNvSpPr>
            <a:spLocks noGrp="1"/>
          </p:cNvSpPr>
          <p:nvPr>
            <p:ph type="pic" sz="quarter" idx="13"/>
          </p:nvPr>
        </p:nvSpPr>
        <p:spPr>
          <a:xfrm>
            <a:off x="0" y="3766146"/>
            <a:ext cx="3011424" cy="2360018"/>
          </a:xfrm>
          <a:prstGeom prst="rect">
            <a:avLst/>
          </a:prstGeom>
        </p:spPr>
        <p:txBody>
          <a:bodyPr lIns="91439" rIns="91439">
            <a:noAutofit/>
          </a:bodyPr>
          <a:lstStyle/>
          <a:p>
            <a:endParaRPr/>
          </a:p>
        </p:txBody>
      </p:sp>
      <p:sp>
        <p:nvSpPr>
          <p:cNvPr id="3164" name="Picture Placeholder 6"/>
          <p:cNvSpPr>
            <a:spLocks noGrp="1"/>
          </p:cNvSpPr>
          <p:nvPr>
            <p:ph type="pic" sz="quarter" idx="14"/>
          </p:nvPr>
        </p:nvSpPr>
        <p:spPr>
          <a:xfrm>
            <a:off x="3060192" y="3766146"/>
            <a:ext cx="3011425" cy="2360018"/>
          </a:xfrm>
          <a:prstGeom prst="rect">
            <a:avLst/>
          </a:prstGeom>
        </p:spPr>
        <p:txBody>
          <a:bodyPr lIns="91439" rIns="91439">
            <a:noAutofit/>
          </a:bodyPr>
          <a:lstStyle/>
          <a:p>
            <a:endParaRPr/>
          </a:p>
        </p:txBody>
      </p:sp>
      <p:sp>
        <p:nvSpPr>
          <p:cNvPr id="3165" name="Picture Placeholder 6"/>
          <p:cNvSpPr>
            <a:spLocks noGrp="1"/>
          </p:cNvSpPr>
          <p:nvPr>
            <p:ph type="pic" sz="quarter" idx="15"/>
          </p:nvPr>
        </p:nvSpPr>
        <p:spPr>
          <a:xfrm>
            <a:off x="6120384" y="3766146"/>
            <a:ext cx="3011425" cy="2360018"/>
          </a:xfrm>
          <a:prstGeom prst="rect">
            <a:avLst/>
          </a:prstGeom>
        </p:spPr>
        <p:txBody>
          <a:bodyPr lIns="91439" rIns="91439">
            <a:noAutofit/>
          </a:bodyPr>
          <a:lstStyle/>
          <a:p>
            <a:endParaRPr/>
          </a:p>
        </p:txBody>
      </p:sp>
      <p:sp>
        <p:nvSpPr>
          <p:cNvPr id="3166" name="Picture Placeholder 6"/>
          <p:cNvSpPr>
            <a:spLocks noGrp="1"/>
          </p:cNvSpPr>
          <p:nvPr>
            <p:ph type="pic" sz="quarter" idx="16"/>
          </p:nvPr>
        </p:nvSpPr>
        <p:spPr>
          <a:xfrm>
            <a:off x="9180576" y="3766146"/>
            <a:ext cx="3011425" cy="2360018"/>
          </a:xfrm>
          <a:prstGeom prst="rect">
            <a:avLst/>
          </a:prstGeom>
        </p:spPr>
        <p:txBody>
          <a:bodyPr lIns="91439" rIns="91439">
            <a:noAutofit/>
          </a:bodyPr>
          <a:lstStyle/>
          <a:p>
            <a:endParaRPr/>
          </a:p>
        </p:txBody>
      </p:sp>
      <p:sp>
        <p:nvSpPr>
          <p:cNvPr id="3167"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171" name="Group 20"/>
          <p:cNvGrpSpPr/>
          <p:nvPr/>
        </p:nvGrpSpPr>
        <p:grpSpPr>
          <a:xfrm>
            <a:off x="-35723" y="-28578"/>
            <a:ext cx="12229131" cy="6886814"/>
            <a:chOff x="-1" y="-1"/>
            <a:chExt cx="12229130" cy="6886813"/>
          </a:xfrm>
        </p:grpSpPr>
        <p:pic>
          <p:nvPicPr>
            <p:cNvPr id="3168" name="Picture 21" descr="Picture 21"/>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169" name="Picture 22" descr="Picture 22"/>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170" name="Picture 26" descr="Picture 26"/>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176" name="Group 27"/>
          <p:cNvGrpSpPr/>
          <p:nvPr/>
        </p:nvGrpSpPr>
        <p:grpSpPr>
          <a:xfrm>
            <a:off x="-21431" y="-21434"/>
            <a:ext cx="12213435" cy="6879439"/>
            <a:chOff x="0" y="-2"/>
            <a:chExt cx="12213434" cy="6879438"/>
          </a:xfrm>
        </p:grpSpPr>
        <p:grpSp>
          <p:nvGrpSpPr>
            <p:cNvPr id="3174" name="Group 28"/>
            <p:cNvGrpSpPr/>
            <p:nvPr/>
          </p:nvGrpSpPr>
          <p:grpSpPr>
            <a:xfrm>
              <a:off x="0" y="-3"/>
              <a:ext cx="12213436" cy="6879439"/>
              <a:chOff x="0" y="-1"/>
              <a:chExt cx="12213434" cy="6879437"/>
            </a:xfrm>
          </p:grpSpPr>
          <p:pic>
            <p:nvPicPr>
              <p:cNvPr id="3172" name="Picture 30" descr="Picture 30"/>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173" name="Picture 31" descr="Picture 31"/>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175" name="Picture 29" descr="Picture 29"/>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181" name="Group 32"/>
          <p:cNvGrpSpPr/>
          <p:nvPr/>
        </p:nvGrpSpPr>
        <p:grpSpPr>
          <a:xfrm>
            <a:off x="-28578" y="-21437"/>
            <a:ext cx="12220581" cy="6879440"/>
            <a:chOff x="-1" y="-2"/>
            <a:chExt cx="12220579" cy="6879439"/>
          </a:xfrm>
        </p:grpSpPr>
        <p:grpSp>
          <p:nvGrpSpPr>
            <p:cNvPr id="3179" name="Group 41"/>
            <p:cNvGrpSpPr/>
            <p:nvPr/>
          </p:nvGrpSpPr>
          <p:grpSpPr>
            <a:xfrm>
              <a:off x="-2" y="-3"/>
              <a:ext cx="12220581" cy="6879440"/>
              <a:chOff x="-1" y="-1"/>
              <a:chExt cx="12220579" cy="6879438"/>
            </a:xfrm>
          </p:grpSpPr>
          <p:pic>
            <p:nvPicPr>
              <p:cNvPr id="3177" name="Picture 43" descr="Picture 43"/>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178" name="Picture 44" descr="Picture 44"/>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180" name="Picture 42" descr="Picture 42"/>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182"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x">
  <p:cSld name="3_Title and Content">
    <p:bg>
      <p:bgPr>
        <a:solidFill>
          <a:srgbClr val="13010B"/>
        </a:solidFill>
        <a:effectLst/>
      </p:bgPr>
    </p:bg>
    <p:spTree>
      <p:nvGrpSpPr>
        <p:cNvPr id="1" name=""/>
        <p:cNvGrpSpPr/>
        <p:nvPr/>
      </p:nvGrpSpPr>
      <p:grpSpPr>
        <a:xfrm>
          <a:off x="0" y="0"/>
          <a:ext cx="0" cy="0"/>
          <a:chOff x="0" y="0"/>
          <a:chExt cx="0" cy="0"/>
        </a:xfrm>
      </p:grpSpPr>
      <p:sp>
        <p:nvSpPr>
          <p:cNvPr id="3189" name="Body Level One…"/>
          <p:cNvSpPr txBox="1">
            <a:spLocks noGrp="1"/>
          </p:cNvSpPr>
          <p:nvPr>
            <p:ph type="body" idx="1"/>
          </p:nvPr>
        </p:nvSpPr>
        <p:spPr>
          <a:xfrm>
            <a:off x="838200" y="1825625"/>
            <a:ext cx="10515600" cy="4351340"/>
          </a:xfrm>
          <a:prstGeom prst="rect">
            <a:avLst/>
          </a:prstGeom>
        </p:spPr>
        <p:txBody>
          <a:bodyPr lIns="60956" tIns="60956" rIns="60956" bIns="60956"/>
          <a:lstStyle>
            <a:lvl1pPr marL="228593" indent="-228593" defTabSz="914377">
              <a:spcBef>
                <a:spcPts val="900"/>
              </a:spcBef>
              <a:defRPr>
                <a:solidFill>
                  <a:srgbClr val="FFFFFF"/>
                </a:solidFill>
                <a:latin typeface="Verdana"/>
                <a:ea typeface="Verdana"/>
                <a:cs typeface="Verdana"/>
                <a:sym typeface="Verdana"/>
              </a:defRPr>
            </a:lvl1pPr>
            <a:lvl2pPr marL="723881" indent="-266693" defTabSz="914377">
              <a:spcBef>
                <a:spcPts val="900"/>
              </a:spcBef>
              <a:defRPr>
                <a:solidFill>
                  <a:srgbClr val="FFFFFF"/>
                </a:solidFill>
                <a:latin typeface="Verdana"/>
                <a:ea typeface="Verdana"/>
                <a:cs typeface="Verdana"/>
                <a:sym typeface="Verdana"/>
              </a:defRPr>
            </a:lvl2pPr>
            <a:lvl3pPr marL="1234408" indent="-320032" defTabSz="914377">
              <a:spcBef>
                <a:spcPts val="900"/>
              </a:spcBef>
              <a:defRPr>
                <a:solidFill>
                  <a:srgbClr val="FFFFFF"/>
                </a:solidFill>
                <a:latin typeface="Verdana"/>
                <a:ea typeface="Verdana"/>
                <a:cs typeface="Verdana"/>
                <a:sym typeface="Verdana"/>
              </a:defRPr>
            </a:lvl3pPr>
            <a:lvl4pPr marL="1740831" indent="-369266" defTabSz="914377">
              <a:spcBef>
                <a:spcPts val="900"/>
              </a:spcBef>
              <a:defRPr>
                <a:solidFill>
                  <a:srgbClr val="FFFFFF"/>
                </a:solidFill>
                <a:latin typeface="Verdana"/>
                <a:ea typeface="Verdana"/>
                <a:cs typeface="Verdana"/>
                <a:sym typeface="Verdana"/>
              </a:defRPr>
            </a:lvl4pPr>
            <a:lvl5pPr marL="2198021" indent="-369266" defTabSz="914377">
              <a:spcBef>
                <a:spcPts val="900"/>
              </a:spcBef>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190"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194" name="Group 19"/>
          <p:cNvGrpSpPr/>
          <p:nvPr/>
        </p:nvGrpSpPr>
        <p:grpSpPr>
          <a:xfrm>
            <a:off x="-35723" y="-28578"/>
            <a:ext cx="12229131" cy="6886814"/>
            <a:chOff x="-1" y="-1"/>
            <a:chExt cx="12229130" cy="6886813"/>
          </a:xfrm>
        </p:grpSpPr>
        <p:pic>
          <p:nvPicPr>
            <p:cNvPr id="3191"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192"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193" name="Picture 22" descr="Picture 22"/>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199" name="Group 23"/>
          <p:cNvGrpSpPr/>
          <p:nvPr/>
        </p:nvGrpSpPr>
        <p:grpSpPr>
          <a:xfrm>
            <a:off x="-21431" y="-21434"/>
            <a:ext cx="12213435" cy="6879439"/>
            <a:chOff x="0" y="-2"/>
            <a:chExt cx="12213434" cy="6879438"/>
          </a:xfrm>
        </p:grpSpPr>
        <p:grpSp>
          <p:nvGrpSpPr>
            <p:cNvPr id="3197" name="Group 24"/>
            <p:cNvGrpSpPr/>
            <p:nvPr/>
          </p:nvGrpSpPr>
          <p:grpSpPr>
            <a:xfrm>
              <a:off x="0" y="-3"/>
              <a:ext cx="12213436" cy="6879439"/>
              <a:chOff x="0" y="-1"/>
              <a:chExt cx="12213434" cy="6879437"/>
            </a:xfrm>
          </p:grpSpPr>
          <p:pic>
            <p:nvPicPr>
              <p:cNvPr id="3195" name="Picture 26" descr="Picture 26"/>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196" name="Picture 27" descr="Picture 27"/>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198" name="Picture 25" descr="Picture 25"/>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204" name="Group 36"/>
          <p:cNvGrpSpPr/>
          <p:nvPr/>
        </p:nvGrpSpPr>
        <p:grpSpPr>
          <a:xfrm>
            <a:off x="-28578" y="-21437"/>
            <a:ext cx="12220581" cy="6879440"/>
            <a:chOff x="-1" y="-2"/>
            <a:chExt cx="12220579" cy="6879439"/>
          </a:xfrm>
        </p:grpSpPr>
        <p:grpSp>
          <p:nvGrpSpPr>
            <p:cNvPr id="3202" name="Group 37"/>
            <p:cNvGrpSpPr/>
            <p:nvPr/>
          </p:nvGrpSpPr>
          <p:grpSpPr>
            <a:xfrm>
              <a:off x="-2" y="-3"/>
              <a:ext cx="12220581" cy="6879440"/>
              <a:chOff x="-1" y="-1"/>
              <a:chExt cx="12220579" cy="6879438"/>
            </a:xfrm>
          </p:grpSpPr>
          <p:pic>
            <p:nvPicPr>
              <p:cNvPr id="3200" name="Picture 39" descr="Picture 39"/>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201" name="Picture 40" descr="Picture 40"/>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203" name="Picture 38" descr="Picture 38"/>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205"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x">
  <p:cSld name="7_Two Content">
    <p:bg>
      <p:bgPr>
        <a:solidFill>
          <a:srgbClr val="13010B"/>
        </a:solidFill>
        <a:effectLst/>
      </p:bgPr>
    </p:bg>
    <p:spTree>
      <p:nvGrpSpPr>
        <p:cNvPr id="1" name=""/>
        <p:cNvGrpSpPr/>
        <p:nvPr/>
      </p:nvGrpSpPr>
      <p:grpSpPr>
        <a:xfrm>
          <a:off x="0" y="0"/>
          <a:ext cx="0" cy="0"/>
          <a:chOff x="0" y="0"/>
          <a:chExt cx="0" cy="0"/>
        </a:xfrm>
      </p:grpSpPr>
      <p:sp>
        <p:nvSpPr>
          <p:cNvPr id="3212"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213" name="Body Level One…"/>
          <p:cNvSpPr txBox="1">
            <a:spLocks noGrp="1"/>
          </p:cNvSpPr>
          <p:nvPr>
            <p:ph type="body" sz="half" idx="1"/>
          </p:nvPr>
        </p:nvSpPr>
        <p:spPr>
          <a:xfrm>
            <a:off x="838200" y="1825625"/>
            <a:ext cx="5181600" cy="4351340"/>
          </a:xfrm>
          <a:prstGeom prst="rect">
            <a:avLst/>
          </a:prstGeom>
        </p:spPr>
        <p:txBody>
          <a:bodyPr lIns="60956" tIns="60956" rIns="60956" bIns="60956"/>
          <a:lstStyle>
            <a:lvl1pPr marL="228593" indent="-228593" defTabSz="914377">
              <a:spcBef>
                <a:spcPts val="900"/>
              </a:spcBef>
              <a:defRPr>
                <a:solidFill>
                  <a:srgbClr val="FFFFFF"/>
                </a:solidFill>
                <a:latin typeface="Verdana"/>
                <a:ea typeface="Verdana"/>
                <a:cs typeface="Verdana"/>
                <a:sym typeface="Verdana"/>
              </a:defRPr>
            </a:lvl1pPr>
            <a:lvl2pPr marL="723881" indent="-266693" defTabSz="914377">
              <a:spcBef>
                <a:spcPts val="900"/>
              </a:spcBef>
              <a:defRPr>
                <a:solidFill>
                  <a:srgbClr val="FFFFFF"/>
                </a:solidFill>
                <a:latin typeface="Verdana"/>
                <a:ea typeface="Verdana"/>
                <a:cs typeface="Verdana"/>
                <a:sym typeface="Verdana"/>
              </a:defRPr>
            </a:lvl2pPr>
            <a:lvl3pPr marL="1234408" indent="-320032" defTabSz="914377">
              <a:spcBef>
                <a:spcPts val="900"/>
              </a:spcBef>
              <a:defRPr>
                <a:solidFill>
                  <a:srgbClr val="FFFFFF"/>
                </a:solidFill>
                <a:latin typeface="Verdana"/>
                <a:ea typeface="Verdana"/>
                <a:cs typeface="Verdana"/>
                <a:sym typeface="Verdana"/>
              </a:defRPr>
            </a:lvl3pPr>
            <a:lvl4pPr marL="1740831" indent="-369266" defTabSz="914377">
              <a:spcBef>
                <a:spcPts val="900"/>
              </a:spcBef>
              <a:defRPr>
                <a:solidFill>
                  <a:srgbClr val="FFFFFF"/>
                </a:solidFill>
                <a:latin typeface="Verdana"/>
                <a:ea typeface="Verdana"/>
                <a:cs typeface="Verdana"/>
                <a:sym typeface="Verdana"/>
              </a:defRPr>
            </a:lvl4pPr>
            <a:lvl5pPr marL="2198021" indent="-369266" defTabSz="914377">
              <a:spcBef>
                <a:spcPts val="900"/>
              </a:spcBef>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3217" name="Group 19"/>
          <p:cNvGrpSpPr/>
          <p:nvPr/>
        </p:nvGrpSpPr>
        <p:grpSpPr>
          <a:xfrm>
            <a:off x="-35723" y="-28578"/>
            <a:ext cx="12229131" cy="6886814"/>
            <a:chOff x="-1" y="-1"/>
            <a:chExt cx="12229130" cy="6886813"/>
          </a:xfrm>
        </p:grpSpPr>
        <p:pic>
          <p:nvPicPr>
            <p:cNvPr id="3214"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215"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216" name="Picture 22" descr="Picture 22"/>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222" name="Group 23"/>
          <p:cNvGrpSpPr/>
          <p:nvPr/>
        </p:nvGrpSpPr>
        <p:grpSpPr>
          <a:xfrm>
            <a:off x="-21431" y="-21434"/>
            <a:ext cx="12213435" cy="6879439"/>
            <a:chOff x="0" y="-2"/>
            <a:chExt cx="12213434" cy="6879438"/>
          </a:xfrm>
        </p:grpSpPr>
        <p:grpSp>
          <p:nvGrpSpPr>
            <p:cNvPr id="3220" name="Group 24"/>
            <p:cNvGrpSpPr/>
            <p:nvPr/>
          </p:nvGrpSpPr>
          <p:grpSpPr>
            <a:xfrm>
              <a:off x="0" y="-3"/>
              <a:ext cx="12213436" cy="6879439"/>
              <a:chOff x="0" y="-1"/>
              <a:chExt cx="12213434" cy="6879437"/>
            </a:xfrm>
          </p:grpSpPr>
          <p:pic>
            <p:nvPicPr>
              <p:cNvPr id="3218" name="Picture 26" descr="Picture 26"/>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219" name="Picture 27" descr="Picture 27"/>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221" name="Picture 25" descr="Picture 25"/>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227" name="Group 28"/>
          <p:cNvGrpSpPr/>
          <p:nvPr/>
        </p:nvGrpSpPr>
        <p:grpSpPr>
          <a:xfrm>
            <a:off x="-28578" y="-21437"/>
            <a:ext cx="12220581" cy="6879440"/>
            <a:chOff x="-1" y="-2"/>
            <a:chExt cx="12220579" cy="6879439"/>
          </a:xfrm>
        </p:grpSpPr>
        <p:grpSp>
          <p:nvGrpSpPr>
            <p:cNvPr id="3225" name="Group 38"/>
            <p:cNvGrpSpPr/>
            <p:nvPr/>
          </p:nvGrpSpPr>
          <p:grpSpPr>
            <a:xfrm>
              <a:off x="-2" y="-3"/>
              <a:ext cx="12220581" cy="6879440"/>
              <a:chOff x="-1" y="-1"/>
              <a:chExt cx="12220579" cy="6879438"/>
            </a:xfrm>
          </p:grpSpPr>
          <p:pic>
            <p:nvPicPr>
              <p:cNvPr id="3223" name="Picture 40" descr="Picture 40"/>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224" name="Picture 41" descr="Picture 41"/>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226" name="Picture 39" descr="Picture 39"/>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228"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Images">
    <p:spTree>
      <p:nvGrpSpPr>
        <p:cNvPr id="1" name=""/>
        <p:cNvGrpSpPr/>
        <p:nvPr/>
      </p:nvGrpSpPr>
      <p:grpSpPr>
        <a:xfrm>
          <a:off x="0" y="0"/>
          <a:ext cx="0" cy="0"/>
          <a:chOff x="0" y="0"/>
          <a:chExt cx="0" cy="0"/>
        </a:xfrm>
      </p:grpSpPr>
      <p:sp>
        <p:nvSpPr>
          <p:cNvPr id="261" name="Picture Placeholder 6"/>
          <p:cNvSpPr>
            <a:spLocks noGrp="1"/>
          </p:cNvSpPr>
          <p:nvPr>
            <p:ph type="pic" sz="quarter" idx="13"/>
          </p:nvPr>
        </p:nvSpPr>
        <p:spPr>
          <a:xfrm>
            <a:off x="0" y="4139865"/>
            <a:ext cx="3855721" cy="1984948"/>
          </a:xfrm>
          <a:prstGeom prst="rect">
            <a:avLst/>
          </a:prstGeom>
        </p:spPr>
        <p:txBody>
          <a:bodyPr lIns="91439" rIns="91439">
            <a:noAutofit/>
          </a:bodyPr>
          <a:lstStyle/>
          <a:p>
            <a:endParaRPr/>
          </a:p>
        </p:txBody>
      </p:sp>
      <p:sp>
        <p:nvSpPr>
          <p:cNvPr id="262" name="Picture Placeholder 6"/>
          <p:cNvSpPr>
            <a:spLocks noGrp="1"/>
          </p:cNvSpPr>
          <p:nvPr>
            <p:ph type="pic" sz="quarter" idx="14"/>
          </p:nvPr>
        </p:nvSpPr>
        <p:spPr>
          <a:xfrm>
            <a:off x="4168140" y="4139865"/>
            <a:ext cx="3855721" cy="1984947"/>
          </a:xfrm>
          <a:prstGeom prst="rect">
            <a:avLst/>
          </a:prstGeom>
        </p:spPr>
        <p:txBody>
          <a:bodyPr lIns="91439" rIns="91439">
            <a:noAutofit/>
          </a:bodyPr>
          <a:lstStyle/>
          <a:p>
            <a:endParaRPr/>
          </a:p>
        </p:txBody>
      </p:sp>
      <p:sp>
        <p:nvSpPr>
          <p:cNvPr id="263" name="Picture Placeholder 6"/>
          <p:cNvSpPr>
            <a:spLocks noGrp="1"/>
          </p:cNvSpPr>
          <p:nvPr>
            <p:ph type="pic" sz="quarter" idx="15"/>
          </p:nvPr>
        </p:nvSpPr>
        <p:spPr>
          <a:xfrm>
            <a:off x="8336280" y="4139865"/>
            <a:ext cx="3855721" cy="1984947"/>
          </a:xfrm>
          <a:prstGeom prst="rect">
            <a:avLst/>
          </a:prstGeom>
        </p:spPr>
        <p:txBody>
          <a:bodyPr lIns="91439" rIns="91439">
            <a:noAutofit/>
          </a:bodyPr>
          <a:lstStyle/>
          <a:p>
            <a:endParaRPr/>
          </a:p>
        </p:txBody>
      </p:sp>
      <p:sp>
        <p:nvSpPr>
          <p:cNvPr id="264"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265"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269" name="Group 19"/>
          <p:cNvGrpSpPr/>
          <p:nvPr/>
        </p:nvGrpSpPr>
        <p:grpSpPr>
          <a:xfrm>
            <a:off x="-35721" y="-28577"/>
            <a:ext cx="12229127" cy="6886811"/>
            <a:chOff x="0" y="0"/>
            <a:chExt cx="12229125" cy="6886809"/>
          </a:xfrm>
        </p:grpSpPr>
        <p:pic>
          <p:nvPicPr>
            <p:cNvPr id="266"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267"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268" name="Picture 24" descr="Picture 24"/>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274" name="Group 25"/>
          <p:cNvGrpSpPr/>
          <p:nvPr/>
        </p:nvGrpSpPr>
        <p:grpSpPr>
          <a:xfrm>
            <a:off x="-21433" y="-21432"/>
            <a:ext cx="12213433" cy="6879433"/>
            <a:chOff x="0" y="0"/>
            <a:chExt cx="12213432" cy="6879431"/>
          </a:xfrm>
        </p:grpSpPr>
        <p:grpSp>
          <p:nvGrpSpPr>
            <p:cNvPr id="272" name="Group 26"/>
            <p:cNvGrpSpPr/>
            <p:nvPr/>
          </p:nvGrpSpPr>
          <p:grpSpPr>
            <a:xfrm>
              <a:off x="-1" y="0"/>
              <a:ext cx="12213434" cy="6879432"/>
              <a:chOff x="0" y="0"/>
              <a:chExt cx="12213432" cy="6879431"/>
            </a:xfrm>
          </p:grpSpPr>
          <p:pic>
            <p:nvPicPr>
              <p:cNvPr id="270" name="Picture 28" descr="Picture 28"/>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271" name="Picture 29" descr="Picture 29"/>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273" name="Picture 27" descr="Picture 27"/>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279" name="Group 30"/>
          <p:cNvGrpSpPr/>
          <p:nvPr/>
        </p:nvGrpSpPr>
        <p:grpSpPr>
          <a:xfrm>
            <a:off x="-28575" y="-21433"/>
            <a:ext cx="12220575" cy="6879434"/>
            <a:chOff x="0" y="0"/>
            <a:chExt cx="12220574" cy="6879432"/>
          </a:xfrm>
        </p:grpSpPr>
        <p:grpSp>
          <p:nvGrpSpPr>
            <p:cNvPr id="277" name="Group 31"/>
            <p:cNvGrpSpPr/>
            <p:nvPr/>
          </p:nvGrpSpPr>
          <p:grpSpPr>
            <a:xfrm>
              <a:off x="0" y="-1"/>
              <a:ext cx="12220575" cy="6879434"/>
              <a:chOff x="0" y="0"/>
              <a:chExt cx="12220574" cy="6879432"/>
            </a:xfrm>
          </p:grpSpPr>
          <p:pic>
            <p:nvPicPr>
              <p:cNvPr id="275" name="Picture 42" descr="Picture 42"/>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276" name="Picture 43" descr="Picture 43"/>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278" name="Picture 41" descr="Picture 41"/>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280"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x">
  <p:cSld name="8_Two Content">
    <p:bg>
      <p:bgPr>
        <a:solidFill>
          <a:srgbClr val="13010B"/>
        </a:solidFill>
        <a:effectLst/>
      </p:bgPr>
    </p:bg>
    <p:spTree>
      <p:nvGrpSpPr>
        <p:cNvPr id="1" name=""/>
        <p:cNvGrpSpPr/>
        <p:nvPr/>
      </p:nvGrpSpPr>
      <p:grpSpPr>
        <a:xfrm>
          <a:off x="0" y="0"/>
          <a:ext cx="0" cy="0"/>
          <a:chOff x="0" y="0"/>
          <a:chExt cx="0" cy="0"/>
        </a:xfrm>
      </p:grpSpPr>
      <p:sp>
        <p:nvSpPr>
          <p:cNvPr id="3235"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236" name="Body Level One…"/>
          <p:cNvSpPr txBox="1">
            <a:spLocks noGrp="1"/>
          </p:cNvSpPr>
          <p:nvPr>
            <p:ph type="body" sz="quarter" idx="1"/>
          </p:nvPr>
        </p:nvSpPr>
        <p:spPr>
          <a:xfrm>
            <a:off x="838200" y="1834618"/>
            <a:ext cx="3385994" cy="4356633"/>
          </a:xfrm>
          <a:prstGeom prst="rect">
            <a:avLst/>
          </a:prstGeom>
        </p:spPr>
        <p:txBody>
          <a:bodyPr lIns="60956" tIns="60956" rIns="60956" bIns="60956"/>
          <a:lstStyle>
            <a:lvl1pPr marL="228593" indent="-228593" defTabSz="914377">
              <a:spcBef>
                <a:spcPts val="900"/>
              </a:spcBef>
              <a:defRPr>
                <a:solidFill>
                  <a:srgbClr val="FFFFFF"/>
                </a:solidFill>
                <a:latin typeface="Verdana"/>
                <a:ea typeface="Verdana"/>
                <a:cs typeface="Verdana"/>
                <a:sym typeface="Verdana"/>
              </a:defRPr>
            </a:lvl1pPr>
            <a:lvl2pPr marL="723881" indent="-266693" defTabSz="914377">
              <a:spcBef>
                <a:spcPts val="900"/>
              </a:spcBef>
              <a:defRPr>
                <a:solidFill>
                  <a:srgbClr val="FFFFFF"/>
                </a:solidFill>
                <a:latin typeface="Verdana"/>
                <a:ea typeface="Verdana"/>
                <a:cs typeface="Verdana"/>
                <a:sym typeface="Verdana"/>
              </a:defRPr>
            </a:lvl2pPr>
            <a:lvl3pPr marL="1234408" indent="-320032" defTabSz="914377">
              <a:spcBef>
                <a:spcPts val="900"/>
              </a:spcBef>
              <a:defRPr>
                <a:solidFill>
                  <a:srgbClr val="FFFFFF"/>
                </a:solidFill>
                <a:latin typeface="Verdana"/>
                <a:ea typeface="Verdana"/>
                <a:cs typeface="Verdana"/>
                <a:sym typeface="Verdana"/>
              </a:defRPr>
            </a:lvl3pPr>
            <a:lvl4pPr marL="1740831" indent="-369266" defTabSz="914377">
              <a:spcBef>
                <a:spcPts val="900"/>
              </a:spcBef>
              <a:defRPr>
                <a:solidFill>
                  <a:srgbClr val="FFFFFF"/>
                </a:solidFill>
                <a:latin typeface="Verdana"/>
                <a:ea typeface="Verdana"/>
                <a:cs typeface="Verdana"/>
                <a:sym typeface="Verdana"/>
              </a:defRPr>
            </a:lvl4pPr>
            <a:lvl5pPr marL="2198021" indent="-369266" defTabSz="914377">
              <a:spcBef>
                <a:spcPts val="900"/>
              </a:spcBef>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3240" name="Group 18"/>
          <p:cNvGrpSpPr/>
          <p:nvPr/>
        </p:nvGrpSpPr>
        <p:grpSpPr>
          <a:xfrm>
            <a:off x="-35723" y="-28578"/>
            <a:ext cx="12229131" cy="6886814"/>
            <a:chOff x="-1" y="-1"/>
            <a:chExt cx="12229130" cy="6886813"/>
          </a:xfrm>
        </p:grpSpPr>
        <p:pic>
          <p:nvPicPr>
            <p:cNvPr id="3237" name="Picture 22" descr="Picture 22"/>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238" name="Picture 23" descr="Picture 23"/>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239" name="Picture 24" descr="Picture 24"/>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245" name="Group 25"/>
          <p:cNvGrpSpPr/>
          <p:nvPr/>
        </p:nvGrpSpPr>
        <p:grpSpPr>
          <a:xfrm>
            <a:off x="-21431" y="-21434"/>
            <a:ext cx="12213435" cy="6879439"/>
            <a:chOff x="0" y="-2"/>
            <a:chExt cx="12213434" cy="6879438"/>
          </a:xfrm>
        </p:grpSpPr>
        <p:grpSp>
          <p:nvGrpSpPr>
            <p:cNvPr id="3243" name="Group 26"/>
            <p:cNvGrpSpPr/>
            <p:nvPr/>
          </p:nvGrpSpPr>
          <p:grpSpPr>
            <a:xfrm>
              <a:off x="0" y="-3"/>
              <a:ext cx="12213436" cy="6879439"/>
              <a:chOff x="0" y="-1"/>
              <a:chExt cx="12213434" cy="6879437"/>
            </a:xfrm>
          </p:grpSpPr>
          <p:pic>
            <p:nvPicPr>
              <p:cNvPr id="3241" name="Picture 28" descr="Picture 28"/>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242" name="Picture 29" descr="Picture 29"/>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244" name="Picture 27" descr="Picture 27"/>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250" name="Group 38"/>
          <p:cNvGrpSpPr/>
          <p:nvPr/>
        </p:nvGrpSpPr>
        <p:grpSpPr>
          <a:xfrm>
            <a:off x="-28578" y="-21437"/>
            <a:ext cx="12220581" cy="6879440"/>
            <a:chOff x="-1" y="-2"/>
            <a:chExt cx="12220579" cy="6879439"/>
          </a:xfrm>
        </p:grpSpPr>
        <p:grpSp>
          <p:nvGrpSpPr>
            <p:cNvPr id="3248" name="Group 39"/>
            <p:cNvGrpSpPr/>
            <p:nvPr/>
          </p:nvGrpSpPr>
          <p:grpSpPr>
            <a:xfrm>
              <a:off x="-2" y="-3"/>
              <a:ext cx="12220581" cy="6879440"/>
              <a:chOff x="-1" y="-1"/>
              <a:chExt cx="12220579" cy="6879438"/>
            </a:xfrm>
          </p:grpSpPr>
          <p:pic>
            <p:nvPicPr>
              <p:cNvPr id="3246" name="Picture 41" descr="Picture 41"/>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247" name="Picture 42" descr="Picture 42"/>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249" name="Picture 40" descr="Picture 40"/>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251"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x">
  <p:cSld name="9_Two Content">
    <p:bg>
      <p:bgPr>
        <a:solidFill>
          <a:srgbClr val="13010B"/>
        </a:solidFill>
        <a:effectLst/>
      </p:bgPr>
    </p:bg>
    <p:spTree>
      <p:nvGrpSpPr>
        <p:cNvPr id="1" name=""/>
        <p:cNvGrpSpPr/>
        <p:nvPr/>
      </p:nvGrpSpPr>
      <p:grpSpPr>
        <a:xfrm>
          <a:off x="0" y="0"/>
          <a:ext cx="0" cy="0"/>
          <a:chOff x="0" y="0"/>
          <a:chExt cx="0" cy="0"/>
        </a:xfrm>
      </p:grpSpPr>
      <p:sp>
        <p:nvSpPr>
          <p:cNvPr id="3258"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259" name="Body Level One…"/>
          <p:cNvSpPr txBox="1">
            <a:spLocks noGrp="1"/>
          </p:cNvSpPr>
          <p:nvPr>
            <p:ph type="body" sz="quarter" idx="1"/>
          </p:nvPr>
        </p:nvSpPr>
        <p:spPr>
          <a:xfrm>
            <a:off x="833291" y="1953292"/>
            <a:ext cx="2227828" cy="4175850"/>
          </a:xfrm>
          <a:prstGeom prst="rect">
            <a:avLst/>
          </a:prstGeom>
        </p:spPr>
        <p:txBody>
          <a:bodyPr lIns="60956" tIns="60956" rIns="60956" bIns="60956"/>
          <a:lstStyle>
            <a:lvl1pPr marL="228593" indent="-228593" defTabSz="914377">
              <a:spcBef>
                <a:spcPts val="900"/>
              </a:spcBef>
              <a:defRPr>
                <a:solidFill>
                  <a:srgbClr val="FFFFFF"/>
                </a:solidFill>
                <a:latin typeface="Verdana"/>
                <a:ea typeface="Verdana"/>
                <a:cs typeface="Verdana"/>
                <a:sym typeface="Verdana"/>
              </a:defRPr>
            </a:lvl1pPr>
            <a:lvl2pPr marL="723881" indent="-266693" defTabSz="914377">
              <a:spcBef>
                <a:spcPts val="900"/>
              </a:spcBef>
              <a:defRPr>
                <a:solidFill>
                  <a:srgbClr val="FFFFFF"/>
                </a:solidFill>
                <a:latin typeface="Verdana"/>
                <a:ea typeface="Verdana"/>
                <a:cs typeface="Verdana"/>
                <a:sym typeface="Verdana"/>
              </a:defRPr>
            </a:lvl2pPr>
            <a:lvl3pPr marL="1234408" indent="-320032" defTabSz="914377">
              <a:spcBef>
                <a:spcPts val="900"/>
              </a:spcBef>
              <a:defRPr>
                <a:solidFill>
                  <a:srgbClr val="FFFFFF"/>
                </a:solidFill>
                <a:latin typeface="Verdana"/>
                <a:ea typeface="Verdana"/>
                <a:cs typeface="Verdana"/>
                <a:sym typeface="Verdana"/>
              </a:defRPr>
            </a:lvl3pPr>
            <a:lvl4pPr marL="1740831" indent="-369266" defTabSz="914377">
              <a:spcBef>
                <a:spcPts val="900"/>
              </a:spcBef>
              <a:defRPr>
                <a:solidFill>
                  <a:srgbClr val="FFFFFF"/>
                </a:solidFill>
                <a:latin typeface="Verdana"/>
                <a:ea typeface="Verdana"/>
                <a:cs typeface="Verdana"/>
                <a:sym typeface="Verdana"/>
              </a:defRPr>
            </a:lvl4pPr>
            <a:lvl5pPr marL="2198021" indent="-369266" defTabSz="914377">
              <a:spcBef>
                <a:spcPts val="900"/>
              </a:spcBef>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3263" name="Group 21"/>
          <p:cNvGrpSpPr/>
          <p:nvPr/>
        </p:nvGrpSpPr>
        <p:grpSpPr>
          <a:xfrm>
            <a:off x="-35723" y="-28578"/>
            <a:ext cx="12229131" cy="6886814"/>
            <a:chOff x="-1" y="-1"/>
            <a:chExt cx="12229130" cy="6886813"/>
          </a:xfrm>
        </p:grpSpPr>
        <p:pic>
          <p:nvPicPr>
            <p:cNvPr id="3260" name="Picture 22" descr="Picture 22"/>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261" name="Picture 26" descr="Picture 26"/>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262" name="Picture 27" descr="Picture 27"/>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268" name="Group 28"/>
          <p:cNvGrpSpPr/>
          <p:nvPr/>
        </p:nvGrpSpPr>
        <p:grpSpPr>
          <a:xfrm>
            <a:off x="-21431" y="-21434"/>
            <a:ext cx="12213435" cy="6879439"/>
            <a:chOff x="0" y="-2"/>
            <a:chExt cx="12213434" cy="6879438"/>
          </a:xfrm>
        </p:grpSpPr>
        <p:grpSp>
          <p:nvGrpSpPr>
            <p:cNvPr id="3266" name="Group 29"/>
            <p:cNvGrpSpPr/>
            <p:nvPr/>
          </p:nvGrpSpPr>
          <p:grpSpPr>
            <a:xfrm>
              <a:off x="0" y="-3"/>
              <a:ext cx="12213436" cy="6879439"/>
              <a:chOff x="0" y="-1"/>
              <a:chExt cx="12213434" cy="6879437"/>
            </a:xfrm>
          </p:grpSpPr>
          <p:pic>
            <p:nvPicPr>
              <p:cNvPr id="3264" name="Picture 31" descr="Picture 31"/>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265" name="Picture 32" descr="Picture 32"/>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267" name="Picture 30" descr="Picture 30"/>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273" name="Group 33"/>
          <p:cNvGrpSpPr/>
          <p:nvPr/>
        </p:nvGrpSpPr>
        <p:grpSpPr>
          <a:xfrm>
            <a:off x="-28578" y="-21437"/>
            <a:ext cx="12220581" cy="6879440"/>
            <a:chOff x="-1" y="-2"/>
            <a:chExt cx="12220579" cy="6879439"/>
          </a:xfrm>
        </p:grpSpPr>
        <p:grpSp>
          <p:nvGrpSpPr>
            <p:cNvPr id="3271" name="Group 42"/>
            <p:cNvGrpSpPr/>
            <p:nvPr/>
          </p:nvGrpSpPr>
          <p:grpSpPr>
            <a:xfrm>
              <a:off x="-2" y="-3"/>
              <a:ext cx="12220581" cy="6879440"/>
              <a:chOff x="-1" y="-1"/>
              <a:chExt cx="12220579" cy="6879438"/>
            </a:xfrm>
          </p:grpSpPr>
          <p:pic>
            <p:nvPicPr>
              <p:cNvPr id="3269" name="Picture 44" descr="Picture 44"/>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270" name="Picture 45" descr="Picture 45"/>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272" name="Picture 43" descr="Picture 43"/>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274"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x">
  <p:cSld name="4_Title and Content">
    <p:bg>
      <p:bgPr>
        <a:solidFill>
          <a:srgbClr val="13010B"/>
        </a:solidFill>
        <a:effectLst/>
      </p:bgPr>
    </p:bg>
    <p:spTree>
      <p:nvGrpSpPr>
        <p:cNvPr id="1" name=""/>
        <p:cNvGrpSpPr/>
        <p:nvPr/>
      </p:nvGrpSpPr>
      <p:grpSpPr>
        <a:xfrm>
          <a:off x="0" y="0"/>
          <a:ext cx="0" cy="0"/>
          <a:chOff x="0" y="0"/>
          <a:chExt cx="0" cy="0"/>
        </a:xfrm>
      </p:grpSpPr>
      <p:sp>
        <p:nvSpPr>
          <p:cNvPr id="3281" name="Body Level One…"/>
          <p:cNvSpPr txBox="1">
            <a:spLocks noGrp="1"/>
          </p:cNvSpPr>
          <p:nvPr>
            <p:ph type="body" sz="half" idx="1"/>
          </p:nvPr>
        </p:nvSpPr>
        <p:spPr>
          <a:xfrm>
            <a:off x="838200" y="1825625"/>
            <a:ext cx="10515600" cy="2860677"/>
          </a:xfrm>
          <a:prstGeom prst="rect">
            <a:avLst/>
          </a:prstGeom>
        </p:spPr>
        <p:txBody>
          <a:bodyPr lIns="60956" tIns="60956" rIns="60956" bIns="60956"/>
          <a:lstStyle>
            <a:lvl1pPr marL="228593" indent="-228593" defTabSz="914377">
              <a:spcBef>
                <a:spcPts val="900"/>
              </a:spcBef>
              <a:defRPr>
                <a:solidFill>
                  <a:srgbClr val="FFFFFF"/>
                </a:solidFill>
                <a:latin typeface="Verdana"/>
                <a:ea typeface="Verdana"/>
                <a:cs typeface="Verdana"/>
                <a:sym typeface="Verdana"/>
              </a:defRPr>
            </a:lvl1pPr>
            <a:lvl2pPr marL="723881" indent="-266693" defTabSz="914377">
              <a:spcBef>
                <a:spcPts val="900"/>
              </a:spcBef>
              <a:defRPr>
                <a:solidFill>
                  <a:srgbClr val="FFFFFF"/>
                </a:solidFill>
                <a:latin typeface="Verdana"/>
                <a:ea typeface="Verdana"/>
                <a:cs typeface="Verdana"/>
                <a:sym typeface="Verdana"/>
              </a:defRPr>
            </a:lvl2pPr>
            <a:lvl3pPr marL="1234408" indent="-320032" defTabSz="914377">
              <a:spcBef>
                <a:spcPts val="900"/>
              </a:spcBef>
              <a:defRPr>
                <a:solidFill>
                  <a:srgbClr val="FFFFFF"/>
                </a:solidFill>
                <a:latin typeface="Verdana"/>
                <a:ea typeface="Verdana"/>
                <a:cs typeface="Verdana"/>
                <a:sym typeface="Verdana"/>
              </a:defRPr>
            </a:lvl3pPr>
            <a:lvl4pPr marL="1740831" indent="-369266" defTabSz="914377">
              <a:spcBef>
                <a:spcPts val="900"/>
              </a:spcBef>
              <a:defRPr>
                <a:solidFill>
                  <a:srgbClr val="FFFFFF"/>
                </a:solidFill>
                <a:latin typeface="Verdana"/>
                <a:ea typeface="Verdana"/>
                <a:cs typeface="Verdana"/>
                <a:sym typeface="Verdana"/>
              </a:defRPr>
            </a:lvl4pPr>
            <a:lvl5pPr marL="2198021" indent="-369266" defTabSz="914377">
              <a:spcBef>
                <a:spcPts val="900"/>
              </a:spcBef>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282"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286" name="Group 19"/>
          <p:cNvGrpSpPr/>
          <p:nvPr/>
        </p:nvGrpSpPr>
        <p:grpSpPr>
          <a:xfrm>
            <a:off x="-35723" y="-28578"/>
            <a:ext cx="12229131" cy="6886814"/>
            <a:chOff x="-1" y="-1"/>
            <a:chExt cx="12229130" cy="6886813"/>
          </a:xfrm>
        </p:grpSpPr>
        <p:pic>
          <p:nvPicPr>
            <p:cNvPr id="3283"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284"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285" name="Picture 22" descr="Picture 22"/>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291" name="Group 23"/>
          <p:cNvGrpSpPr/>
          <p:nvPr/>
        </p:nvGrpSpPr>
        <p:grpSpPr>
          <a:xfrm>
            <a:off x="-21431" y="-21434"/>
            <a:ext cx="12213435" cy="6879439"/>
            <a:chOff x="0" y="-2"/>
            <a:chExt cx="12213434" cy="6879438"/>
          </a:xfrm>
        </p:grpSpPr>
        <p:grpSp>
          <p:nvGrpSpPr>
            <p:cNvPr id="3289" name="Group 24"/>
            <p:cNvGrpSpPr/>
            <p:nvPr/>
          </p:nvGrpSpPr>
          <p:grpSpPr>
            <a:xfrm>
              <a:off x="0" y="-3"/>
              <a:ext cx="12213436" cy="6879439"/>
              <a:chOff x="0" y="-1"/>
              <a:chExt cx="12213434" cy="6879437"/>
            </a:xfrm>
          </p:grpSpPr>
          <p:pic>
            <p:nvPicPr>
              <p:cNvPr id="3287" name="Picture 26" descr="Picture 26"/>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288" name="Picture 27" descr="Picture 27"/>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290" name="Picture 25" descr="Picture 25"/>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296" name="Group 28"/>
          <p:cNvGrpSpPr/>
          <p:nvPr/>
        </p:nvGrpSpPr>
        <p:grpSpPr>
          <a:xfrm>
            <a:off x="-28578" y="-21437"/>
            <a:ext cx="12220581" cy="6879440"/>
            <a:chOff x="-1" y="-2"/>
            <a:chExt cx="12220579" cy="6879439"/>
          </a:xfrm>
        </p:grpSpPr>
        <p:grpSp>
          <p:nvGrpSpPr>
            <p:cNvPr id="3294" name="Group 38"/>
            <p:cNvGrpSpPr/>
            <p:nvPr/>
          </p:nvGrpSpPr>
          <p:grpSpPr>
            <a:xfrm>
              <a:off x="-2" y="-3"/>
              <a:ext cx="12220581" cy="6879440"/>
              <a:chOff x="-1" y="-1"/>
              <a:chExt cx="12220579" cy="6879438"/>
            </a:xfrm>
          </p:grpSpPr>
          <p:pic>
            <p:nvPicPr>
              <p:cNvPr id="3292" name="Picture 40" descr="Picture 40"/>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293" name="Picture 41" descr="Picture 41"/>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295" name="Picture 39" descr="Picture 39"/>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297"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x">
  <p:cSld name="10_Two Content">
    <p:bg>
      <p:bgPr>
        <a:solidFill>
          <a:srgbClr val="13010B"/>
        </a:solidFill>
        <a:effectLst/>
      </p:bgPr>
    </p:bg>
    <p:spTree>
      <p:nvGrpSpPr>
        <p:cNvPr id="1" name=""/>
        <p:cNvGrpSpPr/>
        <p:nvPr/>
      </p:nvGrpSpPr>
      <p:grpSpPr>
        <a:xfrm>
          <a:off x="0" y="0"/>
          <a:ext cx="0" cy="0"/>
          <a:chOff x="0" y="0"/>
          <a:chExt cx="0" cy="0"/>
        </a:xfrm>
      </p:grpSpPr>
      <p:sp>
        <p:nvSpPr>
          <p:cNvPr id="3304"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305" name="Body Level One…"/>
          <p:cNvSpPr txBox="1">
            <a:spLocks noGrp="1"/>
          </p:cNvSpPr>
          <p:nvPr>
            <p:ph type="body" sz="quarter" idx="1"/>
          </p:nvPr>
        </p:nvSpPr>
        <p:spPr>
          <a:xfrm>
            <a:off x="838200" y="1825625"/>
            <a:ext cx="5181600" cy="2873376"/>
          </a:xfrm>
          <a:prstGeom prst="rect">
            <a:avLst/>
          </a:prstGeom>
        </p:spPr>
        <p:txBody>
          <a:bodyPr lIns="60956" tIns="60956" rIns="60956" bIns="60956"/>
          <a:lstStyle>
            <a:lvl1pPr marL="228593" indent="-228593" defTabSz="914377">
              <a:spcBef>
                <a:spcPts val="900"/>
              </a:spcBef>
              <a:defRPr>
                <a:solidFill>
                  <a:srgbClr val="FFFFFF"/>
                </a:solidFill>
                <a:latin typeface="Verdana"/>
                <a:ea typeface="Verdana"/>
                <a:cs typeface="Verdana"/>
                <a:sym typeface="Verdana"/>
              </a:defRPr>
            </a:lvl1pPr>
            <a:lvl2pPr marL="723881" indent="-266693" defTabSz="914377">
              <a:spcBef>
                <a:spcPts val="900"/>
              </a:spcBef>
              <a:defRPr>
                <a:solidFill>
                  <a:srgbClr val="FFFFFF"/>
                </a:solidFill>
                <a:latin typeface="Verdana"/>
                <a:ea typeface="Verdana"/>
                <a:cs typeface="Verdana"/>
                <a:sym typeface="Verdana"/>
              </a:defRPr>
            </a:lvl2pPr>
            <a:lvl3pPr marL="1234408" indent="-320032" defTabSz="914377">
              <a:spcBef>
                <a:spcPts val="900"/>
              </a:spcBef>
              <a:defRPr>
                <a:solidFill>
                  <a:srgbClr val="FFFFFF"/>
                </a:solidFill>
                <a:latin typeface="Verdana"/>
                <a:ea typeface="Verdana"/>
                <a:cs typeface="Verdana"/>
                <a:sym typeface="Verdana"/>
              </a:defRPr>
            </a:lvl3pPr>
            <a:lvl4pPr marL="1740831" indent="-369266" defTabSz="914377">
              <a:spcBef>
                <a:spcPts val="900"/>
              </a:spcBef>
              <a:defRPr>
                <a:solidFill>
                  <a:srgbClr val="FFFFFF"/>
                </a:solidFill>
                <a:latin typeface="Verdana"/>
                <a:ea typeface="Verdana"/>
                <a:cs typeface="Verdana"/>
                <a:sym typeface="Verdana"/>
              </a:defRPr>
            </a:lvl4pPr>
            <a:lvl5pPr marL="2198021" indent="-369266" defTabSz="914377">
              <a:spcBef>
                <a:spcPts val="900"/>
              </a:spcBef>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3309" name="Group 19"/>
          <p:cNvGrpSpPr/>
          <p:nvPr/>
        </p:nvGrpSpPr>
        <p:grpSpPr>
          <a:xfrm>
            <a:off x="-35723" y="-28578"/>
            <a:ext cx="12229131" cy="6886814"/>
            <a:chOff x="-1" y="-1"/>
            <a:chExt cx="12229130" cy="6886813"/>
          </a:xfrm>
        </p:grpSpPr>
        <p:pic>
          <p:nvPicPr>
            <p:cNvPr id="3306"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307"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308" name="Picture 22" descr="Picture 22"/>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314" name="Group 23"/>
          <p:cNvGrpSpPr/>
          <p:nvPr/>
        </p:nvGrpSpPr>
        <p:grpSpPr>
          <a:xfrm>
            <a:off x="-21431" y="-21434"/>
            <a:ext cx="12213435" cy="6879439"/>
            <a:chOff x="0" y="-2"/>
            <a:chExt cx="12213434" cy="6879438"/>
          </a:xfrm>
        </p:grpSpPr>
        <p:grpSp>
          <p:nvGrpSpPr>
            <p:cNvPr id="3312" name="Group 24"/>
            <p:cNvGrpSpPr/>
            <p:nvPr/>
          </p:nvGrpSpPr>
          <p:grpSpPr>
            <a:xfrm>
              <a:off x="0" y="-3"/>
              <a:ext cx="12213436" cy="6879439"/>
              <a:chOff x="0" y="-1"/>
              <a:chExt cx="12213434" cy="6879437"/>
            </a:xfrm>
          </p:grpSpPr>
          <p:pic>
            <p:nvPicPr>
              <p:cNvPr id="3310" name="Picture 26" descr="Picture 26"/>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311" name="Picture 27" descr="Picture 27"/>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313" name="Picture 25" descr="Picture 25"/>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319" name="Group 28"/>
          <p:cNvGrpSpPr/>
          <p:nvPr/>
        </p:nvGrpSpPr>
        <p:grpSpPr>
          <a:xfrm>
            <a:off x="-28578" y="-21437"/>
            <a:ext cx="12220581" cy="6879440"/>
            <a:chOff x="-1" y="-2"/>
            <a:chExt cx="12220579" cy="6879439"/>
          </a:xfrm>
        </p:grpSpPr>
        <p:grpSp>
          <p:nvGrpSpPr>
            <p:cNvPr id="3317" name="Group 29"/>
            <p:cNvGrpSpPr/>
            <p:nvPr/>
          </p:nvGrpSpPr>
          <p:grpSpPr>
            <a:xfrm>
              <a:off x="-2" y="-3"/>
              <a:ext cx="12220581" cy="6879440"/>
              <a:chOff x="-1" y="-1"/>
              <a:chExt cx="12220579" cy="6879438"/>
            </a:xfrm>
          </p:grpSpPr>
          <p:pic>
            <p:nvPicPr>
              <p:cNvPr id="3315" name="Picture 41" descr="Picture 41"/>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316" name="Picture 42" descr="Picture 42"/>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318" name="Picture 40" descr="Picture 40"/>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320"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x">
  <p:cSld name="11_Two Content">
    <p:bg>
      <p:bgPr>
        <a:solidFill>
          <a:srgbClr val="13010B"/>
        </a:solidFill>
        <a:effectLst/>
      </p:bgPr>
    </p:bg>
    <p:spTree>
      <p:nvGrpSpPr>
        <p:cNvPr id="1" name=""/>
        <p:cNvGrpSpPr/>
        <p:nvPr/>
      </p:nvGrpSpPr>
      <p:grpSpPr>
        <a:xfrm>
          <a:off x="0" y="0"/>
          <a:ext cx="0" cy="0"/>
          <a:chOff x="0" y="0"/>
          <a:chExt cx="0" cy="0"/>
        </a:xfrm>
      </p:grpSpPr>
      <p:sp>
        <p:nvSpPr>
          <p:cNvPr id="3327"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328" name="Body Level One…"/>
          <p:cNvSpPr txBox="1">
            <a:spLocks noGrp="1"/>
          </p:cNvSpPr>
          <p:nvPr>
            <p:ph type="body" sz="quarter" idx="1"/>
          </p:nvPr>
        </p:nvSpPr>
        <p:spPr>
          <a:xfrm>
            <a:off x="838200" y="1834620"/>
            <a:ext cx="3385994" cy="2826282"/>
          </a:xfrm>
          <a:prstGeom prst="rect">
            <a:avLst/>
          </a:prstGeom>
        </p:spPr>
        <p:txBody>
          <a:bodyPr lIns="60956" tIns="60956" rIns="60956" bIns="60956"/>
          <a:lstStyle>
            <a:lvl1pPr marL="228593" indent="-228593" defTabSz="914377">
              <a:spcBef>
                <a:spcPts val="900"/>
              </a:spcBef>
              <a:defRPr>
                <a:solidFill>
                  <a:srgbClr val="FFFFFF"/>
                </a:solidFill>
                <a:latin typeface="Verdana"/>
                <a:ea typeface="Verdana"/>
                <a:cs typeface="Verdana"/>
                <a:sym typeface="Verdana"/>
              </a:defRPr>
            </a:lvl1pPr>
            <a:lvl2pPr marL="723881" indent="-266693" defTabSz="914377">
              <a:spcBef>
                <a:spcPts val="900"/>
              </a:spcBef>
              <a:defRPr>
                <a:solidFill>
                  <a:srgbClr val="FFFFFF"/>
                </a:solidFill>
                <a:latin typeface="Verdana"/>
                <a:ea typeface="Verdana"/>
                <a:cs typeface="Verdana"/>
                <a:sym typeface="Verdana"/>
              </a:defRPr>
            </a:lvl2pPr>
            <a:lvl3pPr marL="1234408" indent="-320032" defTabSz="914377">
              <a:spcBef>
                <a:spcPts val="900"/>
              </a:spcBef>
              <a:defRPr>
                <a:solidFill>
                  <a:srgbClr val="FFFFFF"/>
                </a:solidFill>
                <a:latin typeface="Verdana"/>
                <a:ea typeface="Verdana"/>
                <a:cs typeface="Verdana"/>
                <a:sym typeface="Verdana"/>
              </a:defRPr>
            </a:lvl3pPr>
            <a:lvl4pPr marL="1740831" indent="-369266" defTabSz="914377">
              <a:spcBef>
                <a:spcPts val="900"/>
              </a:spcBef>
              <a:defRPr>
                <a:solidFill>
                  <a:srgbClr val="FFFFFF"/>
                </a:solidFill>
                <a:latin typeface="Verdana"/>
                <a:ea typeface="Verdana"/>
                <a:cs typeface="Verdana"/>
                <a:sym typeface="Verdana"/>
              </a:defRPr>
            </a:lvl4pPr>
            <a:lvl5pPr marL="2198021" indent="-369266" defTabSz="914377">
              <a:spcBef>
                <a:spcPts val="900"/>
              </a:spcBef>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3332" name="Group 22"/>
          <p:cNvGrpSpPr/>
          <p:nvPr/>
        </p:nvGrpSpPr>
        <p:grpSpPr>
          <a:xfrm>
            <a:off x="-35723" y="-28578"/>
            <a:ext cx="12229131" cy="6886814"/>
            <a:chOff x="-1" y="-1"/>
            <a:chExt cx="12229130" cy="6886813"/>
          </a:xfrm>
        </p:grpSpPr>
        <p:pic>
          <p:nvPicPr>
            <p:cNvPr id="3329" name="Picture 23" descr="Picture 23"/>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330" name="Picture 24" descr="Picture 24"/>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331" name="Picture 25" descr="Picture 25"/>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337" name="Group 26"/>
          <p:cNvGrpSpPr/>
          <p:nvPr/>
        </p:nvGrpSpPr>
        <p:grpSpPr>
          <a:xfrm>
            <a:off x="-21431" y="-21434"/>
            <a:ext cx="12213435" cy="6879439"/>
            <a:chOff x="0" y="-2"/>
            <a:chExt cx="12213434" cy="6879438"/>
          </a:xfrm>
        </p:grpSpPr>
        <p:grpSp>
          <p:nvGrpSpPr>
            <p:cNvPr id="3335" name="Group 27"/>
            <p:cNvGrpSpPr/>
            <p:nvPr/>
          </p:nvGrpSpPr>
          <p:grpSpPr>
            <a:xfrm>
              <a:off x="0" y="-3"/>
              <a:ext cx="12213436" cy="6879439"/>
              <a:chOff x="0" y="-1"/>
              <a:chExt cx="12213434" cy="6879437"/>
            </a:xfrm>
          </p:grpSpPr>
          <p:pic>
            <p:nvPicPr>
              <p:cNvPr id="3333" name="Picture 29" descr="Picture 29"/>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334" name="Picture 30" descr="Picture 30"/>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336" name="Picture 28" descr="Picture 28"/>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342" name="Group 31"/>
          <p:cNvGrpSpPr/>
          <p:nvPr/>
        </p:nvGrpSpPr>
        <p:grpSpPr>
          <a:xfrm>
            <a:off x="-28578" y="-21437"/>
            <a:ext cx="12220581" cy="6879440"/>
            <a:chOff x="-1" y="-2"/>
            <a:chExt cx="12220579" cy="6879439"/>
          </a:xfrm>
        </p:grpSpPr>
        <p:grpSp>
          <p:nvGrpSpPr>
            <p:cNvPr id="3340" name="Group 40"/>
            <p:cNvGrpSpPr/>
            <p:nvPr/>
          </p:nvGrpSpPr>
          <p:grpSpPr>
            <a:xfrm>
              <a:off x="-2" y="-3"/>
              <a:ext cx="12220581" cy="6879440"/>
              <a:chOff x="-1" y="-1"/>
              <a:chExt cx="12220579" cy="6879438"/>
            </a:xfrm>
          </p:grpSpPr>
          <p:pic>
            <p:nvPicPr>
              <p:cNvPr id="3338" name="Picture 42" descr="Picture 42"/>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339" name="Picture 43" descr="Picture 43"/>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341" name="Picture 41" descr="Picture 41"/>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343"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x">
  <p:cSld name="12_Two Content">
    <p:bg>
      <p:bgPr>
        <a:solidFill>
          <a:srgbClr val="13010B"/>
        </a:solidFill>
        <a:effectLst/>
      </p:bgPr>
    </p:bg>
    <p:spTree>
      <p:nvGrpSpPr>
        <p:cNvPr id="1" name=""/>
        <p:cNvGrpSpPr/>
        <p:nvPr/>
      </p:nvGrpSpPr>
      <p:grpSpPr>
        <a:xfrm>
          <a:off x="0" y="0"/>
          <a:ext cx="0" cy="0"/>
          <a:chOff x="0" y="0"/>
          <a:chExt cx="0" cy="0"/>
        </a:xfrm>
      </p:grpSpPr>
      <p:sp>
        <p:nvSpPr>
          <p:cNvPr id="3350"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351" name="Body Level One…"/>
          <p:cNvSpPr txBox="1">
            <a:spLocks noGrp="1"/>
          </p:cNvSpPr>
          <p:nvPr>
            <p:ph type="body" sz="quarter" idx="1"/>
          </p:nvPr>
        </p:nvSpPr>
        <p:spPr>
          <a:xfrm>
            <a:off x="833291" y="1953291"/>
            <a:ext cx="2227828" cy="2705277"/>
          </a:xfrm>
          <a:prstGeom prst="rect">
            <a:avLst/>
          </a:prstGeom>
        </p:spPr>
        <p:txBody>
          <a:bodyPr lIns="60956" tIns="60956" rIns="60956" bIns="60956"/>
          <a:lstStyle>
            <a:lvl1pPr marL="228593" indent="-228593" defTabSz="914377">
              <a:spcBef>
                <a:spcPts val="900"/>
              </a:spcBef>
              <a:defRPr>
                <a:solidFill>
                  <a:srgbClr val="FFFFFF"/>
                </a:solidFill>
                <a:latin typeface="Verdana"/>
                <a:ea typeface="Verdana"/>
                <a:cs typeface="Verdana"/>
                <a:sym typeface="Verdana"/>
              </a:defRPr>
            </a:lvl1pPr>
            <a:lvl2pPr marL="723881" indent="-266693" defTabSz="914377">
              <a:spcBef>
                <a:spcPts val="900"/>
              </a:spcBef>
              <a:defRPr>
                <a:solidFill>
                  <a:srgbClr val="FFFFFF"/>
                </a:solidFill>
                <a:latin typeface="Verdana"/>
                <a:ea typeface="Verdana"/>
                <a:cs typeface="Verdana"/>
                <a:sym typeface="Verdana"/>
              </a:defRPr>
            </a:lvl2pPr>
            <a:lvl3pPr marL="1234408" indent="-320032" defTabSz="914377">
              <a:spcBef>
                <a:spcPts val="900"/>
              </a:spcBef>
              <a:defRPr>
                <a:solidFill>
                  <a:srgbClr val="FFFFFF"/>
                </a:solidFill>
                <a:latin typeface="Verdana"/>
                <a:ea typeface="Verdana"/>
                <a:cs typeface="Verdana"/>
                <a:sym typeface="Verdana"/>
              </a:defRPr>
            </a:lvl3pPr>
            <a:lvl4pPr marL="1740831" indent="-369266" defTabSz="914377">
              <a:spcBef>
                <a:spcPts val="900"/>
              </a:spcBef>
              <a:defRPr>
                <a:solidFill>
                  <a:srgbClr val="FFFFFF"/>
                </a:solidFill>
                <a:latin typeface="Verdana"/>
                <a:ea typeface="Verdana"/>
                <a:cs typeface="Verdana"/>
                <a:sym typeface="Verdana"/>
              </a:defRPr>
            </a:lvl4pPr>
            <a:lvl5pPr marL="2198021" indent="-369266" defTabSz="914377">
              <a:spcBef>
                <a:spcPts val="900"/>
              </a:spcBef>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3355" name="Group 22"/>
          <p:cNvGrpSpPr/>
          <p:nvPr/>
        </p:nvGrpSpPr>
        <p:grpSpPr>
          <a:xfrm>
            <a:off x="-35723" y="-28578"/>
            <a:ext cx="12229131" cy="6886814"/>
            <a:chOff x="-1" y="-1"/>
            <a:chExt cx="12229130" cy="6886813"/>
          </a:xfrm>
        </p:grpSpPr>
        <p:pic>
          <p:nvPicPr>
            <p:cNvPr id="3352" name="Picture 26" descr="Picture 26"/>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353" name="Picture 27" descr="Picture 27"/>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354" name="Picture 28" descr="Picture 28"/>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360" name="Group 29"/>
          <p:cNvGrpSpPr/>
          <p:nvPr/>
        </p:nvGrpSpPr>
        <p:grpSpPr>
          <a:xfrm>
            <a:off x="-21431" y="-21434"/>
            <a:ext cx="12213435" cy="6879439"/>
            <a:chOff x="0" y="-2"/>
            <a:chExt cx="12213434" cy="6879438"/>
          </a:xfrm>
        </p:grpSpPr>
        <p:grpSp>
          <p:nvGrpSpPr>
            <p:cNvPr id="3358" name="Group 30"/>
            <p:cNvGrpSpPr/>
            <p:nvPr/>
          </p:nvGrpSpPr>
          <p:grpSpPr>
            <a:xfrm>
              <a:off x="0" y="-3"/>
              <a:ext cx="12213436" cy="6879439"/>
              <a:chOff x="0" y="-1"/>
              <a:chExt cx="12213434" cy="6879437"/>
            </a:xfrm>
          </p:grpSpPr>
          <p:pic>
            <p:nvPicPr>
              <p:cNvPr id="3356" name="Picture 32" descr="Picture 32"/>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357" name="Picture 33" descr="Picture 33"/>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359" name="Picture 31" descr="Picture 31"/>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365" name="Group 34"/>
          <p:cNvGrpSpPr/>
          <p:nvPr/>
        </p:nvGrpSpPr>
        <p:grpSpPr>
          <a:xfrm>
            <a:off x="-28578" y="-21437"/>
            <a:ext cx="12220581" cy="6879440"/>
            <a:chOff x="-1" y="-2"/>
            <a:chExt cx="12220579" cy="6879439"/>
          </a:xfrm>
        </p:grpSpPr>
        <p:grpSp>
          <p:nvGrpSpPr>
            <p:cNvPr id="3363" name="Group 43"/>
            <p:cNvGrpSpPr/>
            <p:nvPr/>
          </p:nvGrpSpPr>
          <p:grpSpPr>
            <a:xfrm>
              <a:off x="-2" y="-3"/>
              <a:ext cx="12220581" cy="6879440"/>
              <a:chOff x="-1" y="-1"/>
              <a:chExt cx="12220579" cy="6879438"/>
            </a:xfrm>
          </p:grpSpPr>
          <p:pic>
            <p:nvPicPr>
              <p:cNvPr id="3361" name="Picture 45" descr="Picture 45"/>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362" name="Picture 46" descr="Picture 46"/>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364" name="Picture 44" descr="Picture 44"/>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366"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x">
  <p:cSld name="2_Title Only">
    <p:bg>
      <p:bgPr>
        <a:solidFill>
          <a:srgbClr val="13010B"/>
        </a:solidFill>
        <a:effectLst/>
      </p:bgPr>
    </p:bg>
    <p:spTree>
      <p:nvGrpSpPr>
        <p:cNvPr id="1" name=""/>
        <p:cNvGrpSpPr/>
        <p:nvPr/>
      </p:nvGrpSpPr>
      <p:grpSpPr>
        <a:xfrm>
          <a:off x="0" y="0"/>
          <a:ext cx="0" cy="0"/>
          <a:chOff x="0" y="0"/>
          <a:chExt cx="0" cy="0"/>
        </a:xfrm>
      </p:grpSpPr>
      <p:sp>
        <p:nvSpPr>
          <p:cNvPr id="3373"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377" name="Group 16"/>
          <p:cNvGrpSpPr/>
          <p:nvPr/>
        </p:nvGrpSpPr>
        <p:grpSpPr>
          <a:xfrm>
            <a:off x="-35723" y="-28578"/>
            <a:ext cx="12229131" cy="6886814"/>
            <a:chOff x="-1" y="-1"/>
            <a:chExt cx="12229130" cy="6886813"/>
          </a:xfrm>
        </p:grpSpPr>
        <p:pic>
          <p:nvPicPr>
            <p:cNvPr id="3374" name="Picture 19" descr="Picture 19"/>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375" name="Picture 20" descr="Picture 20"/>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376" name="Picture 21" descr="Picture 21"/>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382" name="Group 22"/>
          <p:cNvGrpSpPr/>
          <p:nvPr/>
        </p:nvGrpSpPr>
        <p:grpSpPr>
          <a:xfrm>
            <a:off x="-21431" y="-21434"/>
            <a:ext cx="12213435" cy="6879439"/>
            <a:chOff x="0" y="-2"/>
            <a:chExt cx="12213434" cy="6879438"/>
          </a:xfrm>
        </p:grpSpPr>
        <p:grpSp>
          <p:nvGrpSpPr>
            <p:cNvPr id="3380" name="Group 23"/>
            <p:cNvGrpSpPr/>
            <p:nvPr/>
          </p:nvGrpSpPr>
          <p:grpSpPr>
            <a:xfrm>
              <a:off x="0" y="-3"/>
              <a:ext cx="12213436" cy="6879439"/>
              <a:chOff x="0" y="-1"/>
              <a:chExt cx="12213434" cy="6879437"/>
            </a:xfrm>
          </p:grpSpPr>
          <p:pic>
            <p:nvPicPr>
              <p:cNvPr id="3378" name="Picture 25" descr="Picture 25"/>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379" name="Picture 26" descr="Picture 26"/>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381" name="Picture 24" descr="Picture 24"/>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387" name="Group 35"/>
          <p:cNvGrpSpPr/>
          <p:nvPr/>
        </p:nvGrpSpPr>
        <p:grpSpPr>
          <a:xfrm>
            <a:off x="-28578" y="-21437"/>
            <a:ext cx="12220581" cy="6879440"/>
            <a:chOff x="-1" y="-2"/>
            <a:chExt cx="12220579" cy="6879439"/>
          </a:xfrm>
        </p:grpSpPr>
        <p:grpSp>
          <p:nvGrpSpPr>
            <p:cNvPr id="3385" name="Group 36"/>
            <p:cNvGrpSpPr/>
            <p:nvPr/>
          </p:nvGrpSpPr>
          <p:grpSpPr>
            <a:xfrm>
              <a:off x="-2" y="-3"/>
              <a:ext cx="12220581" cy="6879440"/>
              <a:chOff x="-1" y="-1"/>
              <a:chExt cx="12220579" cy="6879438"/>
            </a:xfrm>
          </p:grpSpPr>
          <p:pic>
            <p:nvPicPr>
              <p:cNvPr id="3383" name="Picture 38" descr="Picture 38"/>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384" name="Picture 39" descr="Picture 39"/>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386" name="Picture 37" descr="Picture 37"/>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388"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x">
  <p:cSld name="Dark Title Icons">
    <p:bg>
      <p:bgPr>
        <a:solidFill>
          <a:srgbClr val="13010B"/>
        </a:solidFill>
        <a:effectLst/>
      </p:bgPr>
    </p:bg>
    <p:spTree>
      <p:nvGrpSpPr>
        <p:cNvPr id="1" name=""/>
        <p:cNvGrpSpPr/>
        <p:nvPr/>
      </p:nvGrpSpPr>
      <p:grpSpPr>
        <a:xfrm>
          <a:off x="0" y="0"/>
          <a:ext cx="0" cy="0"/>
          <a:chOff x="0" y="0"/>
          <a:chExt cx="0" cy="0"/>
        </a:xfrm>
      </p:grpSpPr>
      <p:sp>
        <p:nvSpPr>
          <p:cNvPr id="3395"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399" name="Group 1"/>
          <p:cNvGrpSpPr/>
          <p:nvPr/>
        </p:nvGrpSpPr>
        <p:grpSpPr>
          <a:xfrm>
            <a:off x="1531878" y="2476637"/>
            <a:ext cx="9001512" cy="1835975"/>
            <a:chOff x="-1" y="-1"/>
            <a:chExt cx="9001510" cy="1835973"/>
          </a:xfrm>
        </p:grpSpPr>
        <p:sp>
          <p:nvSpPr>
            <p:cNvPr id="3396" name="Oval 13"/>
            <p:cNvSpPr/>
            <p:nvPr/>
          </p:nvSpPr>
          <p:spPr>
            <a:xfrm>
              <a:off x="-2" y="-2"/>
              <a:ext cx="1835973" cy="1835975"/>
            </a:xfrm>
            <a:prstGeom prst="ellipse">
              <a:avLst/>
            </a:prstGeom>
            <a:noFill/>
            <a:ln w="38100" cap="flat">
              <a:solidFill>
                <a:srgbClr val="FFFFFF"/>
              </a:solidFill>
              <a:prstDash val="solid"/>
              <a:miter lim="800000"/>
            </a:ln>
            <a:effectLst/>
          </p:spPr>
          <p:txBody>
            <a:bodyPr wrap="square" lIns="45719" tIns="45719" rIns="45719" bIns="45719" numCol="1" anchor="ctr">
              <a:noAutofit/>
            </a:bodyPr>
            <a:lstStyle/>
            <a:p>
              <a:pPr algn="ctr" defTabSz="912260">
                <a:defRPr sz="900">
                  <a:solidFill>
                    <a:srgbClr val="FFFFFF"/>
                  </a:solidFill>
                  <a:latin typeface="Verdana"/>
                  <a:ea typeface="Verdana"/>
                  <a:cs typeface="Verdana"/>
                  <a:sym typeface="Verdana"/>
                </a:defRPr>
              </a:pPr>
              <a:endParaRPr/>
            </a:p>
          </p:txBody>
        </p:sp>
        <p:sp>
          <p:nvSpPr>
            <p:cNvPr id="3397" name="Oval 14"/>
            <p:cNvSpPr/>
            <p:nvPr/>
          </p:nvSpPr>
          <p:spPr>
            <a:xfrm>
              <a:off x="3645500" y="-2"/>
              <a:ext cx="1835971" cy="1835975"/>
            </a:xfrm>
            <a:prstGeom prst="ellipse">
              <a:avLst/>
            </a:prstGeom>
            <a:noFill/>
            <a:ln w="38100" cap="flat">
              <a:solidFill>
                <a:srgbClr val="FFFFFF"/>
              </a:solidFill>
              <a:prstDash val="solid"/>
              <a:miter lim="800000"/>
            </a:ln>
            <a:effectLst/>
          </p:spPr>
          <p:txBody>
            <a:bodyPr wrap="square" lIns="45719" tIns="45719" rIns="45719" bIns="45719" numCol="1" anchor="ctr">
              <a:noAutofit/>
            </a:bodyPr>
            <a:lstStyle/>
            <a:p>
              <a:pPr algn="ctr" defTabSz="912260">
                <a:defRPr sz="900">
                  <a:solidFill>
                    <a:srgbClr val="FFFFFF"/>
                  </a:solidFill>
                  <a:latin typeface="Verdana"/>
                  <a:ea typeface="Verdana"/>
                  <a:cs typeface="Verdana"/>
                  <a:sym typeface="Verdana"/>
                </a:defRPr>
              </a:pPr>
              <a:endParaRPr/>
            </a:p>
          </p:txBody>
        </p:sp>
        <p:sp>
          <p:nvSpPr>
            <p:cNvPr id="3398" name="Oval 15"/>
            <p:cNvSpPr/>
            <p:nvPr/>
          </p:nvSpPr>
          <p:spPr>
            <a:xfrm>
              <a:off x="7165537" y="-2"/>
              <a:ext cx="1835973" cy="1835975"/>
            </a:xfrm>
            <a:prstGeom prst="ellipse">
              <a:avLst/>
            </a:prstGeom>
            <a:noFill/>
            <a:ln w="38100" cap="flat">
              <a:solidFill>
                <a:srgbClr val="FFFFFF"/>
              </a:solidFill>
              <a:prstDash val="solid"/>
              <a:miter lim="800000"/>
            </a:ln>
            <a:effectLst/>
          </p:spPr>
          <p:txBody>
            <a:bodyPr wrap="square" lIns="45719" tIns="45719" rIns="45719" bIns="45719" numCol="1" anchor="ctr">
              <a:noAutofit/>
            </a:bodyPr>
            <a:lstStyle/>
            <a:p>
              <a:pPr algn="ctr" defTabSz="912260">
                <a:defRPr sz="900">
                  <a:solidFill>
                    <a:srgbClr val="FFFFFF"/>
                  </a:solidFill>
                  <a:latin typeface="Verdana"/>
                  <a:ea typeface="Verdana"/>
                  <a:cs typeface="Verdana"/>
                  <a:sym typeface="Verdana"/>
                </a:defRPr>
              </a:pPr>
              <a:endParaRPr/>
            </a:p>
          </p:txBody>
        </p:sp>
      </p:grpSp>
      <p:sp>
        <p:nvSpPr>
          <p:cNvPr id="3400" name="Body Level One…"/>
          <p:cNvSpPr txBox="1">
            <a:spLocks noGrp="1"/>
          </p:cNvSpPr>
          <p:nvPr>
            <p:ph type="body" sz="quarter" idx="1"/>
          </p:nvPr>
        </p:nvSpPr>
        <p:spPr>
          <a:xfrm>
            <a:off x="1122758" y="4512274"/>
            <a:ext cx="2654218" cy="708028"/>
          </a:xfrm>
          <a:prstGeom prst="rect">
            <a:avLst/>
          </a:prstGeom>
        </p:spPr>
        <p:txBody>
          <a:bodyPr lIns="60956" tIns="60956" rIns="60956" bIns="60956"/>
          <a:lstStyle>
            <a:lvl1pPr marL="0" indent="0" algn="ctr" defTabSz="914377">
              <a:spcBef>
                <a:spcPts val="900"/>
              </a:spcBef>
              <a:buSzTx/>
              <a:buFontTx/>
              <a:buNone/>
              <a:defRPr sz="2000">
                <a:solidFill>
                  <a:srgbClr val="FFFFFF"/>
                </a:solidFill>
                <a:latin typeface="Verdana"/>
                <a:ea typeface="Verdana"/>
                <a:cs typeface="Verdana"/>
                <a:sym typeface="Verdana"/>
              </a:defRPr>
            </a:lvl1pPr>
            <a:lvl2pPr marL="0" indent="0" algn="ctr" defTabSz="914377">
              <a:spcBef>
                <a:spcPts val="900"/>
              </a:spcBef>
              <a:buSzTx/>
              <a:buFontTx/>
              <a:buNone/>
              <a:defRPr sz="2000">
                <a:solidFill>
                  <a:srgbClr val="FFFFFF"/>
                </a:solidFill>
                <a:latin typeface="Verdana"/>
                <a:ea typeface="Verdana"/>
                <a:cs typeface="Verdana"/>
                <a:sym typeface="Verdana"/>
              </a:defRPr>
            </a:lvl2pPr>
            <a:lvl3pPr marL="0" indent="0" algn="ctr" defTabSz="914377">
              <a:spcBef>
                <a:spcPts val="900"/>
              </a:spcBef>
              <a:buSzTx/>
              <a:buFontTx/>
              <a:buNone/>
              <a:defRPr sz="2000">
                <a:solidFill>
                  <a:srgbClr val="FFFFFF"/>
                </a:solidFill>
                <a:latin typeface="Verdana"/>
                <a:ea typeface="Verdana"/>
                <a:cs typeface="Verdana"/>
                <a:sym typeface="Verdana"/>
              </a:defRPr>
            </a:lvl3pPr>
            <a:lvl4pPr marL="0" indent="0" algn="ctr" defTabSz="914377">
              <a:spcBef>
                <a:spcPts val="900"/>
              </a:spcBef>
              <a:buSzTx/>
              <a:buFontTx/>
              <a:buNone/>
              <a:defRPr sz="2000">
                <a:solidFill>
                  <a:srgbClr val="FFFFFF"/>
                </a:solidFill>
                <a:latin typeface="Verdana"/>
                <a:ea typeface="Verdana"/>
                <a:cs typeface="Verdana"/>
                <a:sym typeface="Verdana"/>
              </a:defRPr>
            </a:lvl4pPr>
            <a:lvl5pPr marL="0" indent="0" algn="ctr" defTabSz="914377">
              <a:spcBef>
                <a:spcPts val="900"/>
              </a:spcBef>
              <a:buSzTx/>
              <a:buFontTx/>
              <a:buNone/>
              <a:defRPr sz="20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401" name="Text Placeholder 22"/>
          <p:cNvSpPr>
            <a:spLocks noGrp="1"/>
          </p:cNvSpPr>
          <p:nvPr>
            <p:ph type="body" sz="quarter" idx="13"/>
          </p:nvPr>
        </p:nvSpPr>
        <p:spPr>
          <a:xfrm>
            <a:off x="4765893" y="4512274"/>
            <a:ext cx="2658949" cy="708028"/>
          </a:xfrm>
          <a:prstGeom prst="rect">
            <a:avLst/>
          </a:prstGeom>
        </p:spPr>
        <p:txBody>
          <a:bodyPr lIns="60956" tIns="60956" rIns="60956" bIns="60956"/>
          <a:lstStyle/>
          <a:p>
            <a:pPr marL="0" indent="0" algn="ctr" defTabSz="914377">
              <a:spcBef>
                <a:spcPts val="900"/>
              </a:spcBef>
              <a:buSzTx/>
              <a:buFontTx/>
              <a:buNone/>
              <a:defRPr sz="1500">
                <a:solidFill>
                  <a:srgbClr val="FFFFFF"/>
                </a:solidFill>
                <a:latin typeface="Verdana"/>
                <a:ea typeface="Verdana"/>
                <a:cs typeface="Verdana"/>
                <a:sym typeface="Verdana"/>
              </a:defRPr>
            </a:pPr>
            <a:endParaRPr/>
          </a:p>
        </p:txBody>
      </p:sp>
      <p:sp>
        <p:nvSpPr>
          <p:cNvPr id="3402" name="Text Placeholder 22"/>
          <p:cNvSpPr>
            <a:spLocks noGrp="1"/>
          </p:cNvSpPr>
          <p:nvPr>
            <p:ph type="body" sz="quarter" idx="14"/>
          </p:nvPr>
        </p:nvSpPr>
        <p:spPr>
          <a:xfrm>
            <a:off x="8285929" y="4516720"/>
            <a:ext cx="2658949" cy="708028"/>
          </a:xfrm>
          <a:prstGeom prst="rect">
            <a:avLst/>
          </a:prstGeom>
        </p:spPr>
        <p:txBody>
          <a:bodyPr lIns="60956" tIns="60956" rIns="60956" bIns="60956"/>
          <a:lstStyle/>
          <a:p>
            <a:pPr marL="0" indent="0" algn="ctr" defTabSz="914377">
              <a:spcBef>
                <a:spcPts val="900"/>
              </a:spcBef>
              <a:buSzTx/>
              <a:buFontTx/>
              <a:buNone/>
              <a:defRPr sz="1500">
                <a:solidFill>
                  <a:srgbClr val="FFFFFF"/>
                </a:solidFill>
                <a:latin typeface="Verdana"/>
                <a:ea typeface="Verdana"/>
                <a:cs typeface="Verdana"/>
                <a:sym typeface="Verdana"/>
              </a:defRPr>
            </a:pPr>
            <a:endParaRPr/>
          </a:p>
        </p:txBody>
      </p:sp>
      <p:grpSp>
        <p:nvGrpSpPr>
          <p:cNvPr id="3406" name="Group 22"/>
          <p:cNvGrpSpPr/>
          <p:nvPr/>
        </p:nvGrpSpPr>
        <p:grpSpPr>
          <a:xfrm>
            <a:off x="-35723" y="-28578"/>
            <a:ext cx="12229131" cy="6886814"/>
            <a:chOff x="-1" y="-1"/>
            <a:chExt cx="12229130" cy="6886813"/>
          </a:xfrm>
        </p:grpSpPr>
        <p:pic>
          <p:nvPicPr>
            <p:cNvPr id="3403" name="Picture 23" descr="Picture 23"/>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404" name="Picture 24" descr="Picture 24"/>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405" name="Picture 25" descr="Picture 25"/>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411" name="Group 26"/>
          <p:cNvGrpSpPr/>
          <p:nvPr/>
        </p:nvGrpSpPr>
        <p:grpSpPr>
          <a:xfrm>
            <a:off x="-21431" y="-21434"/>
            <a:ext cx="12213435" cy="6879439"/>
            <a:chOff x="0" y="-2"/>
            <a:chExt cx="12213434" cy="6879438"/>
          </a:xfrm>
        </p:grpSpPr>
        <p:grpSp>
          <p:nvGrpSpPr>
            <p:cNvPr id="3409" name="Group 27"/>
            <p:cNvGrpSpPr/>
            <p:nvPr/>
          </p:nvGrpSpPr>
          <p:grpSpPr>
            <a:xfrm>
              <a:off x="0" y="-3"/>
              <a:ext cx="12213436" cy="6879439"/>
              <a:chOff x="0" y="-1"/>
              <a:chExt cx="12213434" cy="6879437"/>
            </a:xfrm>
          </p:grpSpPr>
          <p:pic>
            <p:nvPicPr>
              <p:cNvPr id="3407" name="Picture 40" descr="Picture 40"/>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408" name="Picture 41" descr="Picture 41"/>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410" name="Picture 39" descr="Picture 39"/>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416" name="Group 42"/>
          <p:cNvGrpSpPr/>
          <p:nvPr/>
        </p:nvGrpSpPr>
        <p:grpSpPr>
          <a:xfrm>
            <a:off x="-28578" y="-21437"/>
            <a:ext cx="12220581" cy="6879440"/>
            <a:chOff x="-1" y="-2"/>
            <a:chExt cx="12220579" cy="6879439"/>
          </a:xfrm>
        </p:grpSpPr>
        <p:grpSp>
          <p:nvGrpSpPr>
            <p:cNvPr id="3414" name="Group 43"/>
            <p:cNvGrpSpPr/>
            <p:nvPr/>
          </p:nvGrpSpPr>
          <p:grpSpPr>
            <a:xfrm>
              <a:off x="-2" y="-3"/>
              <a:ext cx="12220581" cy="6879440"/>
              <a:chOff x="-1" y="-1"/>
              <a:chExt cx="12220579" cy="6879438"/>
            </a:xfrm>
          </p:grpSpPr>
          <p:pic>
            <p:nvPicPr>
              <p:cNvPr id="3412" name="Picture 45" descr="Picture 45"/>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413" name="Picture 46" descr="Picture 46"/>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415" name="Picture 44" descr="Picture 44"/>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417"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x">
  <p:cSld name="2_Blank">
    <p:bg>
      <p:bgPr>
        <a:solidFill>
          <a:srgbClr val="13010B"/>
        </a:solidFill>
        <a:effectLst/>
      </p:bgPr>
    </p:bg>
    <p:spTree>
      <p:nvGrpSpPr>
        <p:cNvPr id="1" name=""/>
        <p:cNvGrpSpPr/>
        <p:nvPr/>
      </p:nvGrpSpPr>
      <p:grpSpPr>
        <a:xfrm>
          <a:off x="0" y="0"/>
          <a:ext cx="0" cy="0"/>
          <a:chOff x="0" y="0"/>
          <a:chExt cx="0" cy="0"/>
        </a:xfrm>
      </p:grpSpPr>
      <p:pic>
        <p:nvPicPr>
          <p:cNvPr id="3424" name="Picture 9" descr="Picture 9"/>
          <p:cNvPicPr>
            <a:picLocks noChangeAspect="1"/>
          </p:cNvPicPr>
          <p:nvPr/>
        </p:nvPicPr>
        <p:blipFill>
          <a:blip r:embed="rId2"/>
          <a:stretch>
            <a:fillRect/>
          </a:stretch>
        </p:blipFill>
        <p:spPr>
          <a:xfrm>
            <a:off x="11021261" y="6467755"/>
            <a:ext cx="901800" cy="235701"/>
          </a:xfrm>
          <a:prstGeom prst="rect">
            <a:avLst/>
          </a:prstGeom>
          <a:ln w="12700">
            <a:miter lim="400000"/>
          </a:ln>
        </p:spPr>
      </p:pic>
      <p:sp>
        <p:nvSpPr>
          <p:cNvPr id="3425"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426"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x">
  <p:cSld name="Dark Title Profile">
    <p:bg>
      <p:bgPr>
        <a:solidFill>
          <a:srgbClr val="13010B"/>
        </a:solidFill>
        <a:effectLst/>
      </p:bgPr>
    </p:bg>
    <p:spTree>
      <p:nvGrpSpPr>
        <p:cNvPr id="1" name=""/>
        <p:cNvGrpSpPr/>
        <p:nvPr/>
      </p:nvGrpSpPr>
      <p:grpSpPr>
        <a:xfrm>
          <a:off x="0" y="0"/>
          <a:ext cx="0" cy="0"/>
          <a:chOff x="0" y="0"/>
          <a:chExt cx="0" cy="0"/>
        </a:xfrm>
      </p:grpSpPr>
      <p:pic>
        <p:nvPicPr>
          <p:cNvPr id="3433" name="Picture 9" descr="Picture 9"/>
          <p:cNvPicPr>
            <a:picLocks noChangeAspect="1"/>
          </p:cNvPicPr>
          <p:nvPr/>
        </p:nvPicPr>
        <p:blipFill>
          <a:blip r:embed="rId2"/>
          <a:stretch>
            <a:fillRect/>
          </a:stretch>
        </p:blipFill>
        <p:spPr>
          <a:xfrm>
            <a:off x="11021261" y="6467755"/>
            <a:ext cx="901800" cy="235701"/>
          </a:xfrm>
          <a:prstGeom prst="rect">
            <a:avLst/>
          </a:prstGeom>
          <a:ln w="12700">
            <a:miter lim="400000"/>
          </a:ln>
        </p:spPr>
      </p:pic>
      <p:sp>
        <p:nvSpPr>
          <p:cNvPr id="3434"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435" name="Picture Placeholder 2"/>
          <p:cNvSpPr>
            <a:spLocks noGrp="1"/>
          </p:cNvSpPr>
          <p:nvPr>
            <p:ph type="pic" sz="quarter" idx="13"/>
          </p:nvPr>
        </p:nvSpPr>
        <p:spPr>
          <a:xfrm>
            <a:off x="1403499" y="2773164"/>
            <a:ext cx="1732604" cy="1732602"/>
          </a:xfrm>
          <a:prstGeom prst="rect">
            <a:avLst/>
          </a:prstGeom>
        </p:spPr>
        <p:txBody>
          <a:bodyPr lIns="91439" rIns="91439">
            <a:noAutofit/>
          </a:bodyPr>
          <a:lstStyle/>
          <a:p>
            <a:endParaRPr/>
          </a:p>
        </p:txBody>
      </p:sp>
      <p:sp>
        <p:nvSpPr>
          <p:cNvPr id="3436" name="Picture Placeholder 2"/>
          <p:cNvSpPr>
            <a:spLocks noGrp="1"/>
          </p:cNvSpPr>
          <p:nvPr>
            <p:ph type="pic" sz="quarter" idx="14"/>
          </p:nvPr>
        </p:nvSpPr>
        <p:spPr>
          <a:xfrm>
            <a:off x="3911243" y="2773164"/>
            <a:ext cx="1732604" cy="1732602"/>
          </a:xfrm>
          <a:prstGeom prst="rect">
            <a:avLst/>
          </a:prstGeom>
        </p:spPr>
        <p:txBody>
          <a:bodyPr lIns="91439" rIns="91439">
            <a:noAutofit/>
          </a:bodyPr>
          <a:lstStyle/>
          <a:p>
            <a:endParaRPr/>
          </a:p>
        </p:txBody>
      </p:sp>
      <p:sp>
        <p:nvSpPr>
          <p:cNvPr id="3437" name="Picture Placeholder 2"/>
          <p:cNvSpPr>
            <a:spLocks noGrp="1"/>
          </p:cNvSpPr>
          <p:nvPr>
            <p:ph type="pic" sz="quarter" idx="15"/>
          </p:nvPr>
        </p:nvSpPr>
        <p:spPr>
          <a:xfrm>
            <a:off x="6418986" y="2773164"/>
            <a:ext cx="1732602" cy="1732602"/>
          </a:xfrm>
          <a:prstGeom prst="rect">
            <a:avLst/>
          </a:prstGeom>
        </p:spPr>
        <p:txBody>
          <a:bodyPr lIns="91439" rIns="91439">
            <a:noAutofit/>
          </a:bodyPr>
          <a:lstStyle/>
          <a:p>
            <a:endParaRPr/>
          </a:p>
        </p:txBody>
      </p:sp>
      <p:sp>
        <p:nvSpPr>
          <p:cNvPr id="3438" name="Picture Placeholder 2"/>
          <p:cNvSpPr>
            <a:spLocks noGrp="1"/>
          </p:cNvSpPr>
          <p:nvPr>
            <p:ph type="pic" sz="quarter" idx="16"/>
          </p:nvPr>
        </p:nvSpPr>
        <p:spPr>
          <a:xfrm>
            <a:off x="8926725" y="2773164"/>
            <a:ext cx="1732602" cy="1732602"/>
          </a:xfrm>
          <a:prstGeom prst="rect">
            <a:avLst/>
          </a:prstGeom>
        </p:spPr>
        <p:txBody>
          <a:bodyPr lIns="91439" rIns="91439">
            <a:noAutofit/>
          </a:bodyPr>
          <a:lstStyle/>
          <a:p>
            <a:endParaRPr/>
          </a:p>
        </p:txBody>
      </p:sp>
      <p:grpSp>
        <p:nvGrpSpPr>
          <p:cNvPr id="3442" name="Group 40"/>
          <p:cNvGrpSpPr/>
          <p:nvPr/>
        </p:nvGrpSpPr>
        <p:grpSpPr>
          <a:xfrm>
            <a:off x="-35723" y="-28578"/>
            <a:ext cx="12229131" cy="6886814"/>
            <a:chOff x="-1" y="-1"/>
            <a:chExt cx="12229130" cy="6886813"/>
          </a:xfrm>
        </p:grpSpPr>
        <p:pic>
          <p:nvPicPr>
            <p:cNvPr id="3439" name="Picture 41" descr="Picture 41"/>
            <p:cNvPicPr>
              <a:picLocks noChangeAspect="1"/>
            </p:cNvPicPr>
            <p:nvPr/>
          </p:nvPicPr>
          <p:blipFill>
            <a:blip r:embed="rId3"/>
            <a:stretch>
              <a:fillRect/>
            </a:stretch>
          </p:blipFill>
          <p:spPr>
            <a:xfrm>
              <a:off x="7959993" y="6368207"/>
              <a:ext cx="4269136" cy="518605"/>
            </a:xfrm>
            <a:prstGeom prst="rect">
              <a:avLst/>
            </a:prstGeom>
            <a:ln w="12700" cap="flat">
              <a:noFill/>
              <a:miter lim="400000"/>
            </a:ln>
            <a:effectLst/>
          </p:spPr>
        </p:pic>
        <p:pic>
          <p:nvPicPr>
            <p:cNvPr id="3440" name="Picture 42" descr="Picture 42"/>
            <p:cNvPicPr>
              <a:picLocks noChangeAspect="1"/>
            </p:cNvPicPr>
            <p:nvPr/>
          </p:nvPicPr>
          <p:blipFill>
            <a:blip r:embed="rId4"/>
            <a:stretch>
              <a:fillRect/>
            </a:stretch>
          </p:blipFill>
          <p:spPr>
            <a:xfrm>
              <a:off x="10667560" y="6460725"/>
              <a:ext cx="1455156" cy="360882"/>
            </a:xfrm>
            <a:prstGeom prst="rect">
              <a:avLst/>
            </a:prstGeom>
            <a:ln w="12700" cap="flat">
              <a:noFill/>
              <a:miter lim="400000"/>
            </a:ln>
            <a:effectLst/>
          </p:spPr>
        </p:pic>
        <p:pic>
          <p:nvPicPr>
            <p:cNvPr id="3441" name="Picture 43" descr="Picture 43"/>
            <p:cNvPicPr>
              <a:picLocks noChangeAspect="1"/>
            </p:cNvPicPr>
            <p:nvPr/>
          </p:nvPicPr>
          <p:blipFill>
            <a:blip r:embed="rId3"/>
            <a:srcRect r="67303" b="20341"/>
            <a:stretch>
              <a:fillRect/>
            </a:stretch>
          </p:blipFill>
          <p:spPr>
            <a:xfrm rot="10800000">
              <a:off x="-2" y="-2"/>
              <a:ext cx="1162923" cy="344175"/>
            </a:xfrm>
            <a:prstGeom prst="rect">
              <a:avLst/>
            </a:prstGeom>
            <a:ln w="12700" cap="flat">
              <a:noFill/>
              <a:miter lim="400000"/>
            </a:ln>
            <a:effectLst/>
          </p:spPr>
        </p:pic>
      </p:grpSp>
      <p:grpSp>
        <p:nvGrpSpPr>
          <p:cNvPr id="3447" name="Group 44"/>
          <p:cNvGrpSpPr/>
          <p:nvPr/>
        </p:nvGrpSpPr>
        <p:grpSpPr>
          <a:xfrm>
            <a:off x="-21431" y="-21434"/>
            <a:ext cx="12213435" cy="6879439"/>
            <a:chOff x="0" y="-2"/>
            <a:chExt cx="12213434" cy="6879438"/>
          </a:xfrm>
        </p:grpSpPr>
        <p:grpSp>
          <p:nvGrpSpPr>
            <p:cNvPr id="3445" name="Group 45"/>
            <p:cNvGrpSpPr/>
            <p:nvPr/>
          </p:nvGrpSpPr>
          <p:grpSpPr>
            <a:xfrm>
              <a:off x="0" y="-3"/>
              <a:ext cx="12213436" cy="6879439"/>
              <a:chOff x="0" y="-1"/>
              <a:chExt cx="12213434" cy="6879437"/>
            </a:xfrm>
          </p:grpSpPr>
          <p:pic>
            <p:nvPicPr>
              <p:cNvPr id="3443" name="Picture 47" descr="Picture 47"/>
              <p:cNvPicPr>
                <a:picLocks noChangeAspect="1"/>
              </p:cNvPicPr>
              <p:nvPr/>
            </p:nvPicPr>
            <p:blipFill>
              <a:blip r:embed="rId5"/>
              <a:stretch>
                <a:fillRect/>
              </a:stretch>
            </p:blipFill>
            <p:spPr>
              <a:xfrm>
                <a:off x="7946232" y="6361066"/>
                <a:ext cx="4267203" cy="518371"/>
              </a:xfrm>
              <a:prstGeom prst="rect">
                <a:avLst/>
              </a:prstGeom>
              <a:ln w="12700" cap="flat">
                <a:noFill/>
                <a:miter lim="400000"/>
              </a:ln>
              <a:effectLst/>
            </p:spPr>
          </p:pic>
          <p:pic>
            <p:nvPicPr>
              <p:cNvPr id="3444" name="Picture 48" descr="Picture 48"/>
              <p:cNvPicPr>
                <a:picLocks noChangeAspect="1"/>
              </p:cNvPicPr>
              <p:nvPr/>
            </p:nvPicPr>
            <p:blipFill>
              <a:blip r:embed="rId5"/>
              <a:srcRect r="67706" b="21994"/>
              <a:stretch>
                <a:fillRect/>
              </a:stretch>
            </p:blipFill>
            <p:spPr>
              <a:xfrm rot="10800000">
                <a:off x="0" y="-2"/>
                <a:ext cx="1148614" cy="337031"/>
              </a:xfrm>
              <a:prstGeom prst="rect">
                <a:avLst/>
              </a:prstGeom>
              <a:ln w="12700" cap="flat">
                <a:noFill/>
                <a:miter lim="400000"/>
              </a:ln>
              <a:effectLst/>
            </p:spPr>
          </p:pic>
        </p:grpSp>
        <p:pic>
          <p:nvPicPr>
            <p:cNvPr id="3446" name="Picture 46" descr="Picture 46"/>
            <p:cNvPicPr>
              <a:picLocks noChangeAspect="1"/>
            </p:cNvPicPr>
            <p:nvPr/>
          </p:nvPicPr>
          <p:blipFill>
            <a:blip r:embed="rId6"/>
            <a:stretch>
              <a:fillRect/>
            </a:stretch>
          </p:blipFill>
          <p:spPr>
            <a:xfrm>
              <a:off x="10356833" y="6432331"/>
              <a:ext cx="1680303" cy="425960"/>
            </a:xfrm>
            <a:prstGeom prst="rect">
              <a:avLst/>
            </a:prstGeom>
            <a:ln w="12700" cap="flat">
              <a:noFill/>
              <a:miter lim="400000"/>
            </a:ln>
            <a:effectLst/>
          </p:spPr>
        </p:pic>
      </p:grpSp>
      <p:grpSp>
        <p:nvGrpSpPr>
          <p:cNvPr id="3452" name="Group 49"/>
          <p:cNvGrpSpPr/>
          <p:nvPr/>
        </p:nvGrpSpPr>
        <p:grpSpPr>
          <a:xfrm>
            <a:off x="-28578" y="-21437"/>
            <a:ext cx="12220581" cy="6879440"/>
            <a:chOff x="-1" y="-2"/>
            <a:chExt cx="12220579" cy="6879439"/>
          </a:xfrm>
        </p:grpSpPr>
        <p:grpSp>
          <p:nvGrpSpPr>
            <p:cNvPr id="3450" name="Group 50"/>
            <p:cNvGrpSpPr/>
            <p:nvPr/>
          </p:nvGrpSpPr>
          <p:grpSpPr>
            <a:xfrm>
              <a:off x="-2" y="-3"/>
              <a:ext cx="12220581" cy="6879440"/>
              <a:chOff x="-1" y="-1"/>
              <a:chExt cx="12220579" cy="6879438"/>
            </a:xfrm>
          </p:grpSpPr>
          <p:pic>
            <p:nvPicPr>
              <p:cNvPr id="3448" name="Picture 52" descr="Picture 52"/>
              <p:cNvPicPr>
                <a:picLocks noChangeAspect="1"/>
              </p:cNvPicPr>
              <p:nvPr/>
            </p:nvPicPr>
            <p:blipFill>
              <a:blip r:embed="rId7"/>
              <a:stretch>
                <a:fillRect/>
              </a:stretch>
            </p:blipFill>
            <p:spPr>
              <a:xfrm>
                <a:off x="7953368" y="6361067"/>
                <a:ext cx="4267211" cy="518371"/>
              </a:xfrm>
              <a:prstGeom prst="rect">
                <a:avLst/>
              </a:prstGeom>
              <a:ln w="12700" cap="flat">
                <a:noFill/>
                <a:miter lim="400000"/>
              </a:ln>
              <a:effectLst/>
            </p:spPr>
          </p:pic>
          <p:pic>
            <p:nvPicPr>
              <p:cNvPr id="3449" name="Picture 53" descr="Picture 53"/>
              <p:cNvPicPr>
                <a:picLocks noChangeAspect="1"/>
              </p:cNvPicPr>
              <p:nvPr/>
            </p:nvPicPr>
            <p:blipFill>
              <a:blip r:embed="rId7"/>
              <a:srcRect r="67505" b="21994"/>
              <a:stretch>
                <a:fillRect/>
              </a:stretch>
            </p:blipFill>
            <p:spPr>
              <a:xfrm rot="10800000">
                <a:off x="-2" y="-2"/>
                <a:ext cx="1155759" cy="337029"/>
              </a:xfrm>
              <a:prstGeom prst="rect">
                <a:avLst/>
              </a:prstGeom>
              <a:ln w="12700" cap="flat">
                <a:noFill/>
                <a:miter lim="400000"/>
              </a:ln>
              <a:effectLst/>
            </p:spPr>
          </p:pic>
        </p:grpSp>
        <p:pic>
          <p:nvPicPr>
            <p:cNvPr id="3451" name="Picture 51" descr="Picture 51"/>
            <p:cNvPicPr>
              <a:picLocks noChangeAspect="1"/>
            </p:cNvPicPr>
            <p:nvPr/>
          </p:nvPicPr>
          <p:blipFill>
            <a:blip r:embed="rId2"/>
            <a:stretch>
              <a:fillRect/>
            </a:stretch>
          </p:blipFill>
          <p:spPr>
            <a:xfrm>
              <a:off x="11049837" y="6489191"/>
              <a:ext cx="901799" cy="235699"/>
            </a:xfrm>
            <a:prstGeom prst="rect">
              <a:avLst/>
            </a:prstGeom>
            <a:ln w="12700" cap="flat">
              <a:noFill/>
              <a:miter lim="400000"/>
            </a:ln>
            <a:effectLst/>
          </p:spPr>
        </p:pic>
      </p:grpSp>
      <p:sp>
        <p:nvSpPr>
          <p:cNvPr id="3453"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4 Images">
    <p:spTree>
      <p:nvGrpSpPr>
        <p:cNvPr id="1" name=""/>
        <p:cNvGrpSpPr/>
        <p:nvPr/>
      </p:nvGrpSpPr>
      <p:grpSpPr>
        <a:xfrm>
          <a:off x="0" y="0"/>
          <a:ext cx="0" cy="0"/>
          <a:chOff x="0" y="0"/>
          <a:chExt cx="0" cy="0"/>
        </a:xfrm>
      </p:grpSpPr>
      <p:sp>
        <p:nvSpPr>
          <p:cNvPr id="287" name="Picture Placeholder 6"/>
          <p:cNvSpPr>
            <a:spLocks noGrp="1"/>
          </p:cNvSpPr>
          <p:nvPr>
            <p:ph type="pic" sz="quarter" idx="13"/>
          </p:nvPr>
        </p:nvSpPr>
        <p:spPr>
          <a:xfrm>
            <a:off x="0" y="3766146"/>
            <a:ext cx="3011424" cy="2360017"/>
          </a:xfrm>
          <a:prstGeom prst="rect">
            <a:avLst/>
          </a:prstGeom>
        </p:spPr>
        <p:txBody>
          <a:bodyPr lIns="91439" rIns="91439">
            <a:noAutofit/>
          </a:bodyPr>
          <a:lstStyle/>
          <a:p>
            <a:endParaRPr/>
          </a:p>
        </p:txBody>
      </p:sp>
      <p:sp>
        <p:nvSpPr>
          <p:cNvPr id="288" name="Picture Placeholder 6"/>
          <p:cNvSpPr>
            <a:spLocks noGrp="1"/>
          </p:cNvSpPr>
          <p:nvPr>
            <p:ph type="pic" sz="quarter" idx="14"/>
          </p:nvPr>
        </p:nvSpPr>
        <p:spPr>
          <a:xfrm>
            <a:off x="3060192" y="3766146"/>
            <a:ext cx="3011425" cy="2360017"/>
          </a:xfrm>
          <a:prstGeom prst="rect">
            <a:avLst/>
          </a:prstGeom>
        </p:spPr>
        <p:txBody>
          <a:bodyPr lIns="91439" rIns="91439">
            <a:noAutofit/>
          </a:bodyPr>
          <a:lstStyle/>
          <a:p>
            <a:endParaRPr/>
          </a:p>
        </p:txBody>
      </p:sp>
      <p:sp>
        <p:nvSpPr>
          <p:cNvPr id="289" name="Picture Placeholder 6"/>
          <p:cNvSpPr>
            <a:spLocks noGrp="1"/>
          </p:cNvSpPr>
          <p:nvPr>
            <p:ph type="pic" sz="quarter" idx="15"/>
          </p:nvPr>
        </p:nvSpPr>
        <p:spPr>
          <a:xfrm>
            <a:off x="6120384" y="3766146"/>
            <a:ext cx="3011425" cy="2360017"/>
          </a:xfrm>
          <a:prstGeom prst="rect">
            <a:avLst/>
          </a:prstGeom>
        </p:spPr>
        <p:txBody>
          <a:bodyPr lIns="91439" rIns="91439">
            <a:noAutofit/>
          </a:bodyPr>
          <a:lstStyle/>
          <a:p>
            <a:endParaRPr/>
          </a:p>
        </p:txBody>
      </p:sp>
      <p:sp>
        <p:nvSpPr>
          <p:cNvPr id="290" name="Picture Placeholder 6"/>
          <p:cNvSpPr>
            <a:spLocks noGrp="1"/>
          </p:cNvSpPr>
          <p:nvPr>
            <p:ph type="pic" sz="quarter" idx="16"/>
          </p:nvPr>
        </p:nvSpPr>
        <p:spPr>
          <a:xfrm>
            <a:off x="9180576" y="3766146"/>
            <a:ext cx="3011424" cy="2360017"/>
          </a:xfrm>
          <a:prstGeom prst="rect">
            <a:avLst/>
          </a:prstGeom>
        </p:spPr>
        <p:txBody>
          <a:bodyPr lIns="91439" rIns="91439">
            <a:noAutofit/>
          </a:bodyPr>
          <a:lstStyle/>
          <a:p>
            <a:endParaRPr/>
          </a:p>
        </p:txBody>
      </p:sp>
      <p:sp>
        <p:nvSpPr>
          <p:cNvPr id="291"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292"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296" name="Group 20"/>
          <p:cNvGrpSpPr/>
          <p:nvPr/>
        </p:nvGrpSpPr>
        <p:grpSpPr>
          <a:xfrm>
            <a:off x="-35721" y="-28577"/>
            <a:ext cx="12229127" cy="6886811"/>
            <a:chOff x="0" y="0"/>
            <a:chExt cx="12229125" cy="6886809"/>
          </a:xfrm>
        </p:grpSpPr>
        <p:pic>
          <p:nvPicPr>
            <p:cNvPr id="293" name="Picture 21" descr="Picture 21"/>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294" name="Picture 22" descr="Picture 22"/>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295" name="Picture 26" descr="Picture 26"/>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301" name="Group 27"/>
          <p:cNvGrpSpPr/>
          <p:nvPr/>
        </p:nvGrpSpPr>
        <p:grpSpPr>
          <a:xfrm>
            <a:off x="-21433" y="-21432"/>
            <a:ext cx="12213433" cy="6879433"/>
            <a:chOff x="0" y="0"/>
            <a:chExt cx="12213432" cy="6879431"/>
          </a:xfrm>
        </p:grpSpPr>
        <p:grpSp>
          <p:nvGrpSpPr>
            <p:cNvPr id="299" name="Group 28"/>
            <p:cNvGrpSpPr/>
            <p:nvPr/>
          </p:nvGrpSpPr>
          <p:grpSpPr>
            <a:xfrm>
              <a:off x="-1" y="0"/>
              <a:ext cx="12213434" cy="6879432"/>
              <a:chOff x="0" y="0"/>
              <a:chExt cx="12213432" cy="6879431"/>
            </a:xfrm>
          </p:grpSpPr>
          <p:pic>
            <p:nvPicPr>
              <p:cNvPr id="297" name="Picture 30" descr="Picture 30"/>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298" name="Picture 31" descr="Picture 31"/>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300" name="Picture 29" descr="Picture 29"/>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306" name="Group 32"/>
          <p:cNvGrpSpPr/>
          <p:nvPr/>
        </p:nvGrpSpPr>
        <p:grpSpPr>
          <a:xfrm>
            <a:off x="-28575" y="-21433"/>
            <a:ext cx="12220575" cy="6879434"/>
            <a:chOff x="0" y="0"/>
            <a:chExt cx="12220574" cy="6879432"/>
          </a:xfrm>
        </p:grpSpPr>
        <p:grpSp>
          <p:nvGrpSpPr>
            <p:cNvPr id="304" name="Group 41"/>
            <p:cNvGrpSpPr/>
            <p:nvPr/>
          </p:nvGrpSpPr>
          <p:grpSpPr>
            <a:xfrm>
              <a:off x="0" y="-1"/>
              <a:ext cx="12220575" cy="6879434"/>
              <a:chOff x="0" y="0"/>
              <a:chExt cx="12220574" cy="6879432"/>
            </a:xfrm>
          </p:grpSpPr>
          <p:pic>
            <p:nvPicPr>
              <p:cNvPr id="302" name="Picture 43" descr="Picture 43"/>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303" name="Picture 44" descr="Picture 44"/>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305" name="Picture 42" descr="Picture 42"/>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307"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x">
  <p:cSld name="Dark Profile 2">
    <p:bg>
      <p:bgPr>
        <a:solidFill>
          <a:srgbClr val="13010B"/>
        </a:solidFill>
        <a:effectLst/>
      </p:bgPr>
    </p:bg>
    <p:spTree>
      <p:nvGrpSpPr>
        <p:cNvPr id="1" name=""/>
        <p:cNvGrpSpPr/>
        <p:nvPr/>
      </p:nvGrpSpPr>
      <p:grpSpPr>
        <a:xfrm>
          <a:off x="0" y="0"/>
          <a:ext cx="0" cy="0"/>
          <a:chOff x="0" y="0"/>
          <a:chExt cx="0" cy="0"/>
        </a:xfrm>
      </p:grpSpPr>
      <p:pic>
        <p:nvPicPr>
          <p:cNvPr id="3460" name="Picture 9" descr="Picture 9"/>
          <p:cNvPicPr>
            <a:picLocks noChangeAspect="1"/>
          </p:cNvPicPr>
          <p:nvPr/>
        </p:nvPicPr>
        <p:blipFill>
          <a:blip r:embed="rId2"/>
          <a:stretch>
            <a:fillRect/>
          </a:stretch>
        </p:blipFill>
        <p:spPr>
          <a:xfrm>
            <a:off x="11021261" y="6467755"/>
            <a:ext cx="901800" cy="235701"/>
          </a:xfrm>
          <a:prstGeom prst="rect">
            <a:avLst/>
          </a:prstGeom>
          <a:ln w="12700">
            <a:miter lim="400000"/>
          </a:ln>
        </p:spPr>
      </p:pic>
      <p:sp>
        <p:nvSpPr>
          <p:cNvPr id="3461"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462" name="Picture Placeholder 2"/>
          <p:cNvSpPr>
            <a:spLocks noGrp="1"/>
          </p:cNvSpPr>
          <p:nvPr>
            <p:ph type="pic" sz="quarter" idx="13"/>
          </p:nvPr>
        </p:nvSpPr>
        <p:spPr>
          <a:xfrm>
            <a:off x="1939601" y="1823776"/>
            <a:ext cx="1149690" cy="1149689"/>
          </a:xfrm>
          <a:prstGeom prst="rect">
            <a:avLst/>
          </a:prstGeom>
        </p:spPr>
        <p:txBody>
          <a:bodyPr lIns="91439" rIns="91439">
            <a:noAutofit/>
          </a:bodyPr>
          <a:lstStyle/>
          <a:p>
            <a:endParaRPr/>
          </a:p>
        </p:txBody>
      </p:sp>
      <p:sp>
        <p:nvSpPr>
          <p:cNvPr id="3463" name="Body Level One…"/>
          <p:cNvSpPr txBox="1">
            <a:spLocks noGrp="1"/>
          </p:cNvSpPr>
          <p:nvPr>
            <p:ph type="body" sz="quarter" idx="1"/>
          </p:nvPr>
        </p:nvSpPr>
        <p:spPr>
          <a:xfrm>
            <a:off x="1724532" y="3092711"/>
            <a:ext cx="1575713" cy="399790"/>
          </a:xfrm>
          <a:prstGeom prst="rect">
            <a:avLst/>
          </a:prstGeom>
        </p:spPr>
        <p:txBody>
          <a:bodyPr lIns="0" tIns="0" rIns="0" bIns="0"/>
          <a:lstStyle>
            <a:lvl1pPr marL="0" indent="0" algn="ctr" defTabSz="914377">
              <a:spcBef>
                <a:spcPts val="900"/>
              </a:spcBef>
              <a:buSzTx/>
              <a:buFontTx/>
              <a:buNone/>
              <a:defRPr sz="1200" b="1">
                <a:solidFill>
                  <a:srgbClr val="FFFFFF"/>
                </a:solidFill>
                <a:latin typeface="Verdana"/>
                <a:ea typeface="Verdana"/>
                <a:cs typeface="Verdana"/>
                <a:sym typeface="Verdana"/>
              </a:defRPr>
            </a:lvl1pPr>
            <a:lvl2pPr marL="0" indent="0" algn="ctr" defTabSz="914377">
              <a:spcBef>
                <a:spcPts val="900"/>
              </a:spcBef>
              <a:buSzTx/>
              <a:buFontTx/>
              <a:buNone/>
              <a:defRPr sz="1200" b="1">
                <a:solidFill>
                  <a:srgbClr val="FFFFFF"/>
                </a:solidFill>
                <a:latin typeface="Verdana"/>
                <a:ea typeface="Verdana"/>
                <a:cs typeface="Verdana"/>
                <a:sym typeface="Verdana"/>
              </a:defRPr>
            </a:lvl2pPr>
            <a:lvl3pPr marL="0" indent="0" algn="ctr" defTabSz="914377">
              <a:spcBef>
                <a:spcPts val="900"/>
              </a:spcBef>
              <a:buSzTx/>
              <a:buFontTx/>
              <a:buNone/>
              <a:defRPr sz="1200" b="1">
                <a:solidFill>
                  <a:srgbClr val="FFFFFF"/>
                </a:solidFill>
                <a:latin typeface="Verdana"/>
                <a:ea typeface="Verdana"/>
                <a:cs typeface="Verdana"/>
                <a:sym typeface="Verdana"/>
              </a:defRPr>
            </a:lvl3pPr>
            <a:lvl4pPr marL="0" indent="0" algn="ctr" defTabSz="914377">
              <a:spcBef>
                <a:spcPts val="900"/>
              </a:spcBef>
              <a:buSzTx/>
              <a:buFontTx/>
              <a:buNone/>
              <a:defRPr sz="1200" b="1">
                <a:solidFill>
                  <a:srgbClr val="FFFFFF"/>
                </a:solidFill>
                <a:latin typeface="Verdana"/>
                <a:ea typeface="Verdana"/>
                <a:cs typeface="Verdana"/>
                <a:sym typeface="Verdana"/>
              </a:defRPr>
            </a:lvl4pPr>
            <a:lvl5pPr marL="0" indent="0" algn="ctr" defTabSz="914377">
              <a:spcBef>
                <a:spcPts val="900"/>
              </a:spcBef>
              <a:buSzTx/>
              <a:buFontTx/>
              <a:buNone/>
              <a:defRPr sz="1200" b="1">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464" name="Text Placeholder 10"/>
          <p:cNvSpPr>
            <a:spLocks noGrp="1"/>
          </p:cNvSpPr>
          <p:nvPr>
            <p:ph type="body" sz="quarter" idx="14"/>
          </p:nvPr>
        </p:nvSpPr>
        <p:spPr>
          <a:xfrm>
            <a:off x="1724532" y="3492501"/>
            <a:ext cx="1575713" cy="393701"/>
          </a:xfrm>
          <a:prstGeom prst="rect">
            <a:avLst/>
          </a:prstGeom>
        </p:spPr>
        <p:txBody>
          <a:bodyPr lIns="0" tIns="0" rIns="0" bIns="0"/>
          <a:lstStyle/>
          <a:p>
            <a:pPr marL="0" indent="0" algn="ctr" defTabSz="914377">
              <a:spcBef>
                <a:spcPts val="900"/>
              </a:spcBef>
              <a:buSzTx/>
              <a:buFontTx/>
              <a:buNone/>
              <a:defRPr sz="700">
                <a:solidFill>
                  <a:srgbClr val="FFFFFF"/>
                </a:solidFill>
                <a:latin typeface="Verdana"/>
                <a:ea typeface="Verdana"/>
                <a:cs typeface="Verdana"/>
                <a:sym typeface="Verdana"/>
              </a:defRPr>
            </a:pPr>
            <a:endParaRPr/>
          </a:p>
        </p:txBody>
      </p:sp>
      <p:sp>
        <p:nvSpPr>
          <p:cNvPr id="3465" name="Picture Placeholder 2"/>
          <p:cNvSpPr>
            <a:spLocks noGrp="1"/>
          </p:cNvSpPr>
          <p:nvPr>
            <p:ph type="pic" sz="quarter" idx="15"/>
          </p:nvPr>
        </p:nvSpPr>
        <p:spPr>
          <a:xfrm>
            <a:off x="4239519" y="1823776"/>
            <a:ext cx="1149689" cy="1149689"/>
          </a:xfrm>
          <a:prstGeom prst="rect">
            <a:avLst/>
          </a:prstGeom>
        </p:spPr>
        <p:txBody>
          <a:bodyPr lIns="91439" rIns="91439">
            <a:noAutofit/>
          </a:bodyPr>
          <a:lstStyle/>
          <a:p>
            <a:endParaRPr/>
          </a:p>
        </p:txBody>
      </p:sp>
      <p:sp>
        <p:nvSpPr>
          <p:cNvPr id="3466" name="Text Placeholder 10"/>
          <p:cNvSpPr>
            <a:spLocks noGrp="1"/>
          </p:cNvSpPr>
          <p:nvPr>
            <p:ph type="body" sz="quarter" idx="16"/>
          </p:nvPr>
        </p:nvSpPr>
        <p:spPr>
          <a:xfrm>
            <a:off x="4052447" y="3092711"/>
            <a:ext cx="1575714" cy="399790"/>
          </a:xfrm>
          <a:prstGeom prst="rect">
            <a:avLst/>
          </a:prstGeom>
        </p:spPr>
        <p:txBody>
          <a:bodyPr lIns="0" tIns="0" rIns="0" bIns="0"/>
          <a:lstStyle/>
          <a:p>
            <a:pPr marL="0" indent="0" algn="ctr" defTabSz="914377">
              <a:spcBef>
                <a:spcPts val="900"/>
              </a:spcBef>
              <a:buSzTx/>
              <a:buFontTx/>
              <a:buNone/>
              <a:defRPr sz="900" b="1">
                <a:solidFill>
                  <a:srgbClr val="FFFFFF"/>
                </a:solidFill>
                <a:latin typeface="Verdana"/>
                <a:ea typeface="Verdana"/>
                <a:cs typeface="Verdana"/>
                <a:sym typeface="Verdana"/>
              </a:defRPr>
            </a:pPr>
            <a:endParaRPr/>
          </a:p>
        </p:txBody>
      </p:sp>
      <p:sp>
        <p:nvSpPr>
          <p:cNvPr id="3467" name="Text Placeholder 10"/>
          <p:cNvSpPr>
            <a:spLocks noGrp="1"/>
          </p:cNvSpPr>
          <p:nvPr>
            <p:ph type="body" sz="quarter" idx="17"/>
          </p:nvPr>
        </p:nvSpPr>
        <p:spPr>
          <a:xfrm>
            <a:off x="4052447" y="3492501"/>
            <a:ext cx="1575714" cy="393701"/>
          </a:xfrm>
          <a:prstGeom prst="rect">
            <a:avLst/>
          </a:prstGeom>
        </p:spPr>
        <p:txBody>
          <a:bodyPr lIns="0" tIns="0" rIns="0" bIns="0"/>
          <a:lstStyle/>
          <a:p>
            <a:pPr marL="0" indent="0" algn="ctr" defTabSz="914377">
              <a:spcBef>
                <a:spcPts val="900"/>
              </a:spcBef>
              <a:buSzTx/>
              <a:buFontTx/>
              <a:buNone/>
              <a:defRPr sz="700">
                <a:solidFill>
                  <a:srgbClr val="FFFFFF"/>
                </a:solidFill>
                <a:latin typeface="Verdana"/>
                <a:ea typeface="Verdana"/>
                <a:cs typeface="Verdana"/>
                <a:sym typeface="Verdana"/>
              </a:defRPr>
            </a:pPr>
            <a:endParaRPr/>
          </a:p>
        </p:txBody>
      </p:sp>
      <p:sp>
        <p:nvSpPr>
          <p:cNvPr id="3468" name="Picture Placeholder 2"/>
          <p:cNvSpPr>
            <a:spLocks noGrp="1"/>
          </p:cNvSpPr>
          <p:nvPr>
            <p:ph type="pic" sz="quarter" idx="18"/>
          </p:nvPr>
        </p:nvSpPr>
        <p:spPr>
          <a:xfrm>
            <a:off x="6539438" y="1823776"/>
            <a:ext cx="1149690" cy="1149689"/>
          </a:xfrm>
          <a:prstGeom prst="rect">
            <a:avLst/>
          </a:prstGeom>
        </p:spPr>
        <p:txBody>
          <a:bodyPr lIns="91439" rIns="91439">
            <a:noAutofit/>
          </a:bodyPr>
          <a:lstStyle/>
          <a:p>
            <a:endParaRPr/>
          </a:p>
        </p:txBody>
      </p:sp>
      <p:sp>
        <p:nvSpPr>
          <p:cNvPr id="3469" name="Text Placeholder 10"/>
          <p:cNvSpPr>
            <a:spLocks noGrp="1"/>
          </p:cNvSpPr>
          <p:nvPr>
            <p:ph type="body" sz="quarter" idx="19"/>
          </p:nvPr>
        </p:nvSpPr>
        <p:spPr>
          <a:xfrm>
            <a:off x="6380364" y="3092711"/>
            <a:ext cx="1575713" cy="399790"/>
          </a:xfrm>
          <a:prstGeom prst="rect">
            <a:avLst/>
          </a:prstGeom>
        </p:spPr>
        <p:txBody>
          <a:bodyPr lIns="0" tIns="0" rIns="0" bIns="0"/>
          <a:lstStyle/>
          <a:p>
            <a:pPr marL="0" indent="0" algn="ctr" defTabSz="914377">
              <a:spcBef>
                <a:spcPts val="900"/>
              </a:spcBef>
              <a:buSzTx/>
              <a:buFontTx/>
              <a:buNone/>
              <a:defRPr sz="900" b="1">
                <a:solidFill>
                  <a:srgbClr val="FFFFFF"/>
                </a:solidFill>
                <a:latin typeface="Verdana"/>
                <a:ea typeface="Verdana"/>
                <a:cs typeface="Verdana"/>
                <a:sym typeface="Verdana"/>
              </a:defRPr>
            </a:pPr>
            <a:endParaRPr/>
          </a:p>
        </p:txBody>
      </p:sp>
      <p:sp>
        <p:nvSpPr>
          <p:cNvPr id="3470" name="Text Placeholder 10"/>
          <p:cNvSpPr>
            <a:spLocks noGrp="1"/>
          </p:cNvSpPr>
          <p:nvPr>
            <p:ph type="body" sz="quarter" idx="20"/>
          </p:nvPr>
        </p:nvSpPr>
        <p:spPr>
          <a:xfrm>
            <a:off x="6380364" y="3492501"/>
            <a:ext cx="1575713" cy="393701"/>
          </a:xfrm>
          <a:prstGeom prst="rect">
            <a:avLst/>
          </a:prstGeom>
        </p:spPr>
        <p:txBody>
          <a:bodyPr lIns="0" tIns="0" rIns="0" bIns="0"/>
          <a:lstStyle/>
          <a:p>
            <a:pPr marL="0" indent="0" algn="ctr" defTabSz="914377">
              <a:spcBef>
                <a:spcPts val="900"/>
              </a:spcBef>
              <a:buSzTx/>
              <a:buFontTx/>
              <a:buNone/>
              <a:defRPr sz="700">
                <a:solidFill>
                  <a:srgbClr val="FFFFFF"/>
                </a:solidFill>
                <a:latin typeface="Verdana"/>
                <a:ea typeface="Verdana"/>
                <a:cs typeface="Verdana"/>
                <a:sym typeface="Verdana"/>
              </a:defRPr>
            </a:pPr>
            <a:endParaRPr/>
          </a:p>
        </p:txBody>
      </p:sp>
      <p:sp>
        <p:nvSpPr>
          <p:cNvPr id="3471" name="Picture Placeholder 2"/>
          <p:cNvSpPr>
            <a:spLocks noGrp="1"/>
          </p:cNvSpPr>
          <p:nvPr>
            <p:ph type="pic" sz="quarter" idx="21"/>
          </p:nvPr>
        </p:nvSpPr>
        <p:spPr>
          <a:xfrm>
            <a:off x="8921288" y="1823776"/>
            <a:ext cx="1149690" cy="1149689"/>
          </a:xfrm>
          <a:prstGeom prst="rect">
            <a:avLst/>
          </a:prstGeom>
        </p:spPr>
        <p:txBody>
          <a:bodyPr lIns="91439" rIns="91439">
            <a:noAutofit/>
          </a:bodyPr>
          <a:lstStyle/>
          <a:p>
            <a:endParaRPr/>
          </a:p>
        </p:txBody>
      </p:sp>
      <p:sp>
        <p:nvSpPr>
          <p:cNvPr id="3472" name="Text Placeholder 10"/>
          <p:cNvSpPr>
            <a:spLocks noGrp="1"/>
          </p:cNvSpPr>
          <p:nvPr>
            <p:ph type="body" sz="quarter" idx="22"/>
          </p:nvPr>
        </p:nvSpPr>
        <p:spPr>
          <a:xfrm>
            <a:off x="8708279" y="3092711"/>
            <a:ext cx="1575713" cy="399790"/>
          </a:xfrm>
          <a:prstGeom prst="rect">
            <a:avLst/>
          </a:prstGeom>
        </p:spPr>
        <p:txBody>
          <a:bodyPr lIns="0" tIns="0" rIns="0" bIns="0"/>
          <a:lstStyle/>
          <a:p>
            <a:pPr marL="0" indent="0" algn="ctr" defTabSz="914377">
              <a:spcBef>
                <a:spcPts val="900"/>
              </a:spcBef>
              <a:buSzTx/>
              <a:buFontTx/>
              <a:buNone/>
              <a:defRPr sz="900" b="1">
                <a:solidFill>
                  <a:srgbClr val="FFFFFF"/>
                </a:solidFill>
                <a:latin typeface="Verdana"/>
                <a:ea typeface="Verdana"/>
                <a:cs typeface="Verdana"/>
                <a:sym typeface="Verdana"/>
              </a:defRPr>
            </a:pPr>
            <a:endParaRPr/>
          </a:p>
        </p:txBody>
      </p:sp>
      <p:sp>
        <p:nvSpPr>
          <p:cNvPr id="3473" name="Text Placeholder 10"/>
          <p:cNvSpPr>
            <a:spLocks noGrp="1"/>
          </p:cNvSpPr>
          <p:nvPr>
            <p:ph type="body" sz="quarter" idx="23"/>
          </p:nvPr>
        </p:nvSpPr>
        <p:spPr>
          <a:xfrm>
            <a:off x="8708279" y="3492501"/>
            <a:ext cx="1575713" cy="393701"/>
          </a:xfrm>
          <a:prstGeom prst="rect">
            <a:avLst/>
          </a:prstGeom>
        </p:spPr>
        <p:txBody>
          <a:bodyPr lIns="0" tIns="0" rIns="0" bIns="0"/>
          <a:lstStyle/>
          <a:p>
            <a:pPr marL="0" indent="0" algn="ctr" defTabSz="914377">
              <a:spcBef>
                <a:spcPts val="900"/>
              </a:spcBef>
              <a:buSzTx/>
              <a:buFontTx/>
              <a:buNone/>
              <a:defRPr sz="700">
                <a:solidFill>
                  <a:srgbClr val="FFFFFF"/>
                </a:solidFill>
                <a:latin typeface="Verdana"/>
                <a:ea typeface="Verdana"/>
                <a:cs typeface="Verdana"/>
                <a:sym typeface="Verdana"/>
              </a:defRPr>
            </a:pPr>
            <a:endParaRPr/>
          </a:p>
        </p:txBody>
      </p:sp>
      <p:sp>
        <p:nvSpPr>
          <p:cNvPr id="3474" name="Picture Placeholder 2"/>
          <p:cNvSpPr>
            <a:spLocks noGrp="1"/>
          </p:cNvSpPr>
          <p:nvPr>
            <p:ph type="pic" sz="quarter" idx="24"/>
          </p:nvPr>
        </p:nvSpPr>
        <p:spPr>
          <a:xfrm>
            <a:off x="1939601" y="4224075"/>
            <a:ext cx="1149690" cy="1149689"/>
          </a:xfrm>
          <a:prstGeom prst="rect">
            <a:avLst/>
          </a:prstGeom>
        </p:spPr>
        <p:txBody>
          <a:bodyPr lIns="91439" rIns="91439">
            <a:noAutofit/>
          </a:bodyPr>
          <a:lstStyle/>
          <a:p>
            <a:endParaRPr/>
          </a:p>
        </p:txBody>
      </p:sp>
      <p:sp>
        <p:nvSpPr>
          <p:cNvPr id="3475" name="Text Placeholder 10"/>
          <p:cNvSpPr>
            <a:spLocks noGrp="1"/>
          </p:cNvSpPr>
          <p:nvPr>
            <p:ph type="body" sz="quarter" idx="25"/>
          </p:nvPr>
        </p:nvSpPr>
        <p:spPr>
          <a:xfrm>
            <a:off x="1724532" y="5493010"/>
            <a:ext cx="1575713" cy="399790"/>
          </a:xfrm>
          <a:prstGeom prst="rect">
            <a:avLst/>
          </a:prstGeom>
        </p:spPr>
        <p:txBody>
          <a:bodyPr lIns="0" tIns="0" rIns="0" bIns="0"/>
          <a:lstStyle/>
          <a:p>
            <a:pPr marL="0" indent="0" algn="ctr" defTabSz="914377">
              <a:spcBef>
                <a:spcPts val="900"/>
              </a:spcBef>
              <a:buSzTx/>
              <a:buFontTx/>
              <a:buNone/>
              <a:defRPr sz="900" b="1">
                <a:solidFill>
                  <a:srgbClr val="FFFFFF"/>
                </a:solidFill>
                <a:latin typeface="Verdana"/>
                <a:ea typeface="Verdana"/>
                <a:cs typeface="Verdana"/>
                <a:sym typeface="Verdana"/>
              </a:defRPr>
            </a:pPr>
            <a:endParaRPr/>
          </a:p>
        </p:txBody>
      </p:sp>
      <p:sp>
        <p:nvSpPr>
          <p:cNvPr id="3476" name="Text Placeholder 10"/>
          <p:cNvSpPr>
            <a:spLocks noGrp="1"/>
          </p:cNvSpPr>
          <p:nvPr>
            <p:ph type="body" sz="quarter" idx="26"/>
          </p:nvPr>
        </p:nvSpPr>
        <p:spPr>
          <a:xfrm>
            <a:off x="1724532" y="5892801"/>
            <a:ext cx="1575713" cy="393701"/>
          </a:xfrm>
          <a:prstGeom prst="rect">
            <a:avLst/>
          </a:prstGeom>
        </p:spPr>
        <p:txBody>
          <a:bodyPr lIns="0" tIns="0" rIns="0" bIns="0"/>
          <a:lstStyle/>
          <a:p>
            <a:pPr marL="0" indent="0" algn="ctr" defTabSz="914377">
              <a:spcBef>
                <a:spcPts val="900"/>
              </a:spcBef>
              <a:buSzTx/>
              <a:buFontTx/>
              <a:buNone/>
              <a:defRPr sz="700">
                <a:solidFill>
                  <a:srgbClr val="FFFFFF"/>
                </a:solidFill>
                <a:latin typeface="Verdana"/>
                <a:ea typeface="Verdana"/>
                <a:cs typeface="Verdana"/>
                <a:sym typeface="Verdana"/>
              </a:defRPr>
            </a:pPr>
            <a:endParaRPr/>
          </a:p>
        </p:txBody>
      </p:sp>
      <p:sp>
        <p:nvSpPr>
          <p:cNvPr id="3477" name="Picture Placeholder 2"/>
          <p:cNvSpPr>
            <a:spLocks noGrp="1"/>
          </p:cNvSpPr>
          <p:nvPr>
            <p:ph type="pic" sz="quarter" idx="27"/>
          </p:nvPr>
        </p:nvSpPr>
        <p:spPr>
          <a:xfrm>
            <a:off x="4239519" y="4224075"/>
            <a:ext cx="1149689" cy="1149689"/>
          </a:xfrm>
          <a:prstGeom prst="rect">
            <a:avLst/>
          </a:prstGeom>
        </p:spPr>
        <p:txBody>
          <a:bodyPr lIns="91439" rIns="91439">
            <a:noAutofit/>
          </a:bodyPr>
          <a:lstStyle/>
          <a:p>
            <a:endParaRPr/>
          </a:p>
        </p:txBody>
      </p:sp>
      <p:sp>
        <p:nvSpPr>
          <p:cNvPr id="3478" name="Text Placeholder 10"/>
          <p:cNvSpPr>
            <a:spLocks noGrp="1"/>
          </p:cNvSpPr>
          <p:nvPr>
            <p:ph type="body" sz="quarter" idx="28"/>
          </p:nvPr>
        </p:nvSpPr>
        <p:spPr>
          <a:xfrm>
            <a:off x="4052447" y="5493010"/>
            <a:ext cx="1575714" cy="399790"/>
          </a:xfrm>
          <a:prstGeom prst="rect">
            <a:avLst/>
          </a:prstGeom>
        </p:spPr>
        <p:txBody>
          <a:bodyPr lIns="0" tIns="0" rIns="0" bIns="0"/>
          <a:lstStyle/>
          <a:p>
            <a:pPr marL="0" indent="0" algn="ctr" defTabSz="914377">
              <a:spcBef>
                <a:spcPts val="900"/>
              </a:spcBef>
              <a:buSzTx/>
              <a:buFontTx/>
              <a:buNone/>
              <a:defRPr sz="900" b="1">
                <a:solidFill>
                  <a:srgbClr val="FFFFFF"/>
                </a:solidFill>
                <a:latin typeface="Verdana"/>
                <a:ea typeface="Verdana"/>
                <a:cs typeface="Verdana"/>
                <a:sym typeface="Verdana"/>
              </a:defRPr>
            </a:pPr>
            <a:endParaRPr/>
          </a:p>
        </p:txBody>
      </p:sp>
      <p:sp>
        <p:nvSpPr>
          <p:cNvPr id="3479" name="Text Placeholder 10"/>
          <p:cNvSpPr>
            <a:spLocks noGrp="1"/>
          </p:cNvSpPr>
          <p:nvPr>
            <p:ph type="body" sz="quarter" idx="29"/>
          </p:nvPr>
        </p:nvSpPr>
        <p:spPr>
          <a:xfrm>
            <a:off x="4052447" y="5892801"/>
            <a:ext cx="1575714" cy="393701"/>
          </a:xfrm>
          <a:prstGeom prst="rect">
            <a:avLst/>
          </a:prstGeom>
        </p:spPr>
        <p:txBody>
          <a:bodyPr lIns="0" tIns="0" rIns="0" bIns="0"/>
          <a:lstStyle/>
          <a:p>
            <a:pPr marL="0" indent="0" algn="ctr" defTabSz="914377">
              <a:spcBef>
                <a:spcPts val="900"/>
              </a:spcBef>
              <a:buSzTx/>
              <a:buFontTx/>
              <a:buNone/>
              <a:defRPr sz="700">
                <a:solidFill>
                  <a:srgbClr val="FFFFFF"/>
                </a:solidFill>
                <a:latin typeface="Verdana"/>
                <a:ea typeface="Verdana"/>
                <a:cs typeface="Verdana"/>
                <a:sym typeface="Verdana"/>
              </a:defRPr>
            </a:pPr>
            <a:endParaRPr/>
          </a:p>
        </p:txBody>
      </p:sp>
      <p:sp>
        <p:nvSpPr>
          <p:cNvPr id="3480" name="Picture Placeholder 2"/>
          <p:cNvSpPr>
            <a:spLocks noGrp="1"/>
          </p:cNvSpPr>
          <p:nvPr>
            <p:ph type="pic" sz="quarter" idx="30"/>
          </p:nvPr>
        </p:nvSpPr>
        <p:spPr>
          <a:xfrm>
            <a:off x="6539438" y="4224075"/>
            <a:ext cx="1149690" cy="1149689"/>
          </a:xfrm>
          <a:prstGeom prst="rect">
            <a:avLst/>
          </a:prstGeom>
        </p:spPr>
        <p:txBody>
          <a:bodyPr lIns="91439" rIns="91439">
            <a:noAutofit/>
          </a:bodyPr>
          <a:lstStyle/>
          <a:p>
            <a:endParaRPr/>
          </a:p>
        </p:txBody>
      </p:sp>
      <p:sp>
        <p:nvSpPr>
          <p:cNvPr id="3481" name="Text Placeholder 10"/>
          <p:cNvSpPr>
            <a:spLocks noGrp="1"/>
          </p:cNvSpPr>
          <p:nvPr>
            <p:ph type="body" sz="quarter" idx="31"/>
          </p:nvPr>
        </p:nvSpPr>
        <p:spPr>
          <a:xfrm>
            <a:off x="6380364" y="5493010"/>
            <a:ext cx="1575713" cy="399790"/>
          </a:xfrm>
          <a:prstGeom prst="rect">
            <a:avLst/>
          </a:prstGeom>
        </p:spPr>
        <p:txBody>
          <a:bodyPr lIns="0" tIns="0" rIns="0" bIns="0"/>
          <a:lstStyle/>
          <a:p>
            <a:pPr marL="0" indent="0" algn="ctr" defTabSz="914377">
              <a:spcBef>
                <a:spcPts val="900"/>
              </a:spcBef>
              <a:buSzTx/>
              <a:buFontTx/>
              <a:buNone/>
              <a:defRPr sz="900" b="1">
                <a:solidFill>
                  <a:srgbClr val="FFFFFF"/>
                </a:solidFill>
                <a:latin typeface="Verdana"/>
                <a:ea typeface="Verdana"/>
                <a:cs typeface="Verdana"/>
                <a:sym typeface="Verdana"/>
              </a:defRPr>
            </a:pPr>
            <a:endParaRPr/>
          </a:p>
        </p:txBody>
      </p:sp>
      <p:sp>
        <p:nvSpPr>
          <p:cNvPr id="3482" name="Text Placeholder 10"/>
          <p:cNvSpPr>
            <a:spLocks noGrp="1"/>
          </p:cNvSpPr>
          <p:nvPr>
            <p:ph type="body" sz="quarter" idx="32"/>
          </p:nvPr>
        </p:nvSpPr>
        <p:spPr>
          <a:xfrm>
            <a:off x="6380364" y="5892801"/>
            <a:ext cx="1575713" cy="393701"/>
          </a:xfrm>
          <a:prstGeom prst="rect">
            <a:avLst/>
          </a:prstGeom>
        </p:spPr>
        <p:txBody>
          <a:bodyPr lIns="0" tIns="0" rIns="0" bIns="0"/>
          <a:lstStyle/>
          <a:p>
            <a:pPr marL="0" indent="0" algn="ctr" defTabSz="914377">
              <a:spcBef>
                <a:spcPts val="900"/>
              </a:spcBef>
              <a:buSzTx/>
              <a:buFontTx/>
              <a:buNone/>
              <a:defRPr sz="700">
                <a:solidFill>
                  <a:srgbClr val="FFFFFF"/>
                </a:solidFill>
                <a:latin typeface="Verdana"/>
                <a:ea typeface="Verdana"/>
                <a:cs typeface="Verdana"/>
                <a:sym typeface="Verdana"/>
              </a:defRPr>
            </a:pPr>
            <a:endParaRPr/>
          </a:p>
        </p:txBody>
      </p:sp>
      <p:sp>
        <p:nvSpPr>
          <p:cNvPr id="3483" name="Picture Placeholder 2"/>
          <p:cNvSpPr>
            <a:spLocks noGrp="1"/>
          </p:cNvSpPr>
          <p:nvPr>
            <p:ph type="pic" sz="quarter" idx="33"/>
          </p:nvPr>
        </p:nvSpPr>
        <p:spPr>
          <a:xfrm>
            <a:off x="8921288" y="4224075"/>
            <a:ext cx="1149690" cy="1149689"/>
          </a:xfrm>
          <a:prstGeom prst="rect">
            <a:avLst/>
          </a:prstGeom>
        </p:spPr>
        <p:txBody>
          <a:bodyPr lIns="91439" rIns="91439">
            <a:noAutofit/>
          </a:bodyPr>
          <a:lstStyle/>
          <a:p>
            <a:endParaRPr/>
          </a:p>
        </p:txBody>
      </p:sp>
      <p:sp>
        <p:nvSpPr>
          <p:cNvPr id="3484" name="Text Placeholder 10"/>
          <p:cNvSpPr>
            <a:spLocks noGrp="1"/>
          </p:cNvSpPr>
          <p:nvPr>
            <p:ph type="body" sz="quarter" idx="34"/>
          </p:nvPr>
        </p:nvSpPr>
        <p:spPr>
          <a:xfrm>
            <a:off x="8708279" y="5493010"/>
            <a:ext cx="1575713" cy="399790"/>
          </a:xfrm>
          <a:prstGeom prst="rect">
            <a:avLst/>
          </a:prstGeom>
        </p:spPr>
        <p:txBody>
          <a:bodyPr lIns="0" tIns="0" rIns="0" bIns="0"/>
          <a:lstStyle/>
          <a:p>
            <a:pPr marL="0" indent="0" algn="ctr" defTabSz="914377">
              <a:spcBef>
                <a:spcPts val="900"/>
              </a:spcBef>
              <a:buSzTx/>
              <a:buFontTx/>
              <a:buNone/>
              <a:defRPr sz="900" b="1">
                <a:solidFill>
                  <a:srgbClr val="FFFFFF"/>
                </a:solidFill>
                <a:latin typeface="Verdana"/>
                <a:ea typeface="Verdana"/>
                <a:cs typeface="Verdana"/>
                <a:sym typeface="Verdana"/>
              </a:defRPr>
            </a:pPr>
            <a:endParaRPr/>
          </a:p>
        </p:txBody>
      </p:sp>
      <p:sp>
        <p:nvSpPr>
          <p:cNvPr id="3485" name="Text Placeholder 10"/>
          <p:cNvSpPr>
            <a:spLocks noGrp="1"/>
          </p:cNvSpPr>
          <p:nvPr>
            <p:ph type="body" sz="quarter" idx="35"/>
          </p:nvPr>
        </p:nvSpPr>
        <p:spPr>
          <a:xfrm>
            <a:off x="8708279" y="5892801"/>
            <a:ext cx="1575713" cy="393701"/>
          </a:xfrm>
          <a:prstGeom prst="rect">
            <a:avLst/>
          </a:prstGeom>
        </p:spPr>
        <p:txBody>
          <a:bodyPr lIns="0" tIns="0" rIns="0" bIns="0"/>
          <a:lstStyle/>
          <a:p>
            <a:pPr marL="0" indent="0" algn="ctr" defTabSz="914377">
              <a:spcBef>
                <a:spcPts val="900"/>
              </a:spcBef>
              <a:buSzTx/>
              <a:buFontTx/>
              <a:buNone/>
              <a:defRPr sz="700">
                <a:solidFill>
                  <a:srgbClr val="FFFFFF"/>
                </a:solidFill>
                <a:latin typeface="Verdana"/>
                <a:ea typeface="Verdana"/>
                <a:cs typeface="Verdana"/>
                <a:sym typeface="Verdana"/>
              </a:defRPr>
            </a:pPr>
            <a:endParaRPr/>
          </a:p>
        </p:txBody>
      </p:sp>
      <p:grpSp>
        <p:nvGrpSpPr>
          <p:cNvPr id="3489" name="Group 80"/>
          <p:cNvGrpSpPr/>
          <p:nvPr/>
        </p:nvGrpSpPr>
        <p:grpSpPr>
          <a:xfrm>
            <a:off x="-35723" y="-28578"/>
            <a:ext cx="12229131" cy="6886814"/>
            <a:chOff x="-1" y="-1"/>
            <a:chExt cx="12229130" cy="6886813"/>
          </a:xfrm>
        </p:grpSpPr>
        <p:pic>
          <p:nvPicPr>
            <p:cNvPr id="3486" name="Picture 81" descr="Picture 81"/>
            <p:cNvPicPr>
              <a:picLocks noChangeAspect="1"/>
            </p:cNvPicPr>
            <p:nvPr/>
          </p:nvPicPr>
          <p:blipFill>
            <a:blip r:embed="rId3"/>
            <a:stretch>
              <a:fillRect/>
            </a:stretch>
          </p:blipFill>
          <p:spPr>
            <a:xfrm>
              <a:off x="7959993" y="6368207"/>
              <a:ext cx="4269136" cy="518605"/>
            </a:xfrm>
            <a:prstGeom prst="rect">
              <a:avLst/>
            </a:prstGeom>
            <a:ln w="12700" cap="flat">
              <a:noFill/>
              <a:miter lim="400000"/>
            </a:ln>
            <a:effectLst/>
          </p:spPr>
        </p:pic>
        <p:pic>
          <p:nvPicPr>
            <p:cNvPr id="3487" name="Picture 82" descr="Picture 82"/>
            <p:cNvPicPr>
              <a:picLocks noChangeAspect="1"/>
            </p:cNvPicPr>
            <p:nvPr/>
          </p:nvPicPr>
          <p:blipFill>
            <a:blip r:embed="rId4"/>
            <a:stretch>
              <a:fillRect/>
            </a:stretch>
          </p:blipFill>
          <p:spPr>
            <a:xfrm>
              <a:off x="10667560" y="6460725"/>
              <a:ext cx="1455156" cy="360882"/>
            </a:xfrm>
            <a:prstGeom prst="rect">
              <a:avLst/>
            </a:prstGeom>
            <a:ln w="12700" cap="flat">
              <a:noFill/>
              <a:miter lim="400000"/>
            </a:ln>
            <a:effectLst/>
          </p:spPr>
        </p:pic>
        <p:pic>
          <p:nvPicPr>
            <p:cNvPr id="3488" name="Picture 83" descr="Picture 83"/>
            <p:cNvPicPr>
              <a:picLocks noChangeAspect="1"/>
            </p:cNvPicPr>
            <p:nvPr/>
          </p:nvPicPr>
          <p:blipFill>
            <a:blip r:embed="rId3"/>
            <a:srcRect r="67303" b="20341"/>
            <a:stretch>
              <a:fillRect/>
            </a:stretch>
          </p:blipFill>
          <p:spPr>
            <a:xfrm rot="10800000">
              <a:off x="-2" y="-2"/>
              <a:ext cx="1162923" cy="344175"/>
            </a:xfrm>
            <a:prstGeom prst="rect">
              <a:avLst/>
            </a:prstGeom>
            <a:ln w="12700" cap="flat">
              <a:noFill/>
              <a:miter lim="400000"/>
            </a:ln>
            <a:effectLst/>
          </p:spPr>
        </p:pic>
      </p:grpSp>
      <p:grpSp>
        <p:nvGrpSpPr>
          <p:cNvPr id="3494" name="Group 84"/>
          <p:cNvGrpSpPr/>
          <p:nvPr/>
        </p:nvGrpSpPr>
        <p:grpSpPr>
          <a:xfrm>
            <a:off x="-21431" y="-21434"/>
            <a:ext cx="12213435" cy="6879439"/>
            <a:chOff x="0" y="-2"/>
            <a:chExt cx="12213434" cy="6879438"/>
          </a:xfrm>
        </p:grpSpPr>
        <p:grpSp>
          <p:nvGrpSpPr>
            <p:cNvPr id="3492" name="Group 85"/>
            <p:cNvGrpSpPr/>
            <p:nvPr/>
          </p:nvGrpSpPr>
          <p:grpSpPr>
            <a:xfrm>
              <a:off x="0" y="-3"/>
              <a:ext cx="12213436" cy="6879439"/>
              <a:chOff x="0" y="-1"/>
              <a:chExt cx="12213434" cy="6879437"/>
            </a:xfrm>
          </p:grpSpPr>
          <p:pic>
            <p:nvPicPr>
              <p:cNvPr id="3490" name="Picture 87" descr="Picture 87"/>
              <p:cNvPicPr>
                <a:picLocks noChangeAspect="1"/>
              </p:cNvPicPr>
              <p:nvPr/>
            </p:nvPicPr>
            <p:blipFill>
              <a:blip r:embed="rId5"/>
              <a:stretch>
                <a:fillRect/>
              </a:stretch>
            </p:blipFill>
            <p:spPr>
              <a:xfrm>
                <a:off x="7946232" y="6361066"/>
                <a:ext cx="4267203" cy="518371"/>
              </a:xfrm>
              <a:prstGeom prst="rect">
                <a:avLst/>
              </a:prstGeom>
              <a:ln w="12700" cap="flat">
                <a:noFill/>
                <a:miter lim="400000"/>
              </a:ln>
              <a:effectLst/>
            </p:spPr>
          </p:pic>
          <p:pic>
            <p:nvPicPr>
              <p:cNvPr id="3491" name="Picture 88" descr="Picture 88"/>
              <p:cNvPicPr>
                <a:picLocks noChangeAspect="1"/>
              </p:cNvPicPr>
              <p:nvPr/>
            </p:nvPicPr>
            <p:blipFill>
              <a:blip r:embed="rId5"/>
              <a:srcRect r="67706" b="21994"/>
              <a:stretch>
                <a:fillRect/>
              </a:stretch>
            </p:blipFill>
            <p:spPr>
              <a:xfrm rot="10800000">
                <a:off x="0" y="-2"/>
                <a:ext cx="1148614" cy="337031"/>
              </a:xfrm>
              <a:prstGeom prst="rect">
                <a:avLst/>
              </a:prstGeom>
              <a:ln w="12700" cap="flat">
                <a:noFill/>
                <a:miter lim="400000"/>
              </a:ln>
              <a:effectLst/>
            </p:spPr>
          </p:pic>
        </p:grpSp>
        <p:pic>
          <p:nvPicPr>
            <p:cNvPr id="3493" name="Picture 86" descr="Picture 86"/>
            <p:cNvPicPr>
              <a:picLocks noChangeAspect="1"/>
            </p:cNvPicPr>
            <p:nvPr/>
          </p:nvPicPr>
          <p:blipFill>
            <a:blip r:embed="rId6"/>
            <a:stretch>
              <a:fillRect/>
            </a:stretch>
          </p:blipFill>
          <p:spPr>
            <a:xfrm>
              <a:off x="10356833" y="6432331"/>
              <a:ext cx="1680303" cy="425960"/>
            </a:xfrm>
            <a:prstGeom prst="rect">
              <a:avLst/>
            </a:prstGeom>
            <a:ln w="12700" cap="flat">
              <a:noFill/>
              <a:miter lim="400000"/>
            </a:ln>
            <a:effectLst/>
          </p:spPr>
        </p:pic>
      </p:grpSp>
      <p:grpSp>
        <p:nvGrpSpPr>
          <p:cNvPr id="3499" name="Group 89"/>
          <p:cNvGrpSpPr/>
          <p:nvPr/>
        </p:nvGrpSpPr>
        <p:grpSpPr>
          <a:xfrm>
            <a:off x="-28578" y="-21437"/>
            <a:ext cx="12220581" cy="6879440"/>
            <a:chOff x="-1" y="-2"/>
            <a:chExt cx="12220579" cy="6879439"/>
          </a:xfrm>
        </p:grpSpPr>
        <p:grpSp>
          <p:nvGrpSpPr>
            <p:cNvPr id="3497" name="Group 90"/>
            <p:cNvGrpSpPr/>
            <p:nvPr/>
          </p:nvGrpSpPr>
          <p:grpSpPr>
            <a:xfrm>
              <a:off x="-2" y="-3"/>
              <a:ext cx="12220581" cy="6879440"/>
              <a:chOff x="-1" y="-1"/>
              <a:chExt cx="12220579" cy="6879438"/>
            </a:xfrm>
          </p:grpSpPr>
          <p:pic>
            <p:nvPicPr>
              <p:cNvPr id="3495" name="Picture 92" descr="Picture 92"/>
              <p:cNvPicPr>
                <a:picLocks noChangeAspect="1"/>
              </p:cNvPicPr>
              <p:nvPr/>
            </p:nvPicPr>
            <p:blipFill>
              <a:blip r:embed="rId7"/>
              <a:stretch>
                <a:fillRect/>
              </a:stretch>
            </p:blipFill>
            <p:spPr>
              <a:xfrm>
                <a:off x="7953368" y="6361067"/>
                <a:ext cx="4267211" cy="518371"/>
              </a:xfrm>
              <a:prstGeom prst="rect">
                <a:avLst/>
              </a:prstGeom>
              <a:ln w="12700" cap="flat">
                <a:noFill/>
                <a:miter lim="400000"/>
              </a:ln>
              <a:effectLst/>
            </p:spPr>
          </p:pic>
          <p:pic>
            <p:nvPicPr>
              <p:cNvPr id="3496" name="Picture 93" descr="Picture 93"/>
              <p:cNvPicPr>
                <a:picLocks noChangeAspect="1"/>
              </p:cNvPicPr>
              <p:nvPr/>
            </p:nvPicPr>
            <p:blipFill>
              <a:blip r:embed="rId7"/>
              <a:srcRect r="67505" b="21994"/>
              <a:stretch>
                <a:fillRect/>
              </a:stretch>
            </p:blipFill>
            <p:spPr>
              <a:xfrm rot="10800000">
                <a:off x="-2" y="-2"/>
                <a:ext cx="1155759" cy="337029"/>
              </a:xfrm>
              <a:prstGeom prst="rect">
                <a:avLst/>
              </a:prstGeom>
              <a:ln w="12700" cap="flat">
                <a:noFill/>
                <a:miter lim="400000"/>
              </a:ln>
              <a:effectLst/>
            </p:spPr>
          </p:pic>
        </p:grpSp>
        <p:pic>
          <p:nvPicPr>
            <p:cNvPr id="3498" name="Picture 91" descr="Picture 91"/>
            <p:cNvPicPr>
              <a:picLocks noChangeAspect="1"/>
            </p:cNvPicPr>
            <p:nvPr/>
          </p:nvPicPr>
          <p:blipFill>
            <a:blip r:embed="rId2"/>
            <a:stretch>
              <a:fillRect/>
            </a:stretch>
          </p:blipFill>
          <p:spPr>
            <a:xfrm>
              <a:off x="11049837" y="6489191"/>
              <a:ext cx="901799" cy="235699"/>
            </a:xfrm>
            <a:prstGeom prst="rect">
              <a:avLst/>
            </a:prstGeom>
            <a:ln w="12700" cap="flat">
              <a:noFill/>
              <a:miter lim="400000"/>
            </a:ln>
            <a:effectLst/>
          </p:spPr>
        </p:pic>
      </p:grpSp>
      <p:sp>
        <p:nvSpPr>
          <p:cNvPr id="3500"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x">
  <p:cSld name="Dark Collage 1">
    <p:bg>
      <p:bgPr>
        <a:solidFill>
          <a:srgbClr val="13010B"/>
        </a:solidFill>
        <a:effectLst/>
      </p:bgPr>
    </p:bg>
    <p:spTree>
      <p:nvGrpSpPr>
        <p:cNvPr id="1" name=""/>
        <p:cNvGrpSpPr/>
        <p:nvPr/>
      </p:nvGrpSpPr>
      <p:grpSpPr>
        <a:xfrm>
          <a:off x="0" y="0"/>
          <a:ext cx="0" cy="0"/>
          <a:chOff x="0" y="0"/>
          <a:chExt cx="0" cy="0"/>
        </a:xfrm>
      </p:grpSpPr>
      <p:pic>
        <p:nvPicPr>
          <p:cNvPr id="3507" name="Picture 9" descr="Picture 9"/>
          <p:cNvPicPr>
            <a:picLocks noChangeAspect="1"/>
          </p:cNvPicPr>
          <p:nvPr/>
        </p:nvPicPr>
        <p:blipFill>
          <a:blip r:embed="rId2"/>
          <a:stretch>
            <a:fillRect/>
          </a:stretch>
        </p:blipFill>
        <p:spPr>
          <a:xfrm>
            <a:off x="11021261" y="6467755"/>
            <a:ext cx="901800" cy="235701"/>
          </a:xfrm>
          <a:prstGeom prst="rect">
            <a:avLst/>
          </a:prstGeom>
          <a:ln w="12700">
            <a:miter lim="400000"/>
          </a:ln>
        </p:spPr>
      </p:pic>
      <p:sp>
        <p:nvSpPr>
          <p:cNvPr id="3508" name="Bildplatzhalter 8"/>
          <p:cNvSpPr>
            <a:spLocks noGrp="1"/>
          </p:cNvSpPr>
          <p:nvPr>
            <p:ph type="pic" sz="quarter" idx="13"/>
          </p:nvPr>
        </p:nvSpPr>
        <p:spPr>
          <a:xfrm>
            <a:off x="124692" y="1814435"/>
            <a:ext cx="2801390" cy="2861537"/>
          </a:xfrm>
          <a:prstGeom prst="rect">
            <a:avLst/>
          </a:prstGeom>
        </p:spPr>
        <p:txBody>
          <a:bodyPr lIns="91439" rIns="91439">
            <a:noAutofit/>
          </a:bodyPr>
          <a:lstStyle/>
          <a:p>
            <a:endParaRPr/>
          </a:p>
        </p:txBody>
      </p:sp>
      <p:sp>
        <p:nvSpPr>
          <p:cNvPr id="3509"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510" name="Body Level One…"/>
          <p:cNvSpPr txBox="1">
            <a:spLocks noGrp="1"/>
          </p:cNvSpPr>
          <p:nvPr>
            <p:ph type="body" sz="quarter" idx="1"/>
          </p:nvPr>
        </p:nvSpPr>
        <p:spPr>
          <a:xfrm>
            <a:off x="838200" y="4821237"/>
            <a:ext cx="10515600" cy="1355729"/>
          </a:xfrm>
          <a:prstGeom prst="rect">
            <a:avLst/>
          </a:prstGeom>
        </p:spPr>
        <p:txBody>
          <a:bodyPr lIns="60956" tIns="60956" rIns="60956" bIns="60956"/>
          <a:lstStyle>
            <a:lvl1pPr marL="228593" indent="-228593" defTabSz="914377">
              <a:spcBef>
                <a:spcPts val="900"/>
              </a:spcBef>
              <a:defRPr sz="2100">
                <a:solidFill>
                  <a:srgbClr val="FFFFFF"/>
                </a:solidFill>
                <a:latin typeface="Verdana"/>
                <a:ea typeface="Verdana"/>
                <a:cs typeface="Verdana"/>
                <a:sym typeface="Verdana"/>
              </a:defRPr>
            </a:lvl1pPr>
            <a:lvl2pPr marL="738535" indent="-281346" defTabSz="914377">
              <a:spcBef>
                <a:spcPts val="900"/>
              </a:spcBef>
              <a:defRPr sz="2100">
                <a:solidFill>
                  <a:srgbClr val="FFFFFF"/>
                </a:solidFill>
                <a:latin typeface="Verdana"/>
                <a:ea typeface="Verdana"/>
                <a:cs typeface="Verdana"/>
                <a:sym typeface="Verdana"/>
              </a:defRPr>
            </a:lvl2pPr>
            <a:lvl3pPr marL="1280126" indent="-365750" defTabSz="914377">
              <a:spcBef>
                <a:spcPts val="900"/>
              </a:spcBef>
              <a:defRPr sz="2100">
                <a:solidFill>
                  <a:srgbClr val="FFFFFF"/>
                </a:solidFill>
                <a:latin typeface="Verdana"/>
                <a:ea typeface="Verdana"/>
                <a:cs typeface="Verdana"/>
                <a:sym typeface="Verdana"/>
              </a:defRPr>
            </a:lvl3pPr>
            <a:lvl4pPr marL="1652912" indent="-281346" defTabSz="914377">
              <a:spcBef>
                <a:spcPts val="900"/>
              </a:spcBef>
              <a:defRPr sz="2100">
                <a:solidFill>
                  <a:srgbClr val="FFFFFF"/>
                </a:solidFill>
                <a:latin typeface="Verdana"/>
                <a:ea typeface="Verdana"/>
                <a:cs typeface="Verdana"/>
                <a:sym typeface="Verdana"/>
              </a:defRPr>
            </a:lvl4pPr>
            <a:lvl5pPr marL="2110101" indent="-281346" defTabSz="914377">
              <a:spcBef>
                <a:spcPts val="900"/>
              </a:spcBef>
              <a:defRPr sz="21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511" name="Bildplatzhalter 8"/>
          <p:cNvSpPr>
            <a:spLocks noGrp="1"/>
          </p:cNvSpPr>
          <p:nvPr>
            <p:ph type="pic" sz="quarter" idx="14"/>
          </p:nvPr>
        </p:nvSpPr>
        <p:spPr>
          <a:xfrm>
            <a:off x="3058760" y="3316902"/>
            <a:ext cx="1529593" cy="1359069"/>
          </a:xfrm>
          <a:prstGeom prst="rect">
            <a:avLst/>
          </a:prstGeom>
        </p:spPr>
        <p:txBody>
          <a:bodyPr lIns="91439" rIns="91439">
            <a:noAutofit/>
          </a:bodyPr>
          <a:lstStyle/>
          <a:p>
            <a:endParaRPr/>
          </a:p>
        </p:txBody>
      </p:sp>
      <p:sp>
        <p:nvSpPr>
          <p:cNvPr id="3512" name="Bildplatzhalter 8"/>
          <p:cNvSpPr>
            <a:spLocks noGrp="1"/>
          </p:cNvSpPr>
          <p:nvPr>
            <p:ph type="pic" sz="quarter" idx="15"/>
          </p:nvPr>
        </p:nvSpPr>
        <p:spPr>
          <a:xfrm>
            <a:off x="3058760" y="1814435"/>
            <a:ext cx="1529593" cy="1359070"/>
          </a:xfrm>
          <a:prstGeom prst="rect">
            <a:avLst/>
          </a:prstGeom>
        </p:spPr>
        <p:txBody>
          <a:bodyPr lIns="91439" rIns="91439">
            <a:noAutofit/>
          </a:bodyPr>
          <a:lstStyle/>
          <a:p>
            <a:endParaRPr/>
          </a:p>
        </p:txBody>
      </p:sp>
      <p:sp>
        <p:nvSpPr>
          <p:cNvPr id="3513" name="Bildplatzhalter 8"/>
          <p:cNvSpPr>
            <a:spLocks noGrp="1"/>
          </p:cNvSpPr>
          <p:nvPr>
            <p:ph type="pic" sz="quarter" idx="16"/>
          </p:nvPr>
        </p:nvSpPr>
        <p:spPr>
          <a:xfrm>
            <a:off x="7603649" y="1814435"/>
            <a:ext cx="2087882" cy="2861537"/>
          </a:xfrm>
          <a:prstGeom prst="rect">
            <a:avLst/>
          </a:prstGeom>
        </p:spPr>
        <p:txBody>
          <a:bodyPr lIns="91439" rIns="91439">
            <a:noAutofit/>
          </a:bodyPr>
          <a:lstStyle/>
          <a:p>
            <a:endParaRPr/>
          </a:p>
        </p:txBody>
      </p:sp>
      <p:sp>
        <p:nvSpPr>
          <p:cNvPr id="3514" name="Bildplatzhalter 8"/>
          <p:cNvSpPr>
            <a:spLocks noGrp="1"/>
          </p:cNvSpPr>
          <p:nvPr>
            <p:ph type="pic" sz="quarter" idx="17"/>
          </p:nvPr>
        </p:nvSpPr>
        <p:spPr>
          <a:xfrm>
            <a:off x="9824207" y="3316902"/>
            <a:ext cx="2239640" cy="1359069"/>
          </a:xfrm>
          <a:prstGeom prst="rect">
            <a:avLst/>
          </a:prstGeom>
        </p:spPr>
        <p:txBody>
          <a:bodyPr lIns="91439" rIns="91439">
            <a:noAutofit/>
          </a:bodyPr>
          <a:lstStyle/>
          <a:p>
            <a:endParaRPr/>
          </a:p>
        </p:txBody>
      </p:sp>
      <p:sp>
        <p:nvSpPr>
          <p:cNvPr id="3515" name="Bildplatzhalter 8"/>
          <p:cNvSpPr>
            <a:spLocks noGrp="1"/>
          </p:cNvSpPr>
          <p:nvPr>
            <p:ph type="pic" sz="quarter" idx="18"/>
          </p:nvPr>
        </p:nvSpPr>
        <p:spPr>
          <a:xfrm>
            <a:off x="9824207" y="1814435"/>
            <a:ext cx="2239640" cy="1359070"/>
          </a:xfrm>
          <a:prstGeom prst="rect">
            <a:avLst/>
          </a:prstGeom>
        </p:spPr>
        <p:txBody>
          <a:bodyPr lIns="91439" rIns="91439">
            <a:noAutofit/>
          </a:bodyPr>
          <a:lstStyle/>
          <a:p>
            <a:endParaRPr/>
          </a:p>
        </p:txBody>
      </p:sp>
      <p:sp>
        <p:nvSpPr>
          <p:cNvPr id="3516" name="Bildplatzhalter 8"/>
          <p:cNvSpPr>
            <a:spLocks noGrp="1"/>
          </p:cNvSpPr>
          <p:nvPr>
            <p:ph type="pic" sz="quarter" idx="19"/>
          </p:nvPr>
        </p:nvSpPr>
        <p:spPr>
          <a:xfrm>
            <a:off x="4721028" y="3316902"/>
            <a:ext cx="2749946" cy="1359069"/>
          </a:xfrm>
          <a:prstGeom prst="rect">
            <a:avLst/>
          </a:prstGeom>
        </p:spPr>
        <p:txBody>
          <a:bodyPr lIns="91439" rIns="91439">
            <a:noAutofit/>
          </a:bodyPr>
          <a:lstStyle/>
          <a:p>
            <a:endParaRPr/>
          </a:p>
        </p:txBody>
      </p:sp>
      <p:sp>
        <p:nvSpPr>
          <p:cNvPr id="3517" name="Bildplatzhalter 8"/>
          <p:cNvSpPr>
            <a:spLocks noGrp="1"/>
          </p:cNvSpPr>
          <p:nvPr>
            <p:ph type="pic" sz="quarter" idx="20"/>
          </p:nvPr>
        </p:nvSpPr>
        <p:spPr>
          <a:xfrm>
            <a:off x="4721028" y="1814435"/>
            <a:ext cx="2749946" cy="1359070"/>
          </a:xfrm>
          <a:prstGeom prst="rect">
            <a:avLst/>
          </a:prstGeom>
        </p:spPr>
        <p:txBody>
          <a:bodyPr lIns="91439" rIns="91439">
            <a:noAutofit/>
          </a:bodyPr>
          <a:lstStyle/>
          <a:p>
            <a:endParaRPr/>
          </a:p>
        </p:txBody>
      </p:sp>
      <p:grpSp>
        <p:nvGrpSpPr>
          <p:cNvPr id="3521" name="Group 16"/>
          <p:cNvGrpSpPr/>
          <p:nvPr/>
        </p:nvGrpSpPr>
        <p:grpSpPr>
          <a:xfrm>
            <a:off x="-35723" y="-28578"/>
            <a:ext cx="12229131" cy="6886814"/>
            <a:chOff x="-1" y="-1"/>
            <a:chExt cx="12229130" cy="6886813"/>
          </a:xfrm>
        </p:grpSpPr>
        <p:pic>
          <p:nvPicPr>
            <p:cNvPr id="3518" name="Picture 17" descr="Picture 17"/>
            <p:cNvPicPr>
              <a:picLocks noChangeAspect="1"/>
            </p:cNvPicPr>
            <p:nvPr/>
          </p:nvPicPr>
          <p:blipFill>
            <a:blip r:embed="rId3"/>
            <a:stretch>
              <a:fillRect/>
            </a:stretch>
          </p:blipFill>
          <p:spPr>
            <a:xfrm>
              <a:off x="7959993" y="6368207"/>
              <a:ext cx="4269136" cy="518605"/>
            </a:xfrm>
            <a:prstGeom prst="rect">
              <a:avLst/>
            </a:prstGeom>
            <a:ln w="12700" cap="flat">
              <a:noFill/>
              <a:miter lim="400000"/>
            </a:ln>
            <a:effectLst/>
          </p:spPr>
        </p:pic>
        <p:pic>
          <p:nvPicPr>
            <p:cNvPr id="3519" name="Picture 19" descr="Picture 19"/>
            <p:cNvPicPr>
              <a:picLocks noChangeAspect="1"/>
            </p:cNvPicPr>
            <p:nvPr/>
          </p:nvPicPr>
          <p:blipFill>
            <a:blip r:embed="rId4"/>
            <a:stretch>
              <a:fillRect/>
            </a:stretch>
          </p:blipFill>
          <p:spPr>
            <a:xfrm>
              <a:off x="10667560" y="6460725"/>
              <a:ext cx="1455156" cy="360882"/>
            </a:xfrm>
            <a:prstGeom prst="rect">
              <a:avLst/>
            </a:prstGeom>
            <a:ln w="12700" cap="flat">
              <a:noFill/>
              <a:miter lim="400000"/>
            </a:ln>
            <a:effectLst/>
          </p:spPr>
        </p:pic>
        <p:pic>
          <p:nvPicPr>
            <p:cNvPr id="3520" name="Picture 26" descr="Picture 26"/>
            <p:cNvPicPr>
              <a:picLocks noChangeAspect="1"/>
            </p:cNvPicPr>
            <p:nvPr/>
          </p:nvPicPr>
          <p:blipFill>
            <a:blip r:embed="rId3"/>
            <a:srcRect r="67303" b="20341"/>
            <a:stretch>
              <a:fillRect/>
            </a:stretch>
          </p:blipFill>
          <p:spPr>
            <a:xfrm rot="10800000">
              <a:off x="-2" y="-2"/>
              <a:ext cx="1162923" cy="344175"/>
            </a:xfrm>
            <a:prstGeom prst="rect">
              <a:avLst/>
            </a:prstGeom>
            <a:ln w="12700" cap="flat">
              <a:noFill/>
              <a:miter lim="400000"/>
            </a:ln>
            <a:effectLst/>
          </p:spPr>
        </p:pic>
      </p:grpSp>
      <p:grpSp>
        <p:nvGrpSpPr>
          <p:cNvPr id="3526" name="Group 27"/>
          <p:cNvGrpSpPr/>
          <p:nvPr/>
        </p:nvGrpSpPr>
        <p:grpSpPr>
          <a:xfrm>
            <a:off x="-21431" y="-21434"/>
            <a:ext cx="12213435" cy="6879439"/>
            <a:chOff x="0" y="-2"/>
            <a:chExt cx="12213434" cy="6879438"/>
          </a:xfrm>
        </p:grpSpPr>
        <p:grpSp>
          <p:nvGrpSpPr>
            <p:cNvPr id="3524" name="Group 28"/>
            <p:cNvGrpSpPr/>
            <p:nvPr/>
          </p:nvGrpSpPr>
          <p:grpSpPr>
            <a:xfrm>
              <a:off x="0" y="-3"/>
              <a:ext cx="12213436" cy="6879439"/>
              <a:chOff x="0" y="-1"/>
              <a:chExt cx="12213434" cy="6879437"/>
            </a:xfrm>
          </p:grpSpPr>
          <p:pic>
            <p:nvPicPr>
              <p:cNvPr id="3522" name="Picture 30" descr="Picture 30"/>
              <p:cNvPicPr>
                <a:picLocks noChangeAspect="1"/>
              </p:cNvPicPr>
              <p:nvPr/>
            </p:nvPicPr>
            <p:blipFill>
              <a:blip r:embed="rId5"/>
              <a:stretch>
                <a:fillRect/>
              </a:stretch>
            </p:blipFill>
            <p:spPr>
              <a:xfrm>
                <a:off x="7946232" y="6361066"/>
                <a:ext cx="4267203" cy="518371"/>
              </a:xfrm>
              <a:prstGeom prst="rect">
                <a:avLst/>
              </a:prstGeom>
              <a:ln w="12700" cap="flat">
                <a:noFill/>
                <a:miter lim="400000"/>
              </a:ln>
              <a:effectLst/>
            </p:spPr>
          </p:pic>
          <p:pic>
            <p:nvPicPr>
              <p:cNvPr id="3523" name="Picture 31" descr="Picture 31"/>
              <p:cNvPicPr>
                <a:picLocks noChangeAspect="1"/>
              </p:cNvPicPr>
              <p:nvPr/>
            </p:nvPicPr>
            <p:blipFill>
              <a:blip r:embed="rId5"/>
              <a:srcRect r="67706" b="21994"/>
              <a:stretch>
                <a:fillRect/>
              </a:stretch>
            </p:blipFill>
            <p:spPr>
              <a:xfrm rot="10800000">
                <a:off x="0" y="-2"/>
                <a:ext cx="1148614" cy="337031"/>
              </a:xfrm>
              <a:prstGeom prst="rect">
                <a:avLst/>
              </a:prstGeom>
              <a:ln w="12700" cap="flat">
                <a:noFill/>
                <a:miter lim="400000"/>
              </a:ln>
              <a:effectLst/>
            </p:spPr>
          </p:pic>
        </p:grpSp>
        <p:pic>
          <p:nvPicPr>
            <p:cNvPr id="3525" name="Picture 29" descr="Picture 29"/>
            <p:cNvPicPr>
              <a:picLocks noChangeAspect="1"/>
            </p:cNvPicPr>
            <p:nvPr/>
          </p:nvPicPr>
          <p:blipFill>
            <a:blip r:embed="rId6"/>
            <a:stretch>
              <a:fillRect/>
            </a:stretch>
          </p:blipFill>
          <p:spPr>
            <a:xfrm>
              <a:off x="10356833" y="6432331"/>
              <a:ext cx="1680303" cy="425960"/>
            </a:xfrm>
            <a:prstGeom prst="rect">
              <a:avLst/>
            </a:prstGeom>
            <a:ln w="12700" cap="flat">
              <a:noFill/>
              <a:miter lim="400000"/>
            </a:ln>
            <a:effectLst/>
          </p:spPr>
        </p:pic>
      </p:grpSp>
      <p:grpSp>
        <p:nvGrpSpPr>
          <p:cNvPr id="3531" name="Group 32"/>
          <p:cNvGrpSpPr/>
          <p:nvPr/>
        </p:nvGrpSpPr>
        <p:grpSpPr>
          <a:xfrm>
            <a:off x="-28578" y="-21437"/>
            <a:ext cx="12220581" cy="6879440"/>
            <a:chOff x="-1" y="-2"/>
            <a:chExt cx="12220579" cy="6879439"/>
          </a:xfrm>
        </p:grpSpPr>
        <p:grpSp>
          <p:nvGrpSpPr>
            <p:cNvPr id="3529" name="Group 33"/>
            <p:cNvGrpSpPr/>
            <p:nvPr/>
          </p:nvGrpSpPr>
          <p:grpSpPr>
            <a:xfrm>
              <a:off x="-2" y="-3"/>
              <a:ext cx="12220581" cy="6879440"/>
              <a:chOff x="-1" y="-1"/>
              <a:chExt cx="12220579" cy="6879438"/>
            </a:xfrm>
          </p:grpSpPr>
          <p:pic>
            <p:nvPicPr>
              <p:cNvPr id="3527" name="Picture 35" descr="Picture 35"/>
              <p:cNvPicPr>
                <a:picLocks noChangeAspect="1"/>
              </p:cNvPicPr>
              <p:nvPr/>
            </p:nvPicPr>
            <p:blipFill>
              <a:blip r:embed="rId7"/>
              <a:stretch>
                <a:fillRect/>
              </a:stretch>
            </p:blipFill>
            <p:spPr>
              <a:xfrm>
                <a:off x="7953368" y="6361067"/>
                <a:ext cx="4267211" cy="518371"/>
              </a:xfrm>
              <a:prstGeom prst="rect">
                <a:avLst/>
              </a:prstGeom>
              <a:ln w="12700" cap="flat">
                <a:noFill/>
                <a:miter lim="400000"/>
              </a:ln>
              <a:effectLst/>
            </p:spPr>
          </p:pic>
          <p:pic>
            <p:nvPicPr>
              <p:cNvPr id="3528" name="Picture 36" descr="Picture 36"/>
              <p:cNvPicPr>
                <a:picLocks noChangeAspect="1"/>
              </p:cNvPicPr>
              <p:nvPr/>
            </p:nvPicPr>
            <p:blipFill>
              <a:blip r:embed="rId7"/>
              <a:srcRect r="67505" b="21994"/>
              <a:stretch>
                <a:fillRect/>
              </a:stretch>
            </p:blipFill>
            <p:spPr>
              <a:xfrm rot="10800000">
                <a:off x="-2" y="-2"/>
                <a:ext cx="1155759" cy="337029"/>
              </a:xfrm>
              <a:prstGeom prst="rect">
                <a:avLst/>
              </a:prstGeom>
              <a:ln w="12700" cap="flat">
                <a:noFill/>
                <a:miter lim="400000"/>
              </a:ln>
              <a:effectLst/>
            </p:spPr>
          </p:pic>
        </p:grpSp>
        <p:pic>
          <p:nvPicPr>
            <p:cNvPr id="3530" name="Picture 34" descr="Picture 34"/>
            <p:cNvPicPr>
              <a:picLocks noChangeAspect="1"/>
            </p:cNvPicPr>
            <p:nvPr/>
          </p:nvPicPr>
          <p:blipFill>
            <a:blip r:embed="rId2"/>
            <a:stretch>
              <a:fillRect/>
            </a:stretch>
          </p:blipFill>
          <p:spPr>
            <a:xfrm>
              <a:off x="11049837" y="6489191"/>
              <a:ext cx="901799" cy="235699"/>
            </a:xfrm>
            <a:prstGeom prst="rect">
              <a:avLst/>
            </a:prstGeom>
            <a:ln w="12700" cap="flat">
              <a:noFill/>
              <a:miter lim="400000"/>
            </a:ln>
            <a:effectLst/>
          </p:spPr>
        </p:pic>
      </p:grpSp>
      <p:sp>
        <p:nvSpPr>
          <p:cNvPr id="3532"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x">
  <p:cSld name="Dark Collage 2">
    <p:bg>
      <p:bgPr>
        <a:solidFill>
          <a:srgbClr val="13010B"/>
        </a:solidFill>
        <a:effectLst/>
      </p:bgPr>
    </p:bg>
    <p:spTree>
      <p:nvGrpSpPr>
        <p:cNvPr id="1" name=""/>
        <p:cNvGrpSpPr/>
        <p:nvPr/>
      </p:nvGrpSpPr>
      <p:grpSpPr>
        <a:xfrm>
          <a:off x="0" y="0"/>
          <a:ext cx="0" cy="0"/>
          <a:chOff x="0" y="0"/>
          <a:chExt cx="0" cy="0"/>
        </a:xfrm>
      </p:grpSpPr>
      <p:pic>
        <p:nvPicPr>
          <p:cNvPr id="3539" name="Picture 9" descr="Picture 9"/>
          <p:cNvPicPr>
            <a:picLocks noChangeAspect="1"/>
          </p:cNvPicPr>
          <p:nvPr/>
        </p:nvPicPr>
        <p:blipFill>
          <a:blip r:embed="rId2"/>
          <a:stretch>
            <a:fillRect/>
          </a:stretch>
        </p:blipFill>
        <p:spPr>
          <a:xfrm>
            <a:off x="11021261" y="6467755"/>
            <a:ext cx="901800" cy="235701"/>
          </a:xfrm>
          <a:prstGeom prst="rect">
            <a:avLst/>
          </a:prstGeom>
          <a:ln w="12700">
            <a:miter lim="400000"/>
          </a:ln>
        </p:spPr>
      </p:pic>
      <p:sp>
        <p:nvSpPr>
          <p:cNvPr id="3540" name="Bildplatzhalter 8"/>
          <p:cNvSpPr>
            <a:spLocks noGrp="1"/>
          </p:cNvSpPr>
          <p:nvPr>
            <p:ph type="pic" sz="quarter" idx="13"/>
          </p:nvPr>
        </p:nvSpPr>
        <p:spPr>
          <a:xfrm>
            <a:off x="103909" y="1814435"/>
            <a:ext cx="2822172" cy="4457274"/>
          </a:xfrm>
          <a:prstGeom prst="rect">
            <a:avLst/>
          </a:prstGeom>
        </p:spPr>
        <p:txBody>
          <a:bodyPr lIns="91439" rIns="91439">
            <a:noAutofit/>
          </a:bodyPr>
          <a:lstStyle/>
          <a:p>
            <a:endParaRPr/>
          </a:p>
        </p:txBody>
      </p:sp>
      <p:sp>
        <p:nvSpPr>
          <p:cNvPr id="3541"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sp>
        <p:nvSpPr>
          <p:cNvPr id="3542" name="Bildplatzhalter 8"/>
          <p:cNvSpPr>
            <a:spLocks noGrp="1"/>
          </p:cNvSpPr>
          <p:nvPr>
            <p:ph type="pic" sz="quarter" idx="14"/>
          </p:nvPr>
        </p:nvSpPr>
        <p:spPr>
          <a:xfrm>
            <a:off x="3058757" y="3316902"/>
            <a:ext cx="4412218" cy="2954805"/>
          </a:xfrm>
          <a:prstGeom prst="rect">
            <a:avLst/>
          </a:prstGeom>
        </p:spPr>
        <p:txBody>
          <a:bodyPr lIns="91439" rIns="91439">
            <a:noAutofit/>
          </a:bodyPr>
          <a:lstStyle/>
          <a:p>
            <a:endParaRPr/>
          </a:p>
        </p:txBody>
      </p:sp>
      <p:sp>
        <p:nvSpPr>
          <p:cNvPr id="3543" name="Bildplatzhalter 8"/>
          <p:cNvSpPr>
            <a:spLocks noGrp="1"/>
          </p:cNvSpPr>
          <p:nvPr>
            <p:ph type="pic" sz="quarter" idx="15"/>
          </p:nvPr>
        </p:nvSpPr>
        <p:spPr>
          <a:xfrm>
            <a:off x="3058760" y="1814435"/>
            <a:ext cx="1529593" cy="1359070"/>
          </a:xfrm>
          <a:prstGeom prst="rect">
            <a:avLst/>
          </a:prstGeom>
        </p:spPr>
        <p:txBody>
          <a:bodyPr lIns="91439" rIns="91439">
            <a:noAutofit/>
          </a:bodyPr>
          <a:lstStyle/>
          <a:p>
            <a:endParaRPr/>
          </a:p>
        </p:txBody>
      </p:sp>
      <p:sp>
        <p:nvSpPr>
          <p:cNvPr id="3544" name="Bildplatzhalter 8"/>
          <p:cNvSpPr>
            <a:spLocks noGrp="1"/>
          </p:cNvSpPr>
          <p:nvPr>
            <p:ph type="pic" sz="quarter" idx="16"/>
          </p:nvPr>
        </p:nvSpPr>
        <p:spPr>
          <a:xfrm>
            <a:off x="7603649" y="1814435"/>
            <a:ext cx="2087882" cy="2861537"/>
          </a:xfrm>
          <a:prstGeom prst="rect">
            <a:avLst/>
          </a:prstGeom>
        </p:spPr>
        <p:txBody>
          <a:bodyPr lIns="91439" rIns="91439">
            <a:noAutofit/>
          </a:bodyPr>
          <a:lstStyle/>
          <a:p>
            <a:endParaRPr/>
          </a:p>
        </p:txBody>
      </p:sp>
      <p:sp>
        <p:nvSpPr>
          <p:cNvPr id="3545" name="Bildplatzhalter 8"/>
          <p:cNvSpPr>
            <a:spLocks noGrp="1"/>
          </p:cNvSpPr>
          <p:nvPr>
            <p:ph type="pic" sz="quarter" idx="17"/>
          </p:nvPr>
        </p:nvSpPr>
        <p:spPr>
          <a:xfrm>
            <a:off x="9824207" y="3316902"/>
            <a:ext cx="2250030" cy="1359069"/>
          </a:xfrm>
          <a:prstGeom prst="rect">
            <a:avLst/>
          </a:prstGeom>
        </p:spPr>
        <p:txBody>
          <a:bodyPr lIns="91439" rIns="91439">
            <a:noAutofit/>
          </a:bodyPr>
          <a:lstStyle/>
          <a:p>
            <a:endParaRPr/>
          </a:p>
        </p:txBody>
      </p:sp>
      <p:sp>
        <p:nvSpPr>
          <p:cNvPr id="3546" name="Bildplatzhalter 8"/>
          <p:cNvSpPr>
            <a:spLocks noGrp="1"/>
          </p:cNvSpPr>
          <p:nvPr>
            <p:ph type="pic" sz="quarter" idx="18"/>
          </p:nvPr>
        </p:nvSpPr>
        <p:spPr>
          <a:xfrm>
            <a:off x="9824207" y="1814435"/>
            <a:ext cx="2250030" cy="1359070"/>
          </a:xfrm>
          <a:prstGeom prst="rect">
            <a:avLst/>
          </a:prstGeom>
        </p:spPr>
        <p:txBody>
          <a:bodyPr lIns="91439" rIns="91439">
            <a:noAutofit/>
          </a:bodyPr>
          <a:lstStyle/>
          <a:p>
            <a:endParaRPr/>
          </a:p>
        </p:txBody>
      </p:sp>
      <p:sp>
        <p:nvSpPr>
          <p:cNvPr id="3547" name="Bildplatzhalter 8"/>
          <p:cNvSpPr>
            <a:spLocks noGrp="1"/>
          </p:cNvSpPr>
          <p:nvPr>
            <p:ph type="pic" sz="quarter" idx="19"/>
          </p:nvPr>
        </p:nvSpPr>
        <p:spPr>
          <a:xfrm>
            <a:off x="4721028" y="1814435"/>
            <a:ext cx="2749946" cy="1359070"/>
          </a:xfrm>
          <a:prstGeom prst="rect">
            <a:avLst/>
          </a:prstGeom>
        </p:spPr>
        <p:txBody>
          <a:bodyPr lIns="91439" rIns="91439">
            <a:noAutofit/>
          </a:bodyPr>
          <a:lstStyle/>
          <a:p>
            <a:endParaRPr/>
          </a:p>
        </p:txBody>
      </p:sp>
      <p:sp>
        <p:nvSpPr>
          <p:cNvPr id="3548" name="Bildplatzhalter 8"/>
          <p:cNvSpPr>
            <a:spLocks noGrp="1"/>
          </p:cNvSpPr>
          <p:nvPr>
            <p:ph type="pic" sz="quarter" idx="20"/>
          </p:nvPr>
        </p:nvSpPr>
        <p:spPr>
          <a:xfrm>
            <a:off x="7603649" y="4819370"/>
            <a:ext cx="4470589" cy="1452341"/>
          </a:xfrm>
          <a:prstGeom prst="rect">
            <a:avLst/>
          </a:prstGeom>
        </p:spPr>
        <p:txBody>
          <a:bodyPr lIns="91439" rIns="91439">
            <a:noAutofit/>
          </a:bodyPr>
          <a:lstStyle/>
          <a:p>
            <a:endParaRPr/>
          </a:p>
        </p:txBody>
      </p:sp>
      <p:grpSp>
        <p:nvGrpSpPr>
          <p:cNvPr id="3552" name="Group 15"/>
          <p:cNvGrpSpPr/>
          <p:nvPr/>
        </p:nvGrpSpPr>
        <p:grpSpPr>
          <a:xfrm>
            <a:off x="-35723" y="-28578"/>
            <a:ext cx="12229131" cy="6886814"/>
            <a:chOff x="-1" y="-1"/>
            <a:chExt cx="12229130" cy="6886813"/>
          </a:xfrm>
        </p:grpSpPr>
        <p:pic>
          <p:nvPicPr>
            <p:cNvPr id="3549" name="Picture 16" descr="Picture 16"/>
            <p:cNvPicPr>
              <a:picLocks noChangeAspect="1"/>
            </p:cNvPicPr>
            <p:nvPr/>
          </p:nvPicPr>
          <p:blipFill>
            <a:blip r:embed="rId3"/>
            <a:stretch>
              <a:fillRect/>
            </a:stretch>
          </p:blipFill>
          <p:spPr>
            <a:xfrm>
              <a:off x="7959993" y="6368207"/>
              <a:ext cx="4269136" cy="518605"/>
            </a:xfrm>
            <a:prstGeom prst="rect">
              <a:avLst/>
            </a:prstGeom>
            <a:ln w="12700" cap="flat">
              <a:noFill/>
              <a:miter lim="400000"/>
            </a:ln>
            <a:effectLst/>
          </p:spPr>
        </p:pic>
        <p:pic>
          <p:nvPicPr>
            <p:cNvPr id="3550" name="Picture 17" descr="Picture 17"/>
            <p:cNvPicPr>
              <a:picLocks noChangeAspect="1"/>
            </p:cNvPicPr>
            <p:nvPr/>
          </p:nvPicPr>
          <p:blipFill>
            <a:blip r:embed="rId4"/>
            <a:stretch>
              <a:fillRect/>
            </a:stretch>
          </p:blipFill>
          <p:spPr>
            <a:xfrm>
              <a:off x="10667560" y="6460725"/>
              <a:ext cx="1455156" cy="360882"/>
            </a:xfrm>
            <a:prstGeom prst="rect">
              <a:avLst/>
            </a:prstGeom>
            <a:ln w="12700" cap="flat">
              <a:noFill/>
              <a:miter lim="400000"/>
            </a:ln>
            <a:effectLst/>
          </p:spPr>
        </p:pic>
        <p:pic>
          <p:nvPicPr>
            <p:cNvPr id="3551" name="Picture 19" descr="Picture 19"/>
            <p:cNvPicPr>
              <a:picLocks noChangeAspect="1"/>
            </p:cNvPicPr>
            <p:nvPr/>
          </p:nvPicPr>
          <p:blipFill>
            <a:blip r:embed="rId3"/>
            <a:srcRect r="67303" b="20341"/>
            <a:stretch>
              <a:fillRect/>
            </a:stretch>
          </p:blipFill>
          <p:spPr>
            <a:xfrm rot="10800000">
              <a:off x="-2" y="-2"/>
              <a:ext cx="1162923" cy="344175"/>
            </a:xfrm>
            <a:prstGeom prst="rect">
              <a:avLst/>
            </a:prstGeom>
            <a:ln w="12700" cap="flat">
              <a:noFill/>
              <a:miter lim="400000"/>
            </a:ln>
            <a:effectLst/>
          </p:spPr>
        </p:pic>
      </p:grpSp>
      <p:grpSp>
        <p:nvGrpSpPr>
          <p:cNvPr id="3557" name="Group 24"/>
          <p:cNvGrpSpPr/>
          <p:nvPr/>
        </p:nvGrpSpPr>
        <p:grpSpPr>
          <a:xfrm>
            <a:off x="-21431" y="-21434"/>
            <a:ext cx="12213435" cy="6879439"/>
            <a:chOff x="0" y="-2"/>
            <a:chExt cx="12213434" cy="6879438"/>
          </a:xfrm>
        </p:grpSpPr>
        <p:grpSp>
          <p:nvGrpSpPr>
            <p:cNvPr id="3555" name="Group 26"/>
            <p:cNvGrpSpPr/>
            <p:nvPr/>
          </p:nvGrpSpPr>
          <p:grpSpPr>
            <a:xfrm>
              <a:off x="0" y="-3"/>
              <a:ext cx="12213436" cy="6879439"/>
              <a:chOff x="0" y="-1"/>
              <a:chExt cx="12213434" cy="6879437"/>
            </a:xfrm>
          </p:grpSpPr>
          <p:pic>
            <p:nvPicPr>
              <p:cNvPr id="3553" name="Picture 28" descr="Picture 28"/>
              <p:cNvPicPr>
                <a:picLocks noChangeAspect="1"/>
              </p:cNvPicPr>
              <p:nvPr/>
            </p:nvPicPr>
            <p:blipFill>
              <a:blip r:embed="rId5"/>
              <a:stretch>
                <a:fillRect/>
              </a:stretch>
            </p:blipFill>
            <p:spPr>
              <a:xfrm>
                <a:off x="7946232" y="6361066"/>
                <a:ext cx="4267203" cy="518371"/>
              </a:xfrm>
              <a:prstGeom prst="rect">
                <a:avLst/>
              </a:prstGeom>
              <a:ln w="12700" cap="flat">
                <a:noFill/>
                <a:miter lim="400000"/>
              </a:ln>
              <a:effectLst/>
            </p:spPr>
          </p:pic>
          <p:pic>
            <p:nvPicPr>
              <p:cNvPr id="3554" name="Picture 29" descr="Picture 29"/>
              <p:cNvPicPr>
                <a:picLocks noChangeAspect="1"/>
              </p:cNvPicPr>
              <p:nvPr/>
            </p:nvPicPr>
            <p:blipFill>
              <a:blip r:embed="rId5"/>
              <a:srcRect r="67706" b="21994"/>
              <a:stretch>
                <a:fillRect/>
              </a:stretch>
            </p:blipFill>
            <p:spPr>
              <a:xfrm rot="10800000">
                <a:off x="0" y="-2"/>
                <a:ext cx="1148614" cy="337031"/>
              </a:xfrm>
              <a:prstGeom prst="rect">
                <a:avLst/>
              </a:prstGeom>
              <a:ln w="12700" cap="flat">
                <a:noFill/>
                <a:miter lim="400000"/>
              </a:ln>
              <a:effectLst/>
            </p:spPr>
          </p:pic>
        </p:grpSp>
        <p:pic>
          <p:nvPicPr>
            <p:cNvPr id="3556" name="Picture 27" descr="Picture 27"/>
            <p:cNvPicPr>
              <a:picLocks noChangeAspect="1"/>
            </p:cNvPicPr>
            <p:nvPr/>
          </p:nvPicPr>
          <p:blipFill>
            <a:blip r:embed="rId6"/>
            <a:stretch>
              <a:fillRect/>
            </a:stretch>
          </p:blipFill>
          <p:spPr>
            <a:xfrm>
              <a:off x="10356833" y="6432331"/>
              <a:ext cx="1680303" cy="425960"/>
            </a:xfrm>
            <a:prstGeom prst="rect">
              <a:avLst/>
            </a:prstGeom>
            <a:ln w="12700" cap="flat">
              <a:noFill/>
              <a:miter lim="400000"/>
            </a:ln>
            <a:effectLst/>
          </p:spPr>
        </p:pic>
      </p:grpSp>
      <p:grpSp>
        <p:nvGrpSpPr>
          <p:cNvPr id="3562" name="Group 30"/>
          <p:cNvGrpSpPr/>
          <p:nvPr/>
        </p:nvGrpSpPr>
        <p:grpSpPr>
          <a:xfrm>
            <a:off x="-28578" y="-21437"/>
            <a:ext cx="12220581" cy="6879440"/>
            <a:chOff x="-1" y="-2"/>
            <a:chExt cx="12220579" cy="6879439"/>
          </a:xfrm>
        </p:grpSpPr>
        <p:grpSp>
          <p:nvGrpSpPr>
            <p:cNvPr id="3560" name="Group 31"/>
            <p:cNvGrpSpPr/>
            <p:nvPr/>
          </p:nvGrpSpPr>
          <p:grpSpPr>
            <a:xfrm>
              <a:off x="-2" y="-3"/>
              <a:ext cx="12220581" cy="6879440"/>
              <a:chOff x="-1" y="-1"/>
              <a:chExt cx="12220579" cy="6879438"/>
            </a:xfrm>
          </p:grpSpPr>
          <p:pic>
            <p:nvPicPr>
              <p:cNvPr id="3558" name="Picture 33" descr="Picture 33"/>
              <p:cNvPicPr>
                <a:picLocks noChangeAspect="1"/>
              </p:cNvPicPr>
              <p:nvPr/>
            </p:nvPicPr>
            <p:blipFill>
              <a:blip r:embed="rId7"/>
              <a:stretch>
                <a:fillRect/>
              </a:stretch>
            </p:blipFill>
            <p:spPr>
              <a:xfrm>
                <a:off x="7953368" y="6361067"/>
                <a:ext cx="4267211" cy="518371"/>
              </a:xfrm>
              <a:prstGeom prst="rect">
                <a:avLst/>
              </a:prstGeom>
              <a:ln w="12700" cap="flat">
                <a:noFill/>
                <a:miter lim="400000"/>
              </a:ln>
              <a:effectLst/>
            </p:spPr>
          </p:pic>
          <p:pic>
            <p:nvPicPr>
              <p:cNvPr id="3559" name="Picture 34" descr="Picture 34"/>
              <p:cNvPicPr>
                <a:picLocks noChangeAspect="1"/>
              </p:cNvPicPr>
              <p:nvPr/>
            </p:nvPicPr>
            <p:blipFill>
              <a:blip r:embed="rId7"/>
              <a:srcRect r="67505" b="21994"/>
              <a:stretch>
                <a:fillRect/>
              </a:stretch>
            </p:blipFill>
            <p:spPr>
              <a:xfrm rot="10800000">
                <a:off x="-2" y="-2"/>
                <a:ext cx="1155759" cy="337029"/>
              </a:xfrm>
              <a:prstGeom prst="rect">
                <a:avLst/>
              </a:prstGeom>
              <a:ln w="12700" cap="flat">
                <a:noFill/>
                <a:miter lim="400000"/>
              </a:ln>
              <a:effectLst/>
            </p:spPr>
          </p:pic>
        </p:grpSp>
        <p:pic>
          <p:nvPicPr>
            <p:cNvPr id="3561" name="Picture 32" descr="Picture 32"/>
            <p:cNvPicPr>
              <a:picLocks noChangeAspect="1"/>
            </p:cNvPicPr>
            <p:nvPr/>
          </p:nvPicPr>
          <p:blipFill>
            <a:blip r:embed="rId2"/>
            <a:stretch>
              <a:fillRect/>
            </a:stretch>
          </p:blipFill>
          <p:spPr>
            <a:xfrm>
              <a:off x="11049837" y="6489191"/>
              <a:ext cx="901799" cy="235699"/>
            </a:xfrm>
            <a:prstGeom prst="rect">
              <a:avLst/>
            </a:prstGeom>
            <a:ln w="12700" cap="flat">
              <a:noFill/>
              <a:miter lim="400000"/>
            </a:ln>
            <a:effectLst/>
          </p:spPr>
        </p:pic>
      </p:grpSp>
      <p:sp>
        <p:nvSpPr>
          <p:cNvPr id="3563"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tx">
  <p:cSld name="Dark Collage 3">
    <p:bg>
      <p:bgPr>
        <a:solidFill>
          <a:srgbClr val="13010B"/>
        </a:solidFill>
        <a:effectLst/>
      </p:bgPr>
    </p:bg>
    <p:spTree>
      <p:nvGrpSpPr>
        <p:cNvPr id="1" name=""/>
        <p:cNvGrpSpPr/>
        <p:nvPr/>
      </p:nvGrpSpPr>
      <p:grpSpPr>
        <a:xfrm>
          <a:off x="0" y="0"/>
          <a:ext cx="0" cy="0"/>
          <a:chOff x="0" y="0"/>
          <a:chExt cx="0" cy="0"/>
        </a:xfrm>
      </p:grpSpPr>
      <p:pic>
        <p:nvPicPr>
          <p:cNvPr id="3570" name="Picture 9" descr="Picture 9"/>
          <p:cNvPicPr>
            <a:picLocks noChangeAspect="1"/>
          </p:cNvPicPr>
          <p:nvPr/>
        </p:nvPicPr>
        <p:blipFill>
          <a:blip r:embed="rId2"/>
          <a:stretch>
            <a:fillRect/>
          </a:stretch>
        </p:blipFill>
        <p:spPr>
          <a:xfrm>
            <a:off x="11021261" y="6467755"/>
            <a:ext cx="901800" cy="235701"/>
          </a:xfrm>
          <a:prstGeom prst="rect">
            <a:avLst/>
          </a:prstGeom>
          <a:ln w="12700">
            <a:miter lim="400000"/>
          </a:ln>
        </p:spPr>
      </p:pic>
      <p:sp>
        <p:nvSpPr>
          <p:cNvPr id="3571" name="Bildplatzhalter 8"/>
          <p:cNvSpPr>
            <a:spLocks noGrp="1"/>
          </p:cNvSpPr>
          <p:nvPr>
            <p:ph type="pic" sz="quarter" idx="13"/>
          </p:nvPr>
        </p:nvSpPr>
        <p:spPr>
          <a:xfrm>
            <a:off x="124692" y="512756"/>
            <a:ext cx="2801390" cy="4457274"/>
          </a:xfrm>
          <a:prstGeom prst="rect">
            <a:avLst/>
          </a:prstGeom>
        </p:spPr>
        <p:txBody>
          <a:bodyPr lIns="91439" rIns="91439">
            <a:noAutofit/>
          </a:bodyPr>
          <a:lstStyle/>
          <a:p>
            <a:endParaRPr/>
          </a:p>
        </p:txBody>
      </p:sp>
      <p:sp>
        <p:nvSpPr>
          <p:cNvPr id="3572" name="Bildplatzhalter 8"/>
          <p:cNvSpPr>
            <a:spLocks noGrp="1"/>
          </p:cNvSpPr>
          <p:nvPr>
            <p:ph type="pic" sz="quarter" idx="14"/>
          </p:nvPr>
        </p:nvSpPr>
        <p:spPr>
          <a:xfrm>
            <a:off x="3058757" y="2015224"/>
            <a:ext cx="4412218" cy="2954805"/>
          </a:xfrm>
          <a:prstGeom prst="rect">
            <a:avLst/>
          </a:prstGeom>
        </p:spPr>
        <p:txBody>
          <a:bodyPr lIns="91439" rIns="91439">
            <a:noAutofit/>
          </a:bodyPr>
          <a:lstStyle/>
          <a:p>
            <a:endParaRPr/>
          </a:p>
        </p:txBody>
      </p:sp>
      <p:sp>
        <p:nvSpPr>
          <p:cNvPr id="3573" name="Bildplatzhalter 8"/>
          <p:cNvSpPr>
            <a:spLocks noGrp="1"/>
          </p:cNvSpPr>
          <p:nvPr>
            <p:ph type="pic" sz="quarter" idx="15"/>
          </p:nvPr>
        </p:nvSpPr>
        <p:spPr>
          <a:xfrm>
            <a:off x="3058760" y="512757"/>
            <a:ext cx="1529593" cy="1359070"/>
          </a:xfrm>
          <a:prstGeom prst="rect">
            <a:avLst/>
          </a:prstGeom>
        </p:spPr>
        <p:txBody>
          <a:bodyPr lIns="91439" rIns="91439">
            <a:noAutofit/>
          </a:bodyPr>
          <a:lstStyle/>
          <a:p>
            <a:endParaRPr/>
          </a:p>
        </p:txBody>
      </p:sp>
      <p:sp>
        <p:nvSpPr>
          <p:cNvPr id="3574" name="Bildplatzhalter 8"/>
          <p:cNvSpPr>
            <a:spLocks noGrp="1"/>
          </p:cNvSpPr>
          <p:nvPr>
            <p:ph type="pic" sz="quarter" idx="16"/>
          </p:nvPr>
        </p:nvSpPr>
        <p:spPr>
          <a:xfrm>
            <a:off x="7603649" y="512756"/>
            <a:ext cx="2087882" cy="2861537"/>
          </a:xfrm>
          <a:prstGeom prst="rect">
            <a:avLst/>
          </a:prstGeom>
        </p:spPr>
        <p:txBody>
          <a:bodyPr lIns="91439" rIns="91439">
            <a:noAutofit/>
          </a:bodyPr>
          <a:lstStyle/>
          <a:p>
            <a:endParaRPr/>
          </a:p>
        </p:txBody>
      </p:sp>
      <p:sp>
        <p:nvSpPr>
          <p:cNvPr id="3575" name="Bildplatzhalter 8"/>
          <p:cNvSpPr>
            <a:spLocks noGrp="1"/>
          </p:cNvSpPr>
          <p:nvPr>
            <p:ph type="pic" sz="quarter" idx="17"/>
          </p:nvPr>
        </p:nvSpPr>
        <p:spPr>
          <a:xfrm>
            <a:off x="9824207" y="2015224"/>
            <a:ext cx="2239640" cy="1359070"/>
          </a:xfrm>
          <a:prstGeom prst="rect">
            <a:avLst/>
          </a:prstGeom>
        </p:spPr>
        <p:txBody>
          <a:bodyPr lIns="91439" rIns="91439">
            <a:noAutofit/>
          </a:bodyPr>
          <a:lstStyle/>
          <a:p>
            <a:endParaRPr/>
          </a:p>
        </p:txBody>
      </p:sp>
      <p:sp>
        <p:nvSpPr>
          <p:cNvPr id="3576" name="Bildplatzhalter 8"/>
          <p:cNvSpPr>
            <a:spLocks noGrp="1"/>
          </p:cNvSpPr>
          <p:nvPr>
            <p:ph type="pic" sz="quarter" idx="18"/>
          </p:nvPr>
        </p:nvSpPr>
        <p:spPr>
          <a:xfrm>
            <a:off x="9824207" y="512757"/>
            <a:ext cx="2239640" cy="1359070"/>
          </a:xfrm>
          <a:prstGeom prst="rect">
            <a:avLst/>
          </a:prstGeom>
        </p:spPr>
        <p:txBody>
          <a:bodyPr lIns="91439" rIns="91439">
            <a:noAutofit/>
          </a:bodyPr>
          <a:lstStyle/>
          <a:p>
            <a:endParaRPr/>
          </a:p>
        </p:txBody>
      </p:sp>
      <p:sp>
        <p:nvSpPr>
          <p:cNvPr id="3577" name="Bildplatzhalter 8"/>
          <p:cNvSpPr>
            <a:spLocks noGrp="1"/>
          </p:cNvSpPr>
          <p:nvPr>
            <p:ph type="pic" sz="quarter" idx="19"/>
          </p:nvPr>
        </p:nvSpPr>
        <p:spPr>
          <a:xfrm>
            <a:off x="4721028" y="512757"/>
            <a:ext cx="2749946" cy="1359070"/>
          </a:xfrm>
          <a:prstGeom prst="rect">
            <a:avLst/>
          </a:prstGeom>
        </p:spPr>
        <p:txBody>
          <a:bodyPr lIns="91439" rIns="91439">
            <a:noAutofit/>
          </a:bodyPr>
          <a:lstStyle/>
          <a:p>
            <a:endParaRPr/>
          </a:p>
        </p:txBody>
      </p:sp>
      <p:sp>
        <p:nvSpPr>
          <p:cNvPr id="3578" name="Bildplatzhalter 8"/>
          <p:cNvSpPr>
            <a:spLocks noGrp="1"/>
          </p:cNvSpPr>
          <p:nvPr>
            <p:ph type="pic" sz="quarter" idx="20"/>
          </p:nvPr>
        </p:nvSpPr>
        <p:spPr>
          <a:xfrm>
            <a:off x="7603649" y="3517691"/>
            <a:ext cx="4460195" cy="1452340"/>
          </a:xfrm>
          <a:prstGeom prst="rect">
            <a:avLst/>
          </a:prstGeom>
        </p:spPr>
        <p:txBody>
          <a:bodyPr lIns="91439" rIns="91439">
            <a:noAutofit/>
          </a:bodyPr>
          <a:lstStyle/>
          <a:p>
            <a:endParaRPr/>
          </a:p>
        </p:txBody>
      </p:sp>
      <p:sp>
        <p:nvSpPr>
          <p:cNvPr id="3579" name="Body Level One…"/>
          <p:cNvSpPr txBox="1">
            <a:spLocks noGrp="1"/>
          </p:cNvSpPr>
          <p:nvPr>
            <p:ph type="body" sz="quarter" idx="1"/>
          </p:nvPr>
        </p:nvSpPr>
        <p:spPr>
          <a:xfrm>
            <a:off x="838200" y="5079424"/>
            <a:ext cx="10515600" cy="1355729"/>
          </a:xfrm>
          <a:prstGeom prst="rect">
            <a:avLst/>
          </a:prstGeom>
        </p:spPr>
        <p:txBody>
          <a:bodyPr lIns="60956" tIns="60956" rIns="60956" bIns="60956"/>
          <a:lstStyle>
            <a:lvl1pPr marL="228593" indent="-228593" defTabSz="914377">
              <a:spcBef>
                <a:spcPts val="900"/>
              </a:spcBef>
              <a:defRPr sz="2100">
                <a:solidFill>
                  <a:srgbClr val="FFFFFF"/>
                </a:solidFill>
                <a:latin typeface="Verdana"/>
                <a:ea typeface="Verdana"/>
                <a:cs typeface="Verdana"/>
                <a:sym typeface="Verdana"/>
              </a:defRPr>
            </a:lvl1pPr>
            <a:lvl2pPr marL="738535" indent="-281346" defTabSz="914377">
              <a:spcBef>
                <a:spcPts val="900"/>
              </a:spcBef>
              <a:defRPr sz="2100">
                <a:solidFill>
                  <a:srgbClr val="FFFFFF"/>
                </a:solidFill>
                <a:latin typeface="Verdana"/>
                <a:ea typeface="Verdana"/>
                <a:cs typeface="Verdana"/>
                <a:sym typeface="Verdana"/>
              </a:defRPr>
            </a:lvl2pPr>
            <a:lvl3pPr marL="1280126" indent="-365750" defTabSz="914377">
              <a:spcBef>
                <a:spcPts val="900"/>
              </a:spcBef>
              <a:defRPr sz="2100">
                <a:solidFill>
                  <a:srgbClr val="FFFFFF"/>
                </a:solidFill>
                <a:latin typeface="Verdana"/>
                <a:ea typeface="Verdana"/>
                <a:cs typeface="Verdana"/>
                <a:sym typeface="Verdana"/>
              </a:defRPr>
            </a:lvl3pPr>
            <a:lvl4pPr marL="1652912" indent="-281346" defTabSz="914377">
              <a:spcBef>
                <a:spcPts val="900"/>
              </a:spcBef>
              <a:defRPr sz="2100">
                <a:solidFill>
                  <a:srgbClr val="FFFFFF"/>
                </a:solidFill>
                <a:latin typeface="Verdana"/>
                <a:ea typeface="Verdana"/>
                <a:cs typeface="Verdana"/>
                <a:sym typeface="Verdana"/>
              </a:defRPr>
            </a:lvl4pPr>
            <a:lvl5pPr marL="2110101" indent="-281346" defTabSz="914377">
              <a:spcBef>
                <a:spcPts val="900"/>
              </a:spcBef>
              <a:defRPr sz="21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3583" name="Group 15"/>
          <p:cNvGrpSpPr/>
          <p:nvPr/>
        </p:nvGrpSpPr>
        <p:grpSpPr>
          <a:xfrm>
            <a:off x="-35723" y="-28578"/>
            <a:ext cx="12229131" cy="6886814"/>
            <a:chOff x="-1" y="-1"/>
            <a:chExt cx="12229130" cy="6886813"/>
          </a:xfrm>
        </p:grpSpPr>
        <p:pic>
          <p:nvPicPr>
            <p:cNvPr id="3580" name="Picture 16" descr="Picture 16"/>
            <p:cNvPicPr>
              <a:picLocks noChangeAspect="1"/>
            </p:cNvPicPr>
            <p:nvPr/>
          </p:nvPicPr>
          <p:blipFill>
            <a:blip r:embed="rId3"/>
            <a:stretch>
              <a:fillRect/>
            </a:stretch>
          </p:blipFill>
          <p:spPr>
            <a:xfrm>
              <a:off x="7959993" y="6368207"/>
              <a:ext cx="4269136" cy="518605"/>
            </a:xfrm>
            <a:prstGeom prst="rect">
              <a:avLst/>
            </a:prstGeom>
            <a:ln w="12700" cap="flat">
              <a:noFill/>
              <a:miter lim="400000"/>
            </a:ln>
            <a:effectLst/>
          </p:spPr>
        </p:pic>
        <p:pic>
          <p:nvPicPr>
            <p:cNvPr id="3581" name="Picture 17" descr="Picture 17"/>
            <p:cNvPicPr>
              <a:picLocks noChangeAspect="1"/>
            </p:cNvPicPr>
            <p:nvPr/>
          </p:nvPicPr>
          <p:blipFill>
            <a:blip r:embed="rId4"/>
            <a:stretch>
              <a:fillRect/>
            </a:stretch>
          </p:blipFill>
          <p:spPr>
            <a:xfrm>
              <a:off x="10667560" y="6460725"/>
              <a:ext cx="1455156" cy="360882"/>
            </a:xfrm>
            <a:prstGeom prst="rect">
              <a:avLst/>
            </a:prstGeom>
            <a:ln w="12700" cap="flat">
              <a:noFill/>
              <a:miter lim="400000"/>
            </a:ln>
            <a:effectLst/>
          </p:spPr>
        </p:pic>
        <p:pic>
          <p:nvPicPr>
            <p:cNvPr id="3582" name="Picture 19" descr="Picture 19"/>
            <p:cNvPicPr>
              <a:picLocks noChangeAspect="1"/>
            </p:cNvPicPr>
            <p:nvPr/>
          </p:nvPicPr>
          <p:blipFill>
            <a:blip r:embed="rId3"/>
            <a:srcRect r="67303" b="20341"/>
            <a:stretch>
              <a:fillRect/>
            </a:stretch>
          </p:blipFill>
          <p:spPr>
            <a:xfrm rot="10800000">
              <a:off x="-2" y="-2"/>
              <a:ext cx="1162923" cy="344175"/>
            </a:xfrm>
            <a:prstGeom prst="rect">
              <a:avLst/>
            </a:prstGeom>
            <a:ln w="12700" cap="flat">
              <a:noFill/>
              <a:miter lim="400000"/>
            </a:ln>
            <a:effectLst/>
          </p:spPr>
        </p:pic>
      </p:grpSp>
      <p:grpSp>
        <p:nvGrpSpPr>
          <p:cNvPr id="3588" name="Group 24"/>
          <p:cNvGrpSpPr/>
          <p:nvPr/>
        </p:nvGrpSpPr>
        <p:grpSpPr>
          <a:xfrm>
            <a:off x="-21431" y="-21434"/>
            <a:ext cx="12213435" cy="6879439"/>
            <a:chOff x="0" y="-2"/>
            <a:chExt cx="12213434" cy="6879438"/>
          </a:xfrm>
        </p:grpSpPr>
        <p:grpSp>
          <p:nvGrpSpPr>
            <p:cNvPr id="3586" name="Group 26"/>
            <p:cNvGrpSpPr/>
            <p:nvPr/>
          </p:nvGrpSpPr>
          <p:grpSpPr>
            <a:xfrm>
              <a:off x="0" y="-3"/>
              <a:ext cx="12213436" cy="6879439"/>
              <a:chOff x="0" y="-1"/>
              <a:chExt cx="12213434" cy="6879437"/>
            </a:xfrm>
          </p:grpSpPr>
          <p:pic>
            <p:nvPicPr>
              <p:cNvPr id="3584" name="Picture 28" descr="Picture 28"/>
              <p:cNvPicPr>
                <a:picLocks noChangeAspect="1"/>
              </p:cNvPicPr>
              <p:nvPr/>
            </p:nvPicPr>
            <p:blipFill>
              <a:blip r:embed="rId5"/>
              <a:stretch>
                <a:fillRect/>
              </a:stretch>
            </p:blipFill>
            <p:spPr>
              <a:xfrm>
                <a:off x="7946232" y="6361066"/>
                <a:ext cx="4267203" cy="518371"/>
              </a:xfrm>
              <a:prstGeom prst="rect">
                <a:avLst/>
              </a:prstGeom>
              <a:ln w="12700" cap="flat">
                <a:noFill/>
                <a:miter lim="400000"/>
              </a:ln>
              <a:effectLst/>
            </p:spPr>
          </p:pic>
          <p:pic>
            <p:nvPicPr>
              <p:cNvPr id="3585" name="Picture 29" descr="Picture 29"/>
              <p:cNvPicPr>
                <a:picLocks noChangeAspect="1"/>
              </p:cNvPicPr>
              <p:nvPr/>
            </p:nvPicPr>
            <p:blipFill>
              <a:blip r:embed="rId5"/>
              <a:srcRect r="67706" b="21994"/>
              <a:stretch>
                <a:fillRect/>
              </a:stretch>
            </p:blipFill>
            <p:spPr>
              <a:xfrm rot="10800000">
                <a:off x="0" y="-2"/>
                <a:ext cx="1148614" cy="337031"/>
              </a:xfrm>
              <a:prstGeom prst="rect">
                <a:avLst/>
              </a:prstGeom>
              <a:ln w="12700" cap="flat">
                <a:noFill/>
                <a:miter lim="400000"/>
              </a:ln>
              <a:effectLst/>
            </p:spPr>
          </p:pic>
        </p:grpSp>
        <p:pic>
          <p:nvPicPr>
            <p:cNvPr id="3587" name="Picture 27" descr="Picture 27"/>
            <p:cNvPicPr>
              <a:picLocks noChangeAspect="1"/>
            </p:cNvPicPr>
            <p:nvPr/>
          </p:nvPicPr>
          <p:blipFill>
            <a:blip r:embed="rId6"/>
            <a:stretch>
              <a:fillRect/>
            </a:stretch>
          </p:blipFill>
          <p:spPr>
            <a:xfrm>
              <a:off x="10356833" y="6432331"/>
              <a:ext cx="1680303" cy="425960"/>
            </a:xfrm>
            <a:prstGeom prst="rect">
              <a:avLst/>
            </a:prstGeom>
            <a:ln w="12700" cap="flat">
              <a:noFill/>
              <a:miter lim="400000"/>
            </a:ln>
            <a:effectLst/>
          </p:spPr>
        </p:pic>
      </p:grpSp>
      <p:grpSp>
        <p:nvGrpSpPr>
          <p:cNvPr id="3593" name="Group 30"/>
          <p:cNvGrpSpPr/>
          <p:nvPr/>
        </p:nvGrpSpPr>
        <p:grpSpPr>
          <a:xfrm>
            <a:off x="-28578" y="-21437"/>
            <a:ext cx="12220581" cy="6879440"/>
            <a:chOff x="-1" y="-2"/>
            <a:chExt cx="12220579" cy="6879439"/>
          </a:xfrm>
        </p:grpSpPr>
        <p:grpSp>
          <p:nvGrpSpPr>
            <p:cNvPr id="3591" name="Group 31"/>
            <p:cNvGrpSpPr/>
            <p:nvPr/>
          </p:nvGrpSpPr>
          <p:grpSpPr>
            <a:xfrm>
              <a:off x="-2" y="-3"/>
              <a:ext cx="12220581" cy="6879440"/>
              <a:chOff x="-1" y="-1"/>
              <a:chExt cx="12220579" cy="6879438"/>
            </a:xfrm>
          </p:grpSpPr>
          <p:pic>
            <p:nvPicPr>
              <p:cNvPr id="3589" name="Picture 33" descr="Picture 33"/>
              <p:cNvPicPr>
                <a:picLocks noChangeAspect="1"/>
              </p:cNvPicPr>
              <p:nvPr/>
            </p:nvPicPr>
            <p:blipFill>
              <a:blip r:embed="rId7"/>
              <a:stretch>
                <a:fillRect/>
              </a:stretch>
            </p:blipFill>
            <p:spPr>
              <a:xfrm>
                <a:off x="7953368" y="6361067"/>
                <a:ext cx="4267211" cy="518371"/>
              </a:xfrm>
              <a:prstGeom prst="rect">
                <a:avLst/>
              </a:prstGeom>
              <a:ln w="12700" cap="flat">
                <a:noFill/>
                <a:miter lim="400000"/>
              </a:ln>
              <a:effectLst/>
            </p:spPr>
          </p:pic>
          <p:pic>
            <p:nvPicPr>
              <p:cNvPr id="3590" name="Picture 34" descr="Picture 34"/>
              <p:cNvPicPr>
                <a:picLocks noChangeAspect="1"/>
              </p:cNvPicPr>
              <p:nvPr/>
            </p:nvPicPr>
            <p:blipFill>
              <a:blip r:embed="rId7"/>
              <a:srcRect r="67505" b="21994"/>
              <a:stretch>
                <a:fillRect/>
              </a:stretch>
            </p:blipFill>
            <p:spPr>
              <a:xfrm rot="10800000">
                <a:off x="-2" y="-2"/>
                <a:ext cx="1155759" cy="337029"/>
              </a:xfrm>
              <a:prstGeom prst="rect">
                <a:avLst/>
              </a:prstGeom>
              <a:ln w="12700" cap="flat">
                <a:noFill/>
                <a:miter lim="400000"/>
              </a:ln>
              <a:effectLst/>
            </p:spPr>
          </p:pic>
        </p:grpSp>
        <p:pic>
          <p:nvPicPr>
            <p:cNvPr id="3592" name="Picture 32" descr="Picture 32"/>
            <p:cNvPicPr>
              <a:picLocks noChangeAspect="1"/>
            </p:cNvPicPr>
            <p:nvPr/>
          </p:nvPicPr>
          <p:blipFill>
            <a:blip r:embed="rId2"/>
            <a:stretch>
              <a:fillRect/>
            </a:stretch>
          </p:blipFill>
          <p:spPr>
            <a:xfrm>
              <a:off x="11049837" y="6489191"/>
              <a:ext cx="901799" cy="235699"/>
            </a:xfrm>
            <a:prstGeom prst="rect">
              <a:avLst/>
            </a:prstGeom>
            <a:ln w="12700" cap="flat">
              <a:noFill/>
              <a:miter lim="400000"/>
            </a:ln>
            <a:effectLst/>
          </p:spPr>
        </p:pic>
      </p:grpSp>
      <p:sp>
        <p:nvSpPr>
          <p:cNvPr id="3594"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tx">
  <p:cSld name="10_Custom Layout">
    <p:bg>
      <p:bgPr>
        <a:solidFill>
          <a:srgbClr val="13010B"/>
        </a:solidFill>
        <a:effectLst/>
      </p:bgPr>
    </p:bg>
    <p:spTree>
      <p:nvGrpSpPr>
        <p:cNvPr id="1" name=""/>
        <p:cNvGrpSpPr/>
        <p:nvPr/>
      </p:nvGrpSpPr>
      <p:grpSpPr>
        <a:xfrm>
          <a:off x="0" y="0"/>
          <a:ext cx="0" cy="0"/>
          <a:chOff x="0" y="0"/>
          <a:chExt cx="0" cy="0"/>
        </a:xfrm>
      </p:grpSpPr>
      <p:sp>
        <p:nvSpPr>
          <p:cNvPr id="3601"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solidFill>
                  <a:srgbClr val="FFFFFF"/>
                </a:solidFill>
                <a:latin typeface="Verdana"/>
                <a:ea typeface="Verdana"/>
                <a:cs typeface="Verdana"/>
                <a:sym typeface="Verdana"/>
              </a:defRPr>
            </a:lvl1pPr>
          </a:lstStyle>
          <a:p>
            <a:r>
              <a:t>Title Text</a:t>
            </a:r>
          </a:p>
        </p:txBody>
      </p:sp>
      <p:grpSp>
        <p:nvGrpSpPr>
          <p:cNvPr id="3605" name="Group 20"/>
          <p:cNvGrpSpPr/>
          <p:nvPr/>
        </p:nvGrpSpPr>
        <p:grpSpPr>
          <a:xfrm>
            <a:off x="-35723" y="-28578"/>
            <a:ext cx="12229131" cy="6886814"/>
            <a:chOff x="-1" y="-1"/>
            <a:chExt cx="12229130" cy="6886813"/>
          </a:xfrm>
        </p:grpSpPr>
        <p:pic>
          <p:nvPicPr>
            <p:cNvPr id="3602" name="Picture 21" descr="Picture 21"/>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603" name="Picture 22" descr="Picture 22"/>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604" name="Picture 23" descr="Picture 23"/>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610" name="Group 24"/>
          <p:cNvGrpSpPr/>
          <p:nvPr/>
        </p:nvGrpSpPr>
        <p:grpSpPr>
          <a:xfrm>
            <a:off x="-21431" y="-21434"/>
            <a:ext cx="12213435" cy="6879439"/>
            <a:chOff x="0" y="-2"/>
            <a:chExt cx="12213434" cy="6879438"/>
          </a:xfrm>
        </p:grpSpPr>
        <p:grpSp>
          <p:nvGrpSpPr>
            <p:cNvPr id="3608" name="Group 25"/>
            <p:cNvGrpSpPr/>
            <p:nvPr/>
          </p:nvGrpSpPr>
          <p:grpSpPr>
            <a:xfrm>
              <a:off x="0" y="-3"/>
              <a:ext cx="12213436" cy="6879439"/>
              <a:chOff x="0" y="-1"/>
              <a:chExt cx="12213434" cy="6879437"/>
            </a:xfrm>
          </p:grpSpPr>
          <p:pic>
            <p:nvPicPr>
              <p:cNvPr id="3606" name="Picture 27" descr="Picture 27"/>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607" name="Picture 28" descr="Picture 28"/>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609" name="Picture 26" descr="Picture 26"/>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615" name="Group 37"/>
          <p:cNvGrpSpPr/>
          <p:nvPr/>
        </p:nvGrpSpPr>
        <p:grpSpPr>
          <a:xfrm>
            <a:off x="-28578" y="-21437"/>
            <a:ext cx="12220581" cy="6879440"/>
            <a:chOff x="-1" y="-2"/>
            <a:chExt cx="12220579" cy="6879439"/>
          </a:xfrm>
        </p:grpSpPr>
        <p:grpSp>
          <p:nvGrpSpPr>
            <p:cNvPr id="3613" name="Group 38"/>
            <p:cNvGrpSpPr/>
            <p:nvPr/>
          </p:nvGrpSpPr>
          <p:grpSpPr>
            <a:xfrm>
              <a:off x="-2" y="-3"/>
              <a:ext cx="12220581" cy="6879440"/>
              <a:chOff x="-1" y="-1"/>
              <a:chExt cx="12220579" cy="6879438"/>
            </a:xfrm>
          </p:grpSpPr>
          <p:pic>
            <p:nvPicPr>
              <p:cNvPr id="3611" name="Picture 40" descr="Picture 40"/>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612" name="Picture 41" descr="Picture 41"/>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614" name="Picture 39" descr="Picture 39"/>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616"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x">
  <p:cSld name="Dark Video Clip">
    <p:bg>
      <p:bgPr>
        <a:solidFill>
          <a:srgbClr val="13010B"/>
        </a:solidFill>
        <a:effectLst/>
      </p:bgPr>
    </p:bg>
    <p:spTree>
      <p:nvGrpSpPr>
        <p:cNvPr id="1" name=""/>
        <p:cNvGrpSpPr/>
        <p:nvPr/>
      </p:nvGrpSpPr>
      <p:grpSpPr>
        <a:xfrm>
          <a:off x="0" y="0"/>
          <a:ext cx="0" cy="0"/>
          <a:chOff x="0" y="0"/>
          <a:chExt cx="0" cy="0"/>
        </a:xfrm>
      </p:grpSpPr>
      <p:sp>
        <p:nvSpPr>
          <p:cNvPr id="3623" name="Rectangle 4"/>
          <p:cNvSpPr/>
          <p:nvPr/>
        </p:nvSpPr>
        <p:spPr>
          <a:xfrm>
            <a:off x="4359185" y="700689"/>
            <a:ext cx="7562651" cy="5416195"/>
          </a:xfrm>
          <a:prstGeom prst="rect">
            <a:avLst/>
          </a:prstGeom>
          <a:solidFill>
            <a:srgbClr val="FFFFFF"/>
          </a:solidFill>
          <a:ln w="12700">
            <a:solidFill>
              <a:srgbClr val="B97800"/>
            </a:solidFill>
            <a:miter/>
          </a:ln>
        </p:spPr>
        <p:txBody>
          <a:bodyPr lIns="45719" rIns="45719" anchor="ctr"/>
          <a:lstStyle/>
          <a:p>
            <a:pPr algn="ctr" defTabSz="912260">
              <a:defRPr sz="900">
                <a:solidFill>
                  <a:srgbClr val="FFFFFF"/>
                </a:solidFill>
              </a:defRPr>
            </a:pPr>
            <a:endParaRPr/>
          </a:p>
        </p:txBody>
      </p:sp>
      <p:sp>
        <p:nvSpPr>
          <p:cNvPr id="3624" name="Media Placeholder 14"/>
          <p:cNvSpPr>
            <a:spLocks noGrp="1"/>
          </p:cNvSpPr>
          <p:nvPr>
            <p:ph type="media" idx="13"/>
          </p:nvPr>
        </p:nvSpPr>
        <p:spPr>
          <a:xfrm>
            <a:off x="4359461" y="699842"/>
            <a:ext cx="7561745" cy="5417439"/>
          </a:xfrm>
          <a:prstGeom prst="rect">
            <a:avLst/>
          </a:prstGeom>
        </p:spPr>
        <p:txBody>
          <a:bodyPr lIns="91439" rIns="91439">
            <a:noAutofit/>
          </a:bodyPr>
          <a:lstStyle/>
          <a:p>
            <a:endParaRPr/>
          </a:p>
        </p:txBody>
      </p:sp>
      <p:sp>
        <p:nvSpPr>
          <p:cNvPr id="3625" name="Body Level One…"/>
          <p:cNvSpPr txBox="1">
            <a:spLocks noGrp="1"/>
          </p:cNvSpPr>
          <p:nvPr>
            <p:ph type="body" sz="quarter" idx="1"/>
          </p:nvPr>
        </p:nvSpPr>
        <p:spPr>
          <a:xfrm>
            <a:off x="514908" y="1945387"/>
            <a:ext cx="3626789" cy="2814876"/>
          </a:xfrm>
          <a:prstGeom prst="rect">
            <a:avLst/>
          </a:prstGeom>
        </p:spPr>
        <p:txBody>
          <a:bodyPr lIns="60956" tIns="60956" rIns="60956" bIns="60956"/>
          <a:lstStyle>
            <a:lvl1pPr marL="0" indent="0" defTabSz="914377">
              <a:spcBef>
                <a:spcPts val="900"/>
              </a:spcBef>
              <a:buSzTx/>
              <a:buFontTx/>
              <a:buNone/>
              <a:defRPr sz="2000">
                <a:solidFill>
                  <a:srgbClr val="FFFFFF"/>
                </a:solidFill>
                <a:latin typeface="Verdana"/>
                <a:ea typeface="Verdana"/>
                <a:cs typeface="Verdana"/>
                <a:sym typeface="Verdana"/>
              </a:defRPr>
            </a:lvl1pPr>
            <a:lvl2pPr marL="0" indent="0" defTabSz="914377">
              <a:spcBef>
                <a:spcPts val="900"/>
              </a:spcBef>
              <a:buSzTx/>
              <a:buFontTx/>
              <a:buNone/>
              <a:defRPr sz="2000">
                <a:solidFill>
                  <a:srgbClr val="FFFFFF"/>
                </a:solidFill>
                <a:latin typeface="Verdana"/>
                <a:ea typeface="Verdana"/>
                <a:cs typeface="Verdana"/>
                <a:sym typeface="Verdana"/>
              </a:defRPr>
            </a:lvl2pPr>
            <a:lvl3pPr marL="0" indent="0" defTabSz="914377">
              <a:spcBef>
                <a:spcPts val="900"/>
              </a:spcBef>
              <a:buSzTx/>
              <a:buFontTx/>
              <a:buNone/>
              <a:defRPr sz="2000">
                <a:solidFill>
                  <a:srgbClr val="FFFFFF"/>
                </a:solidFill>
                <a:latin typeface="Verdana"/>
                <a:ea typeface="Verdana"/>
                <a:cs typeface="Verdana"/>
                <a:sym typeface="Verdana"/>
              </a:defRPr>
            </a:lvl3pPr>
            <a:lvl4pPr marL="0" indent="0" defTabSz="914377">
              <a:spcBef>
                <a:spcPts val="900"/>
              </a:spcBef>
              <a:buSzTx/>
              <a:buFontTx/>
              <a:buNone/>
              <a:defRPr sz="2000">
                <a:solidFill>
                  <a:srgbClr val="FFFFFF"/>
                </a:solidFill>
                <a:latin typeface="Verdana"/>
                <a:ea typeface="Verdana"/>
                <a:cs typeface="Verdana"/>
                <a:sym typeface="Verdana"/>
              </a:defRPr>
            </a:lvl4pPr>
            <a:lvl5pPr marL="0" indent="0" defTabSz="914377">
              <a:spcBef>
                <a:spcPts val="900"/>
              </a:spcBef>
              <a:buSzTx/>
              <a:buFontTx/>
              <a:buNone/>
              <a:defRPr sz="20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626" name="Rectangle 9"/>
          <p:cNvSpPr/>
          <p:nvPr/>
        </p:nvSpPr>
        <p:spPr>
          <a:xfrm>
            <a:off x="4359185" y="699898"/>
            <a:ext cx="7562141" cy="5417106"/>
          </a:xfrm>
          <a:prstGeom prst="rect">
            <a:avLst/>
          </a:prstGeom>
          <a:ln w="12700">
            <a:solidFill>
              <a:srgbClr val="525252"/>
            </a:solidFill>
            <a:miter/>
          </a:ln>
        </p:spPr>
        <p:txBody>
          <a:bodyPr lIns="45719" rIns="45719" anchor="ctr"/>
          <a:lstStyle/>
          <a:p>
            <a:pPr algn="ctr" defTabSz="912260">
              <a:defRPr sz="900">
                <a:solidFill>
                  <a:srgbClr val="FFFFFF"/>
                </a:solidFill>
              </a:defRPr>
            </a:pPr>
            <a:endParaRPr/>
          </a:p>
        </p:txBody>
      </p:sp>
      <p:grpSp>
        <p:nvGrpSpPr>
          <p:cNvPr id="3630" name="Group 19"/>
          <p:cNvGrpSpPr/>
          <p:nvPr/>
        </p:nvGrpSpPr>
        <p:grpSpPr>
          <a:xfrm>
            <a:off x="-35723" y="-28578"/>
            <a:ext cx="12229131" cy="6886814"/>
            <a:chOff x="-1" y="-1"/>
            <a:chExt cx="12229130" cy="6886813"/>
          </a:xfrm>
        </p:grpSpPr>
        <p:pic>
          <p:nvPicPr>
            <p:cNvPr id="3627" name="Picture 20" descr="Picture 20"/>
            <p:cNvPicPr>
              <a:picLocks noChangeAspect="1"/>
            </p:cNvPicPr>
            <p:nvPr/>
          </p:nvPicPr>
          <p:blipFill>
            <a:blip r:embed="rId2"/>
            <a:stretch>
              <a:fillRect/>
            </a:stretch>
          </p:blipFill>
          <p:spPr>
            <a:xfrm>
              <a:off x="7959993" y="6368207"/>
              <a:ext cx="4269136" cy="518605"/>
            </a:xfrm>
            <a:prstGeom prst="rect">
              <a:avLst/>
            </a:prstGeom>
            <a:ln w="12700" cap="flat">
              <a:noFill/>
              <a:miter lim="400000"/>
            </a:ln>
            <a:effectLst/>
          </p:spPr>
        </p:pic>
        <p:pic>
          <p:nvPicPr>
            <p:cNvPr id="3628" name="Picture 21" descr="Picture 21"/>
            <p:cNvPicPr>
              <a:picLocks noChangeAspect="1"/>
            </p:cNvPicPr>
            <p:nvPr/>
          </p:nvPicPr>
          <p:blipFill>
            <a:blip r:embed="rId3"/>
            <a:stretch>
              <a:fillRect/>
            </a:stretch>
          </p:blipFill>
          <p:spPr>
            <a:xfrm>
              <a:off x="10667560" y="6460725"/>
              <a:ext cx="1455156" cy="360882"/>
            </a:xfrm>
            <a:prstGeom prst="rect">
              <a:avLst/>
            </a:prstGeom>
            <a:ln w="12700" cap="flat">
              <a:noFill/>
              <a:miter lim="400000"/>
            </a:ln>
            <a:effectLst/>
          </p:spPr>
        </p:pic>
        <p:pic>
          <p:nvPicPr>
            <p:cNvPr id="3629" name="Picture 25" descr="Picture 25"/>
            <p:cNvPicPr>
              <a:picLocks noChangeAspect="1"/>
            </p:cNvPicPr>
            <p:nvPr/>
          </p:nvPicPr>
          <p:blipFill>
            <a:blip r:embed="rId2"/>
            <a:srcRect r="67303" b="20341"/>
            <a:stretch>
              <a:fillRect/>
            </a:stretch>
          </p:blipFill>
          <p:spPr>
            <a:xfrm rot="10800000">
              <a:off x="-2" y="-2"/>
              <a:ext cx="1162923" cy="344175"/>
            </a:xfrm>
            <a:prstGeom prst="rect">
              <a:avLst/>
            </a:prstGeom>
            <a:ln w="12700" cap="flat">
              <a:noFill/>
              <a:miter lim="400000"/>
            </a:ln>
            <a:effectLst/>
          </p:spPr>
        </p:pic>
      </p:grpSp>
      <p:grpSp>
        <p:nvGrpSpPr>
          <p:cNvPr id="3635" name="Group 26"/>
          <p:cNvGrpSpPr/>
          <p:nvPr/>
        </p:nvGrpSpPr>
        <p:grpSpPr>
          <a:xfrm>
            <a:off x="-21431" y="-21434"/>
            <a:ext cx="12213435" cy="6879439"/>
            <a:chOff x="0" y="-2"/>
            <a:chExt cx="12213434" cy="6879438"/>
          </a:xfrm>
        </p:grpSpPr>
        <p:grpSp>
          <p:nvGrpSpPr>
            <p:cNvPr id="3633" name="Group 27"/>
            <p:cNvGrpSpPr/>
            <p:nvPr/>
          </p:nvGrpSpPr>
          <p:grpSpPr>
            <a:xfrm>
              <a:off x="0" y="-3"/>
              <a:ext cx="12213436" cy="6879439"/>
              <a:chOff x="0" y="-1"/>
              <a:chExt cx="12213434" cy="6879437"/>
            </a:xfrm>
          </p:grpSpPr>
          <p:pic>
            <p:nvPicPr>
              <p:cNvPr id="3631" name="Picture 29" descr="Picture 29"/>
              <p:cNvPicPr>
                <a:picLocks noChangeAspect="1"/>
              </p:cNvPicPr>
              <p:nvPr/>
            </p:nvPicPr>
            <p:blipFill>
              <a:blip r:embed="rId4"/>
              <a:stretch>
                <a:fillRect/>
              </a:stretch>
            </p:blipFill>
            <p:spPr>
              <a:xfrm>
                <a:off x="7946232" y="6361066"/>
                <a:ext cx="4267203" cy="518371"/>
              </a:xfrm>
              <a:prstGeom prst="rect">
                <a:avLst/>
              </a:prstGeom>
              <a:ln w="12700" cap="flat">
                <a:noFill/>
                <a:miter lim="400000"/>
              </a:ln>
              <a:effectLst/>
            </p:spPr>
          </p:pic>
          <p:pic>
            <p:nvPicPr>
              <p:cNvPr id="3632" name="Picture 30" descr="Picture 30"/>
              <p:cNvPicPr>
                <a:picLocks noChangeAspect="1"/>
              </p:cNvPicPr>
              <p:nvPr/>
            </p:nvPicPr>
            <p:blipFill>
              <a:blip r:embed="rId4"/>
              <a:srcRect r="67706" b="21994"/>
              <a:stretch>
                <a:fillRect/>
              </a:stretch>
            </p:blipFill>
            <p:spPr>
              <a:xfrm rot="10800000">
                <a:off x="0" y="-2"/>
                <a:ext cx="1148614" cy="337031"/>
              </a:xfrm>
              <a:prstGeom prst="rect">
                <a:avLst/>
              </a:prstGeom>
              <a:ln w="12700" cap="flat">
                <a:noFill/>
                <a:miter lim="400000"/>
              </a:ln>
              <a:effectLst/>
            </p:spPr>
          </p:pic>
        </p:grpSp>
        <p:pic>
          <p:nvPicPr>
            <p:cNvPr id="3634" name="Picture 28" descr="Picture 28"/>
            <p:cNvPicPr>
              <a:picLocks noChangeAspect="1"/>
            </p:cNvPicPr>
            <p:nvPr/>
          </p:nvPicPr>
          <p:blipFill>
            <a:blip r:embed="rId5"/>
            <a:stretch>
              <a:fillRect/>
            </a:stretch>
          </p:blipFill>
          <p:spPr>
            <a:xfrm>
              <a:off x="10356833" y="6432331"/>
              <a:ext cx="1680303" cy="425960"/>
            </a:xfrm>
            <a:prstGeom prst="rect">
              <a:avLst/>
            </a:prstGeom>
            <a:ln w="12700" cap="flat">
              <a:noFill/>
              <a:miter lim="400000"/>
            </a:ln>
            <a:effectLst/>
          </p:spPr>
        </p:pic>
      </p:grpSp>
      <p:grpSp>
        <p:nvGrpSpPr>
          <p:cNvPr id="3640" name="Group 31"/>
          <p:cNvGrpSpPr/>
          <p:nvPr/>
        </p:nvGrpSpPr>
        <p:grpSpPr>
          <a:xfrm>
            <a:off x="-28578" y="-21437"/>
            <a:ext cx="12220581" cy="6879440"/>
            <a:chOff x="-1" y="-2"/>
            <a:chExt cx="12220579" cy="6879439"/>
          </a:xfrm>
        </p:grpSpPr>
        <p:grpSp>
          <p:nvGrpSpPr>
            <p:cNvPr id="3638" name="Group 40"/>
            <p:cNvGrpSpPr/>
            <p:nvPr/>
          </p:nvGrpSpPr>
          <p:grpSpPr>
            <a:xfrm>
              <a:off x="-2" y="-3"/>
              <a:ext cx="12220581" cy="6879440"/>
              <a:chOff x="-1" y="-1"/>
              <a:chExt cx="12220579" cy="6879438"/>
            </a:xfrm>
          </p:grpSpPr>
          <p:pic>
            <p:nvPicPr>
              <p:cNvPr id="3636" name="Picture 42" descr="Picture 42"/>
              <p:cNvPicPr>
                <a:picLocks noChangeAspect="1"/>
              </p:cNvPicPr>
              <p:nvPr/>
            </p:nvPicPr>
            <p:blipFill>
              <a:blip r:embed="rId6"/>
              <a:stretch>
                <a:fillRect/>
              </a:stretch>
            </p:blipFill>
            <p:spPr>
              <a:xfrm>
                <a:off x="7953368" y="6361067"/>
                <a:ext cx="4267211" cy="518371"/>
              </a:xfrm>
              <a:prstGeom prst="rect">
                <a:avLst/>
              </a:prstGeom>
              <a:ln w="12700" cap="flat">
                <a:noFill/>
                <a:miter lim="400000"/>
              </a:ln>
              <a:effectLst/>
            </p:spPr>
          </p:pic>
          <p:pic>
            <p:nvPicPr>
              <p:cNvPr id="3637" name="Picture 43" descr="Picture 43"/>
              <p:cNvPicPr>
                <a:picLocks noChangeAspect="1"/>
              </p:cNvPicPr>
              <p:nvPr/>
            </p:nvPicPr>
            <p:blipFill>
              <a:blip r:embed="rId6"/>
              <a:srcRect r="67505" b="21994"/>
              <a:stretch>
                <a:fillRect/>
              </a:stretch>
            </p:blipFill>
            <p:spPr>
              <a:xfrm rot="10800000">
                <a:off x="-2" y="-2"/>
                <a:ext cx="1155759" cy="337029"/>
              </a:xfrm>
              <a:prstGeom prst="rect">
                <a:avLst/>
              </a:prstGeom>
              <a:ln w="12700" cap="flat">
                <a:noFill/>
                <a:miter lim="400000"/>
              </a:ln>
              <a:effectLst/>
            </p:spPr>
          </p:pic>
        </p:grpSp>
        <p:pic>
          <p:nvPicPr>
            <p:cNvPr id="3639" name="Picture 41" descr="Picture 41"/>
            <p:cNvPicPr>
              <a:picLocks noChangeAspect="1"/>
            </p:cNvPicPr>
            <p:nvPr/>
          </p:nvPicPr>
          <p:blipFill>
            <a:blip r:embed="rId7"/>
            <a:stretch>
              <a:fillRect/>
            </a:stretch>
          </p:blipFill>
          <p:spPr>
            <a:xfrm>
              <a:off x="11049837" y="6489191"/>
              <a:ext cx="901799" cy="235699"/>
            </a:xfrm>
            <a:prstGeom prst="rect">
              <a:avLst/>
            </a:prstGeom>
            <a:ln w="12700" cap="flat">
              <a:noFill/>
              <a:miter lim="400000"/>
            </a:ln>
            <a:effectLst/>
          </p:spPr>
        </p:pic>
      </p:grpSp>
      <p:sp>
        <p:nvSpPr>
          <p:cNvPr id="3641" name="Slide Number"/>
          <p:cNvSpPr txBox="1">
            <a:spLocks noGrp="1"/>
          </p:cNvSpPr>
          <p:nvPr>
            <p:ph type="sldNum" sz="quarter" idx="2"/>
          </p:nvPr>
        </p:nvSpPr>
        <p:spPr>
          <a:xfrm>
            <a:off x="11025412" y="6382705"/>
            <a:ext cx="328389"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F676C508-924B-46A6-8F53-E562F55A0406}"/>
              </a:ext>
            </a:extLst>
          </p:cNvPr>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47798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338"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3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0"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344" name="Group 19"/>
          <p:cNvGrpSpPr/>
          <p:nvPr/>
        </p:nvGrpSpPr>
        <p:grpSpPr>
          <a:xfrm>
            <a:off x="-35721" y="-28577"/>
            <a:ext cx="12229127" cy="6886811"/>
            <a:chOff x="0" y="0"/>
            <a:chExt cx="12229125" cy="6886809"/>
          </a:xfrm>
        </p:grpSpPr>
        <p:pic>
          <p:nvPicPr>
            <p:cNvPr id="341"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342"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343"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349" name="Group 23"/>
          <p:cNvGrpSpPr/>
          <p:nvPr/>
        </p:nvGrpSpPr>
        <p:grpSpPr>
          <a:xfrm>
            <a:off x="-21433" y="-21432"/>
            <a:ext cx="12213433" cy="6879433"/>
            <a:chOff x="0" y="0"/>
            <a:chExt cx="12213432" cy="6879431"/>
          </a:xfrm>
        </p:grpSpPr>
        <p:grpSp>
          <p:nvGrpSpPr>
            <p:cNvPr id="347" name="Group 24"/>
            <p:cNvGrpSpPr/>
            <p:nvPr/>
          </p:nvGrpSpPr>
          <p:grpSpPr>
            <a:xfrm>
              <a:off x="-1" y="0"/>
              <a:ext cx="12213434" cy="6879432"/>
              <a:chOff x="0" y="0"/>
              <a:chExt cx="12213432" cy="6879431"/>
            </a:xfrm>
          </p:grpSpPr>
          <p:pic>
            <p:nvPicPr>
              <p:cNvPr id="345"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346"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348"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354" name="Group 28"/>
          <p:cNvGrpSpPr/>
          <p:nvPr/>
        </p:nvGrpSpPr>
        <p:grpSpPr>
          <a:xfrm>
            <a:off x="-28575" y="-21433"/>
            <a:ext cx="12220575" cy="6879434"/>
            <a:chOff x="0" y="0"/>
            <a:chExt cx="12220574" cy="6879432"/>
          </a:xfrm>
        </p:grpSpPr>
        <p:grpSp>
          <p:nvGrpSpPr>
            <p:cNvPr id="352" name="Group 38"/>
            <p:cNvGrpSpPr/>
            <p:nvPr/>
          </p:nvGrpSpPr>
          <p:grpSpPr>
            <a:xfrm>
              <a:off x="0" y="-1"/>
              <a:ext cx="12220575" cy="6879434"/>
              <a:chOff x="0" y="0"/>
              <a:chExt cx="12220574" cy="6879432"/>
            </a:xfrm>
          </p:grpSpPr>
          <p:pic>
            <p:nvPicPr>
              <p:cNvPr id="350" name="Picture 40" descr="Picture 40"/>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351" name="Picture 41" descr="Picture 41"/>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353" name="Picture 39" descr="Picture 39"/>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355"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362"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363" name="Body Level One…"/>
          <p:cNvSpPr txBox="1">
            <a:spLocks noGrp="1"/>
          </p:cNvSpPr>
          <p:nvPr>
            <p:ph type="body" sz="quarter" idx="1"/>
          </p:nvPr>
        </p:nvSpPr>
        <p:spPr>
          <a:xfrm>
            <a:off x="838200" y="1834619"/>
            <a:ext cx="3385993" cy="435663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64"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368" name="Group 18"/>
          <p:cNvGrpSpPr/>
          <p:nvPr/>
        </p:nvGrpSpPr>
        <p:grpSpPr>
          <a:xfrm>
            <a:off x="-35721" y="-28577"/>
            <a:ext cx="12229127" cy="6886811"/>
            <a:chOff x="0" y="0"/>
            <a:chExt cx="12229125" cy="6886809"/>
          </a:xfrm>
        </p:grpSpPr>
        <p:pic>
          <p:nvPicPr>
            <p:cNvPr id="365" name="Picture 22" descr="Picture 22"/>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366" name="Picture 23" descr="Picture 23"/>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367" name="Picture 24" descr="Picture 24"/>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373" name="Group 25"/>
          <p:cNvGrpSpPr/>
          <p:nvPr/>
        </p:nvGrpSpPr>
        <p:grpSpPr>
          <a:xfrm>
            <a:off x="-21433" y="-21432"/>
            <a:ext cx="12213433" cy="6879433"/>
            <a:chOff x="0" y="0"/>
            <a:chExt cx="12213432" cy="6879431"/>
          </a:xfrm>
        </p:grpSpPr>
        <p:grpSp>
          <p:nvGrpSpPr>
            <p:cNvPr id="371" name="Group 26"/>
            <p:cNvGrpSpPr/>
            <p:nvPr/>
          </p:nvGrpSpPr>
          <p:grpSpPr>
            <a:xfrm>
              <a:off x="-1" y="0"/>
              <a:ext cx="12213434" cy="6879432"/>
              <a:chOff x="0" y="0"/>
              <a:chExt cx="12213432" cy="6879431"/>
            </a:xfrm>
          </p:grpSpPr>
          <p:pic>
            <p:nvPicPr>
              <p:cNvPr id="369" name="Picture 28" descr="Picture 28"/>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370" name="Picture 29" descr="Picture 29"/>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372" name="Picture 27" descr="Picture 27"/>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378" name="Group 38"/>
          <p:cNvGrpSpPr/>
          <p:nvPr/>
        </p:nvGrpSpPr>
        <p:grpSpPr>
          <a:xfrm>
            <a:off x="-28575" y="-21433"/>
            <a:ext cx="12220575" cy="6879434"/>
            <a:chOff x="0" y="0"/>
            <a:chExt cx="12220574" cy="6879432"/>
          </a:xfrm>
        </p:grpSpPr>
        <p:grpSp>
          <p:nvGrpSpPr>
            <p:cNvPr id="376" name="Group 39"/>
            <p:cNvGrpSpPr/>
            <p:nvPr/>
          </p:nvGrpSpPr>
          <p:grpSpPr>
            <a:xfrm>
              <a:off x="0" y="-1"/>
              <a:ext cx="12220575" cy="6879434"/>
              <a:chOff x="0" y="0"/>
              <a:chExt cx="12220574" cy="6879432"/>
            </a:xfrm>
          </p:grpSpPr>
          <p:pic>
            <p:nvPicPr>
              <p:cNvPr id="374" name="Picture 41" descr="Picture 41"/>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375" name="Picture 42" descr="Picture 42"/>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377" name="Picture 40" descr="Picture 40"/>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379"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2_Two Content">
    <p:spTree>
      <p:nvGrpSpPr>
        <p:cNvPr id="1" name=""/>
        <p:cNvGrpSpPr/>
        <p:nvPr/>
      </p:nvGrpSpPr>
      <p:grpSpPr>
        <a:xfrm>
          <a:off x="0" y="0"/>
          <a:ext cx="0" cy="0"/>
          <a:chOff x="0" y="0"/>
          <a:chExt cx="0" cy="0"/>
        </a:xfrm>
      </p:grpSpPr>
      <p:sp>
        <p:nvSpPr>
          <p:cNvPr id="386"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387" name="Body Level One…"/>
          <p:cNvSpPr txBox="1">
            <a:spLocks noGrp="1"/>
          </p:cNvSpPr>
          <p:nvPr>
            <p:ph type="body" sz="quarter" idx="1"/>
          </p:nvPr>
        </p:nvSpPr>
        <p:spPr>
          <a:xfrm>
            <a:off x="833290" y="1953290"/>
            <a:ext cx="2227828" cy="41758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8"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392" name="Group 21"/>
          <p:cNvGrpSpPr/>
          <p:nvPr/>
        </p:nvGrpSpPr>
        <p:grpSpPr>
          <a:xfrm>
            <a:off x="-35721" y="-28577"/>
            <a:ext cx="12229127" cy="6886811"/>
            <a:chOff x="0" y="0"/>
            <a:chExt cx="12229125" cy="6886809"/>
          </a:xfrm>
        </p:grpSpPr>
        <p:pic>
          <p:nvPicPr>
            <p:cNvPr id="389" name="Picture 22" descr="Picture 22"/>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390" name="Picture 26" descr="Picture 26"/>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391" name="Picture 27" descr="Picture 27"/>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397" name="Group 28"/>
          <p:cNvGrpSpPr/>
          <p:nvPr/>
        </p:nvGrpSpPr>
        <p:grpSpPr>
          <a:xfrm>
            <a:off x="-21433" y="-21432"/>
            <a:ext cx="12213433" cy="6879433"/>
            <a:chOff x="0" y="0"/>
            <a:chExt cx="12213432" cy="6879431"/>
          </a:xfrm>
        </p:grpSpPr>
        <p:grpSp>
          <p:nvGrpSpPr>
            <p:cNvPr id="395" name="Group 29"/>
            <p:cNvGrpSpPr/>
            <p:nvPr/>
          </p:nvGrpSpPr>
          <p:grpSpPr>
            <a:xfrm>
              <a:off x="-1" y="0"/>
              <a:ext cx="12213434" cy="6879432"/>
              <a:chOff x="0" y="0"/>
              <a:chExt cx="12213432" cy="6879431"/>
            </a:xfrm>
          </p:grpSpPr>
          <p:pic>
            <p:nvPicPr>
              <p:cNvPr id="393" name="Picture 31" descr="Picture 31"/>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394" name="Picture 32" descr="Picture 32"/>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396" name="Picture 30" descr="Picture 30"/>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402" name="Group 33"/>
          <p:cNvGrpSpPr/>
          <p:nvPr/>
        </p:nvGrpSpPr>
        <p:grpSpPr>
          <a:xfrm>
            <a:off x="-28575" y="-21433"/>
            <a:ext cx="12220575" cy="6879434"/>
            <a:chOff x="0" y="0"/>
            <a:chExt cx="12220574" cy="6879432"/>
          </a:xfrm>
        </p:grpSpPr>
        <p:grpSp>
          <p:nvGrpSpPr>
            <p:cNvPr id="400" name="Group 42"/>
            <p:cNvGrpSpPr/>
            <p:nvPr/>
          </p:nvGrpSpPr>
          <p:grpSpPr>
            <a:xfrm>
              <a:off x="0" y="-1"/>
              <a:ext cx="12220575" cy="6879434"/>
              <a:chOff x="0" y="0"/>
              <a:chExt cx="12220574" cy="6879432"/>
            </a:xfrm>
          </p:grpSpPr>
          <p:pic>
            <p:nvPicPr>
              <p:cNvPr id="398" name="Picture 44" descr="Picture 44"/>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399" name="Picture 45" descr="Picture 45"/>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401" name="Picture 43" descr="Picture 43"/>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403"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410" name="Body Level One…"/>
          <p:cNvSpPr txBox="1">
            <a:spLocks noGrp="1"/>
          </p:cNvSpPr>
          <p:nvPr>
            <p:ph type="body" sz="half" idx="1"/>
          </p:nvPr>
        </p:nvSpPr>
        <p:spPr>
          <a:xfrm>
            <a:off x="838200" y="1825625"/>
            <a:ext cx="10515600" cy="28606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1"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412"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416" name="Group 19"/>
          <p:cNvGrpSpPr/>
          <p:nvPr/>
        </p:nvGrpSpPr>
        <p:grpSpPr>
          <a:xfrm>
            <a:off x="-35721" y="-28577"/>
            <a:ext cx="12229127" cy="6886811"/>
            <a:chOff x="0" y="0"/>
            <a:chExt cx="12229125" cy="6886809"/>
          </a:xfrm>
        </p:grpSpPr>
        <p:pic>
          <p:nvPicPr>
            <p:cNvPr id="413"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414"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415"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421" name="Group 23"/>
          <p:cNvGrpSpPr/>
          <p:nvPr/>
        </p:nvGrpSpPr>
        <p:grpSpPr>
          <a:xfrm>
            <a:off x="-21433" y="-21432"/>
            <a:ext cx="12213433" cy="6879433"/>
            <a:chOff x="0" y="0"/>
            <a:chExt cx="12213432" cy="6879431"/>
          </a:xfrm>
        </p:grpSpPr>
        <p:grpSp>
          <p:nvGrpSpPr>
            <p:cNvPr id="419" name="Group 24"/>
            <p:cNvGrpSpPr/>
            <p:nvPr/>
          </p:nvGrpSpPr>
          <p:grpSpPr>
            <a:xfrm>
              <a:off x="-1" y="0"/>
              <a:ext cx="12213434" cy="6879432"/>
              <a:chOff x="0" y="0"/>
              <a:chExt cx="12213432" cy="6879431"/>
            </a:xfrm>
          </p:grpSpPr>
          <p:pic>
            <p:nvPicPr>
              <p:cNvPr id="417"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418"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420"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426" name="Group 28"/>
          <p:cNvGrpSpPr/>
          <p:nvPr/>
        </p:nvGrpSpPr>
        <p:grpSpPr>
          <a:xfrm>
            <a:off x="-28575" y="-21433"/>
            <a:ext cx="12220575" cy="6879434"/>
            <a:chOff x="0" y="0"/>
            <a:chExt cx="12220574" cy="6879432"/>
          </a:xfrm>
        </p:grpSpPr>
        <p:grpSp>
          <p:nvGrpSpPr>
            <p:cNvPr id="424" name="Group 38"/>
            <p:cNvGrpSpPr/>
            <p:nvPr/>
          </p:nvGrpSpPr>
          <p:grpSpPr>
            <a:xfrm>
              <a:off x="0" y="-1"/>
              <a:ext cx="12220575" cy="6879434"/>
              <a:chOff x="0" y="0"/>
              <a:chExt cx="12220574" cy="6879432"/>
            </a:xfrm>
          </p:grpSpPr>
          <p:pic>
            <p:nvPicPr>
              <p:cNvPr id="422" name="Picture 40" descr="Picture 40"/>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423" name="Picture 41" descr="Picture 41"/>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425" name="Picture 39" descr="Picture 39"/>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427"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isclaimer">
    <p:spTree>
      <p:nvGrpSpPr>
        <p:cNvPr id="1" name=""/>
        <p:cNvGrpSpPr/>
        <p:nvPr/>
      </p:nvGrpSpPr>
      <p:grpSpPr>
        <a:xfrm>
          <a:off x="0" y="0"/>
          <a:ext cx="0" cy="0"/>
          <a:chOff x="0" y="0"/>
          <a:chExt cx="0" cy="0"/>
        </a:xfrm>
      </p:grpSpPr>
      <p:sp>
        <p:nvSpPr>
          <p:cNvPr id="35" name="Rectangle 1"/>
          <p:cNvSpPr/>
          <p:nvPr/>
        </p:nvSpPr>
        <p:spPr>
          <a:xfrm>
            <a:off x="0" y="0"/>
            <a:ext cx="12192000" cy="685800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36" name="Rectangle 8"/>
          <p:cNvSpPr txBox="1"/>
          <p:nvPr/>
        </p:nvSpPr>
        <p:spPr>
          <a:xfrm>
            <a:off x="304799" y="861935"/>
            <a:ext cx="11648663" cy="490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spAutoFit/>
          </a:bodyPr>
          <a:lstStyle/>
          <a:p>
            <a:pPr>
              <a:defRPr sz="1600">
                <a:solidFill>
                  <a:srgbClr val="FFFFFF"/>
                </a:solidFill>
                <a:latin typeface="Verdana"/>
                <a:ea typeface="Verdana"/>
                <a:cs typeface="Verdana"/>
                <a:sym typeface="Verdana"/>
              </a:defRPr>
            </a:pPr>
            <a: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a:defRPr sz="1600">
                <a:solidFill>
                  <a:srgbClr val="FFFFFF"/>
                </a:solidFill>
                <a:latin typeface="Verdana"/>
                <a:ea typeface="Verdana"/>
                <a:cs typeface="Verdana"/>
                <a:sym typeface="Verdana"/>
              </a:defRPr>
            </a:pPr>
            <a:endParaRPr/>
          </a:p>
          <a:p>
            <a:pPr>
              <a:defRPr sz="1600">
                <a:solidFill>
                  <a:srgbClr val="FFFFFF"/>
                </a:solidFill>
                <a:latin typeface="Verdana"/>
                <a:ea typeface="Verdana"/>
                <a:cs typeface="Verdana"/>
                <a:sym typeface="Verdana"/>
              </a:defRPr>
            </a:pPr>
            <a: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a:defRPr sz="1600">
                <a:solidFill>
                  <a:srgbClr val="FFFFFF"/>
                </a:solidFill>
                <a:latin typeface="Verdana"/>
                <a:ea typeface="Verdana"/>
                <a:cs typeface="Verdana"/>
                <a:sym typeface="Verdana"/>
              </a:defRPr>
            </a:pPr>
            <a:endParaRPr/>
          </a:p>
          <a:p>
            <a:pPr>
              <a:defRPr sz="1600">
                <a:solidFill>
                  <a:srgbClr val="FFFFFF"/>
                </a:solidFill>
                <a:latin typeface="Verdana"/>
                <a:ea typeface="Verdana"/>
                <a:cs typeface="Verdana"/>
                <a:sym typeface="Verdana"/>
              </a:defRPr>
            </a:pPr>
            <a: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37" name="Rectangle 11"/>
          <p:cNvSpPr txBox="1"/>
          <p:nvPr/>
        </p:nvSpPr>
        <p:spPr>
          <a:xfrm>
            <a:off x="266699" y="110082"/>
            <a:ext cx="2056320"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FFFFFF"/>
                </a:solidFill>
                <a:latin typeface="Verdana"/>
                <a:ea typeface="Verdana"/>
                <a:cs typeface="Verdana"/>
                <a:sym typeface="Verdana"/>
              </a:defRPr>
            </a:lvl1pPr>
          </a:lstStyle>
          <a:p>
            <a:r>
              <a:t>DISCLAIMER</a:t>
            </a:r>
          </a:p>
        </p:txBody>
      </p:sp>
      <p:pic>
        <p:nvPicPr>
          <p:cNvPr id="38" name="Picture 6" descr="Picture 6"/>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3_Two Content">
    <p:spTree>
      <p:nvGrpSpPr>
        <p:cNvPr id="1" name=""/>
        <p:cNvGrpSpPr/>
        <p:nvPr/>
      </p:nvGrpSpPr>
      <p:grpSpPr>
        <a:xfrm>
          <a:off x="0" y="0"/>
          <a:ext cx="0" cy="0"/>
          <a:chOff x="0" y="0"/>
          <a:chExt cx="0" cy="0"/>
        </a:xfrm>
      </p:grpSpPr>
      <p:sp>
        <p:nvSpPr>
          <p:cNvPr id="434"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435" name="Body Level One…"/>
          <p:cNvSpPr txBox="1">
            <a:spLocks noGrp="1"/>
          </p:cNvSpPr>
          <p:nvPr>
            <p:ph type="body" sz="quarter" idx="1"/>
          </p:nvPr>
        </p:nvSpPr>
        <p:spPr>
          <a:xfrm>
            <a:off x="838200" y="1825625"/>
            <a:ext cx="5181600" cy="28733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6"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440" name="Group 19"/>
          <p:cNvGrpSpPr/>
          <p:nvPr/>
        </p:nvGrpSpPr>
        <p:grpSpPr>
          <a:xfrm>
            <a:off x="-35721" y="-28577"/>
            <a:ext cx="12229127" cy="6886811"/>
            <a:chOff x="0" y="0"/>
            <a:chExt cx="12229125" cy="6886809"/>
          </a:xfrm>
        </p:grpSpPr>
        <p:pic>
          <p:nvPicPr>
            <p:cNvPr id="437"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438"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439"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445" name="Group 23"/>
          <p:cNvGrpSpPr/>
          <p:nvPr/>
        </p:nvGrpSpPr>
        <p:grpSpPr>
          <a:xfrm>
            <a:off x="-21433" y="-21432"/>
            <a:ext cx="12213433" cy="6879433"/>
            <a:chOff x="0" y="0"/>
            <a:chExt cx="12213432" cy="6879431"/>
          </a:xfrm>
        </p:grpSpPr>
        <p:grpSp>
          <p:nvGrpSpPr>
            <p:cNvPr id="443" name="Group 24"/>
            <p:cNvGrpSpPr/>
            <p:nvPr/>
          </p:nvGrpSpPr>
          <p:grpSpPr>
            <a:xfrm>
              <a:off x="-1" y="0"/>
              <a:ext cx="12213434" cy="6879432"/>
              <a:chOff x="0" y="0"/>
              <a:chExt cx="12213432" cy="6879431"/>
            </a:xfrm>
          </p:grpSpPr>
          <p:pic>
            <p:nvPicPr>
              <p:cNvPr id="441"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442"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444"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450" name="Group 28"/>
          <p:cNvGrpSpPr/>
          <p:nvPr/>
        </p:nvGrpSpPr>
        <p:grpSpPr>
          <a:xfrm>
            <a:off x="-28575" y="-21433"/>
            <a:ext cx="12220575" cy="6879434"/>
            <a:chOff x="0" y="0"/>
            <a:chExt cx="12220574" cy="6879432"/>
          </a:xfrm>
        </p:grpSpPr>
        <p:grpSp>
          <p:nvGrpSpPr>
            <p:cNvPr id="448" name="Group 29"/>
            <p:cNvGrpSpPr/>
            <p:nvPr/>
          </p:nvGrpSpPr>
          <p:grpSpPr>
            <a:xfrm>
              <a:off x="0" y="-1"/>
              <a:ext cx="12220575" cy="6879434"/>
              <a:chOff x="0" y="0"/>
              <a:chExt cx="12220574" cy="6879432"/>
            </a:xfrm>
          </p:grpSpPr>
          <p:pic>
            <p:nvPicPr>
              <p:cNvPr id="446" name="Picture 41" descr="Picture 41"/>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447" name="Picture 42" descr="Picture 42"/>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449" name="Picture 40" descr="Picture 40"/>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451"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4_Two Content">
    <p:spTree>
      <p:nvGrpSpPr>
        <p:cNvPr id="1" name=""/>
        <p:cNvGrpSpPr/>
        <p:nvPr/>
      </p:nvGrpSpPr>
      <p:grpSpPr>
        <a:xfrm>
          <a:off x="0" y="0"/>
          <a:ext cx="0" cy="0"/>
          <a:chOff x="0" y="0"/>
          <a:chExt cx="0" cy="0"/>
        </a:xfrm>
      </p:grpSpPr>
      <p:sp>
        <p:nvSpPr>
          <p:cNvPr id="458"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459" name="Body Level One…"/>
          <p:cNvSpPr txBox="1">
            <a:spLocks noGrp="1"/>
          </p:cNvSpPr>
          <p:nvPr>
            <p:ph type="body" sz="quarter" idx="1"/>
          </p:nvPr>
        </p:nvSpPr>
        <p:spPr>
          <a:xfrm>
            <a:off x="838200" y="1834619"/>
            <a:ext cx="3385993" cy="28262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0"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464" name="Group 22"/>
          <p:cNvGrpSpPr/>
          <p:nvPr/>
        </p:nvGrpSpPr>
        <p:grpSpPr>
          <a:xfrm>
            <a:off x="-35721" y="-28577"/>
            <a:ext cx="12229127" cy="6886811"/>
            <a:chOff x="0" y="0"/>
            <a:chExt cx="12229125" cy="6886809"/>
          </a:xfrm>
        </p:grpSpPr>
        <p:pic>
          <p:nvPicPr>
            <p:cNvPr id="461" name="Picture 23" descr="Picture 23"/>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462" name="Picture 24" descr="Picture 24"/>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463" name="Picture 25" descr="Picture 25"/>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469" name="Group 26"/>
          <p:cNvGrpSpPr/>
          <p:nvPr/>
        </p:nvGrpSpPr>
        <p:grpSpPr>
          <a:xfrm>
            <a:off x="-21433" y="-21432"/>
            <a:ext cx="12213433" cy="6879433"/>
            <a:chOff x="0" y="0"/>
            <a:chExt cx="12213432" cy="6879431"/>
          </a:xfrm>
        </p:grpSpPr>
        <p:grpSp>
          <p:nvGrpSpPr>
            <p:cNvPr id="467" name="Group 27"/>
            <p:cNvGrpSpPr/>
            <p:nvPr/>
          </p:nvGrpSpPr>
          <p:grpSpPr>
            <a:xfrm>
              <a:off x="-1" y="0"/>
              <a:ext cx="12213434" cy="6879432"/>
              <a:chOff x="0" y="0"/>
              <a:chExt cx="12213432" cy="6879431"/>
            </a:xfrm>
          </p:grpSpPr>
          <p:pic>
            <p:nvPicPr>
              <p:cNvPr id="465" name="Picture 29" descr="Picture 29"/>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466" name="Picture 30" descr="Picture 30"/>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468" name="Picture 28" descr="Picture 28"/>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474" name="Group 31"/>
          <p:cNvGrpSpPr/>
          <p:nvPr/>
        </p:nvGrpSpPr>
        <p:grpSpPr>
          <a:xfrm>
            <a:off x="-28575" y="-21433"/>
            <a:ext cx="12220575" cy="6879434"/>
            <a:chOff x="0" y="0"/>
            <a:chExt cx="12220574" cy="6879432"/>
          </a:xfrm>
        </p:grpSpPr>
        <p:grpSp>
          <p:nvGrpSpPr>
            <p:cNvPr id="472" name="Group 40"/>
            <p:cNvGrpSpPr/>
            <p:nvPr/>
          </p:nvGrpSpPr>
          <p:grpSpPr>
            <a:xfrm>
              <a:off x="0" y="-1"/>
              <a:ext cx="12220575" cy="6879434"/>
              <a:chOff x="0" y="0"/>
              <a:chExt cx="12220574" cy="6879432"/>
            </a:xfrm>
          </p:grpSpPr>
          <p:pic>
            <p:nvPicPr>
              <p:cNvPr id="470" name="Picture 42" descr="Picture 42"/>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471" name="Picture 43" descr="Picture 43"/>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473" name="Picture 41" descr="Picture 41"/>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475"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5_Two Content">
    <p:spTree>
      <p:nvGrpSpPr>
        <p:cNvPr id="1" name=""/>
        <p:cNvGrpSpPr/>
        <p:nvPr/>
      </p:nvGrpSpPr>
      <p:grpSpPr>
        <a:xfrm>
          <a:off x="0" y="0"/>
          <a:ext cx="0" cy="0"/>
          <a:chOff x="0" y="0"/>
          <a:chExt cx="0" cy="0"/>
        </a:xfrm>
      </p:grpSpPr>
      <p:sp>
        <p:nvSpPr>
          <p:cNvPr id="482"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483" name="Body Level One…"/>
          <p:cNvSpPr txBox="1">
            <a:spLocks noGrp="1"/>
          </p:cNvSpPr>
          <p:nvPr>
            <p:ph type="body" sz="quarter" idx="1"/>
          </p:nvPr>
        </p:nvSpPr>
        <p:spPr>
          <a:xfrm>
            <a:off x="833290" y="1953291"/>
            <a:ext cx="2227828" cy="27052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4"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488" name="Group 22"/>
          <p:cNvGrpSpPr/>
          <p:nvPr/>
        </p:nvGrpSpPr>
        <p:grpSpPr>
          <a:xfrm>
            <a:off x="-35721" y="-28577"/>
            <a:ext cx="12229127" cy="6886811"/>
            <a:chOff x="0" y="0"/>
            <a:chExt cx="12229125" cy="6886809"/>
          </a:xfrm>
        </p:grpSpPr>
        <p:pic>
          <p:nvPicPr>
            <p:cNvPr id="485" name="Picture 26" descr="Picture 26"/>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486" name="Picture 27" descr="Picture 27"/>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487" name="Picture 28" descr="Picture 28"/>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493" name="Group 29"/>
          <p:cNvGrpSpPr/>
          <p:nvPr/>
        </p:nvGrpSpPr>
        <p:grpSpPr>
          <a:xfrm>
            <a:off x="-21433" y="-21432"/>
            <a:ext cx="12213433" cy="6879433"/>
            <a:chOff x="0" y="0"/>
            <a:chExt cx="12213432" cy="6879431"/>
          </a:xfrm>
        </p:grpSpPr>
        <p:grpSp>
          <p:nvGrpSpPr>
            <p:cNvPr id="491" name="Group 30"/>
            <p:cNvGrpSpPr/>
            <p:nvPr/>
          </p:nvGrpSpPr>
          <p:grpSpPr>
            <a:xfrm>
              <a:off x="-1" y="0"/>
              <a:ext cx="12213434" cy="6879432"/>
              <a:chOff x="0" y="0"/>
              <a:chExt cx="12213432" cy="6879431"/>
            </a:xfrm>
          </p:grpSpPr>
          <p:pic>
            <p:nvPicPr>
              <p:cNvPr id="489" name="Picture 32" descr="Picture 32"/>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490" name="Picture 33" descr="Picture 33"/>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492" name="Picture 31" descr="Picture 31"/>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498" name="Group 34"/>
          <p:cNvGrpSpPr/>
          <p:nvPr/>
        </p:nvGrpSpPr>
        <p:grpSpPr>
          <a:xfrm>
            <a:off x="-28575" y="-21433"/>
            <a:ext cx="12220575" cy="6879434"/>
            <a:chOff x="0" y="0"/>
            <a:chExt cx="12220574" cy="6879432"/>
          </a:xfrm>
        </p:grpSpPr>
        <p:grpSp>
          <p:nvGrpSpPr>
            <p:cNvPr id="496" name="Group 43"/>
            <p:cNvGrpSpPr/>
            <p:nvPr/>
          </p:nvGrpSpPr>
          <p:grpSpPr>
            <a:xfrm>
              <a:off x="0" y="-1"/>
              <a:ext cx="12220575" cy="6879434"/>
              <a:chOff x="0" y="0"/>
              <a:chExt cx="12220574" cy="6879432"/>
            </a:xfrm>
          </p:grpSpPr>
          <p:pic>
            <p:nvPicPr>
              <p:cNvPr id="494" name="Picture 45" descr="Picture 45"/>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495" name="Picture 46" descr="Picture 46"/>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497" name="Picture 44" descr="Picture 44"/>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499"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506" name="Title Text"/>
          <p:cNvSpPr txBox="1">
            <a:spLocks noGrp="1"/>
          </p:cNvSpPr>
          <p:nvPr>
            <p:ph type="title"/>
          </p:nvPr>
        </p:nvSpPr>
        <p:spPr>
          <a:xfrm>
            <a:off x="838200" y="365125"/>
            <a:ext cx="10515600" cy="558329"/>
          </a:xfrm>
          <a:prstGeom prst="rect">
            <a:avLst/>
          </a:prstGeom>
        </p:spPr>
        <p:txBody>
          <a:bodyPr anchor="t"/>
          <a:lstStyle/>
          <a:p>
            <a:r>
              <a:t>Title Text</a:t>
            </a:r>
          </a:p>
        </p:txBody>
      </p:sp>
      <p:sp>
        <p:nvSpPr>
          <p:cNvPr id="507"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511" name="Group 16"/>
          <p:cNvGrpSpPr/>
          <p:nvPr/>
        </p:nvGrpSpPr>
        <p:grpSpPr>
          <a:xfrm>
            <a:off x="-35721" y="-28577"/>
            <a:ext cx="12229127" cy="6886811"/>
            <a:chOff x="0" y="0"/>
            <a:chExt cx="12229125" cy="6886809"/>
          </a:xfrm>
        </p:grpSpPr>
        <p:pic>
          <p:nvPicPr>
            <p:cNvPr id="508" name="Picture 19" descr="Picture 19"/>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509" name="Picture 20" descr="Picture 20"/>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510" name="Picture 21" descr="Picture 21"/>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516" name="Group 22"/>
          <p:cNvGrpSpPr/>
          <p:nvPr/>
        </p:nvGrpSpPr>
        <p:grpSpPr>
          <a:xfrm>
            <a:off x="-21433" y="-21432"/>
            <a:ext cx="12213433" cy="6879433"/>
            <a:chOff x="0" y="0"/>
            <a:chExt cx="12213432" cy="6879431"/>
          </a:xfrm>
        </p:grpSpPr>
        <p:grpSp>
          <p:nvGrpSpPr>
            <p:cNvPr id="514" name="Group 23"/>
            <p:cNvGrpSpPr/>
            <p:nvPr/>
          </p:nvGrpSpPr>
          <p:grpSpPr>
            <a:xfrm>
              <a:off x="-1" y="0"/>
              <a:ext cx="12213434" cy="6879432"/>
              <a:chOff x="0" y="0"/>
              <a:chExt cx="12213432" cy="6879431"/>
            </a:xfrm>
          </p:grpSpPr>
          <p:pic>
            <p:nvPicPr>
              <p:cNvPr id="512" name="Picture 25" descr="Picture 25"/>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513" name="Picture 26" descr="Picture 26"/>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515" name="Picture 24" descr="Picture 24"/>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521" name="Group 35"/>
          <p:cNvGrpSpPr/>
          <p:nvPr/>
        </p:nvGrpSpPr>
        <p:grpSpPr>
          <a:xfrm>
            <a:off x="-28575" y="-21433"/>
            <a:ext cx="12220575" cy="6879434"/>
            <a:chOff x="0" y="0"/>
            <a:chExt cx="12220574" cy="6879432"/>
          </a:xfrm>
        </p:grpSpPr>
        <p:grpSp>
          <p:nvGrpSpPr>
            <p:cNvPr id="519" name="Group 36"/>
            <p:cNvGrpSpPr/>
            <p:nvPr/>
          </p:nvGrpSpPr>
          <p:grpSpPr>
            <a:xfrm>
              <a:off x="0" y="-1"/>
              <a:ext cx="12220575" cy="6879434"/>
              <a:chOff x="0" y="0"/>
              <a:chExt cx="12220574" cy="6879432"/>
            </a:xfrm>
          </p:grpSpPr>
          <p:pic>
            <p:nvPicPr>
              <p:cNvPr id="517" name="Picture 38" descr="Picture 38"/>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518" name="Picture 39" descr="Picture 39"/>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520" name="Picture 37" descr="Picture 37"/>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522"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Icon">
    <p:spTree>
      <p:nvGrpSpPr>
        <p:cNvPr id="1" name=""/>
        <p:cNvGrpSpPr/>
        <p:nvPr/>
      </p:nvGrpSpPr>
      <p:grpSpPr>
        <a:xfrm>
          <a:off x="0" y="0"/>
          <a:ext cx="0" cy="0"/>
          <a:chOff x="0" y="0"/>
          <a:chExt cx="0" cy="0"/>
        </a:xfrm>
      </p:grpSpPr>
      <p:sp>
        <p:nvSpPr>
          <p:cNvPr id="529" name="Title Text"/>
          <p:cNvSpPr txBox="1">
            <a:spLocks noGrp="1"/>
          </p:cNvSpPr>
          <p:nvPr>
            <p:ph type="title"/>
          </p:nvPr>
        </p:nvSpPr>
        <p:spPr>
          <a:xfrm>
            <a:off x="838200" y="365125"/>
            <a:ext cx="10515600" cy="1325563"/>
          </a:xfrm>
          <a:prstGeom prst="rect">
            <a:avLst/>
          </a:prstGeom>
        </p:spPr>
        <p:txBody>
          <a:bodyPr anchor="t"/>
          <a:lstStyle/>
          <a:p>
            <a:r>
              <a:t>Title Text</a:t>
            </a:r>
          </a:p>
        </p:txBody>
      </p:sp>
      <p:grpSp>
        <p:nvGrpSpPr>
          <p:cNvPr id="533" name="Group 1"/>
          <p:cNvGrpSpPr/>
          <p:nvPr/>
        </p:nvGrpSpPr>
        <p:grpSpPr>
          <a:xfrm>
            <a:off x="1531882" y="2476638"/>
            <a:ext cx="9001507" cy="1835970"/>
            <a:chOff x="0" y="0"/>
            <a:chExt cx="9001506" cy="1835969"/>
          </a:xfrm>
        </p:grpSpPr>
        <p:sp>
          <p:nvSpPr>
            <p:cNvPr id="530" name="Oval 13"/>
            <p:cNvSpPr/>
            <p:nvPr/>
          </p:nvSpPr>
          <p:spPr>
            <a:xfrm>
              <a:off x="0" y="0"/>
              <a:ext cx="1835971" cy="1835970"/>
            </a:xfrm>
            <a:prstGeom prst="ellipse">
              <a:avLst/>
            </a:prstGeom>
            <a:noFill/>
            <a:ln w="38100" cap="flat">
              <a:solidFill>
                <a:srgbClr val="525252"/>
              </a:solidFill>
              <a:prstDash val="solid"/>
              <a:miter lim="800000"/>
            </a:ln>
            <a:effectLst/>
          </p:spPr>
          <p:txBody>
            <a:bodyPr wrap="square" lIns="45719" tIns="45719" rIns="45719" bIns="45719" numCol="1" anchor="ctr">
              <a:noAutofit/>
            </a:bodyPr>
            <a:lstStyle/>
            <a:p>
              <a:pPr algn="ctr">
                <a:defRPr>
                  <a:solidFill>
                    <a:srgbClr val="FFFFFF"/>
                  </a:solidFill>
                  <a:latin typeface="Verdana"/>
                  <a:ea typeface="Verdana"/>
                  <a:cs typeface="Verdana"/>
                  <a:sym typeface="Verdana"/>
                </a:defRPr>
              </a:pPr>
              <a:endParaRPr/>
            </a:p>
          </p:txBody>
        </p:sp>
        <p:sp>
          <p:nvSpPr>
            <p:cNvPr id="531" name="Oval 14"/>
            <p:cNvSpPr/>
            <p:nvPr/>
          </p:nvSpPr>
          <p:spPr>
            <a:xfrm>
              <a:off x="3645501" y="0"/>
              <a:ext cx="1835971" cy="1835970"/>
            </a:xfrm>
            <a:prstGeom prst="ellipse">
              <a:avLst/>
            </a:prstGeom>
            <a:noFill/>
            <a:ln w="38100" cap="flat">
              <a:solidFill>
                <a:srgbClr val="525252"/>
              </a:solidFill>
              <a:prstDash val="solid"/>
              <a:miter lim="800000"/>
            </a:ln>
            <a:effectLst/>
          </p:spPr>
          <p:txBody>
            <a:bodyPr wrap="square" lIns="45719" tIns="45719" rIns="45719" bIns="45719" numCol="1" anchor="ctr">
              <a:noAutofit/>
            </a:bodyPr>
            <a:lstStyle/>
            <a:p>
              <a:pPr algn="ctr">
                <a:defRPr>
                  <a:solidFill>
                    <a:srgbClr val="FFFFFF"/>
                  </a:solidFill>
                  <a:latin typeface="Verdana"/>
                  <a:ea typeface="Verdana"/>
                  <a:cs typeface="Verdana"/>
                  <a:sym typeface="Verdana"/>
                </a:defRPr>
              </a:pPr>
              <a:endParaRPr/>
            </a:p>
          </p:txBody>
        </p:sp>
        <p:sp>
          <p:nvSpPr>
            <p:cNvPr id="532" name="Oval 15"/>
            <p:cNvSpPr/>
            <p:nvPr/>
          </p:nvSpPr>
          <p:spPr>
            <a:xfrm>
              <a:off x="7165537" y="0"/>
              <a:ext cx="1835970" cy="1835970"/>
            </a:xfrm>
            <a:prstGeom prst="ellipse">
              <a:avLst/>
            </a:prstGeom>
            <a:noFill/>
            <a:ln w="38100" cap="flat">
              <a:solidFill>
                <a:srgbClr val="525252"/>
              </a:solidFill>
              <a:prstDash val="solid"/>
              <a:miter lim="800000"/>
            </a:ln>
            <a:effectLst/>
          </p:spPr>
          <p:txBody>
            <a:bodyPr wrap="square" lIns="45719" tIns="45719" rIns="45719" bIns="45719" numCol="1" anchor="ctr">
              <a:noAutofit/>
            </a:bodyPr>
            <a:lstStyle/>
            <a:p>
              <a:pPr algn="ctr">
                <a:defRPr>
                  <a:solidFill>
                    <a:srgbClr val="FFFFFF"/>
                  </a:solidFill>
                  <a:latin typeface="Verdana"/>
                  <a:ea typeface="Verdana"/>
                  <a:cs typeface="Verdana"/>
                  <a:sym typeface="Verdana"/>
                </a:defRPr>
              </a:pPr>
              <a:endParaRPr/>
            </a:p>
          </p:txBody>
        </p:sp>
      </p:grpSp>
      <p:sp>
        <p:nvSpPr>
          <p:cNvPr id="534" name="Body Level One…"/>
          <p:cNvSpPr txBox="1">
            <a:spLocks noGrp="1"/>
          </p:cNvSpPr>
          <p:nvPr>
            <p:ph type="body" sz="quarter" idx="1"/>
          </p:nvPr>
        </p:nvSpPr>
        <p:spPr>
          <a:xfrm>
            <a:off x="1122758" y="4512276"/>
            <a:ext cx="2654215" cy="708026"/>
          </a:xfrm>
          <a:prstGeom prst="rect">
            <a:avLst/>
          </a:prstGeom>
        </p:spPr>
        <p:txBody>
          <a:bodyPr/>
          <a:lstStyle>
            <a:lvl1pPr marL="0" indent="0" algn="ctr">
              <a:buSzTx/>
              <a:buFontTx/>
              <a:buNone/>
              <a:defRPr sz="2000"/>
            </a:lvl1pPr>
            <a:lvl2pPr marL="0" indent="457200" algn="ctr">
              <a:buSzTx/>
              <a:buFontTx/>
              <a:buNone/>
              <a:defRPr sz="2000"/>
            </a:lvl2pPr>
            <a:lvl3pPr marL="0" indent="914400" algn="ctr">
              <a:buSzTx/>
              <a:buFontTx/>
              <a:buNone/>
              <a:defRPr sz="2000"/>
            </a:lvl3pPr>
            <a:lvl4pPr marL="0" indent="1371600" algn="ctr">
              <a:buSzTx/>
              <a:buFontTx/>
              <a:buNone/>
              <a:defRPr sz="2000"/>
            </a:lvl4pPr>
            <a:lvl5pPr marL="0" indent="1828800" algn="ctr">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535" name="Text Placeholder 22"/>
          <p:cNvSpPr>
            <a:spLocks noGrp="1"/>
          </p:cNvSpPr>
          <p:nvPr>
            <p:ph type="body" sz="quarter" idx="13"/>
          </p:nvPr>
        </p:nvSpPr>
        <p:spPr>
          <a:xfrm>
            <a:off x="4765893" y="4512276"/>
            <a:ext cx="2658948" cy="708026"/>
          </a:xfrm>
          <a:prstGeom prst="rect">
            <a:avLst/>
          </a:prstGeom>
        </p:spPr>
        <p:txBody>
          <a:bodyPr/>
          <a:lstStyle/>
          <a:p>
            <a:pPr marL="0" indent="0" algn="ctr">
              <a:buSzTx/>
              <a:buFontTx/>
              <a:buNone/>
              <a:defRPr sz="2000">
                <a:latin typeface="+mn-lt"/>
                <a:ea typeface="+mn-ea"/>
                <a:cs typeface="+mn-cs"/>
                <a:sym typeface="Calibri"/>
              </a:defRPr>
            </a:pPr>
            <a:endParaRPr/>
          </a:p>
        </p:txBody>
      </p:sp>
      <p:sp>
        <p:nvSpPr>
          <p:cNvPr id="536" name="Text Placeholder 22"/>
          <p:cNvSpPr>
            <a:spLocks noGrp="1"/>
          </p:cNvSpPr>
          <p:nvPr>
            <p:ph type="body" sz="quarter" idx="14"/>
          </p:nvPr>
        </p:nvSpPr>
        <p:spPr>
          <a:xfrm>
            <a:off x="8285929" y="4516720"/>
            <a:ext cx="2658947" cy="708026"/>
          </a:xfrm>
          <a:prstGeom prst="rect">
            <a:avLst/>
          </a:prstGeom>
        </p:spPr>
        <p:txBody>
          <a:bodyPr/>
          <a:lstStyle/>
          <a:p>
            <a:pPr marL="0" indent="0" algn="ctr">
              <a:buSzTx/>
              <a:buFontTx/>
              <a:buNone/>
              <a:defRPr sz="2000">
                <a:latin typeface="+mn-lt"/>
                <a:ea typeface="+mn-ea"/>
                <a:cs typeface="+mn-cs"/>
                <a:sym typeface="Calibri"/>
              </a:defRPr>
            </a:pPr>
            <a:endParaRPr/>
          </a:p>
        </p:txBody>
      </p:sp>
      <p:sp>
        <p:nvSpPr>
          <p:cNvPr id="537"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541" name="Group 22"/>
          <p:cNvGrpSpPr/>
          <p:nvPr/>
        </p:nvGrpSpPr>
        <p:grpSpPr>
          <a:xfrm>
            <a:off x="-35721" y="-28577"/>
            <a:ext cx="12229127" cy="6886811"/>
            <a:chOff x="0" y="0"/>
            <a:chExt cx="12229125" cy="6886809"/>
          </a:xfrm>
        </p:grpSpPr>
        <p:pic>
          <p:nvPicPr>
            <p:cNvPr id="538" name="Picture 23" descr="Picture 23"/>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539" name="Picture 24" descr="Picture 24"/>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540" name="Picture 25" descr="Picture 25"/>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546" name="Group 26"/>
          <p:cNvGrpSpPr/>
          <p:nvPr/>
        </p:nvGrpSpPr>
        <p:grpSpPr>
          <a:xfrm>
            <a:off x="-21433" y="-21432"/>
            <a:ext cx="12213433" cy="6879433"/>
            <a:chOff x="0" y="0"/>
            <a:chExt cx="12213432" cy="6879431"/>
          </a:xfrm>
        </p:grpSpPr>
        <p:grpSp>
          <p:nvGrpSpPr>
            <p:cNvPr id="544" name="Group 27"/>
            <p:cNvGrpSpPr/>
            <p:nvPr/>
          </p:nvGrpSpPr>
          <p:grpSpPr>
            <a:xfrm>
              <a:off x="-1" y="0"/>
              <a:ext cx="12213434" cy="6879432"/>
              <a:chOff x="0" y="0"/>
              <a:chExt cx="12213432" cy="6879431"/>
            </a:xfrm>
          </p:grpSpPr>
          <p:pic>
            <p:nvPicPr>
              <p:cNvPr id="542" name="Picture 40" descr="Picture 40"/>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543" name="Picture 41" descr="Picture 41"/>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545" name="Picture 39" descr="Picture 39"/>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551" name="Group 42"/>
          <p:cNvGrpSpPr/>
          <p:nvPr/>
        </p:nvGrpSpPr>
        <p:grpSpPr>
          <a:xfrm>
            <a:off x="-28575" y="-21433"/>
            <a:ext cx="12220575" cy="6879434"/>
            <a:chOff x="0" y="0"/>
            <a:chExt cx="12220574" cy="6879432"/>
          </a:xfrm>
        </p:grpSpPr>
        <p:grpSp>
          <p:nvGrpSpPr>
            <p:cNvPr id="549" name="Group 43"/>
            <p:cNvGrpSpPr/>
            <p:nvPr/>
          </p:nvGrpSpPr>
          <p:grpSpPr>
            <a:xfrm>
              <a:off x="0" y="-1"/>
              <a:ext cx="12220575" cy="6879434"/>
              <a:chOff x="0" y="0"/>
              <a:chExt cx="12220574" cy="6879432"/>
            </a:xfrm>
          </p:grpSpPr>
          <p:pic>
            <p:nvPicPr>
              <p:cNvPr id="547" name="Picture 45" descr="Picture 45"/>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548" name="Picture 46" descr="Picture 46"/>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550" name="Picture 44" descr="Picture 44"/>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552"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Title">
    <p:spTree>
      <p:nvGrpSpPr>
        <p:cNvPr id="1" name=""/>
        <p:cNvGrpSpPr/>
        <p:nvPr/>
      </p:nvGrpSpPr>
      <p:grpSpPr>
        <a:xfrm>
          <a:off x="0" y="0"/>
          <a:ext cx="0" cy="0"/>
          <a:chOff x="0" y="0"/>
          <a:chExt cx="0" cy="0"/>
        </a:xfrm>
      </p:grpSpPr>
      <p:pic>
        <p:nvPicPr>
          <p:cNvPr id="559"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560"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561"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Profile Images">
    <p:spTree>
      <p:nvGrpSpPr>
        <p:cNvPr id="1" name=""/>
        <p:cNvGrpSpPr/>
        <p:nvPr/>
      </p:nvGrpSpPr>
      <p:grpSpPr>
        <a:xfrm>
          <a:off x="0" y="0"/>
          <a:ext cx="0" cy="0"/>
          <a:chOff x="0" y="0"/>
          <a:chExt cx="0" cy="0"/>
        </a:xfrm>
      </p:grpSpPr>
      <p:pic>
        <p:nvPicPr>
          <p:cNvPr id="568"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569"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570" name="Picture Placeholder 2"/>
          <p:cNvSpPr>
            <a:spLocks noGrp="1"/>
          </p:cNvSpPr>
          <p:nvPr>
            <p:ph type="pic" sz="quarter" idx="13"/>
          </p:nvPr>
        </p:nvSpPr>
        <p:spPr>
          <a:xfrm>
            <a:off x="1403501" y="2773163"/>
            <a:ext cx="1732600" cy="1732599"/>
          </a:xfrm>
          <a:prstGeom prst="rect">
            <a:avLst/>
          </a:prstGeom>
        </p:spPr>
        <p:txBody>
          <a:bodyPr lIns="91439" rIns="91439">
            <a:noAutofit/>
          </a:bodyPr>
          <a:lstStyle/>
          <a:p>
            <a:endParaRPr/>
          </a:p>
        </p:txBody>
      </p:sp>
      <p:sp>
        <p:nvSpPr>
          <p:cNvPr id="571" name="Picture Placeholder 2"/>
          <p:cNvSpPr>
            <a:spLocks noGrp="1"/>
          </p:cNvSpPr>
          <p:nvPr>
            <p:ph type="pic" sz="quarter" idx="14"/>
          </p:nvPr>
        </p:nvSpPr>
        <p:spPr>
          <a:xfrm>
            <a:off x="3911243" y="2773163"/>
            <a:ext cx="1732599" cy="1732599"/>
          </a:xfrm>
          <a:prstGeom prst="rect">
            <a:avLst/>
          </a:prstGeom>
        </p:spPr>
        <p:txBody>
          <a:bodyPr lIns="91439" rIns="91439">
            <a:noAutofit/>
          </a:bodyPr>
          <a:lstStyle/>
          <a:p>
            <a:endParaRPr/>
          </a:p>
        </p:txBody>
      </p:sp>
      <p:sp>
        <p:nvSpPr>
          <p:cNvPr id="572" name="Picture Placeholder 2"/>
          <p:cNvSpPr>
            <a:spLocks noGrp="1"/>
          </p:cNvSpPr>
          <p:nvPr>
            <p:ph type="pic" sz="quarter" idx="15"/>
          </p:nvPr>
        </p:nvSpPr>
        <p:spPr>
          <a:xfrm>
            <a:off x="6418986" y="2773163"/>
            <a:ext cx="1732599" cy="1732599"/>
          </a:xfrm>
          <a:prstGeom prst="rect">
            <a:avLst/>
          </a:prstGeom>
        </p:spPr>
        <p:txBody>
          <a:bodyPr lIns="91439" rIns="91439">
            <a:noAutofit/>
          </a:bodyPr>
          <a:lstStyle/>
          <a:p>
            <a:endParaRPr/>
          </a:p>
        </p:txBody>
      </p:sp>
      <p:sp>
        <p:nvSpPr>
          <p:cNvPr id="573" name="Picture Placeholder 2"/>
          <p:cNvSpPr>
            <a:spLocks noGrp="1"/>
          </p:cNvSpPr>
          <p:nvPr>
            <p:ph type="pic" sz="quarter" idx="16"/>
          </p:nvPr>
        </p:nvSpPr>
        <p:spPr>
          <a:xfrm>
            <a:off x="8926727" y="2773163"/>
            <a:ext cx="1732599" cy="1732599"/>
          </a:xfrm>
          <a:prstGeom prst="rect">
            <a:avLst/>
          </a:prstGeom>
        </p:spPr>
        <p:txBody>
          <a:bodyPr lIns="91439" rIns="91439">
            <a:noAutofit/>
          </a:bodyPr>
          <a:lstStyle/>
          <a:p>
            <a:endParaRPr/>
          </a:p>
        </p:txBody>
      </p:sp>
      <p:sp>
        <p:nvSpPr>
          <p:cNvPr id="574"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578" name="Group 40"/>
          <p:cNvGrpSpPr/>
          <p:nvPr/>
        </p:nvGrpSpPr>
        <p:grpSpPr>
          <a:xfrm>
            <a:off x="-35721" y="-28577"/>
            <a:ext cx="12229127" cy="6886811"/>
            <a:chOff x="0" y="0"/>
            <a:chExt cx="12229125" cy="6886809"/>
          </a:xfrm>
        </p:grpSpPr>
        <p:pic>
          <p:nvPicPr>
            <p:cNvPr id="575" name="Picture 41" descr="Picture 41"/>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576" name="Picture 42" descr="Picture 42"/>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577" name="Picture 43" descr="Picture 43"/>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583" name="Group 44"/>
          <p:cNvGrpSpPr/>
          <p:nvPr/>
        </p:nvGrpSpPr>
        <p:grpSpPr>
          <a:xfrm>
            <a:off x="-21433" y="-21432"/>
            <a:ext cx="12213433" cy="6879433"/>
            <a:chOff x="0" y="0"/>
            <a:chExt cx="12213432" cy="6879431"/>
          </a:xfrm>
        </p:grpSpPr>
        <p:grpSp>
          <p:nvGrpSpPr>
            <p:cNvPr id="581" name="Group 45"/>
            <p:cNvGrpSpPr/>
            <p:nvPr/>
          </p:nvGrpSpPr>
          <p:grpSpPr>
            <a:xfrm>
              <a:off x="-1" y="0"/>
              <a:ext cx="12213434" cy="6879432"/>
              <a:chOff x="0" y="0"/>
              <a:chExt cx="12213432" cy="6879431"/>
            </a:xfrm>
          </p:grpSpPr>
          <p:pic>
            <p:nvPicPr>
              <p:cNvPr id="579" name="Picture 47" descr="Picture 47"/>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580" name="Picture 48" descr="Picture 48"/>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582" name="Picture 46" descr="Picture 46"/>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588" name="Group 49"/>
          <p:cNvGrpSpPr/>
          <p:nvPr/>
        </p:nvGrpSpPr>
        <p:grpSpPr>
          <a:xfrm>
            <a:off x="-28575" y="-21433"/>
            <a:ext cx="12220575" cy="6879434"/>
            <a:chOff x="0" y="0"/>
            <a:chExt cx="12220574" cy="6879432"/>
          </a:xfrm>
        </p:grpSpPr>
        <p:grpSp>
          <p:nvGrpSpPr>
            <p:cNvPr id="586" name="Group 50"/>
            <p:cNvGrpSpPr/>
            <p:nvPr/>
          </p:nvGrpSpPr>
          <p:grpSpPr>
            <a:xfrm>
              <a:off x="0" y="-1"/>
              <a:ext cx="12220575" cy="6879434"/>
              <a:chOff x="0" y="0"/>
              <a:chExt cx="12220574" cy="6879432"/>
            </a:xfrm>
          </p:grpSpPr>
          <p:pic>
            <p:nvPicPr>
              <p:cNvPr id="584" name="Picture 52" descr="Picture 52"/>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585" name="Picture 53" descr="Picture 53"/>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587" name="Picture 51" descr="Picture 51"/>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589"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Profile Images2">
    <p:spTree>
      <p:nvGrpSpPr>
        <p:cNvPr id="1" name=""/>
        <p:cNvGrpSpPr/>
        <p:nvPr/>
      </p:nvGrpSpPr>
      <p:grpSpPr>
        <a:xfrm>
          <a:off x="0" y="0"/>
          <a:ext cx="0" cy="0"/>
          <a:chOff x="0" y="0"/>
          <a:chExt cx="0" cy="0"/>
        </a:xfrm>
      </p:grpSpPr>
      <p:pic>
        <p:nvPicPr>
          <p:cNvPr id="596"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597"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598" name="Picture Placeholder 2"/>
          <p:cNvSpPr>
            <a:spLocks noGrp="1"/>
          </p:cNvSpPr>
          <p:nvPr>
            <p:ph type="pic" sz="quarter" idx="13"/>
          </p:nvPr>
        </p:nvSpPr>
        <p:spPr>
          <a:xfrm>
            <a:off x="1939600" y="1823776"/>
            <a:ext cx="1149688" cy="1149687"/>
          </a:xfrm>
          <a:prstGeom prst="rect">
            <a:avLst/>
          </a:prstGeom>
        </p:spPr>
        <p:txBody>
          <a:bodyPr lIns="91439" rIns="91439">
            <a:noAutofit/>
          </a:bodyPr>
          <a:lstStyle/>
          <a:p>
            <a:endParaRPr/>
          </a:p>
        </p:txBody>
      </p:sp>
      <p:sp>
        <p:nvSpPr>
          <p:cNvPr id="599" name="Body Level One…"/>
          <p:cNvSpPr txBox="1">
            <a:spLocks noGrp="1"/>
          </p:cNvSpPr>
          <p:nvPr>
            <p:ph type="body" sz="quarter" idx="1"/>
          </p:nvPr>
        </p:nvSpPr>
        <p:spPr>
          <a:xfrm>
            <a:off x="1724534" y="3092711"/>
            <a:ext cx="1575712" cy="399789"/>
          </a:xfrm>
          <a:prstGeom prst="rect">
            <a:avLst/>
          </a:prstGeom>
        </p:spPr>
        <p:txBody>
          <a:bodyPr lIns="0" tIns="0" rIns="0" bIns="0"/>
          <a:lstStyle>
            <a:lvl1pPr marL="0" indent="0" algn="ctr">
              <a:buSzTx/>
              <a:buFontTx/>
              <a:buNone/>
              <a:defRPr sz="1200" b="1">
                <a:latin typeface="Verdana"/>
                <a:ea typeface="Verdana"/>
                <a:cs typeface="Verdana"/>
                <a:sym typeface="Verdana"/>
              </a:defRPr>
            </a:lvl1pPr>
            <a:lvl2pPr marL="0" indent="257167" algn="ctr">
              <a:buSzTx/>
              <a:buFontTx/>
              <a:buNone/>
              <a:defRPr sz="1200" b="1">
                <a:latin typeface="Verdana"/>
                <a:ea typeface="Verdana"/>
                <a:cs typeface="Verdana"/>
                <a:sym typeface="Verdana"/>
              </a:defRPr>
            </a:lvl2pPr>
            <a:lvl3pPr marL="0" indent="514337" algn="ctr">
              <a:buSzTx/>
              <a:buFontTx/>
              <a:buNone/>
              <a:defRPr sz="1200" b="1">
                <a:latin typeface="Verdana"/>
                <a:ea typeface="Verdana"/>
                <a:cs typeface="Verdana"/>
                <a:sym typeface="Verdana"/>
              </a:defRPr>
            </a:lvl3pPr>
            <a:lvl4pPr marL="0" indent="771506" algn="ctr">
              <a:buSzTx/>
              <a:buFontTx/>
              <a:buNone/>
              <a:defRPr sz="1200" b="1">
                <a:latin typeface="Verdana"/>
                <a:ea typeface="Verdana"/>
                <a:cs typeface="Verdana"/>
                <a:sym typeface="Verdana"/>
              </a:defRPr>
            </a:lvl4pPr>
            <a:lvl5pPr marL="0" indent="1028675" algn="ctr">
              <a:buSzTx/>
              <a:buFontTx/>
              <a:buNone/>
              <a:defRPr sz="1200" b="1">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600" name="Text Placeholder 10"/>
          <p:cNvSpPr>
            <a:spLocks noGrp="1"/>
          </p:cNvSpPr>
          <p:nvPr>
            <p:ph type="body" sz="quarter" idx="14"/>
          </p:nvPr>
        </p:nvSpPr>
        <p:spPr>
          <a:xfrm>
            <a:off x="1724534" y="3492500"/>
            <a:ext cx="1575712" cy="393700"/>
          </a:xfrm>
          <a:prstGeom prst="rect">
            <a:avLst/>
          </a:prstGeom>
        </p:spPr>
        <p:txBody>
          <a:bodyPr lIns="0" tIns="0" rIns="0" bIns="0"/>
          <a:lstStyle/>
          <a:p>
            <a:pPr marL="0" indent="0" algn="ctr">
              <a:buSzTx/>
              <a:buFontTx/>
              <a:buNone/>
              <a:defRPr sz="1000">
                <a:latin typeface="+mn-lt"/>
                <a:ea typeface="+mn-ea"/>
                <a:cs typeface="+mn-cs"/>
                <a:sym typeface="Calibri"/>
              </a:defRPr>
            </a:pPr>
            <a:endParaRPr/>
          </a:p>
        </p:txBody>
      </p:sp>
      <p:sp>
        <p:nvSpPr>
          <p:cNvPr id="601" name="Picture Placeholder 2"/>
          <p:cNvSpPr>
            <a:spLocks noGrp="1"/>
          </p:cNvSpPr>
          <p:nvPr>
            <p:ph type="pic" sz="quarter" idx="15"/>
          </p:nvPr>
        </p:nvSpPr>
        <p:spPr>
          <a:xfrm>
            <a:off x="4239519" y="1823776"/>
            <a:ext cx="1149687" cy="1149687"/>
          </a:xfrm>
          <a:prstGeom prst="rect">
            <a:avLst/>
          </a:prstGeom>
        </p:spPr>
        <p:txBody>
          <a:bodyPr lIns="91439" rIns="91439">
            <a:noAutofit/>
          </a:bodyPr>
          <a:lstStyle/>
          <a:p>
            <a:endParaRPr/>
          </a:p>
        </p:txBody>
      </p:sp>
      <p:sp>
        <p:nvSpPr>
          <p:cNvPr id="602" name="Text Placeholder 10"/>
          <p:cNvSpPr>
            <a:spLocks noGrp="1"/>
          </p:cNvSpPr>
          <p:nvPr>
            <p:ph type="body" sz="quarter" idx="16"/>
          </p:nvPr>
        </p:nvSpPr>
        <p:spPr>
          <a:xfrm>
            <a:off x="4052449" y="3092711"/>
            <a:ext cx="1575712" cy="399789"/>
          </a:xfrm>
          <a:prstGeom prst="rect">
            <a:avLst/>
          </a:prstGeom>
        </p:spPr>
        <p:txBody>
          <a:bodyPr lIns="0" tIns="0" rIns="0" bIns="0"/>
          <a:lstStyle/>
          <a:p>
            <a:pPr marL="0" indent="0" algn="ctr">
              <a:buSzTx/>
              <a:buFontTx/>
              <a:buNone/>
              <a:defRPr sz="1200" b="1">
                <a:latin typeface="Verdana"/>
                <a:ea typeface="Verdana"/>
                <a:cs typeface="Verdana"/>
                <a:sym typeface="Verdana"/>
              </a:defRPr>
            </a:pPr>
            <a:endParaRPr/>
          </a:p>
        </p:txBody>
      </p:sp>
      <p:sp>
        <p:nvSpPr>
          <p:cNvPr id="603" name="Text Placeholder 10"/>
          <p:cNvSpPr>
            <a:spLocks noGrp="1"/>
          </p:cNvSpPr>
          <p:nvPr>
            <p:ph type="body" sz="quarter" idx="17"/>
          </p:nvPr>
        </p:nvSpPr>
        <p:spPr>
          <a:xfrm>
            <a:off x="4052449" y="3492500"/>
            <a:ext cx="1575712" cy="393700"/>
          </a:xfrm>
          <a:prstGeom prst="rect">
            <a:avLst/>
          </a:prstGeom>
        </p:spPr>
        <p:txBody>
          <a:bodyPr lIns="0" tIns="0" rIns="0" bIns="0"/>
          <a:lstStyle/>
          <a:p>
            <a:pPr marL="0" indent="0" algn="ctr">
              <a:buSzTx/>
              <a:buFontTx/>
              <a:buNone/>
              <a:defRPr sz="1000">
                <a:latin typeface="+mn-lt"/>
                <a:ea typeface="+mn-ea"/>
                <a:cs typeface="+mn-cs"/>
                <a:sym typeface="Calibri"/>
              </a:defRPr>
            </a:pPr>
            <a:endParaRPr/>
          </a:p>
        </p:txBody>
      </p:sp>
      <p:sp>
        <p:nvSpPr>
          <p:cNvPr id="604" name="Picture Placeholder 2"/>
          <p:cNvSpPr>
            <a:spLocks noGrp="1"/>
          </p:cNvSpPr>
          <p:nvPr>
            <p:ph type="pic" sz="quarter" idx="18"/>
          </p:nvPr>
        </p:nvSpPr>
        <p:spPr>
          <a:xfrm>
            <a:off x="6539438" y="1823776"/>
            <a:ext cx="1149687" cy="1149687"/>
          </a:xfrm>
          <a:prstGeom prst="rect">
            <a:avLst/>
          </a:prstGeom>
        </p:spPr>
        <p:txBody>
          <a:bodyPr lIns="91439" rIns="91439">
            <a:noAutofit/>
          </a:bodyPr>
          <a:lstStyle/>
          <a:p>
            <a:endParaRPr/>
          </a:p>
        </p:txBody>
      </p:sp>
      <p:sp>
        <p:nvSpPr>
          <p:cNvPr id="605" name="Text Placeholder 10"/>
          <p:cNvSpPr>
            <a:spLocks noGrp="1"/>
          </p:cNvSpPr>
          <p:nvPr>
            <p:ph type="body" sz="quarter" idx="19"/>
          </p:nvPr>
        </p:nvSpPr>
        <p:spPr>
          <a:xfrm>
            <a:off x="6380364" y="3092711"/>
            <a:ext cx="1575712" cy="399789"/>
          </a:xfrm>
          <a:prstGeom prst="rect">
            <a:avLst/>
          </a:prstGeom>
        </p:spPr>
        <p:txBody>
          <a:bodyPr lIns="0" tIns="0" rIns="0" bIns="0"/>
          <a:lstStyle/>
          <a:p>
            <a:pPr marL="0" indent="0" algn="ctr">
              <a:buSzTx/>
              <a:buFontTx/>
              <a:buNone/>
              <a:defRPr sz="1200" b="1">
                <a:latin typeface="Verdana"/>
                <a:ea typeface="Verdana"/>
                <a:cs typeface="Verdana"/>
                <a:sym typeface="Verdana"/>
              </a:defRPr>
            </a:pPr>
            <a:endParaRPr/>
          </a:p>
        </p:txBody>
      </p:sp>
      <p:sp>
        <p:nvSpPr>
          <p:cNvPr id="606" name="Text Placeholder 10"/>
          <p:cNvSpPr>
            <a:spLocks noGrp="1"/>
          </p:cNvSpPr>
          <p:nvPr>
            <p:ph type="body" sz="quarter" idx="20"/>
          </p:nvPr>
        </p:nvSpPr>
        <p:spPr>
          <a:xfrm>
            <a:off x="6380364" y="3492500"/>
            <a:ext cx="1575712" cy="393700"/>
          </a:xfrm>
          <a:prstGeom prst="rect">
            <a:avLst/>
          </a:prstGeom>
        </p:spPr>
        <p:txBody>
          <a:bodyPr lIns="0" tIns="0" rIns="0" bIns="0"/>
          <a:lstStyle/>
          <a:p>
            <a:pPr marL="0" indent="0" algn="ctr">
              <a:buSzTx/>
              <a:buFontTx/>
              <a:buNone/>
              <a:defRPr sz="1000">
                <a:latin typeface="+mn-lt"/>
                <a:ea typeface="+mn-ea"/>
                <a:cs typeface="+mn-cs"/>
                <a:sym typeface="Calibri"/>
              </a:defRPr>
            </a:pPr>
            <a:endParaRPr/>
          </a:p>
        </p:txBody>
      </p:sp>
      <p:sp>
        <p:nvSpPr>
          <p:cNvPr id="607" name="Picture Placeholder 2"/>
          <p:cNvSpPr>
            <a:spLocks noGrp="1"/>
          </p:cNvSpPr>
          <p:nvPr>
            <p:ph type="pic" sz="quarter" idx="21"/>
          </p:nvPr>
        </p:nvSpPr>
        <p:spPr>
          <a:xfrm>
            <a:off x="8921290" y="1823776"/>
            <a:ext cx="1149687" cy="1149687"/>
          </a:xfrm>
          <a:prstGeom prst="rect">
            <a:avLst/>
          </a:prstGeom>
        </p:spPr>
        <p:txBody>
          <a:bodyPr lIns="91439" rIns="91439">
            <a:noAutofit/>
          </a:bodyPr>
          <a:lstStyle/>
          <a:p>
            <a:endParaRPr/>
          </a:p>
        </p:txBody>
      </p:sp>
      <p:sp>
        <p:nvSpPr>
          <p:cNvPr id="608" name="Text Placeholder 10"/>
          <p:cNvSpPr>
            <a:spLocks noGrp="1"/>
          </p:cNvSpPr>
          <p:nvPr>
            <p:ph type="body" sz="quarter" idx="22"/>
          </p:nvPr>
        </p:nvSpPr>
        <p:spPr>
          <a:xfrm>
            <a:off x="8708277" y="3092711"/>
            <a:ext cx="1575712" cy="399789"/>
          </a:xfrm>
          <a:prstGeom prst="rect">
            <a:avLst/>
          </a:prstGeom>
        </p:spPr>
        <p:txBody>
          <a:bodyPr lIns="0" tIns="0" rIns="0" bIns="0"/>
          <a:lstStyle/>
          <a:p>
            <a:pPr marL="0" indent="0" algn="ctr">
              <a:buSzTx/>
              <a:buFontTx/>
              <a:buNone/>
              <a:defRPr sz="1200" b="1">
                <a:latin typeface="Verdana"/>
                <a:ea typeface="Verdana"/>
                <a:cs typeface="Verdana"/>
                <a:sym typeface="Verdana"/>
              </a:defRPr>
            </a:pPr>
            <a:endParaRPr/>
          </a:p>
        </p:txBody>
      </p:sp>
      <p:sp>
        <p:nvSpPr>
          <p:cNvPr id="609" name="Text Placeholder 10"/>
          <p:cNvSpPr>
            <a:spLocks noGrp="1"/>
          </p:cNvSpPr>
          <p:nvPr>
            <p:ph type="body" sz="quarter" idx="23"/>
          </p:nvPr>
        </p:nvSpPr>
        <p:spPr>
          <a:xfrm>
            <a:off x="8708277" y="3492500"/>
            <a:ext cx="1575712" cy="393700"/>
          </a:xfrm>
          <a:prstGeom prst="rect">
            <a:avLst/>
          </a:prstGeom>
        </p:spPr>
        <p:txBody>
          <a:bodyPr lIns="0" tIns="0" rIns="0" bIns="0"/>
          <a:lstStyle/>
          <a:p>
            <a:pPr marL="0" indent="0" algn="ctr">
              <a:buSzTx/>
              <a:buFontTx/>
              <a:buNone/>
              <a:defRPr sz="1000">
                <a:latin typeface="+mn-lt"/>
                <a:ea typeface="+mn-ea"/>
                <a:cs typeface="+mn-cs"/>
                <a:sym typeface="Calibri"/>
              </a:defRPr>
            </a:pPr>
            <a:endParaRPr/>
          </a:p>
        </p:txBody>
      </p:sp>
      <p:sp>
        <p:nvSpPr>
          <p:cNvPr id="610" name="Picture Placeholder 2"/>
          <p:cNvSpPr>
            <a:spLocks noGrp="1"/>
          </p:cNvSpPr>
          <p:nvPr>
            <p:ph type="pic" sz="quarter" idx="24"/>
          </p:nvPr>
        </p:nvSpPr>
        <p:spPr>
          <a:xfrm>
            <a:off x="1939600" y="4224075"/>
            <a:ext cx="1149688" cy="1149687"/>
          </a:xfrm>
          <a:prstGeom prst="rect">
            <a:avLst/>
          </a:prstGeom>
        </p:spPr>
        <p:txBody>
          <a:bodyPr lIns="91439" rIns="91439">
            <a:noAutofit/>
          </a:bodyPr>
          <a:lstStyle/>
          <a:p>
            <a:endParaRPr/>
          </a:p>
        </p:txBody>
      </p:sp>
      <p:sp>
        <p:nvSpPr>
          <p:cNvPr id="611" name="Text Placeholder 10"/>
          <p:cNvSpPr>
            <a:spLocks noGrp="1"/>
          </p:cNvSpPr>
          <p:nvPr>
            <p:ph type="body" sz="quarter" idx="25"/>
          </p:nvPr>
        </p:nvSpPr>
        <p:spPr>
          <a:xfrm>
            <a:off x="1724534" y="5493011"/>
            <a:ext cx="1575712" cy="399789"/>
          </a:xfrm>
          <a:prstGeom prst="rect">
            <a:avLst/>
          </a:prstGeom>
        </p:spPr>
        <p:txBody>
          <a:bodyPr lIns="0" tIns="0" rIns="0" bIns="0"/>
          <a:lstStyle/>
          <a:p>
            <a:pPr marL="0" indent="0" algn="ctr">
              <a:buSzTx/>
              <a:buFontTx/>
              <a:buNone/>
              <a:defRPr sz="1200" b="1">
                <a:latin typeface="Verdana"/>
                <a:ea typeface="Verdana"/>
                <a:cs typeface="Verdana"/>
                <a:sym typeface="Verdana"/>
              </a:defRPr>
            </a:pPr>
            <a:endParaRPr/>
          </a:p>
        </p:txBody>
      </p:sp>
      <p:sp>
        <p:nvSpPr>
          <p:cNvPr id="612" name="Text Placeholder 10"/>
          <p:cNvSpPr>
            <a:spLocks noGrp="1"/>
          </p:cNvSpPr>
          <p:nvPr>
            <p:ph type="body" sz="quarter" idx="26"/>
          </p:nvPr>
        </p:nvSpPr>
        <p:spPr>
          <a:xfrm>
            <a:off x="1724534" y="5892800"/>
            <a:ext cx="1575712" cy="393700"/>
          </a:xfrm>
          <a:prstGeom prst="rect">
            <a:avLst/>
          </a:prstGeom>
        </p:spPr>
        <p:txBody>
          <a:bodyPr lIns="0" tIns="0" rIns="0" bIns="0"/>
          <a:lstStyle/>
          <a:p>
            <a:pPr marL="0" indent="0" algn="ctr">
              <a:buSzTx/>
              <a:buFontTx/>
              <a:buNone/>
              <a:defRPr sz="1000">
                <a:latin typeface="+mn-lt"/>
                <a:ea typeface="+mn-ea"/>
                <a:cs typeface="+mn-cs"/>
                <a:sym typeface="Calibri"/>
              </a:defRPr>
            </a:pPr>
            <a:endParaRPr/>
          </a:p>
        </p:txBody>
      </p:sp>
      <p:sp>
        <p:nvSpPr>
          <p:cNvPr id="613" name="Picture Placeholder 2"/>
          <p:cNvSpPr>
            <a:spLocks noGrp="1"/>
          </p:cNvSpPr>
          <p:nvPr>
            <p:ph type="pic" sz="quarter" idx="27"/>
          </p:nvPr>
        </p:nvSpPr>
        <p:spPr>
          <a:xfrm>
            <a:off x="4239519" y="4224075"/>
            <a:ext cx="1149687" cy="1149687"/>
          </a:xfrm>
          <a:prstGeom prst="rect">
            <a:avLst/>
          </a:prstGeom>
        </p:spPr>
        <p:txBody>
          <a:bodyPr lIns="91439" rIns="91439">
            <a:noAutofit/>
          </a:bodyPr>
          <a:lstStyle/>
          <a:p>
            <a:endParaRPr/>
          </a:p>
        </p:txBody>
      </p:sp>
      <p:sp>
        <p:nvSpPr>
          <p:cNvPr id="614" name="Text Placeholder 10"/>
          <p:cNvSpPr>
            <a:spLocks noGrp="1"/>
          </p:cNvSpPr>
          <p:nvPr>
            <p:ph type="body" sz="quarter" idx="28"/>
          </p:nvPr>
        </p:nvSpPr>
        <p:spPr>
          <a:xfrm>
            <a:off x="4052449" y="5493011"/>
            <a:ext cx="1575712" cy="399789"/>
          </a:xfrm>
          <a:prstGeom prst="rect">
            <a:avLst/>
          </a:prstGeom>
        </p:spPr>
        <p:txBody>
          <a:bodyPr lIns="0" tIns="0" rIns="0" bIns="0"/>
          <a:lstStyle/>
          <a:p>
            <a:pPr marL="0" indent="0" algn="ctr">
              <a:buSzTx/>
              <a:buFontTx/>
              <a:buNone/>
              <a:defRPr sz="1200" b="1">
                <a:latin typeface="Verdana"/>
                <a:ea typeface="Verdana"/>
                <a:cs typeface="Verdana"/>
                <a:sym typeface="Verdana"/>
              </a:defRPr>
            </a:pPr>
            <a:endParaRPr/>
          </a:p>
        </p:txBody>
      </p:sp>
      <p:sp>
        <p:nvSpPr>
          <p:cNvPr id="615" name="Text Placeholder 10"/>
          <p:cNvSpPr>
            <a:spLocks noGrp="1"/>
          </p:cNvSpPr>
          <p:nvPr>
            <p:ph type="body" sz="quarter" idx="29"/>
          </p:nvPr>
        </p:nvSpPr>
        <p:spPr>
          <a:xfrm>
            <a:off x="4052449" y="5892800"/>
            <a:ext cx="1575712" cy="393700"/>
          </a:xfrm>
          <a:prstGeom prst="rect">
            <a:avLst/>
          </a:prstGeom>
        </p:spPr>
        <p:txBody>
          <a:bodyPr lIns="0" tIns="0" rIns="0" bIns="0"/>
          <a:lstStyle/>
          <a:p>
            <a:pPr marL="0" indent="0" algn="ctr">
              <a:buSzTx/>
              <a:buFontTx/>
              <a:buNone/>
              <a:defRPr sz="1000">
                <a:latin typeface="+mn-lt"/>
                <a:ea typeface="+mn-ea"/>
                <a:cs typeface="+mn-cs"/>
                <a:sym typeface="Calibri"/>
              </a:defRPr>
            </a:pPr>
            <a:endParaRPr/>
          </a:p>
        </p:txBody>
      </p:sp>
      <p:sp>
        <p:nvSpPr>
          <p:cNvPr id="616" name="Picture Placeholder 2"/>
          <p:cNvSpPr>
            <a:spLocks noGrp="1"/>
          </p:cNvSpPr>
          <p:nvPr>
            <p:ph type="pic" sz="quarter" idx="30"/>
          </p:nvPr>
        </p:nvSpPr>
        <p:spPr>
          <a:xfrm>
            <a:off x="6539438" y="4224075"/>
            <a:ext cx="1149687" cy="1149687"/>
          </a:xfrm>
          <a:prstGeom prst="rect">
            <a:avLst/>
          </a:prstGeom>
        </p:spPr>
        <p:txBody>
          <a:bodyPr lIns="91439" rIns="91439">
            <a:noAutofit/>
          </a:bodyPr>
          <a:lstStyle/>
          <a:p>
            <a:endParaRPr/>
          </a:p>
        </p:txBody>
      </p:sp>
      <p:sp>
        <p:nvSpPr>
          <p:cNvPr id="617" name="Text Placeholder 10"/>
          <p:cNvSpPr>
            <a:spLocks noGrp="1"/>
          </p:cNvSpPr>
          <p:nvPr>
            <p:ph type="body" sz="quarter" idx="31"/>
          </p:nvPr>
        </p:nvSpPr>
        <p:spPr>
          <a:xfrm>
            <a:off x="6380364" y="5493011"/>
            <a:ext cx="1575712" cy="399789"/>
          </a:xfrm>
          <a:prstGeom prst="rect">
            <a:avLst/>
          </a:prstGeom>
        </p:spPr>
        <p:txBody>
          <a:bodyPr lIns="0" tIns="0" rIns="0" bIns="0"/>
          <a:lstStyle/>
          <a:p>
            <a:pPr marL="0" indent="0" algn="ctr">
              <a:buSzTx/>
              <a:buFontTx/>
              <a:buNone/>
              <a:defRPr sz="1200" b="1">
                <a:latin typeface="Verdana"/>
                <a:ea typeface="Verdana"/>
                <a:cs typeface="Verdana"/>
                <a:sym typeface="Verdana"/>
              </a:defRPr>
            </a:pPr>
            <a:endParaRPr/>
          </a:p>
        </p:txBody>
      </p:sp>
      <p:sp>
        <p:nvSpPr>
          <p:cNvPr id="618" name="Text Placeholder 10"/>
          <p:cNvSpPr>
            <a:spLocks noGrp="1"/>
          </p:cNvSpPr>
          <p:nvPr>
            <p:ph type="body" sz="quarter" idx="32"/>
          </p:nvPr>
        </p:nvSpPr>
        <p:spPr>
          <a:xfrm>
            <a:off x="6380364" y="5892800"/>
            <a:ext cx="1575712" cy="393700"/>
          </a:xfrm>
          <a:prstGeom prst="rect">
            <a:avLst/>
          </a:prstGeom>
        </p:spPr>
        <p:txBody>
          <a:bodyPr lIns="0" tIns="0" rIns="0" bIns="0"/>
          <a:lstStyle/>
          <a:p>
            <a:pPr marL="0" indent="0" algn="ctr">
              <a:buSzTx/>
              <a:buFontTx/>
              <a:buNone/>
              <a:defRPr sz="1000">
                <a:latin typeface="+mn-lt"/>
                <a:ea typeface="+mn-ea"/>
                <a:cs typeface="+mn-cs"/>
                <a:sym typeface="Calibri"/>
              </a:defRPr>
            </a:pPr>
            <a:endParaRPr/>
          </a:p>
        </p:txBody>
      </p:sp>
      <p:sp>
        <p:nvSpPr>
          <p:cNvPr id="619" name="Picture Placeholder 2"/>
          <p:cNvSpPr>
            <a:spLocks noGrp="1"/>
          </p:cNvSpPr>
          <p:nvPr>
            <p:ph type="pic" sz="quarter" idx="33"/>
          </p:nvPr>
        </p:nvSpPr>
        <p:spPr>
          <a:xfrm>
            <a:off x="8921290" y="4224075"/>
            <a:ext cx="1149687" cy="1149687"/>
          </a:xfrm>
          <a:prstGeom prst="rect">
            <a:avLst/>
          </a:prstGeom>
        </p:spPr>
        <p:txBody>
          <a:bodyPr lIns="91439" rIns="91439">
            <a:noAutofit/>
          </a:bodyPr>
          <a:lstStyle/>
          <a:p>
            <a:endParaRPr/>
          </a:p>
        </p:txBody>
      </p:sp>
      <p:sp>
        <p:nvSpPr>
          <p:cNvPr id="620" name="Text Placeholder 10"/>
          <p:cNvSpPr>
            <a:spLocks noGrp="1"/>
          </p:cNvSpPr>
          <p:nvPr>
            <p:ph type="body" sz="quarter" idx="34"/>
          </p:nvPr>
        </p:nvSpPr>
        <p:spPr>
          <a:xfrm>
            <a:off x="8708277" y="5493011"/>
            <a:ext cx="1575712" cy="399789"/>
          </a:xfrm>
          <a:prstGeom prst="rect">
            <a:avLst/>
          </a:prstGeom>
        </p:spPr>
        <p:txBody>
          <a:bodyPr lIns="0" tIns="0" rIns="0" bIns="0"/>
          <a:lstStyle/>
          <a:p>
            <a:pPr marL="0" indent="0" algn="ctr">
              <a:buSzTx/>
              <a:buFontTx/>
              <a:buNone/>
              <a:defRPr sz="1200" b="1">
                <a:latin typeface="Verdana"/>
                <a:ea typeface="Verdana"/>
                <a:cs typeface="Verdana"/>
                <a:sym typeface="Verdana"/>
              </a:defRPr>
            </a:pPr>
            <a:endParaRPr/>
          </a:p>
        </p:txBody>
      </p:sp>
      <p:sp>
        <p:nvSpPr>
          <p:cNvPr id="621" name="Text Placeholder 10"/>
          <p:cNvSpPr>
            <a:spLocks noGrp="1"/>
          </p:cNvSpPr>
          <p:nvPr>
            <p:ph type="body" sz="quarter" idx="35"/>
          </p:nvPr>
        </p:nvSpPr>
        <p:spPr>
          <a:xfrm>
            <a:off x="8708277" y="5892800"/>
            <a:ext cx="1575712" cy="393700"/>
          </a:xfrm>
          <a:prstGeom prst="rect">
            <a:avLst/>
          </a:prstGeom>
        </p:spPr>
        <p:txBody>
          <a:bodyPr lIns="0" tIns="0" rIns="0" bIns="0"/>
          <a:lstStyle/>
          <a:p>
            <a:pPr marL="0" indent="0" algn="ctr">
              <a:buSzTx/>
              <a:buFontTx/>
              <a:buNone/>
              <a:defRPr sz="1000">
                <a:latin typeface="+mn-lt"/>
                <a:ea typeface="+mn-ea"/>
                <a:cs typeface="+mn-cs"/>
                <a:sym typeface="Calibri"/>
              </a:defRPr>
            </a:pPr>
            <a:endParaRPr/>
          </a:p>
        </p:txBody>
      </p:sp>
      <p:sp>
        <p:nvSpPr>
          <p:cNvPr id="622"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626" name="Group 80"/>
          <p:cNvGrpSpPr/>
          <p:nvPr/>
        </p:nvGrpSpPr>
        <p:grpSpPr>
          <a:xfrm>
            <a:off x="-35721" y="-28577"/>
            <a:ext cx="12229127" cy="6886811"/>
            <a:chOff x="0" y="0"/>
            <a:chExt cx="12229125" cy="6886809"/>
          </a:xfrm>
        </p:grpSpPr>
        <p:pic>
          <p:nvPicPr>
            <p:cNvPr id="623" name="Picture 81" descr="Picture 81"/>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624" name="Picture 82" descr="Picture 82"/>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625" name="Picture 83" descr="Picture 83"/>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631" name="Group 84"/>
          <p:cNvGrpSpPr/>
          <p:nvPr/>
        </p:nvGrpSpPr>
        <p:grpSpPr>
          <a:xfrm>
            <a:off x="-21433" y="-21432"/>
            <a:ext cx="12213433" cy="6879433"/>
            <a:chOff x="0" y="0"/>
            <a:chExt cx="12213432" cy="6879431"/>
          </a:xfrm>
        </p:grpSpPr>
        <p:grpSp>
          <p:nvGrpSpPr>
            <p:cNvPr id="629" name="Group 85"/>
            <p:cNvGrpSpPr/>
            <p:nvPr/>
          </p:nvGrpSpPr>
          <p:grpSpPr>
            <a:xfrm>
              <a:off x="-1" y="0"/>
              <a:ext cx="12213434" cy="6879432"/>
              <a:chOff x="0" y="0"/>
              <a:chExt cx="12213432" cy="6879431"/>
            </a:xfrm>
          </p:grpSpPr>
          <p:pic>
            <p:nvPicPr>
              <p:cNvPr id="627" name="Picture 87" descr="Picture 87"/>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628" name="Picture 88" descr="Picture 88"/>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630" name="Picture 86" descr="Picture 86"/>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636" name="Group 89"/>
          <p:cNvGrpSpPr/>
          <p:nvPr/>
        </p:nvGrpSpPr>
        <p:grpSpPr>
          <a:xfrm>
            <a:off x="-28575" y="-21433"/>
            <a:ext cx="12220575" cy="6879434"/>
            <a:chOff x="0" y="0"/>
            <a:chExt cx="12220574" cy="6879432"/>
          </a:xfrm>
        </p:grpSpPr>
        <p:grpSp>
          <p:nvGrpSpPr>
            <p:cNvPr id="634" name="Group 90"/>
            <p:cNvGrpSpPr/>
            <p:nvPr/>
          </p:nvGrpSpPr>
          <p:grpSpPr>
            <a:xfrm>
              <a:off x="0" y="-1"/>
              <a:ext cx="12220575" cy="6879434"/>
              <a:chOff x="0" y="0"/>
              <a:chExt cx="12220574" cy="6879432"/>
            </a:xfrm>
          </p:grpSpPr>
          <p:pic>
            <p:nvPicPr>
              <p:cNvPr id="632" name="Picture 92" descr="Picture 92"/>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633" name="Picture 93" descr="Picture 93"/>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635" name="Picture 91" descr="Picture 91"/>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637"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Image Collage 1">
    <p:spTree>
      <p:nvGrpSpPr>
        <p:cNvPr id="1" name=""/>
        <p:cNvGrpSpPr/>
        <p:nvPr/>
      </p:nvGrpSpPr>
      <p:grpSpPr>
        <a:xfrm>
          <a:off x="0" y="0"/>
          <a:ext cx="0" cy="0"/>
          <a:chOff x="0" y="0"/>
          <a:chExt cx="0" cy="0"/>
        </a:xfrm>
      </p:grpSpPr>
      <p:pic>
        <p:nvPicPr>
          <p:cNvPr id="644"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645" name="Bildplatzhalter 8"/>
          <p:cNvSpPr>
            <a:spLocks noGrp="1"/>
          </p:cNvSpPr>
          <p:nvPr>
            <p:ph type="pic" sz="quarter" idx="13"/>
          </p:nvPr>
        </p:nvSpPr>
        <p:spPr>
          <a:xfrm>
            <a:off x="124690" y="1814436"/>
            <a:ext cx="2801391" cy="2861535"/>
          </a:xfrm>
          <a:prstGeom prst="rect">
            <a:avLst/>
          </a:prstGeom>
        </p:spPr>
        <p:txBody>
          <a:bodyPr lIns="91439" rIns="91439">
            <a:noAutofit/>
          </a:bodyPr>
          <a:lstStyle/>
          <a:p>
            <a:endParaRPr/>
          </a:p>
        </p:txBody>
      </p:sp>
      <p:sp>
        <p:nvSpPr>
          <p:cNvPr id="646"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647" name="Body Level One…"/>
          <p:cNvSpPr txBox="1">
            <a:spLocks noGrp="1"/>
          </p:cNvSpPr>
          <p:nvPr>
            <p:ph type="body" sz="quarter" idx="1"/>
          </p:nvPr>
        </p:nvSpPr>
        <p:spPr>
          <a:xfrm>
            <a:off x="838200" y="4821237"/>
            <a:ext cx="10515600" cy="1355727"/>
          </a:xfrm>
          <a:prstGeom prst="rect">
            <a:avLst/>
          </a:prstGeom>
        </p:spPr>
        <p:txBody>
          <a:bodyPr/>
          <a:lstStyle>
            <a:lvl1pPr>
              <a:defRPr sz="2200"/>
            </a:lvl1pPr>
            <a:lvl2pPr marL="736600" indent="-279400">
              <a:defRPr sz="2200"/>
            </a:lvl2pPr>
            <a:lvl3pPr marL="1273628" indent="-359228">
              <a:defRPr sz="2200"/>
            </a:lvl3pPr>
            <a:lvl4pPr marL="1651000" indent="-279400">
              <a:defRPr sz="2200"/>
            </a:lvl4pPr>
            <a:lvl5pPr marL="2108200" indent="-279400">
              <a:defRPr sz="2200"/>
            </a:lvl5pPr>
          </a:lstStyle>
          <a:p>
            <a:r>
              <a:t>Body Level One</a:t>
            </a:r>
          </a:p>
          <a:p>
            <a:pPr lvl="1"/>
            <a:r>
              <a:t>Body Level Two</a:t>
            </a:r>
          </a:p>
          <a:p>
            <a:pPr lvl="2"/>
            <a:r>
              <a:t>Body Level Three</a:t>
            </a:r>
          </a:p>
          <a:p>
            <a:pPr lvl="3"/>
            <a:r>
              <a:t>Body Level Four</a:t>
            </a:r>
          </a:p>
          <a:p>
            <a:pPr lvl="4"/>
            <a:r>
              <a:t>Body Level Five</a:t>
            </a:r>
          </a:p>
        </p:txBody>
      </p:sp>
      <p:sp>
        <p:nvSpPr>
          <p:cNvPr id="648" name="Bildplatzhalter 8"/>
          <p:cNvSpPr>
            <a:spLocks noGrp="1"/>
          </p:cNvSpPr>
          <p:nvPr>
            <p:ph type="pic" sz="quarter" idx="14"/>
          </p:nvPr>
        </p:nvSpPr>
        <p:spPr>
          <a:xfrm>
            <a:off x="3058758" y="3316902"/>
            <a:ext cx="1529593" cy="1359069"/>
          </a:xfrm>
          <a:prstGeom prst="rect">
            <a:avLst/>
          </a:prstGeom>
        </p:spPr>
        <p:txBody>
          <a:bodyPr lIns="91439" rIns="91439">
            <a:noAutofit/>
          </a:bodyPr>
          <a:lstStyle/>
          <a:p>
            <a:endParaRPr/>
          </a:p>
        </p:txBody>
      </p:sp>
      <p:sp>
        <p:nvSpPr>
          <p:cNvPr id="649" name="Bildplatzhalter 8"/>
          <p:cNvSpPr>
            <a:spLocks noGrp="1"/>
          </p:cNvSpPr>
          <p:nvPr>
            <p:ph type="pic" sz="quarter" idx="15"/>
          </p:nvPr>
        </p:nvSpPr>
        <p:spPr>
          <a:xfrm>
            <a:off x="3058758" y="1814436"/>
            <a:ext cx="1529593" cy="1359069"/>
          </a:xfrm>
          <a:prstGeom prst="rect">
            <a:avLst/>
          </a:prstGeom>
        </p:spPr>
        <p:txBody>
          <a:bodyPr lIns="91439" rIns="91439">
            <a:noAutofit/>
          </a:bodyPr>
          <a:lstStyle/>
          <a:p>
            <a:endParaRPr/>
          </a:p>
        </p:txBody>
      </p:sp>
      <p:sp>
        <p:nvSpPr>
          <p:cNvPr id="650" name="Bildplatzhalter 8"/>
          <p:cNvSpPr>
            <a:spLocks noGrp="1"/>
          </p:cNvSpPr>
          <p:nvPr>
            <p:ph type="pic" sz="quarter" idx="16"/>
          </p:nvPr>
        </p:nvSpPr>
        <p:spPr>
          <a:xfrm>
            <a:off x="7603649" y="1814436"/>
            <a:ext cx="2087881" cy="2861535"/>
          </a:xfrm>
          <a:prstGeom prst="rect">
            <a:avLst/>
          </a:prstGeom>
        </p:spPr>
        <p:txBody>
          <a:bodyPr lIns="91439" rIns="91439">
            <a:noAutofit/>
          </a:bodyPr>
          <a:lstStyle/>
          <a:p>
            <a:endParaRPr/>
          </a:p>
        </p:txBody>
      </p:sp>
      <p:sp>
        <p:nvSpPr>
          <p:cNvPr id="651" name="Bildplatzhalter 8"/>
          <p:cNvSpPr>
            <a:spLocks noGrp="1"/>
          </p:cNvSpPr>
          <p:nvPr>
            <p:ph type="pic" sz="quarter" idx="17"/>
          </p:nvPr>
        </p:nvSpPr>
        <p:spPr>
          <a:xfrm>
            <a:off x="9824207" y="3316902"/>
            <a:ext cx="2239638" cy="1359069"/>
          </a:xfrm>
          <a:prstGeom prst="rect">
            <a:avLst/>
          </a:prstGeom>
        </p:spPr>
        <p:txBody>
          <a:bodyPr lIns="91439" rIns="91439">
            <a:noAutofit/>
          </a:bodyPr>
          <a:lstStyle/>
          <a:p>
            <a:endParaRPr/>
          </a:p>
        </p:txBody>
      </p:sp>
      <p:sp>
        <p:nvSpPr>
          <p:cNvPr id="652" name="Bildplatzhalter 8"/>
          <p:cNvSpPr>
            <a:spLocks noGrp="1"/>
          </p:cNvSpPr>
          <p:nvPr>
            <p:ph type="pic" sz="quarter" idx="18"/>
          </p:nvPr>
        </p:nvSpPr>
        <p:spPr>
          <a:xfrm>
            <a:off x="9824207" y="1814436"/>
            <a:ext cx="2239638" cy="1359069"/>
          </a:xfrm>
          <a:prstGeom prst="rect">
            <a:avLst/>
          </a:prstGeom>
        </p:spPr>
        <p:txBody>
          <a:bodyPr lIns="91439" rIns="91439">
            <a:noAutofit/>
          </a:bodyPr>
          <a:lstStyle/>
          <a:p>
            <a:endParaRPr/>
          </a:p>
        </p:txBody>
      </p:sp>
      <p:sp>
        <p:nvSpPr>
          <p:cNvPr id="653" name="Bildplatzhalter 8"/>
          <p:cNvSpPr>
            <a:spLocks noGrp="1"/>
          </p:cNvSpPr>
          <p:nvPr>
            <p:ph type="pic" sz="quarter" idx="19"/>
          </p:nvPr>
        </p:nvSpPr>
        <p:spPr>
          <a:xfrm>
            <a:off x="4721028" y="3316902"/>
            <a:ext cx="2749945" cy="1359069"/>
          </a:xfrm>
          <a:prstGeom prst="rect">
            <a:avLst/>
          </a:prstGeom>
        </p:spPr>
        <p:txBody>
          <a:bodyPr lIns="91439" rIns="91439">
            <a:noAutofit/>
          </a:bodyPr>
          <a:lstStyle/>
          <a:p>
            <a:endParaRPr/>
          </a:p>
        </p:txBody>
      </p:sp>
      <p:sp>
        <p:nvSpPr>
          <p:cNvPr id="654" name="Bildplatzhalter 8"/>
          <p:cNvSpPr>
            <a:spLocks noGrp="1"/>
          </p:cNvSpPr>
          <p:nvPr>
            <p:ph type="pic" sz="quarter" idx="20"/>
          </p:nvPr>
        </p:nvSpPr>
        <p:spPr>
          <a:xfrm>
            <a:off x="4721028" y="1814436"/>
            <a:ext cx="2749945" cy="1359069"/>
          </a:xfrm>
          <a:prstGeom prst="rect">
            <a:avLst/>
          </a:prstGeom>
        </p:spPr>
        <p:txBody>
          <a:bodyPr lIns="91439" rIns="91439">
            <a:noAutofit/>
          </a:bodyPr>
          <a:lstStyle/>
          <a:p>
            <a:endParaRPr/>
          </a:p>
        </p:txBody>
      </p:sp>
      <p:sp>
        <p:nvSpPr>
          <p:cNvPr id="655"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659" name="Group 16"/>
          <p:cNvGrpSpPr/>
          <p:nvPr/>
        </p:nvGrpSpPr>
        <p:grpSpPr>
          <a:xfrm>
            <a:off x="-35721" y="-28577"/>
            <a:ext cx="12229127" cy="6886811"/>
            <a:chOff x="0" y="0"/>
            <a:chExt cx="12229125" cy="6886809"/>
          </a:xfrm>
        </p:grpSpPr>
        <p:pic>
          <p:nvPicPr>
            <p:cNvPr id="656" name="Picture 17" descr="Picture 17"/>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657" name="Picture 19" descr="Picture 19"/>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658" name="Picture 26" descr="Picture 26"/>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664" name="Group 27"/>
          <p:cNvGrpSpPr/>
          <p:nvPr/>
        </p:nvGrpSpPr>
        <p:grpSpPr>
          <a:xfrm>
            <a:off x="-21433" y="-21432"/>
            <a:ext cx="12213433" cy="6879433"/>
            <a:chOff x="0" y="0"/>
            <a:chExt cx="12213432" cy="6879431"/>
          </a:xfrm>
        </p:grpSpPr>
        <p:grpSp>
          <p:nvGrpSpPr>
            <p:cNvPr id="662" name="Group 28"/>
            <p:cNvGrpSpPr/>
            <p:nvPr/>
          </p:nvGrpSpPr>
          <p:grpSpPr>
            <a:xfrm>
              <a:off x="-1" y="0"/>
              <a:ext cx="12213434" cy="6879432"/>
              <a:chOff x="0" y="0"/>
              <a:chExt cx="12213432" cy="6879431"/>
            </a:xfrm>
          </p:grpSpPr>
          <p:pic>
            <p:nvPicPr>
              <p:cNvPr id="660" name="Picture 30" descr="Picture 30"/>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661" name="Picture 31" descr="Picture 31"/>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663" name="Picture 29" descr="Picture 29"/>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669" name="Group 32"/>
          <p:cNvGrpSpPr/>
          <p:nvPr/>
        </p:nvGrpSpPr>
        <p:grpSpPr>
          <a:xfrm>
            <a:off x="-28575" y="-21433"/>
            <a:ext cx="12220575" cy="6879434"/>
            <a:chOff x="0" y="0"/>
            <a:chExt cx="12220574" cy="6879432"/>
          </a:xfrm>
        </p:grpSpPr>
        <p:grpSp>
          <p:nvGrpSpPr>
            <p:cNvPr id="667" name="Group 33"/>
            <p:cNvGrpSpPr/>
            <p:nvPr/>
          </p:nvGrpSpPr>
          <p:grpSpPr>
            <a:xfrm>
              <a:off x="0" y="-1"/>
              <a:ext cx="12220575" cy="6879434"/>
              <a:chOff x="0" y="0"/>
              <a:chExt cx="12220574" cy="6879432"/>
            </a:xfrm>
          </p:grpSpPr>
          <p:pic>
            <p:nvPicPr>
              <p:cNvPr id="665" name="Picture 35" descr="Picture 35"/>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666" name="Picture 36" descr="Picture 36"/>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668" name="Picture 34" descr="Picture 34"/>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670"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Image Collage 2">
    <p:spTree>
      <p:nvGrpSpPr>
        <p:cNvPr id="1" name=""/>
        <p:cNvGrpSpPr/>
        <p:nvPr/>
      </p:nvGrpSpPr>
      <p:grpSpPr>
        <a:xfrm>
          <a:off x="0" y="0"/>
          <a:ext cx="0" cy="0"/>
          <a:chOff x="0" y="0"/>
          <a:chExt cx="0" cy="0"/>
        </a:xfrm>
      </p:grpSpPr>
      <p:pic>
        <p:nvPicPr>
          <p:cNvPr id="677"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678" name="Bildplatzhalter 8"/>
          <p:cNvSpPr>
            <a:spLocks noGrp="1"/>
          </p:cNvSpPr>
          <p:nvPr>
            <p:ph type="pic" sz="quarter" idx="13"/>
          </p:nvPr>
        </p:nvSpPr>
        <p:spPr>
          <a:xfrm>
            <a:off x="103909" y="1814435"/>
            <a:ext cx="2822171" cy="4457272"/>
          </a:xfrm>
          <a:prstGeom prst="rect">
            <a:avLst/>
          </a:prstGeom>
        </p:spPr>
        <p:txBody>
          <a:bodyPr lIns="91439" rIns="91439">
            <a:noAutofit/>
          </a:bodyPr>
          <a:lstStyle/>
          <a:p>
            <a:endParaRPr/>
          </a:p>
        </p:txBody>
      </p:sp>
      <p:sp>
        <p:nvSpPr>
          <p:cNvPr id="679"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680" name="Bildplatzhalter 8"/>
          <p:cNvSpPr>
            <a:spLocks noGrp="1"/>
          </p:cNvSpPr>
          <p:nvPr>
            <p:ph type="pic" sz="quarter" idx="14"/>
          </p:nvPr>
        </p:nvSpPr>
        <p:spPr>
          <a:xfrm>
            <a:off x="3058758" y="3316902"/>
            <a:ext cx="4412215" cy="2954805"/>
          </a:xfrm>
          <a:prstGeom prst="rect">
            <a:avLst/>
          </a:prstGeom>
        </p:spPr>
        <p:txBody>
          <a:bodyPr lIns="91439" rIns="91439">
            <a:noAutofit/>
          </a:bodyPr>
          <a:lstStyle/>
          <a:p>
            <a:endParaRPr/>
          </a:p>
        </p:txBody>
      </p:sp>
      <p:sp>
        <p:nvSpPr>
          <p:cNvPr id="681" name="Bildplatzhalter 8"/>
          <p:cNvSpPr>
            <a:spLocks noGrp="1"/>
          </p:cNvSpPr>
          <p:nvPr>
            <p:ph type="pic" sz="quarter" idx="15"/>
          </p:nvPr>
        </p:nvSpPr>
        <p:spPr>
          <a:xfrm>
            <a:off x="3058758" y="1814436"/>
            <a:ext cx="1529593" cy="1359069"/>
          </a:xfrm>
          <a:prstGeom prst="rect">
            <a:avLst/>
          </a:prstGeom>
        </p:spPr>
        <p:txBody>
          <a:bodyPr lIns="91439" rIns="91439">
            <a:noAutofit/>
          </a:bodyPr>
          <a:lstStyle/>
          <a:p>
            <a:endParaRPr/>
          </a:p>
        </p:txBody>
      </p:sp>
      <p:sp>
        <p:nvSpPr>
          <p:cNvPr id="682" name="Bildplatzhalter 8"/>
          <p:cNvSpPr>
            <a:spLocks noGrp="1"/>
          </p:cNvSpPr>
          <p:nvPr>
            <p:ph type="pic" sz="quarter" idx="16"/>
          </p:nvPr>
        </p:nvSpPr>
        <p:spPr>
          <a:xfrm>
            <a:off x="7603649" y="1814436"/>
            <a:ext cx="2087881" cy="2861535"/>
          </a:xfrm>
          <a:prstGeom prst="rect">
            <a:avLst/>
          </a:prstGeom>
        </p:spPr>
        <p:txBody>
          <a:bodyPr lIns="91439" rIns="91439">
            <a:noAutofit/>
          </a:bodyPr>
          <a:lstStyle/>
          <a:p>
            <a:endParaRPr/>
          </a:p>
        </p:txBody>
      </p:sp>
      <p:sp>
        <p:nvSpPr>
          <p:cNvPr id="683" name="Bildplatzhalter 8"/>
          <p:cNvSpPr>
            <a:spLocks noGrp="1"/>
          </p:cNvSpPr>
          <p:nvPr>
            <p:ph type="pic" sz="quarter" idx="17"/>
          </p:nvPr>
        </p:nvSpPr>
        <p:spPr>
          <a:xfrm>
            <a:off x="9824208" y="3316902"/>
            <a:ext cx="2250029" cy="1359069"/>
          </a:xfrm>
          <a:prstGeom prst="rect">
            <a:avLst/>
          </a:prstGeom>
        </p:spPr>
        <p:txBody>
          <a:bodyPr lIns="91439" rIns="91439">
            <a:noAutofit/>
          </a:bodyPr>
          <a:lstStyle/>
          <a:p>
            <a:endParaRPr/>
          </a:p>
        </p:txBody>
      </p:sp>
      <p:sp>
        <p:nvSpPr>
          <p:cNvPr id="684" name="Bildplatzhalter 8"/>
          <p:cNvSpPr>
            <a:spLocks noGrp="1"/>
          </p:cNvSpPr>
          <p:nvPr>
            <p:ph type="pic" sz="quarter" idx="18"/>
          </p:nvPr>
        </p:nvSpPr>
        <p:spPr>
          <a:xfrm>
            <a:off x="9824208" y="1814436"/>
            <a:ext cx="2250029" cy="1359069"/>
          </a:xfrm>
          <a:prstGeom prst="rect">
            <a:avLst/>
          </a:prstGeom>
        </p:spPr>
        <p:txBody>
          <a:bodyPr lIns="91439" rIns="91439">
            <a:noAutofit/>
          </a:bodyPr>
          <a:lstStyle/>
          <a:p>
            <a:endParaRPr/>
          </a:p>
        </p:txBody>
      </p:sp>
      <p:sp>
        <p:nvSpPr>
          <p:cNvPr id="685" name="Bildplatzhalter 8"/>
          <p:cNvSpPr>
            <a:spLocks noGrp="1"/>
          </p:cNvSpPr>
          <p:nvPr>
            <p:ph type="pic" sz="quarter" idx="19"/>
          </p:nvPr>
        </p:nvSpPr>
        <p:spPr>
          <a:xfrm>
            <a:off x="4721028" y="1814436"/>
            <a:ext cx="2749945" cy="1359069"/>
          </a:xfrm>
          <a:prstGeom prst="rect">
            <a:avLst/>
          </a:prstGeom>
        </p:spPr>
        <p:txBody>
          <a:bodyPr lIns="91439" rIns="91439">
            <a:noAutofit/>
          </a:bodyPr>
          <a:lstStyle/>
          <a:p>
            <a:endParaRPr/>
          </a:p>
        </p:txBody>
      </p:sp>
      <p:sp>
        <p:nvSpPr>
          <p:cNvPr id="686" name="Bildplatzhalter 8"/>
          <p:cNvSpPr>
            <a:spLocks noGrp="1"/>
          </p:cNvSpPr>
          <p:nvPr>
            <p:ph type="pic" sz="quarter" idx="20"/>
          </p:nvPr>
        </p:nvSpPr>
        <p:spPr>
          <a:xfrm>
            <a:off x="7603649" y="4819369"/>
            <a:ext cx="4470587" cy="1452339"/>
          </a:xfrm>
          <a:prstGeom prst="rect">
            <a:avLst/>
          </a:prstGeom>
        </p:spPr>
        <p:txBody>
          <a:bodyPr lIns="91439" rIns="91439">
            <a:noAutofit/>
          </a:bodyPr>
          <a:lstStyle/>
          <a:p>
            <a:endParaRPr/>
          </a:p>
        </p:txBody>
      </p:sp>
      <p:sp>
        <p:nvSpPr>
          <p:cNvPr id="687"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691" name="Group 15"/>
          <p:cNvGrpSpPr/>
          <p:nvPr/>
        </p:nvGrpSpPr>
        <p:grpSpPr>
          <a:xfrm>
            <a:off x="-35721" y="-28577"/>
            <a:ext cx="12229127" cy="6886811"/>
            <a:chOff x="0" y="0"/>
            <a:chExt cx="12229125" cy="6886809"/>
          </a:xfrm>
        </p:grpSpPr>
        <p:pic>
          <p:nvPicPr>
            <p:cNvPr id="688" name="Picture 16" descr="Picture 16"/>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689" name="Picture 17" descr="Picture 17"/>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690" name="Picture 19" descr="Picture 19"/>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696" name="Group 24"/>
          <p:cNvGrpSpPr/>
          <p:nvPr/>
        </p:nvGrpSpPr>
        <p:grpSpPr>
          <a:xfrm>
            <a:off x="-21433" y="-21432"/>
            <a:ext cx="12213433" cy="6879433"/>
            <a:chOff x="0" y="0"/>
            <a:chExt cx="12213432" cy="6879431"/>
          </a:xfrm>
        </p:grpSpPr>
        <p:grpSp>
          <p:nvGrpSpPr>
            <p:cNvPr id="694" name="Group 26"/>
            <p:cNvGrpSpPr/>
            <p:nvPr/>
          </p:nvGrpSpPr>
          <p:grpSpPr>
            <a:xfrm>
              <a:off x="-1" y="0"/>
              <a:ext cx="12213434" cy="6879432"/>
              <a:chOff x="0" y="0"/>
              <a:chExt cx="12213432" cy="6879431"/>
            </a:xfrm>
          </p:grpSpPr>
          <p:pic>
            <p:nvPicPr>
              <p:cNvPr id="692" name="Picture 28" descr="Picture 28"/>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693" name="Picture 29" descr="Picture 29"/>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695" name="Picture 27" descr="Picture 27"/>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701" name="Group 30"/>
          <p:cNvGrpSpPr/>
          <p:nvPr/>
        </p:nvGrpSpPr>
        <p:grpSpPr>
          <a:xfrm>
            <a:off x="-28575" y="-21433"/>
            <a:ext cx="12220575" cy="6879434"/>
            <a:chOff x="0" y="0"/>
            <a:chExt cx="12220574" cy="6879432"/>
          </a:xfrm>
        </p:grpSpPr>
        <p:grpSp>
          <p:nvGrpSpPr>
            <p:cNvPr id="699" name="Group 31"/>
            <p:cNvGrpSpPr/>
            <p:nvPr/>
          </p:nvGrpSpPr>
          <p:grpSpPr>
            <a:xfrm>
              <a:off x="0" y="-1"/>
              <a:ext cx="12220575" cy="6879434"/>
              <a:chOff x="0" y="0"/>
              <a:chExt cx="12220574" cy="6879432"/>
            </a:xfrm>
          </p:grpSpPr>
          <p:pic>
            <p:nvPicPr>
              <p:cNvPr id="697" name="Picture 33" descr="Picture 33"/>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698" name="Picture 34" descr="Picture 34"/>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700" name="Picture 32" descr="Picture 32"/>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702"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Blue">
    <p:spTree>
      <p:nvGrpSpPr>
        <p:cNvPr id="1" name=""/>
        <p:cNvGrpSpPr/>
        <p:nvPr/>
      </p:nvGrpSpPr>
      <p:grpSpPr>
        <a:xfrm>
          <a:off x="0" y="0"/>
          <a:ext cx="0" cy="0"/>
          <a:chOff x="0" y="0"/>
          <a:chExt cx="0" cy="0"/>
        </a:xfrm>
      </p:grpSpPr>
      <p:grpSp>
        <p:nvGrpSpPr>
          <p:cNvPr id="49" name="Group 1"/>
          <p:cNvGrpSpPr/>
          <p:nvPr/>
        </p:nvGrpSpPr>
        <p:grpSpPr>
          <a:xfrm>
            <a:off x="-35721" y="-28577"/>
            <a:ext cx="12229127" cy="6886811"/>
            <a:chOff x="0" y="0"/>
            <a:chExt cx="12229125" cy="6886809"/>
          </a:xfrm>
        </p:grpSpPr>
        <p:pic>
          <p:nvPicPr>
            <p:cNvPr id="46" name="Picture 24" descr="Picture 24"/>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47" name="Picture 23" descr="Picture 23"/>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48" name="Picture 26" descr="Picture 26"/>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54" name="Group 5"/>
          <p:cNvGrpSpPr/>
          <p:nvPr/>
        </p:nvGrpSpPr>
        <p:grpSpPr>
          <a:xfrm>
            <a:off x="-21433" y="-21432"/>
            <a:ext cx="12213433" cy="6879433"/>
            <a:chOff x="0" y="0"/>
            <a:chExt cx="12213432" cy="6879431"/>
          </a:xfrm>
        </p:grpSpPr>
        <p:grpSp>
          <p:nvGrpSpPr>
            <p:cNvPr id="52" name="Group 2"/>
            <p:cNvGrpSpPr/>
            <p:nvPr/>
          </p:nvGrpSpPr>
          <p:grpSpPr>
            <a:xfrm>
              <a:off x="-1" y="0"/>
              <a:ext cx="12213434" cy="6879432"/>
              <a:chOff x="0" y="0"/>
              <a:chExt cx="12213432" cy="6879431"/>
            </a:xfrm>
          </p:grpSpPr>
          <p:pic>
            <p:nvPicPr>
              <p:cNvPr id="50" name="Picture 20" descr="Picture 20"/>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51" name="Picture 15" descr="Picture 15"/>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53" name="Picture 13" descr="Picture 13"/>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59" name="Group 6"/>
          <p:cNvGrpSpPr/>
          <p:nvPr/>
        </p:nvGrpSpPr>
        <p:grpSpPr>
          <a:xfrm>
            <a:off x="-28575" y="-21433"/>
            <a:ext cx="12220575" cy="6879434"/>
            <a:chOff x="0" y="0"/>
            <a:chExt cx="12220574" cy="6879432"/>
          </a:xfrm>
        </p:grpSpPr>
        <p:grpSp>
          <p:nvGrpSpPr>
            <p:cNvPr id="57" name="Group 4"/>
            <p:cNvGrpSpPr/>
            <p:nvPr/>
          </p:nvGrpSpPr>
          <p:grpSpPr>
            <a:xfrm>
              <a:off x="0" y="-1"/>
              <a:ext cx="12220575" cy="6879434"/>
              <a:chOff x="0" y="0"/>
              <a:chExt cx="12220574" cy="6879432"/>
            </a:xfrm>
          </p:grpSpPr>
          <p:pic>
            <p:nvPicPr>
              <p:cNvPr id="55" name="Picture 17" descr="Picture 17"/>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56" name="Picture 14" descr="Picture 14"/>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58" name="Picture 9" descr="Picture 9"/>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60"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Image Collage 3">
    <p:spTree>
      <p:nvGrpSpPr>
        <p:cNvPr id="1" name=""/>
        <p:cNvGrpSpPr/>
        <p:nvPr/>
      </p:nvGrpSpPr>
      <p:grpSpPr>
        <a:xfrm>
          <a:off x="0" y="0"/>
          <a:ext cx="0" cy="0"/>
          <a:chOff x="0" y="0"/>
          <a:chExt cx="0" cy="0"/>
        </a:xfrm>
      </p:grpSpPr>
      <p:pic>
        <p:nvPicPr>
          <p:cNvPr id="709"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710" name="Bildplatzhalter 8"/>
          <p:cNvSpPr>
            <a:spLocks noGrp="1"/>
          </p:cNvSpPr>
          <p:nvPr>
            <p:ph type="pic" sz="quarter" idx="13"/>
          </p:nvPr>
        </p:nvSpPr>
        <p:spPr>
          <a:xfrm>
            <a:off x="124690" y="512757"/>
            <a:ext cx="2801391" cy="4457272"/>
          </a:xfrm>
          <a:prstGeom prst="rect">
            <a:avLst/>
          </a:prstGeom>
        </p:spPr>
        <p:txBody>
          <a:bodyPr lIns="91439" rIns="91439">
            <a:noAutofit/>
          </a:bodyPr>
          <a:lstStyle/>
          <a:p>
            <a:endParaRPr/>
          </a:p>
        </p:txBody>
      </p:sp>
      <p:sp>
        <p:nvSpPr>
          <p:cNvPr id="711" name="Bildplatzhalter 8"/>
          <p:cNvSpPr>
            <a:spLocks noGrp="1"/>
          </p:cNvSpPr>
          <p:nvPr>
            <p:ph type="pic" sz="quarter" idx="14"/>
          </p:nvPr>
        </p:nvSpPr>
        <p:spPr>
          <a:xfrm>
            <a:off x="3058758" y="2015225"/>
            <a:ext cx="4412215" cy="2954804"/>
          </a:xfrm>
          <a:prstGeom prst="rect">
            <a:avLst/>
          </a:prstGeom>
        </p:spPr>
        <p:txBody>
          <a:bodyPr lIns="91439" rIns="91439">
            <a:noAutofit/>
          </a:bodyPr>
          <a:lstStyle/>
          <a:p>
            <a:endParaRPr/>
          </a:p>
        </p:txBody>
      </p:sp>
      <p:sp>
        <p:nvSpPr>
          <p:cNvPr id="712" name="Bildplatzhalter 8"/>
          <p:cNvSpPr>
            <a:spLocks noGrp="1"/>
          </p:cNvSpPr>
          <p:nvPr>
            <p:ph type="pic" sz="quarter" idx="15"/>
          </p:nvPr>
        </p:nvSpPr>
        <p:spPr>
          <a:xfrm>
            <a:off x="3058758" y="512759"/>
            <a:ext cx="1529593" cy="1359069"/>
          </a:xfrm>
          <a:prstGeom prst="rect">
            <a:avLst/>
          </a:prstGeom>
        </p:spPr>
        <p:txBody>
          <a:bodyPr lIns="91439" rIns="91439">
            <a:noAutofit/>
          </a:bodyPr>
          <a:lstStyle/>
          <a:p>
            <a:endParaRPr/>
          </a:p>
        </p:txBody>
      </p:sp>
      <p:sp>
        <p:nvSpPr>
          <p:cNvPr id="713" name="Bildplatzhalter 8"/>
          <p:cNvSpPr>
            <a:spLocks noGrp="1"/>
          </p:cNvSpPr>
          <p:nvPr>
            <p:ph type="pic" sz="quarter" idx="16"/>
          </p:nvPr>
        </p:nvSpPr>
        <p:spPr>
          <a:xfrm>
            <a:off x="7603649" y="512759"/>
            <a:ext cx="2087881" cy="2861535"/>
          </a:xfrm>
          <a:prstGeom prst="rect">
            <a:avLst/>
          </a:prstGeom>
        </p:spPr>
        <p:txBody>
          <a:bodyPr lIns="91439" rIns="91439">
            <a:noAutofit/>
          </a:bodyPr>
          <a:lstStyle/>
          <a:p>
            <a:endParaRPr/>
          </a:p>
        </p:txBody>
      </p:sp>
      <p:sp>
        <p:nvSpPr>
          <p:cNvPr id="714" name="Bildplatzhalter 8"/>
          <p:cNvSpPr>
            <a:spLocks noGrp="1"/>
          </p:cNvSpPr>
          <p:nvPr>
            <p:ph type="pic" sz="quarter" idx="17"/>
          </p:nvPr>
        </p:nvSpPr>
        <p:spPr>
          <a:xfrm>
            <a:off x="9824207" y="2015225"/>
            <a:ext cx="2239638" cy="1359069"/>
          </a:xfrm>
          <a:prstGeom prst="rect">
            <a:avLst/>
          </a:prstGeom>
        </p:spPr>
        <p:txBody>
          <a:bodyPr lIns="91439" rIns="91439">
            <a:noAutofit/>
          </a:bodyPr>
          <a:lstStyle/>
          <a:p>
            <a:endParaRPr/>
          </a:p>
        </p:txBody>
      </p:sp>
      <p:sp>
        <p:nvSpPr>
          <p:cNvPr id="715" name="Bildplatzhalter 8"/>
          <p:cNvSpPr>
            <a:spLocks noGrp="1"/>
          </p:cNvSpPr>
          <p:nvPr>
            <p:ph type="pic" sz="quarter" idx="18"/>
          </p:nvPr>
        </p:nvSpPr>
        <p:spPr>
          <a:xfrm>
            <a:off x="9824207" y="512759"/>
            <a:ext cx="2239638" cy="1359069"/>
          </a:xfrm>
          <a:prstGeom prst="rect">
            <a:avLst/>
          </a:prstGeom>
        </p:spPr>
        <p:txBody>
          <a:bodyPr lIns="91439" rIns="91439">
            <a:noAutofit/>
          </a:bodyPr>
          <a:lstStyle/>
          <a:p>
            <a:endParaRPr/>
          </a:p>
        </p:txBody>
      </p:sp>
      <p:sp>
        <p:nvSpPr>
          <p:cNvPr id="716" name="Bildplatzhalter 8"/>
          <p:cNvSpPr>
            <a:spLocks noGrp="1"/>
          </p:cNvSpPr>
          <p:nvPr>
            <p:ph type="pic" sz="quarter" idx="19"/>
          </p:nvPr>
        </p:nvSpPr>
        <p:spPr>
          <a:xfrm>
            <a:off x="4721028" y="512759"/>
            <a:ext cx="2749945" cy="1359069"/>
          </a:xfrm>
          <a:prstGeom prst="rect">
            <a:avLst/>
          </a:prstGeom>
        </p:spPr>
        <p:txBody>
          <a:bodyPr lIns="91439" rIns="91439">
            <a:noAutofit/>
          </a:bodyPr>
          <a:lstStyle/>
          <a:p>
            <a:endParaRPr/>
          </a:p>
        </p:txBody>
      </p:sp>
      <p:sp>
        <p:nvSpPr>
          <p:cNvPr id="717" name="Bildplatzhalter 8"/>
          <p:cNvSpPr>
            <a:spLocks noGrp="1"/>
          </p:cNvSpPr>
          <p:nvPr>
            <p:ph type="pic" sz="quarter" idx="20"/>
          </p:nvPr>
        </p:nvSpPr>
        <p:spPr>
          <a:xfrm>
            <a:off x="7603649" y="3517691"/>
            <a:ext cx="4460195" cy="1452339"/>
          </a:xfrm>
          <a:prstGeom prst="rect">
            <a:avLst/>
          </a:prstGeom>
        </p:spPr>
        <p:txBody>
          <a:bodyPr lIns="91439" rIns="91439">
            <a:noAutofit/>
          </a:bodyPr>
          <a:lstStyle/>
          <a:p>
            <a:endParaRPr/>
          </a:p>
        </p:txBody>
      </p:sp>
      <p:sp>
        <p:nvSpPr>
          <p:cNvPr id="718" name="Body Level One…"/>
          <p:cNvSpPr txBox="1">
            <a:spLocks noGrp="1"/>
          </p:cNvSpPr>
          <p:nvPr>
            <p:ph type="body" sz="quarter" idx="1"/>
          </p:nvPr>
        </p:nvSpPr>
        <p:spPr>
          <a:xfrm>
            <a:off x="838200" y="5079426"/>
            <a:ext cx="10515600" cy="1355726"/>
          </a:xfrm>
          <a:prstGeom prst="rect">
            <a:avLst/>
          </a:prstGeom>
        </p:spPr>
        <p:txBody>
          <a:bodyPr/>
          <a:lstStyle>
            <a:lvl1pPr>
              <a:defRPr sz="2200"/>
            </a:lvl1pPr>
            <a:lvl2pPr marL="736600" indent="-279400">
              <a:defRPr sz="2200"/>
            </a:lvl2pPr>
            <a:lvl3pPr marL="1273628" indent="-359228">
              <a:defRPr sz="2200"/>
            </a:lvl3pPr>
            <a:lvl4pPr marL="1651000" indent="-279400">
              <a:defRPr sz="2200"/>
            </a:lvl4pPr>
            <a:lvl5pPr marL="2108200" indent="-279400">
              <a:defRPr sz="2200"/>
            </a:lvl5pPr>
          </a:lstStyle>
          <a:p>
            <a:r>
              <a:t>Body Level One</a:t>
            </a:r>
          </a:p>
          <a:p>
            <a:pPr lvl="1"/>
            <a:r>
              <a:t>Body Level Two</a:t>
            </a:r>
          </a:p>
          <a:p>
            <a:pPr lvl="2"/>
            <a:r>
              <a:t>Body Level Three</a:t>
            </a:r>
          </a:p>
          <a:p>
            <a:pPr lvl="3"/>
            <a:r>
              <a:t>Body Level Four</a:t>
            </a:r>
          </a:p>
          <a:p>
            <a:pPr lvl="4"/>
            <a:r>
              <a:t>Body Level Five</a:t>
            </a:r>
          </a:p>
        </p:txBody>
      </p:sp>
      <p:sp>
        <p:nvSpPr>
          <p:cNvPr id="719"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723" name="Group 15"/>
          <p:cNvGrpSpPr/>
          <p:nvPr/>
        </p:nvGrpSpPr>
        <p:grpSpPr>
          <a:xfrm>
            <a:off x="-35721" y="-28577"/>
            <a:ext cx="12229127" cy="6886811"/>
            <a:chOff x="0" y="0"/>
            <a:chExt cx="12229125" cy="6886809"/>
          </a:xfrm>
        </p:grpSpPr>
        <p:pic>
          <p:nvPicPr>
            <p:cNvPr id="720" name="Picture 16" descr="Picture 16"/>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721" name="Picture 17" descr="Picture 17"/>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722" name="Picture 19" descr="Picture 19"/>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728" name="Group 24"/>
          <p:cNvGrpSpPr/>
          <p:nvPr/>
        </p:nvGrpSpPr>
        <p:grpSpPr>
          <a:xfrm>
            <a:off x="-21433" y="-21432"/>
            <a:ext cx="12213433" cy="6879433"/>
            <a:chOff x="0" y="0"/>
            <a:chExt cx="12213432" cy="6879431"/>
          </a:xfrm>
        </p:grpSpPr>
        <p:grpSp>
          <p:nvGrpSpPr>
            <p:cNvPr id="726" name="Group 26"/>
            <p:cNvGrpSpPr/>
            <p:nvPr/>
          </p:nvGrpSpPr>
          <p:grpSpPr>
            <a:xfrm>
              <a:off x="-1" y="0"/>
              <a:ext cx="12213434" cy="6879432"/>
              <a:chOff x="0" y="0"/>
              <a:chExt cx="12213432" cy="6879431"/>
            </a:xfrm>
          </p:grpSpPr>
          <p:pic>
            <p:nvPicPr>
              <p:cNvPr id="724" name="Picture 28" descr="Picture 28"/>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725" name="Picture 29" descr="Picture 29"/>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727" name="Picture 27" descr="Picture 27"/>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733" name="Group 30"/>
          <p:cNvGrpSpPr/>
          <p:nvPr/>
        </p:nvGrpSpPr>
        <p:grpSpPr>
          <a:xfrm>
            <a:off x="-28575" y="-21433"/>
            <a:ext cx="12220575" cy="6879434"/>
            <a:chOff x="0" y="0"/>
            <a:chExt cx="12220574" cy="6879432"/>
          </a:xfrm>
        </p:grpSpPr>
        <p:grpSp>
          <p:nvGrpSpPr>
            <p:cNvPr id="731" name="Group 31"/>
            <p:cNvGrpSpPr/>
            <p:nvPr/>
          </p:nvGrpSpPr>
          <p:grpSpPr>
            <a:xfrm>
              <a:off x="0" y="-1"/>
              <a:ext cx="12220575" cy="6879434"/>
              <a:chOff x="0" y="0"/>
              <a:chExt cx="12220574" cy="6879432"/>
            </a:xfrm>
          </p:grpSpPr>
          <p:pic>
            <p:nvPicPr>
              <p:cNvPr id="729" name="Picture 33" descr="Picture 33"/>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730" name="Picture 34" descr="Picture 34"/>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732" name="Picture 32" descr="Picture 32"/>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734"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 Dark Bar">
    <p:spTree>
      <p:nvGrpSpPr>
        <p:cNvPr id="1" name=""/>
        <p:cNvGrpSpPr/>
        <p:nvPr/>
      </p:nvGrpSpPr>
      <p:grpSpPr>
        <a:xfrm>
          <a:off x="0" y="0"/>
          <a:ext cx="0" cy="0"/>
          <a:chOff x="0" y="0"/>
          <a:chExt cx="0" cy="0"/>
        </a:xfrm>
      </p:grpSpPr>
      <p:sp>
        <p:nvSpPr>
          <p:cNvPr id="741" name="Rectangle 4"/>
          <p:cNvSpPr/>
          <p:nvPr/>
        </p:nvSpPr>
        <p:spPr>
          <a:xfrm>
            <a:off x="0" y="2276271"/>
            <a:ext cx="12192000" cy="3093397"/>
          </a:xfrm>
          <a:prstGeom prst="rect">
            <a:avLst/>
          </a:prstGeom>
          <a:solidFill>
            <a:srgbClr val="131313"/>
          </a:solidFill>
          <a:ln w="12700">
            <a:miter lim="400000"/>
          </a:ln>
        </p:spPr>
        <p:txBody>
          <a:bodyPr lIns="45719" rIns="45719" anchor="ctr"/>
          <a:lstStyle/>
          <a:p>
            <a:pPr algn="ctr">
              <a:defRPr>
                <a:solidFill>
                  <a:srgbClr val="FFFFFF"/>
                </a:solidFill>
              </a:defRPr>
            </a:pPr>
            <a:endParaRPr/>
          </a:p>
        </p:txBody>
      </p:sp>
      <p:sp>
        <p:nvSpPr>
          <p:cNvPr id="742" name="Title Text"/>
          <p:cNvSpPr txBox="1">
            <a:spLocks noGrp="1"/>
          </p:cNvSpPr>
          <p:nvPr>
            <p:ph type="title"/>
          </p:nvPr>
        </p:nvSpPr>
        <p:spPr>
          <a:xfrm>
            <a:off x="838200" y="365125"/>
            <a:ext cx="10515600" cy="1325563"/>
          </a:xfrm>
          <a:prstGeom prst="rect">
            <a:avLst/>
          </a:prstGeom>
        </p:spPr>
        <p:txBody>
          <a:bodyPr anchor="t"/>
          <a:lstStyle/>
          <a:p>
            <a:r>
              <a:t>Title Text</a:t>
            </a:r>
          </a:p>
        </p:txBody>
      </p:sp>
      <p:sp>
        <p:nvSpPr>
          <p:cNvPr id="743"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747" name="Group 20"/>
          <p:cNvGrpSpPr/>
          <p:nvPr/>
        </p:nvGrpSpPr>
        <p:grpSpPr>
          <a:xfrm>
            <a:off x="-35721" y="-28577"/>
            <a:ext cx="12229127" cy="6886811"/>
            <a:chOff x="0" y="0"/>
            <a:chExt cx="12229125" cy="6886809"/>
          </a:xfrm>
        </p:grpSpPr>
        <p:pic>
          <p:nvPicPr>
            <p:cNvPr id="744" name="Picture 21" descr="Picture 21"/>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745" name="Picture 22" descr="Picture 22"/>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746" name="Picture 23" descr="Picture 23"/>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752" name="Group 24"/>
          <p:cNvGrpSpPr/>
          <p:nvPr/>
        </p:nvGrpSpPr>
        <p:grpSpPr>
          <a:xfrm>
            <a:off x="-21433" y="-21432"/>
            <a:ext cx="12213433" cy="6879433"/>
            <a:chOff x="0" y="0"/>
            <a:chExt cx="12213432" cy="6879431"/>
          </a:xfrm>
        </p:grpSpPr>
        <p:grpSp>
          <p:nvGrpSpPr>
            <p:cNvPr id="750" name="Group 25"/>
            <p:cNvGrpSpPr/>
            <p:nvPr/>
          </p:nvGrpSpPr>
          <p:grpSpPr>
            <a:xfrm>
              <a:off x="-1" y="0"/>
              <a:ext cx="12213434" cy="6879432"/>
              <a:chOff x="0" y="0"/>
              <a:chExt cx="12213432" cy="6879431"/>
            </a:xfrm>
          </p:grpSpPr>
          <p:pic>
            <p:nvPicPr>
              <p:cNvPr id="748" name="Picture 27" descr="Picture 27"/>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749" name="Picture 28" descr="Picture 28"/>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751" name="Picture 26" descr="Picture 26"/>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757" name="Group 37"/>
          <p:cNvGrpSpPr/>
          <p:nvPr/>
        </p:nvGrpSpPr>
        <p:grpSpPr>
          <a:xfrm>
            <a:off x="-28575" y="-21433"/>
            <a:ext cx="12220575" cy="6879434"/>
            <a:chOff x="0" y="0"/>
            <a:chExt cx="12220574" cy="6879432"/>
          </a:xfrm>
        </p:grpSpPr>
        <p:grpSp>
          <p:nvGrpSpPr>
            <p:cNvPr id="755" name="Group 38"/>
            <p:cNvGrpSpPr/>
            <p:nvPr/>
          </p:nvGrpSpPr>
          <p:grpSpPr>
            <a:xfrm>
              <a:off x="0" y="-1"/>
              <a:ext cx="12220575" cy="6879434"/>
              <a:chOff x="0" y="0"/>
              <a:chExt cx="12220574" cy="6879432"/>
            </a:xfrm>
          </p:grpSpPr>
          <p:pic>
            <p:nvPicPr>
              <p:cNvPr id="753" name="Picture 40" descr="Picture 40"/>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754" name="Picture 41" descr="Picture 41"/>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756" name="Picture 39" descr="Picture 39"/>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758"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Video Clip">
    <p:spTree>
      <p:nvGrpSpPr>
        <p:cNvPr id="1" name=""/>
        <p:cNvGrpSpPr/>
        <p:nvPr/>
      </p:nvGrpSpPr>
      <p:grpSpPr>
        <a:xfrm>
          <a:off x="0" y="0"/>
          <a:ext cx="0" cy="0"/>
          <a:chOff x="0" y="0"/>
          <a:chExt cx="0" cy="0"/>
        </a:xfrm>
      </p:grpSpPr>
      <p:sp>
        <p:nvSpPr>
          <p:cNvPr id="765" name="Rectangle 4"/>
          <p:cNvSpPr/>
          <p:nvPr/>
        </p:nvSpPr>
        <p:spPr>
          <a:xfrm>
            <a:off x="4359185" y="700691"/>
            <a:ext cx="7562648" cy="5416190"/>
          </a:xfrm>
          <a:prstGeom prst="rect">
            <a:avLst/>
          </a:prstGeom>
          <a:solidFill>
            <a:srgbClr val="FFFFFF"/>
          </a:solidFill>
          <a:ln w="12700">
            <a:solidFill>
              <a:srgbClr val="B97800"/>
            </a:solidFill>
            <a:miter/>
          </a:ln>
        </p:spPr>
        <p:txBody>
          <a:bodyPr lIns="45719" rIns="45719" anchor="ctr"/>
          <a:lstStyle/>
          <a:p>
            <a:pPr algn="ctr">
              <a:defRPr>
                <a:solidFill>
                  <a:srgbClr val="FFFFFF"/>
                </a:solidFill>
              </a:defRPr>
            </a:pPr>
            <a:endParaRPr/>
          </a:p>
        </p:txBody>
      </p:sp>
      <p:sp>
        <p:nvSpPr>
          <p:cNvPr id="766" name="Media Placeholder 14"/>
          <p:cNvSpPr>
            <a:spLocks noGrp="1"/>
          </p:cNvSpPr>
          <p:nvPr>
            <p:ph type="media" idx="13"/>
          </p:nvPr>
        </p:nvSpPr>
        <p:spPr>
          <a:xfrm>
            <a:off x="4359459" y="699842"/>
            <a:ext cx="7561746" cy="5417438"/>
          </a:xfrm>
          <a:prstGeom prst="rect">
            <a:avLst/>
          </a:prstGeom>
        </p:spPr>
        <p:txBody>
          <a:bodyPr lIns="91439" rIns="91439">
            <a:noAutofit/>
          </a:bodyPr>
          <a:lstStyle/>
          <a:p>
            <a:endParaRPr/>
          </a:p>
        </p:txBody>
      </p:sp>
      <p:sp>
        <p:nvSpPr>
          <p:cNvPr id="767" name="Body Level One…"/>
          <p:cNvSpPr txBox="1">
            <a:spLocks noGrp="1"/>
          </p:cNvSpPr>
          <p:nvPr>
            <p:ph type="body" sz="quarter" idx="1"/>
          </p:nvPr>
        </p:nvSpPr>
        <p:spPr>
          <a:xfrm>
            <a:off x="514908" y="1945385"/>
            <a:ext cx="3626786" cy="2814874"/>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768" name="Rectangle 9"/>
          <p:cNvSpPr/>
          <p:nvPr/>
        </p:nvSpPr>
        <p:spPr>
          <a:xfrm>
            <a:off x="4359185" y="699898"/>
            <a:ext cx="7562138" cy="5417103"/>
          </a:xfrm>
          <a:prstGeom prst="rect">
            <a:avLst/>
          </a:prstGeom>
          <a:ln w="12700">
            <a:solidFill>
              <a:srgbClr val="525252"/>
            </a:solidFill>
            <a:miter/>
          </a:ln>
        </p:spPr>
        <p:txBody>
          <a:bodyPr lIns="45719" rIns="45719" anchor="ctr"/>
          <a:lstStyle/>
          <a:p>
            <a:pPr algn="ctr">
              <a:defRPr>
                <a:solidFill>
                  <a:srgbClr val="FFFFFF"/>
                </a:solidFill>
              </a:defRPr>
            </a:pPr>
            <a:endParaRPr/>
          </a:p>
        </p:txBody>
      </p:sp>
      <p:sp>
        <p:nvSpPr>
          <p:cNvPr id="769"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773" name="Group 19"/>
          <p:cNvGrpSpPr/>
          <p:nvPr/>
        </p:nvGrpSpPr>
        <p:grpSpPr>
          <a:xfrm>
            <a:off x="-35721" y="-28577"/>
            <a:ext cx="12229127" cy="6886811"/>
            <a:chOff x="0" y="0"/>
            <a:chExt cx="12229125" cy="6886809"/>
          </a:xfrm>
        </p:grpSpPr>
        <p:pic>
          <p:nvPicPr>
            <p:cNvPr id="770"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771"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772" name="Picture 25" descr="Picture 25"/>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778" name="Group 26"/>
          <p:cNvGrpSpPr/>
          <p:nvPr/>
        </p:nvGrpSpPr>
        <p:grpSpPr>
          <a:xfrm>
            <a:off x="-21433" y="-21432"/>
            <a:ext cx="12213433" cy="6879433"/>
            <a:chOff x="0" y="0"/>
            <a:chExt cx="12213432" cy="6879431"/>
          </a:xfrm>
        </p:grpSpPr>
        <p:grpSp>
          <p:nvGrpSpPr>
            <p:cNvPr id="776" name="Group 27"/>
            <p:cNvGrpSpPr/>
            <p:nvPr/>
          </p:nvGrpSpPr>
          <p:grpSpPr>
            <a:xfrm>
              <a:off x="-1" y="0"/>
              <a:ext cx="12213434" cy="6879432"/>
              <a:chOff x="0" y="0"/>
              <a:chExt cx="12213432" cy="6879431"/>
            </a:xfrm>
          </p:grpSpPr>
          <p:pic>
            <p:nvPicPr>
              <p:cNvPr id="774" name="Picture 29" descr="Picture 29"/>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775" name="Picture 30" descr="Picture 30"/>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777" name="Picture 28" descr="Picture 28"/>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783" name="Group 31"/>
          <p:cNvGrpSpPr/>
          <p:nvPr/>
        </p:nvGrpSpPr>
        <p:grpSpPr>
          <a:xfrm>
            <a:off x="-28575" y="-21433"/>
            <a:ext cx="12220575" cy="6879434"/>
            <a:chOff x="0" y="0"/>
            <a:chExt cx="12220574" cy="6879432"/>
          </a:xfrm>
        </p:grpSpPr>
        <p:grpSp>
          <p:nvGrpSpPr>
            <p:cNvPr id="781" name="Group 40"/>
            <p:cNvGrpSpPr/>
            <p:nvPr/>
          </p:nvGrpSpPr>
          <p:grpSpPr>
            <a:xfrm>
              <a:off x="0" y="-1"/>
              <a:ext cx="12220575" cy="6879434"/>
              <a:chOff x="0" y="0"/>
              <a:chExt cx="12220574" cy="6879432"/>
            </a:xfrm>
          </p:grpSpPr>
          <p:pic>
            <p:nvPicPr>
              <p:cNvPr id="779" name="Picture 42" descr="Picture 42"/>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780" name="Picture 43" descr="Picture 43"/>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782" name="Picture 41" descr="Picture 41"/>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784"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9_Custom Layout">
    <p:spTree>
      <p:nvGrpSpPr>
        <p:cNvPr id="1" name=""/>
        <p:cNvGrpSpPr/>
        <p:nvPr/>
      </p:nvGrpSpPr>
      <p:grpSpPr>
        <a:xfrm>
          <a:off x="0" y="0"/>
          <a:ext cx="0" cy="0"/>
          <a:chOff x="0" y="0"/>
          <a:chExt cx="0" cy="0"/>
        </a:xfrm>
      </p:grpSpPr>
      <p:grpSp>
        <p:nvGrpSpPr>
          <p:cNvPr id="795" name="Group 13"/>
          <p:cNvGrpSpPr/>
          <p:nvPr/>
        </p:nvGrpSpPr>
        <p:grpSpPr>
          <a:xfrm>
            <a:off x="-2429497" y="-116464"/>
            <a:ext cx="14622902" cy="6974697"/>
            <a:chOff x="0" y="0"/>
            <a:chExt cx="14622901" cy="6974695"/>
          </a:xfrm>
        </p:grpSpPr>
        <p:grpSp>
          <p:nvGrpSpPr>
            <p:cNvPr id="793" name="Group 14"/>
            <p:cNvGrpSpPr/>
            <p:nvPr/>
          </p:nvGrpSpPr>
          <p:grpSpPr>
            <a:xfrm>
              <a:off x="-1" y="-1"/>
              <a:ext cx="14622902" cy="6974697"/>
              <a:chOff x="0" y="0"/>
              <a:chExt cx="14622900" cy="6974696"/>
            </a:xfrm>
          </p:grpSpPr>
          <p:pic>
            <p:nvPicPr>
              <p:cNvPr id="791" name="Picture 26" descr="Picture 26"/>
              <p:cNvPicPr>
                <a:picLocks noChangeAspect="1"/>
              </p:cNvPicPr>
              <p:nvPr/>
            </p:nvPicPr>
            <p:blipFill>
              <a:blip r:embed="rId2"/>
              <a:stretch>
                <a:fillRect/>
              </a:stretch>
            </p:blipFill>
            <p:spPr>
              <a:xfrm>
                <a:off x="10353768" y="6456093"/>
                <a:ext cx="4269133" cy="518603"/>
              </a:xfrm>
              <a:prstGeom prst="rect">
                <a:avLst/>
              </a:prstGeom>
              <a:ln w="12700" cap="flat">
                <a:noFill/>
                <a:miter lim="400000"/>
              </a:ln>
              <a:effectLst/>
            </p:spPr>
          </p:pic>
          <p:pic>
            <p:nvPicPr>
              <p:cNvPr id="792" name="Picture 27" descr="Picture 27"/>
              <p:cNvPicPr>
                <a:picLocks noChangeAspect="1"/>
              </p:cNvPicPr>
              <p:nvPr/>
            </p:nvPicPr>
            <p:blipFill>
              <a:blip r:embed="rId2"/>
              <a:stretch>
                <a:fillRect/>
              </a:stretch>
            </p:blipFill>
            <p:spPr>
              <a:xfrm rot="10800000">
                <a:off x="-1" y="-1"/>
                <a:ext cx="3556699" cy="432059"/>
              </a:xfrm>
              <a:prstGeom prst="rect">
                <a:avLst/>
              </a:prstGeom>
              <a:ln w="12700" cap="flat">
                <a:noFill/>
                <a:miter lim="400000"/>
              </a:ln>
              <a:effectLst/>
            </p:spPr>
          </p:pic>
        </p:grpSp>
        <p:pic>
          <p:nvPicPr>
            <p:cNvPr id="794" name="Picture 15" descr="Picture 15"/>
            <p:cNvPicPr>
              <a:picLocks noChangeAspect="1"/>
            </p:cNvPicPr>
            <p:nvPr/>
          </p:nvPicPr>
          <p:blipFill>
            <a:blip r:embed="rId3"/>
            <a:stretch>
              <a:fillRect/>
            </a:stretch>
          </p:blipFill>
          <p:spPr>
            <a:xfrm>
              <a:off x="13061334" y="6548611"/>
              <a:ext cx="1455155" cy="360880"/>
            </a:xfrm>
            <a:prstGeom prst="rect">
              <a:avLst/>
            </a:prstGeom>
            <a:ln w="12700" cap="flat">
              <a:noFill/>
              <a:miter lim="400000"/>
            </a:ln>
            <a:effectLst/>
          </p:spPr>
        </p:pic>
      </p:grpSp>
      <p:grpSp>
        <p:nvGrpSpPr>
          <p:cNvPr id="798" name="Group 19"/>
          <p:cNvGrpSpPr/>
          <p:nvPr/>
        </p:nvGrpSpPr>
        <p:grpSpPr>
          <a:xfrm>
            <a:off x="-2429497" y="-116460"/>
            <a:ext cx="14621497" cy="6974460"/>
            <a:chOff x="0" y="0"/>
            <a:chExt cx="14621495" cy="6974459"/>
          </a:xfrm>
        </p:grpSpPr>
        <p:pic>
          <p:nvPicPr>
            <p:cNvPr id="796" name="Picture 20" descr="Picture 20"/>
            <p:cNvPicPr>
              <a:picLocks noChangeAspect="1"/>
            </p:cNvPicPr>
            <p:nvPr/>
          </p:nvPicPr>
          <p:blipFill>
            <a:blip r:embed="rId4"/>
            <a:stretch>
              <a:fillRect/>
            </a:stretch>
          </p:blipFill>
          <p:spPr>
            <a:xfrm>
              <a:off x="10354288" y="6456090"/>
              <a:ext cx="4267208" cy="518369"/>
            </a:xfrm>
            <a:prstGeom prst="rect">
              <a:avLst/>
            </a:prstGeom>
            <a:ln w="12700" cap="flat">
              <a:noFill/>
              <a:miter lim="400000"/>
            </a:ln>
            <a:effectLst/>
          </p:spPr>
        </p:pic>
        <p:pic>
          <p:nvPicPr>
            <p:cNvPr id="797" name="Picture 21" descr="Picture 21"/>
            <p:cNvPicPr>
              <a:picLocks noChangeAspect="1"/>
            </p:cNvPicPr>
            <p:nvPr/>
          </p:nvPicPr>
          <p:blipFill>
            <a:blip r:embed="rId4"/>
            <a:stretch>
              <a:fillRect/>
            </a:stretch>
          </p:blipFill>
          <p:spPr>
            <a:xfrm rot="10800000">
              <a:off x="-1" y="-1"/>
              <a:ext cx="3556678" cy="432056"/>
            </a:xfrm>
            <a:prstGeom prst="rect">
              <a:avLst/>
            </a:prstGeom>
            <a:ln w="12700" cap="flat">
              <a:noFill/>
              <a:miter lim="400000"/>
            </a:ln>
            <a:effectLst/>
          </p:spPr>
        </p:pic>
      </p:grpSp>
      <p:grpSp>
        <p:nvGrpSpPr>
          <p:cNvPr id="801" name="Group 22"/>
          <p:cNvGrpSpPr/>
          <p:nvPr/>
        </p:nvGrpSpPr>
        <p:grpSpPr>
          <a:xfrm>
            <a:off x="-2429491" y="-116225"/>
            <a:ext cx="14621491" cy="6974459"/>
            <a:chOff x="0" y="0"/>
            <a:chExt cx="14621490" cy="6974457"/>
          </a:xfrm>
        </p:grpSpPr>
        <p:pic>
          <p:nvPicPr>
            <p:cNvPr id="799" name="Picture 23" descr="Picture 23"/>
            <p:cNvPicPr>
              <a:picLocks noChangeAspect="1"/>
            </p:cNvPicPr>
            <p:nvPr/>
          </p:nvPicPr>
          <p:blipFill>
            <a:blip r:embed="rId5"/>
            <a:stretch>
              <a:fillRect/>
            </a:stretch>
          </p:blipFill>
          <p:spPr>
            <a:xfrm>
              <a:off x="10354290" y="6456090"/>
              <a:ext cx="4267201" cy="518368"/>
            </a:xfrm>
            <a:prstGeom prst="rect">
              <a:avLst/>
            </a:prstGeom>
            <a:ln w="12700" cap="flat">
              <a:noFill/>
              <a:miter lim="400000"/>
            </a:ln>
            <a:effectLst/>
          </p:spPr>
        </p:pic>
        <p:pic>
          <p:nvPicPr>
            <p:cNvPr id="800" name="Picture 24" descr="Picture 24"/>
            <p:cNvPicPr>
              <a:picLocks noChangeAspect="1"/>
            </p:cNvPicPr>
            <p:nvPr/>
          </p:nvPicPr>
          <p:blipFill>
            <a:blip r:embed="rId5"/>
            <a:stretch>
              <a:fillRect/>
            </a:stretch>
          </p:blipFill>
          <p:spPr>
            <a:xfrm rot="10800000">
              <a:off x="0" y="0"/>
              <a:ext cx="3556672" cy="432055"/>
            </a:xfrm>
            <a:prstGeom prst="rect">
              <a:avLst/>
            </a:prstGeom>
            <a:ln w="12700" cap="flat">
              <a:noFill/>
              <a:miter lim="400000"/>
            </a:ln>
            <a:effectLst/>
          </p:spPr>
        </p:pic>
      </p:grpSp>
      <p:pic>
        <p:nvPicPr>
          <p:cNvPr id="802" name="Picture 25" descr="Picture 25"/>
          <p:cNvPicPr>
            <a:picLocks noChangeAspect="1"/>
          </p:cNvPicPr>
          <p:nvPr/>
        </p:nvPicPr>
        <p:blipFill>
          <a:blip r:embed="rId6"/>
          <a:stretch>
            <a:fillRect/>
          </a:stretch>
        </p:blipFill>
        <p:spPr>
          <a:xfrm>
            <a:off x="11021262" y="6467757"/>
            <a:ext cx="901798" cy="235698"/>
          </a:xfrm>
          <a:prstGeom prst="rect">
            <a:avLst/>
          </a:prstGeom>
          <a:ln w="12700">
            <a:miter lim="400000"/>
          </a:ln>
        </p:spPr>
      </p:pic>
      <p:sp>
        <p:nvSpPr>
          <p:cNvPr id="803"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13010B"/>
        </a:solidFill>
        <a:effectLst/>
      </p:bgPr>
    </p:bg>
    <p:spTree>
      <p:nvGrpSpPr>
        <p:cNvPr id="1" name=""/>
        <p:cNvGrpSpPr/>
        <p:nvPr/>
      </p:nvGrpSpPr>
      <p:grpSpPr>
        <a:xfrm>
          <a:off x="0" y="0"/>
          <a:ext cx="0" cy="0"/>
          <a:chOff x="0" y="0"/>
          <a:chExt cx="0" cy="0"/>
        </a:xfrm>
      </p:grpSpPr>
      <p:sp>
        <p:nvSpPr>
          <p:cNvPr id="844" name="Rectangle 1"/>
          <p:cNvSpPr/>
          <p:nvPr/>
        </p:nvSpPr>
        <p:spPr>
          <a:xfrm>
            <a:off x="3186545" y="-96982"/>
            <a:ext cx="9130146" cy="6977468"/>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845" name="Picture 3" descr="Picture 3"/>
          <p:cNvPicPr>
            <a:picLocks noChangeAspect="1"/>
          </p:cNvPicPr>
          <p:nvPr/>
        </p:nvPicPr>
        <p:blipFill>
          <a:blip r:embed="rId2"/>
          <a:srcRect l="9814" b="13191"/>
          <a:stretch>
            <a:fillRect/>
          </a:stretch>
        </p:blipFill>
        <p:spPr>
          <a:xfrm>
            <a:off x="-29981" y="-29999"/>
            <a:ext cx="8848516" cy="6910486"/>
          </a:xfrm>
          <a:prstGeom prst="rect">
            <a:avLst/>
          </a:prstGeom>
          <a:ln w="12700">
            <a:miter lim="400000"/>
          </a:ln>
        </p:spPr>
      </p:pic>
      <p:sp>
        <p:nvSpPr>
          <p:cNvPr id="846" name="Body Level One…"/>
          <p:cNvSpPr txBox="1">
            <a:spLocks noGrp="1"/>
          </p:cNvSpPr>
          <p:nvPr>
            <p:ph type="body" sz="quarter" idx="1"/>
          </p:nvPr>
        </p:nvSpPr>
        <p:spPr>
          <a:xfrm>
            <a:off x="865478" y="4380755"/>
            <a:ext cx="5348289" cy="334963"/>
          </a:xfrm>
          <a:prstGeom prst="rect">
            <a:avLst/>
          </a:prstGeom>
        </p:spPr>
        <p:txBody>
          <a:bodyPr/>
          <a:lstStyle>
            <a:lvl1pPr marL="0" indent="0">
              <a:buSzTx/>
              <a:buFontTx/>
              <a:buNone/>
              <a:defRPr sz="1400">
                <a:solidFill>
                  <a:srgbClr val="FFFFFF"/>
                </a:solidFill>
                <a:latin typeface="Verdana"/>
                <a:ea typeface="Verdana"/>
                <a:cs typeface="Verdana"/>
                <a:sym typeface="Verdana"/>
              </a:defRPr>
            </a:lvl1pPr>
            <a:lvl2pPr marL="0" indent="342900">
              <a:buSzTx/>
              <a:buFontTx/>
              <a:buNone/>
              <a:defRPr sz="1400">
                <a:solidFill>
                  <a:srgbClr val="FFFFFF"/>
                </a:solidFill>
                <a:latin typeface="Verdana"/>
                <a:ea typeface="Verdana"/>
                <a:cs typeface="Verdana"/>
                <a:sym typeface="Verdana"/>
              </a:defRPr>
            </a:lvl2pPr>
            <a:lvl3pPr marL="0" indent="685800">
              <a:buSzTx/>
              <a:buFontTx/>
              <a:buNone/>
              <a:defRPr sz="1400">
                <a:solidFill>
                  <a:srgbClr val="FFFFFF"/>
                </a:solidFill>
                <a:latin typeface="Verdana"/>
                <a:ea typeface="Verdana"/>
                <a:cs typeface="Verdana"/>
                <a:sym typeface="Verdana"/>
              </a:defRPr>
            </a:lvl3pPr>
            <a:lvl4pPr marL="0" indent="1028700">
              <a:buSzTx/>
              <a:buFontTx/>
              <a:buNone/>
              <a:defRPr sz="1400">
                <a:solidFill>
                  <a:srgbClr val="FFFFFF"/>
                </a:solidFill>
                <a:latin typeface="Verdana"/>
                <a:ea typeface="Verdana"/>
                <a:cs typeface="Verdana"/>
                <a:sym typeface="Verdana"/>
              </a:defRPr>
            </a:lvl4pPr>
            <a:lvl5pPr marL="0" indent="1371600">
              <a:buSzTx/>
              <a:buFontTx/>
              <a:buNone/>
              <a:defRPr sz="14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847" name="Text Placeholder 13"/>
          <p:cNvSpPr>
            <a:spLocks noGrp="1"/>
          </p:cNvSpPr>
          <p:nvPr>
            <p:ph type="body" sz="quarter" idx="13"/>
          </p:nvPr>
        </p:nvSpPr>
        <p:spPr>
          <a:xfrm>
            <a:off x="865477" y="4701166"/>
            <a:ext cx="5348289" cy="334963"/>
          </a:xfrm>
          <a:prstGeom prst="rect">
            <a:avLst/>
          </a:prstGeom>
        </p:spPr>
        <p:txBody>
          <a:bodyPr/>
          <a:lstStyle/>
          <a:p>
            <a:pPr marL="0" indent="0">
              <a:buSzTx/>
              <a:buFontTx/>
              <a:buNone/>
              <a:defRPr sz="1400">
                <a:solidFill>
                  <a:srgbClr val="FFFFFF"/>
                </a:solidFill>
                <a:latin typeface="Verdana"/>
                <a:ea typeface="Verdana"/>
                <a:cs typeface="Verdana"/>
                <a:sym typeface="Verdana"/>
              </a:defRPr>
            </a:pPr>
            <a:endParaRPr/>
          </a:p>
        </p:txBody>
      </p:sp>
      <p:sp>
        <p:nvSpPr>
          <p:cNvPr id="848" name="Title Text"/>
          <p:cNvSpPr txBox="1">
            <a:spLocks noGrp="1"/>
          </p:cNvSpPr>
          <p:nvPr>
            <p:ph type="title"/>
          </p:nvPr>
        </p:nvSpPr>
        <p:spPr>
          <a:xfrm>
            <a:off x="859567" y="3694638"/>
            <a:ext cx="5341498" cy="683021"/>
          </a:xfrm>
          <a:prstGeom prst="rect">
            <a:avLst/>
          </a:prstGeom>
        </p:spPr>
        <p:txBody>
          <a:bodyPr/>
          <a:lstStyle>
            <a:lvl1pPr>
              <a:defRPr sz="2400">
                <a:solidFill>
                  <a:srgbClr val="FFFFFF"/>
                </a:solidFill>
                <a:latin typeface="Verdana"/>
                <a:ea typeface="Verdana"/>
                <a:cs typeface="Verdana"/>
                <a:sym typeface="Verdana"/>
              </a:defRPr>
            </a:lvl1pPr>
          </a:lstStyle>
          <a:p>
            <a:r>
              <a:t>Title Text</a:t>
            </a:r>
          </a:p>
        </p:txBody>
      </p:sp>
      <p:pic>
        <p:nvPicPr>
          <p:cNvPr id="849" name="Picture 2" descr="Picture 2"/>
          <p:cNvPicPr>
            <a:picLocks noChangeAspect="1"/>
          </p:cNvPicPr>
          <p:nvPr/>
        </p:nvPicPr>
        <p:blipFill>
          <a:blip r:embed="rId3"/>
          <a:stretch>
            <a:fillRect/>
          </a:stretch>
        </p:blipFill>
        <p:spPr>
          <a:xfrm>
            <a:off x="884967" y="2291671"/>
            <a:ext cx="4119395" cy="1188547"/>
          </a:xfrm>
          <a:prstGeom prst="rect">
            <a:avLst/>
          </a:prstGeom>
          <a:ln w="12700">
            <a:miter lim="400000"/>
          </a:ln>
        </p:spPr>
      </p:pic>
      <p:pic>
        <p:nvPicPr>
          <p:cNvPr id="850" name="Picture 14" descr="Picture 14"/>
          <p:cNvPicPr>
            <a:picLocks noChangeAspect="1"/>
          </p:cNvPicPr>
          <p:nvPr/>
        </p:nvPicPr>
        <p:blipFill>
          <a:blip r:embed="rId4"/>
          <a:stretch>
            <a:fillRect/>
          </a:stretch>
        </p:blipFill>
        <p:spPr>
          <a:xfrm>
            <a:off x="7236848" y="2235984"/>
            <a:ext cx="3909392" cy="1366724"/>
          </a:xfrm>
          <a:prstGeom prst="rect">
            <a:avLst/>
          </a:prstGeom>
          <a:ln w="12700">
            <a:miter lim="400000"/>
          </a:ln>
        </p:spPr>
      </p:pic>
      <p:sp>
        <p:nvSpPr>
          <p:cNvPr id="851"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Confidentiatlity">
    <p:bg>
      <p:bgPr>
        <a:solidFill>
          <a:srgbClr val="13010B"/>
        </a:solidFill>
        <a:effectLst/>
      </p:bgPr>
    </p:bg>
    <p:spTree>
      <p:nvGrpSpPr>
        <p:cNvPr id="1" name=""/>
        <p:cNvGrpSpPr/>
        <p:nvPr/>
      </p:nvGrpSpPr>
      <p:grpSpPr>
        <a:xfrm>
          <a:off x="0" y="0"/>
          <a:ext cx="0" cy="0"/>
          <a:chOff x="0" y="0"/>
          <a:chExt cx="0" cy="0"/>
        </a:xfrm>
      </p:grpSpPr>
      <p:sp>
        <p:nvSpPr>
          <p:cNvPr id="858" name="Rectangle 5"/>
          <p:cNvSpPr/>
          <p:nvPr/>
        </p:nvSpPr>
        <p:spPr>
          <a:xfrm>
            <a:off x="0" y="0"/>
            <a:ext cx="12192000" cy="6858000"/>
          </a:xfrm>
          <a:prstGeom prst="rect">
            <a:avLst/>
          </a:prstGeom>
          <a:solidFill>
            <a:srgbClr val="00A9D4"/>
          </a:solidFill>
          <a:ln w="12700">
            <a:miter lim="400000"/>
          </a:ln>
        </p:spPr>
        <p:txBody>
          <a:bodyPr lIns="45719" rIns="45719" anchor="ctr"/>
          <a:lstStyle/>
          <a:p>
            <a:pPr algn="ctr">
              <a:defRPr>
                <a:solidFill>
                  <a:srgbClr val="FFFFFF"/>
                </a:solidFill>
              </a:defRPr>
            </a:pPr>
            <a:endParaRPr/>
          </a:p>
        </p:txBody>
      </p:sp>
      <p:sp>
        <p:nvSpPr>
          <p:cNvPr id="859" name="Rectangle 10"/>
          <p:cNvSpPr txBox="1"/>
          <p:nvPr/>
        </p:nvSpPr>
        <p:spPr>
          <a:xfrm>
            <a:off x="304800" y="2569791"/>
            <a:ext cx="11618259"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spAutoFit/>
          </a:bodyPr>
          <a:lstStyle>
            <a:lvl1pPr>
              <a:defRPr sz="2400">
                <a:solidFill>
                  <a:srgbClr val="FFFFFF"/>
                </a:solidFill>
                <a:latin typeface="Verdana"/>
                <a:ea typeface="Verdana"/>
                <a:cs typeface="Verdana"/>
                <a:sym typeface="Verdana"/>
              </a:defRPr>
            </a:lvl1pPr>
          </a:lstStyle>
          <a:p>
            <a:r>
              <a:t>The following information is confidential information of TIBCO Software Inc. Use, duplication, transmission, or republication for any purpose without the prior written consent of TIBCO is expressly prohibited.</a:t>
            </a:r>
          </a:p>
        </p:txBody>
      </p:sp>
      <p:sp>
        <p:nvSpPr>
          <p:cNvPr id="860" name="Rectangle 11"/>
          <p:cNvSpPr txBox="1"/>
          <p:nvPr/>
        </p:nvSpPr>
        <p:spPr>
          <a:xfrm>
            <a:off x="279400" y="110082"/>
            <a:ext cx="294169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FFFFFF"/>
                </a:solidFill>
                <a:latin typeface="Verdana"/>
                <a:ea typeface="Verdana"/>
                <a:cs typeface="Verdana"/>
                <a:sym typeface="Verdana"/>
              </a:defRPr>
            </a:lvl1pPr>
          </a:lstStyle>
          <a:p>
            <a:r>
              <a:t>CONFIDENTIALITY</a:t>
            </a:r>
          </a:p>
        </p:txBody>
      </p:sp>
      <p:pic>
        <p:nvPicPr>
          <p:cNvPr id="861" name="Picture 7" descr="Picture 7"/>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8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Disclaimer">
    <p:bg>
      <p:bgPr>
        <a:solidFill>
          <a:srgbClr val="13010B"/>
        </a:solidFill>
        <a:effectLst/>
      </p:bgPr>
    </p:bg>
    <p:spTree>
      <p:nvGrpSpPr>
        <p:cNvPr id="1" name=""/>
        <p:cNvGrpSpPr/>
        <p:nvPr/>
      </p:nvGrpSpPr>
      <p:grpSpPr>
        <a:xfrm>
          <a:off x="0" y="0"/>
          <a:ext cx="0" cy="0"/>
          <a:chOff x="0" y="0"/>
          <a:chExt cx="0" cy="0"/>
        </a:xfrm>
      </p:grpSpPr>
      <p:sp>
        <p:nvSpPr>
          <p:cNvPr id="869" name="Rectangle 9"/>
          <p:cNvSpPr/>
          <p:nvPr/>
        </p:nvSpPr>
        <p:spPr>
          <a:xfrm>
            <a:off x="0" y="0"/>
            <a:ext cx="12192000" cy="6858000"/>
          </a:xfrm>
          <a:prstGeom prst="rect">
            <a:avLst/>
          </a:prstGeom>
          <a:solidFill>
            <a:srgbClr val="00A9D4"/>
          </a:solidFill>
          <a:ln w="12700">
            <a:miter lim="400000"/>
          </a:ln>
        </p:spPr>
        <p:txBody>
          <a:bodyPr lIns="45719" rIns="45719" anchor="ctr"/>
          <a:lstStyle/>
          <a:p>
            <a:pPr algn="ctr">
              <a:defRPr>
                <a:solidFill>
                  <a:srgbClr val="FFFFFF"/>
                </a:solidFill>
              </a:defRPr>
            </a:pPr>
            <a:endParaRPr/>
          </a:p>
        </p:txBody>
      </p:sp>
      <p:sp>
        <p:nvSpPr>
          <p:cNvPr id="870" name="Rectangle 8"/>
          <p:cNvSpPr txBox="1"/>
          <p:nvPr/>
        </p:nvSpPr>
        <p:spPr>
          <a:xfrm>
            <a:off x="304799" y="861935"/>
            <a:ext cx="11648663" cy="490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spAutoFit/>
          </a:bodyPr>
          <a:lstStyle/>
          <a:p>
            <a:pPr>
              <a:defRPr sz="1600">
                <a:solidFill>
                  <a:srgbClr val="FFFFFF"/>
                </a:solidFill>
                <a:latin typeface="Verdana"/>
                <a:ea typeface="Verdana"/>
                <a:cs typeface="Verdana"/>
                <a:sym typeface="Verdana"/>
              </a:defRPr>
            </a:pPr>
            <a: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a:defRPr sz="1600">
                <a:solidFill>
                  <a:srgbClr val="FFFFFF"/>
                </a:solidFill>
                <a:latin typeface="Verdana"/>
                <a:ea typeface="Verdana"/>
                <a:cs typeface="Verdana"/>
                <a:sym typeface="Verdana"/>
              </a:defRPr>
            </a:pPr>
            <a:endParaRPr/>
          </a:p>
          <a:p>
            <a:pPr>
              <a:defRPr sz="1600">
                <a:solidFill>
                  <a:srgbClr val="FFFFFF"/>
                </a:solidFill>
                <a:latin typeface="Verdana"/>
                <a:ea typeface="Verdana"/>
                <a:cs typeface="Verdana"/>
                <a:sym typeface="Verdana"/>
              </a:defRPr>
            </a:pPr>
            <a: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a:defRPr sz="1600">
                <a:solidFill>
                  <a:srgbClr val="FFFFFF"/>
                </a:solidFill>
                <a:latin typeface="Verdana"/>
                <a:ea typeface="Verdana"/>
                <a:cs typeface="Verdana"/>
                <a:sym typeface="Verdana"/>
              </a:defRPr>
            </a:pPr>
            <a:endParaRPr/>
          </a:p>
          <a:p>
            <a:pPr>
              <a:defRPr sz="1600">
                <a:solidFill>
                  <a:srgbClr val="FFFFFF"/>
                </a:solidFill>
                <a:latin typeface="Verdana"/>
                <a:ea typeface="Verdana"/>
                <a:cs typeface="Verdana"/>
                <a:sym typeface="Verdana"/>
              </a:defRPr>
            </a:pPr>
            <a: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871" name="Rectangle 11"/>
          <p:cNvSpPr txBox="1"/>
          <p:nvPr/>
        </p:nvSpPr>
        <p:spPr>
          <a:xfrm>
            <a:off x="266699" y="110082"/>
            <a:ext cx="2056320"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FFFFFF"/>
                </a:solidFill>
                <a:latin typeface="Verdana"/>
                <a:ea typeface="Verdana"/>
                <a:cs typeface="Verdana"/>
                <a:sym typeface="Verdana"/>
              </a:defRPr>
            </a:lvl1pPr>
          </a:lstStyle>
          <a:p>
            <a:r>
              <a:t>DISCLAIMER</a:t>
            </a:r>
          </a:p>
        </p:txBody>
      </p:sp>
      <p:pic>
        <p:nvPicPr>
          <p:cNvPr id="872" name="Picture 6" descr="Picture 6"/>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8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Dark Blank Blue">
    <p:bg>
      <p:bgPr>
        <a:solidFill>
          <a:srgbClr val="13010B"/>
        </a:solidFill>
        <a:effectLst/>
      </p:bgPr>
    </p:bg>
    <p:spTree>
      <p:nvGrpSpPr>
        <p:cNvPr id="1" name=""/>
        <p:cNvGrpSpPr/>
        <p:nvPr/>
      </p:nvGrpSpPr>
      <p:grpSpPr>
        <a:xfrm>
          <a:off x="0" y="0"/>
          <a:ext cx="0" cy="0"/>
          <a:chOff x="0" y="0"/>
          <a:chExt cx="0" cy="0"/>
        </a:xfrm>
      </p:grpSpPr>
      <p:grpSp>
        <p:nvGrpSpPr>
          <p:cNvPr id="883" name="Group 1"/>
          <p:cNvGrpSpPr/>
          <p:nvPr/>
        </p:nvGrpSpPr>
        <p:grpSpPr>
          <a:xfrm>
            <a:off x="-35721" y="-28577"/>
            <a:ext cx="12229127" cy="6886811"/>
            <a:chOff x="0" y="0"/>
            <a:chExt cx="12229125" cy="6886809"/>
          </a:xfrm>
        </p:grpSpPr>
        <p:pic>
          <p:nvPicPr>
            <p:cNvPr id="880" name="Picture 24" descr="Picture 24"/>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881" name="Picture 23" descr="Picture 23"/>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882" name="Picture 26" descr="Picture 26"/>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888" name="Group 5"/>
          <p:cNvGrpSpPr/>
          <p:nvPr/>
        </p:nvGrpSpPr>
        <p:grpSpPr>
          <a:xfrm>
            <a:off x="-21433" y="-21432"/>
            <a:ext cx="12213433" cy="6879433"/>
            <a:chOff x="0" y="0"/>
            <a:chExt cx="12213432" cy="6879431"/>
          </a:xfrm>
        </p:grpSpPr>
        <p:grpSp>
          <p:nvGrpSpPr>
            <p:cNvPr id="886" name="Group 2"/>
            <p:cNvGrpSpPr/>
            <p:nvPr/>
          </p:nvGrpSpPr>
          <p:grpSpPr>
            <a:xfrm>
              <a:off x="-1" y="0"/>
              <a:ext cx="12213434" cy="6879432"/>
              <a:chOff x="0" y="0"/>
              <a:chExt cx="12213432" cy="6879431"/>
            </a:xfrm>
          </p:grpSpPr>
          <p:pic>
            <p:nvPicPr>
              <p:cNvPr id="884" name="Picture 20" descr="Picture 20"/>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885" name="Picture 15" descr="Picture 15"/>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887" name="Picture 13" descr="Picture 13"/>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893" name="Group 6"/>
          <p:cNvGrpSpPr/>
          <p:nvPr/>
        </p:nvGrpSpPr>
        <p:grpSpPr>
          <a:xfrm>
            <a:off x="-28575" y="-21433"/>
            <a:ext cx="12220575" cy="6879434"/>
            <a:chOff x="0" y="0"/>
            <a:chExt cx="12220574" cy="6879432"/>
          </a:xfrm>
        </p:grpSpPr>
        <p:grpSp>
          <p:nvGrpSpPr>
            <p:cNvPr id="891" name="Group 4"/>
            <p:cNvGrpSpPr/>
            <p:nvPr/>
          </p:nvGrpSpPr>
          <p:grpSpPr>
            <a:xfrm>
              <a:off x="0" y="-1"/>
              <a:ext cx="12220575" cy="6879434"/>
              <a:chOff x="0" y="0"/>
              <a:chExt cx="12220574" cy="6879432"/>
            </a:xfrm>
          </p:grpSpPr>
          <p:pic>
            <p:nvPicPr>
              <p:cNvPr id="889" name="Picture 17" descr="Picture 17"/>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890" name="Picture 14" descr="Picture 14"/>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892" name="Picture 9" descr="Picture 9"/>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894"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Dark Blank Yellow">
    <p:bg>
      <p:bgPr>
        <a:solidFill>
          <a:srgbClr val="13010B"/>
        </a:solidFill>
        <a:effectLst/>
      </p:bgPr>
    </p:bg>
    <p:spTree>
      <p:nvGrpSpPr>
        <p:cNvPr id="1" name=""/>
        <p:cNvGrpSpPr/>
        <p:nvPr/>
      </p:nvGrpSpPr>
      <p:grpSpPr>
        <a:xfrm>
          <a:off x="0" y="0"/>
          <a:ext cx="0" cy="0"/>
          <a:chOff x="0" y="0"/>
          <a:chExt cx="0" cy="0"/>
        </a:xfrm>
      </p:grpSpPr>
      <p:sp>
        <p:nvSpPr>
          <p:cNvPr id="901"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905" name="Group 15"/>
          <p:cNvGrpSpPr/>
          <p:nvPr/>
        </p:nvGrpSpPr>
        <p:grpSpPr>
          <a:xfrm>
            <a:off x="-35721" y="-28577"/>
            <a:ext cx="12229127" cy="6886811"/>
            <a:chOff x="0" y="0"/>
            <a:chExt cx="12229125" cy="6886809"/>
          </a:xfrm>
        </p:grpSpPr>
        <p:pic>
          <p:nvPicPr>
            <p:cNvPr id="902" name="Picture 19" descr="Picture 19"/>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903" name="Picture 20" descr="Picture 20"/>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904" name="Picture 21" descr="Picture 21"/>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910" name="Group 27"/>
          <p:cNvGrpSpPr/>
          <p:nvPr/>
        </p:nvGrpSpPr>
        <p:grpSpPr>
          <a:xfrm>
            <a:off x="-28575" y="-21433"/>
            <a:ext cx="12220575" cy="6879434"/>
            <a:chOff x="0" y="0"/>
            <a:chExt cx="12220574" cy="6879432"/>
          </a:xfrm>
        </p:grpSpPr>
        <p:grpSp>
          <p:nvGrpSpPr>
            <p:cNvPr id="908" name="Group 36"/>
            <p:cNvGrpSpPr/>
            <p:nvPr/>
          </p:nvGrpSpPr>
          <p:grpSpPr>
            <a:xfrm>
              <a:off x="0" y="-1"/>
              <a:ext cx="12220575" cy="6879434"/>
              <a:chOff x="0" y="0"/>
              <a:chExt cx="12220574" cy="6879432"/>
            </a:xfrm>
          </p:grpSpPr>
          <p:pic>
            <p:nvPicPr>
              <p:cNvPr id="906" name="Picture 38" descr="Picture 38"/>
              <p:cNvPicPr>
                <a:picLocks noChangeAspect="1"/>
              </p:cNvPicPr>
              <p:nvPr/>
            </p:nvPicPr>
            <p:blipFill>
              <a:blip r:embed="rId4"/>
              <a:stretch>
                <a:fillRect/>
              </a:stretch>
            </p:blipFill>
            <p:spPr>
              <a:xfrm>
                <a:off x="7953367" y="6361064"/>
                <a:ext cx="4267208" cy="518369"/>
              </a:xfrm>
              <a:prstGeom prst="rect">
                <a:avLst/>
              </a:prstGeom>
              <a:ln w="12700" cap="flat">
                <a:noFill/>
                <a:miter lim="400000"/>
              </a:ln>
              <a:effectLst/>
            </p:spPr>
          </p:pic>
          <p:pic>
            <p:nvPicPr>
              <p:cNvPr id="907" name="Picture 39" descr="Picture 39"/>
              <p:cNvPicPr>
                <a:picLocks noChangeAspect="1"/>
              </p:cNvPicPr>
              <p:nvPr/>
            </p:nvPicPr>
            <p:blipFill>
              <a:blip r:embed="rId4"/>
              <a:srcRect r="67505" b="21994"/>
              <a:stretch>
                <a:fillRect/>
              </a:stretch>
            </p:blipFill>
            <p:spPr>
              <a:xfrm rot="10800000">
                <a:off x="0" y="-1"/>
                <a:ext cx="1155757" cy="337027"/>
              </a:xfrm>
              <a:prstGeom prst="rect">
                <a:avLst/>
              </a:prstGeom>
              <a:ln w="12700" cap="flat">
                <a:noFill/>
                <a:miter lim="400000"/>
              </a:ln>
              <a:effectLst/>
            </p:spPr>
          </p:pic>
        </p:grpSp>
        <p:pic>
          <p:nvPicPr>
            <p:cNvPr id="909" name="Picture 37" descr="Picture 37"/>
            <p:cNvPicPr>
              <a:picLocks noChangeAspect="1"/>
            </p:cNvPicPr>
            <p:nvPr/>
          </p:nvPicPr>
          <p:blipFill>
            <a:blip r:embed="rId5"/>
            <a:stretch>
              <a:fillRect/>
            </a:stretch>
          </p:blipFill>
          <p:spPr>
            <a:xfrm>
              <a:off x="11049836" y="6489189"/>
              <a:ext cx="901798" cy="235698"/>
            </a:xfrm>
            <a:prstGeom prst="rect">
              <a:avLst/>
            </a:prstGeom>
            <a:ln w="12700" cap="flat">
              <a:noFill/>
              <a:miter lim="400000"/>
            </a:ln>
            <a:effectLst/>
          </p:spPr>
        </p:pic>
      </p:grpSp>
      <p:grpSp>
        <p:nvGrpSpPr>
          <p:cNvPr id="915" name="Group 22"/>
          <p:cNvGrpSpPr/>
          <p:nvPr/>
        </p:nvGrpSpPr>
        <p:grpSpPr>
          <a:xfrm>
            <a:off x="-21433" y="-21432"/>
            <a:ext cx="12213433" cy="6879433"/>
            <a:chOff x="0" y="0"/>
            <a:chExt cx="12213432" cy="6879431"/>
          </a:xfrm>
        </p:grpSpPr>
        <p:grpSp>
          <p:nvGrpSpPr>
            <p:cNvPr id="913" name="Group 23"/>
            <p:cNvGrpSpPr/>
            <p:nvPr/>
          </p:nvGrpSpPr>
          <p:grpSpPr>
            <a:xfrm>
              <a:off x="-1" y="0"/>
              <a:ext cx="12213434" cy="6879432"/>
              <a:chOff x="0" y="0"/>
              <a:chExt cx="12213432" cy="6879431"/>
            </a:xfrm>
          </p:grpSpPr>
          <p:pic>
            <p:nvPicPr>
              <p:cNvPr id="911" name="Picture 25" descr="Picture 25"/>
              <p:cNvPicPr>
                <a:picLocks noChangeAspect="1"/>
              </p:cNvPicPr>
              <p:nvPr/>
            </p:nvPicPr>
            <p:blipFill>
              <a:blip r:embed="rId6"/>
              <a:stretch>
                <a:fillRect/>
              </a:stretch>
            </p:blipFill>
            <p:spPr>
              <a:xfrm>
                <a:off x="7946232" y="6361064"/>
                <a:ext cx="4267201" cy="518368"/>
              </a:xfrm>
              <a:prstGeom prst="rect">
                <a:avLst/>
              </a:prstGeom>
              <a:ln w="12700" cap="flat">
                <a:noFill/>
                <a:miter lim="400000"/>
              </a:ln>
              <a:effectLst/>
            </p:spPr>
          </p:pic>
          <p:pic>
            <p:nvPicPr>
              <p:cNvPr id="912" name="Picture 26" descr="Picture 26"/>
              <p:cNvPicPr>
                <a:picLocks noChangeAspect="1"/>
              </p:cNvPicPr>
              <p:nvPr/>
            </p:nvPicPr>
            <p:blipFill>
              <a:blip r:embed="rId6"/>
              <a:srcRect r="67706" b="21994"/>
              <a:stretch>
                <a:fillRect/>
              </a:stretch>
            </p:blipFill>
            <p:spPr>
              <a:xfrm rot="10800000">
                <a:off x="-1" y="0"/>
                <a:ext cx="1148613" cy="337029"/>
              </a:xfrm>
              <a:prstGeom prst="rect">
                <a:avLst/>
              </a:prstGeom>
              <a:ln w="12700" cap="flat">
                <a:noFill/>
                <a:miter lim="400000"/>
              </a:ln>
              <a:effectLst/>
            </p:spPr>
          </p:pic>
        </p:grpSp>
        <p:pic>
          <p:nvPicPr>
            <p:cNvPr id="914" name="Picture 24" descr="Picture 24"/>
            <p:cNvPicPr>
              <a:picLocks noChangeAspect="1"/>
            </p:cNvPicPr>
            <p:nvPr/>
          </p:nvPicPr>
          <p:blipFill>
            <a:blip r:embed="rId7"/>
            <a:stretch>
              <a:fillRect/>
            </a:stretch>
          </p:blipFill>
          <p:spPr>
            <a:xfrm>
              <a:off x="10356832" y="6432330"/>
              <a:ext cx="1680303" cy="425958"/>
            </a:xfrm>
            <a:prstGeom prst="rect">
              <a:avLst/>
            </a:prstGeom>
            <a:ln w="12700" cap="flat">
              <a:noFill/>
              <a:miter lim="400000"/>
            </a:ln>
            <a:effectLst/>
          </p:spPr>
        </p:pic>
      </p:grpSp>
      <p:sp>
        <p:nvSpPr>
          <p:cNvPr id="916"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Dark Blank Red">
    <p:bg>
      <p:bgPr>
        <a:solidFill>
          <a:srgbClr val="13010B"/>
        </a:solidFill>
        <a:effectLst/>
      </p:bgPr>
    </p:bg>
    <p:spTree>
      <p:nvGrpSpPr>
        <p:cNvPr id="1" name=""/>
        <p:cNvGrpSpPr/>
        <p:nvPr/>
      </p:nvGrpSpPr>
      <p:grpSpPr>
        <a:xfrm>
          <a:off x="0" y="0"/>
          <a:ext cx="0" cy="0"/>
          <a:chOff x="0" y="0"/>
          <a:chExt cx="0" cy="0"/>
        </a:xfrm>
      </p:grpSpPr>
      <p:sp>
        <p:nvSpPr>
          <p:cNvPr id="923"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928" name="Group 25"/>
          <p:cNvGrpSpPr/>
          <p:nvPr/>
        </p:nvGrpSpPr>
        <p:grpSpPr>
          <a:xfrm>
            <a:off x="-28575" y="-21433"/>
            <a:ext cx="12220575" cy="6879434"/>
            <a:chOff x="0" y="0"/>
            <a:chExt cx="12220574" cy="6879432"/>
          </a:xfrm>
        </p:grpSpPr>
        <p:grpSp>
          <p:nvGrpSpPr>
            <p:cNvPr id="926" name="Group 36"/>
            <p:cNvGrpSpPr/>
            <p:nvPr/>
          </p:nvGrpSpPr>
          <p:grpSpPr>
            <a:xfrm>
              <a:off x="0" y="-1"/>
              <a:ext cx="12220575" cy="6879434"/>
              <a:chOff x="0" y="0"/>
              <a:chExt cx="12220574" cy="6879432"/>
            </a:xfrm>
          </p:grpSpPr>
          <p:pic>
            <p:nvPicPr>
              <p:cNvPr id="924" name="Picture 38" descr="Picture 38"/>
              <p:cNvPicPr>
                <a:picLocks noChangeAspect="1"/>
              </p:cNvPicPr>
              <p:nvPr/>
            </p:nvPicPr>
            <p:blipFill>
              <a:blip r:embed="rId2"/>
              <a:stretch>
                <a:fillRect/>
              </a:stretch>
            </p:blipFill>
            <p:spPr>
              <a:xfrm>
                <a:off x="7953367" y="6361064"/>
                <a:ext cx="4267208" cy="518369"/>
              </a:xfrm>
              <a:prstGeom prst="rect">
                <a:avLst/>
              </a:prstGeom>
              <a:ln w="12700" cap="flat">
                <a:noFill/>
                <a:miter lim="400000"/>
              </a:ln>
              <a:effectLst/>
            </p:spPr>
          </p:pic>
          <p:pic>
            <p:nvPicPr>
              <p:cNvPr id="925" name="Picture 39" descr="Picture 39"/>
              <p:cNvPicPr>
                <a:picLocks noChangeAspect="1"/>
              </p:cNvPicPr>
              <p:nvPr/>
            </p:nvPicPr>
            <p:blipFill>
              <a:blip r:embed="rId2"/>
              <a:srcRect r="67505" b="21994"/>
              <a:stretch>
                <a:fillRect/>
              </a:stretch>
            </p:blipFill>
            <p:spPr>
              <a:xfrm rot="10800000">
                <a:off x="0" y="-1"/>
                <a:ext cx="1155757" cy="337027"/>
              </a:xfrm>
              <a:prstGeom prst="rect">
                <a:avLst/>
              </a:prstGeom>
              <a:ln w="12700" cap="flat">
                <a:noFill/>
                <a:miter lim="400000"/>
              </a:ln>
              <a:effectLst/>
            </p:spPr>
          </p:pic>
        </p:grpSp>
        <p:pic>
          <p:nvPicPr>
            <p:cNvPr id="927" name="Picture 37" descr="Picture 37"/>
            <p:cNvPicPr>
              <a:picLocks noChangeAspect="1"/>
            </p:cNvPicPr>
            <p:nvPr/>
          </p:nvPicPr>
          <p:blipFill>
            <a:blip r:embed="rId3"/>
            <a:stretch>
              <a:fillRect/>
            </a:stretch>
          </p:blipFill>
          <p:spPr>
            <a:xfrm>
              <a:off x="11049836" y="6489189"/>
              <a:ext cx="901798" cy="235698"/>
            </a:xfrm>
            <a:prstGeom prst="rect">
              <a:avLst/>
            </a:prstGeom>
            <a:ln w="12700" cap="flat">
              <a:noFill/>
              <a:miter lim="400000"/>
            </a:ln>
            <a:effectLst/>
          </p:spPr>
        </p:pic>
      </p:grpSp>
      <p:grpSp>
        <p:nvGrpSpPr>
          <p:cNvPr id="933" name="Group 20"/>
          <p:cNvGrpSpPr/>
          <p:nvPr/>
        </p:nvGrpSpPr>
        <p:grpSpPr>
          <a:xfrm>
            <a:off x="-21433" y="-21432"/>
            <a:ext cx="12213433" cy="6879433"/>
            <a:chOff x="0" y="0"/>
            <a:chExt cx="12213432" cy="6879431"/>
          </a:xfrm>
        </p:grpSpPr>
        <p:grpSp>
          <p:nvGrpSpPr>
            <p:cNvPr id="931" name="Group 21"/>
            <p:cNvGrpSpPr/>
            <p:nvPr/>
          </p:nvGrpSpPr>
          <p:grpSpPr>
            <a:xfrm>
              <a:off x="-1" y="0"/>
              <a:ext cx="12213434" cy="6879432"/>
              <a:chOff x="0" y="0"/>
              <a:chExt cx="12213432" cy="6879431"/>
            </a:xfrm>
          </p:grpSpPr>
          <p:pic>
            <p:nvPicPr>
              <p:cNvPr id="929" name="Picture 23" descr="Picture 23"/>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930" name="Picture 24" descr="Picture 24"/>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932" name="Picture 22" descr="Picture 22"/>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937" name="Group 16"/>
          <p:cNvGrpSpPr/>
          <p:nvPr/>
        </p:nvGrpSpPr>
        <p:grpSpPr>
          <a:xfrm>
            <a:off x="-35721" y="-28577"/>
            <a:ext cx="12229127" cy="6886811"/>
            <a:chOff x="0" y="0"/>
            <a:chExt cx="12229125" cy="6886809"/>
          </a:xfrm>
        </p:grpSpPr>
        <p:pic>
          <p:nvPicPr>
            <p:cNvPr id="934" name="Picture 17" descr="Picture 17"/>
            <p:cNvPicPr>
              <a:picLocks noChangeAspect="1"/>
            </p:cNvPicPr>
            <p:nvPr/>
          </p:nvPicPr>
          <p:blipFill>
            <a:blip r:embed="rId6"/>
            <a:stretch>
              <a:fillRect/>
            </a:stretch>
          </p:blipFill>
          <p:spPr>
            <a:xfrm>
              <a:off x="7959993" y="6368207"/>
              <a:ext cx="4269133" cy="518603"/>
            </a:xfrm>
            <a:prstGeom prst="rect">
              <a:avLst/>
            </a:prstGeom>
            <a:ln w="12700" cap="flat">
              <a:noFill/>
              <a:miter lim="400000"/>
            </a:ln>
            <a:effectLst/>
          </p:spPr>
        </p:pic>
        <p:pic>
          <p:nvPicPr>
            <p:cNvPr id="935" name="Picture 18" descr="Picture 18"/>
            <p:cNvPicPr>
              <a:picLocks noChangeAspect="1"/>
            </p:cNvPicPr>
            <p:nvPr/>
          </p:nvPicPr>
          <p:blipFill>
            <a:blip r:embed="rId7"/>
            <a:stretch>
              <a:fillRect/>
            </a:stretch>
          </p:blipFill>
          <p:spPr>
            <a:xfrm>
              <a:off x="10667558" y="6460725"/>
              <a:ext cx="1455155" cy="360880"/>
            </a:xfrm>
            <a:prstGeom prst="rect">
              <a:avLst/>
            </a:prstGeom>
            <a:ln w="12700" cap="flat">
              <a:noFill/>
              <a:miter lim="400000"/>
            </a:ln>
            <a:effectLst/>
          </p:spPr>
        </p:pic>
        <p:pic>
          <p:nvPicPr>
            <p:cNvPr id="936" name="Picture 19" descr="Picture 19"/>
            <p:cNvPicPr>
              <a:picLocks noChangeAspect="1"/>
            </p:cNvPicPr>
            <p:nvPr/>
          </p:nvPicPr>
          <p:blipFill>
            <a:blip r:embed="rId6"/>
            <a:srcRect t="1" r="67303" b="20341"/>
            <a:stretch>
              <a:fillRect/>
            </a:stretch>
          </p:blipFill>
          <p:spPr>
            <a:xfrm rot="10800000">
              <a:off x="-1" y="-1"/>
              <a:ext cx="1162921" cy="344172"/>
            </a:xfrm>
            <a:prstGeom prst="rect">
              <a:avLst/>
            </a:prstGeom>
            <a:ln w="12700" cap="flat">
              <a:noFill/>
              <a:miter lim="400000"/>
            </a:ln>
            <a:effectLst/>
          </p:spPr>
        </p:pic>
      </p:grpSp>
      <p:sp>
        <p:nvSpPr>
          <p:cNvPr id="938"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Yellow">
    <p:spTree>
      <p:nvGrpSpPr>
        <p:cNvPr id="1" name=""/>
        <p:cNvGrpSpPr/>
        <p:nvPr/>
      </p:nvGrpSpPr>
      <p:grpSpPr>
        <a:xfrm>
          <a:off x="0" y="0"/>
          <a:ext cx="0" cy="0"/>
          <a:chOff x="0" y="0"/>
          <a:chExt cx="0" cy="0"/>
        </a:xfrm>
      </p:grpSpPr>
      <p:sp>
        <p:nvSpPr>
          <p:cNvPr id="67"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71" name="Group 15"/>
          <p:cNvGrpSpPr/>
          <p:nvPr/>
        </p:nvGrpSpPr>
        <p:grpSpPr>
          <a:xfrm>
            <a:off x="-35721" y="-28577"/>
            <a:ext cx="12229127" cy="6886811"/>
            <a:chOff x="0" y="0"/>
            <a:chExt cx="12229125" cy="6886809"/>
          </a:xfrm>
        </p:grpSpPr>
        <p:pic>
          <p:nvPicPr>
            <p:cNvPr id="68" name="Picture 19" descr="Picture 19"/>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69" name="Picture 20" descr="Picture 20"/>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70" name="Picture 21" descr="Picture 21"/>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76" name="Group 27"/>
          <p:cNvGrpSpPr/>
          <p:nvPr/>
        </p:nvGrpSpPr>
        <p:grpSpPr>
          <a:xfrm>
            <a:off x="-28575" y="-21433"/>
            <a:ext cx="12220575" cy="6879434"/>
            <a:chOff x="0" y="0"/>
            <a:chExt cx="12220574" cy="6879432"/>
          </a:xfrm>
        </p:grpSpPr>
        <p:grpSp>
          <p:nvGrpSpPr>
            <p:cNvPr id="74" name="Group 36"/>
            <p:cNvGrpSpPr/>
            <p:nvPr/>
          </p:nvGrpSpPr>
          <p:grpSpPr>
            <a:xfrm>
              <a:off x="0" y="-1"/>
              <a:ext cx="12220575" cy="6879434"/>
              <a:chOff x="0" y="0"/>
              <a:chExt cx="12220574" cy="6879432"/>
            </a:xfrm>
          </p:grpSpPr>
          <p:pic>
            <p:nvPicPr>
              <p:cNvPr id="72" name="Picture 38" descr="Picture 38"/>
              <p:cNvPicPr>
                <a:picLocks noChangeAspect="1"/>
              </p:cNvPicPr>
              <p:nvPr/>
            </p:nvPicPr>
            <p:blipFill>
              <a:blip r:embed="rId4"/>
              <a:stretch>
                <a:fillRect/>
              </a:stretch>
            </p:blipFill>
            <p:spPr>
              <a:xfrm>
                <a:off x="7953367" y="6361064"/>
                <a:ext cx="4267208" cy="518369"/>
              </a:xfrm>
              <a:prstGeom prst="rect">
                <a:avLst/>
              </a:prstGeom>
              <a:ln w="12700" cap="flat">
                <a:noFill/>
                <a:miter lim="400000"/>
              </a:ln>
              <a:effectLst/>
            </p:spPr>
          </p:pic>
          <p:pic>
            <p:nvPicPr>
              <p:cNvPr id="73" name="Picture 39" descr="Picture 39"/>
              <p:cNvPicPr>
                <a:picLocks noChangeAspect="1"/>
              </p:cNvPicPr>
              <p:nvPr/>
            </p:nvPicPr>
            <p:blipFill>
              <a:blip r:embed="rId4"/>
              <a:srcRect r="67505" b="21994"/>
              <a:stretch>
                <a:fillRect/>
              </a:stretch>
            </p:blipFill>
            <p:spPr>
              <a:xfrm rot="10800000">
                <a:off x="0" y="-1"/>
                <a:ext cx="1155757" cy="337027"/>
              </a:xfrm>
              <a:prstGeom prst="rect">
                <a:avLst/>
              </a:prstGeom>
              <a:ln w="12700" cap="flat">
                <a:noFill/>
                <a:miter lim="400000"/>
              </a:ln>
              <a:effectLst/>
            </p:spPr>
          </p:pic>
        </p:grpSp>
        <p:pic>
          <p:nvPicPr>
            <p:cNvPr id="75" name="Picture 37" descr="Picture 37"/>
            <p:cNvPicPr>
              <a:picLocks noChangeAspect="1"/>
            </p:cNvPicPr>
            <p:nvPr/>
          </p:nvPicPr>
          <p:blipFill>
            <a:blip r:embed="rId5"/>
            <a:stretch>
              <a:fillRect/>
            </a:stretch>
          </p:blipFill>
          <p:spPr>
            <a:xfrm>
              <a:off x="11049836" y="6489189"/>
              <a:ext cx="901798" cy="235698"/>
            </a:xfrm>
            <a:prstGeom prst="rect">
              <a:avLst/>
            </a:prstGeom>
            <a:ln w="12700" cap="flat">
              <a:noFill/>
              <a:miter lim="400000"/>
            </a:ln>
            <a:effectLst/>
          </p:spPr>
        </p:pic>
      </p:grpSp>
      <p:grpSp>
        <p:nvGrpSpPr>
          <p:cNvPr id="81" name="Group 22"/>
          <p:cNvGrpSpPr/>
          <p:nvPr/>
        </p:nvGrpSpPr>
        <p:grpSpPr>
          <a:xfrm>
            <a:off x="-21433" y="-21432"/>
            <a:ext cx="12213433" cy="6879433"/>
            <a:chOff x="0" y="0"/>
            <a:chExt cx="12213432" cy="6879431"/>
          </a:xfrm>
        </p:grpSpPr>
        <p:grpSp>
          <p:nvGrpSpPr>
            <p:cNvPr id="79" name="Group 23"/>
            <p:cNvGrpSpPr/>
            <p:nvPr/>
          </p:nvGrpSpPr>
          <p:grpSpPr>
            <a:xfrm>
              <a:off x="-1" y="0"/>
              <a:ext cx="12213434" cy="6879432"/>
              <a:chOff x="0" y="0"/>
              <a:chExt cx="12213432" cy="6879431"/>
            </a:xfrm>
          </p:grpSpPr>
          <p:pic>
            <p:nvPicPr>
              <p:cNvPr id="77" name="Picture 25" descr="Picture 25"/>
              <p:cNvPicPr>
                <a:picLocks noChangeAspect="1"/>
              </p:cNvPicPr>
              <p:nvPr/>
            </p:nvPicPr>
            <p:blipFill>
              <a:blip r:embed="rId6"/>
              <a:stretch>
                <a:fillRect/>
              </a:stretch>
            </p:blipFill>
            <p:spPr>
              <a:xfrm>
                <a:off x="7946232" y="6361064"/>
                <a:ext cx="4267201" cy="518368"/>
              </a:xfrm>
              <a:prstGeom prst="rect">
                <a:avLst/>
              </a:prstGeom>
              <a:ln w="12700" cap="flat">
                <a:noFill/>
                <a:miter lim="400000"/>
              </a:ln>
              <a:effectLst/>
            </p:spPr>
          </p:pic>
          <p:pic>
            <p:nvPicPr>
              <p:cNvPr id="78" name="Picture 26" descr="Picture 26"/>
              <p:cNvPicPr>
                <a:picLocks noChangeAspect="1"/>
              </p:cNvPicPr>
              <p:nvPr/>
            </p:nvPicPr>
            <p:blipFill>
              <a:blip r:embed="rId6"/>
              <a:srcRect r="67706" b="21994"/>
              <a:stretch>
                <a:fillRect/>
              </a:stretch>
            </p:blipFill>
            <p:spPr>
              <a:xfrm rot="10800000">
                <a:off x="-1" y="0"/>
                <a:ext cx="1148613" cy="337029"/>
              </a:xfrm>
              <a:prstGeom prst="rect">
                <a:avLst/>
              </a:prstGeom>
              <a:ln w="12700" cap="flat">
                <a:noFill/>
                <a:miter lim="400000"/>
              </a:ln>
              <a:effectLst/>
            </p:spPr>
          </p:pic>
        </p:grpSp>
        <p:pic>
          <p:nvPicPr>
            <p:cNvPr id="80" name="Picture 24" descr="Picture 24"/>
            <p:cNvPicPr>
              <a:picLocks noChangeAspect="1"/>
            </p:cNvPicPr>
            <p:nvPr/>
          </p:nvPicPr>
          <p:blipFill>
            <a:blip r:embed="rId7"/>
            <a:stretch>
              <a:fillRect/>
            </a:stretch>
          </p:blipFill>
          <p:spPr>
            <a:xfrm>
              <a:off x="10356832" y="6432330"/>
              <a:ext cx="1680303" cy="425958"/>
            </a:xfrm>
            <a:prstGeom prst="rect">
              <a:avLst/>
            </a:prstGeom>
            <a:ln w="12700" cap="flat">
              <a:noFill/>
              <a:miter lim="400000"/>
            </a:ln>
            <a:effectLst/>
          </p:spPr>
        </p:pic>
      </p:grpSp>
      <p:sp>
        <p:nvSpPr>
          <p:cNvPr id="82"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Dark Blue Divide">
    <p:bg>
      <p:bgPr>
        <a:solidFill>
          <a:srgbClr val="13010B"/>
        </a:solidFill>
        <a:effectLst/>
      </p:bgPr>
    </p:bg>
    <p:spTree>
      <p:nvGrpSpPr>
        <p:cNvPr id="1" name=""/>
        <p:cNvGrpSpPr/>
        <p:nvPr/>
      </p:nvGrpSpPr>
      <p:grpSpPr>
        <a:xfrm>
          <a:off x="0" y="0"/>
          <a:ext cx="0" cy="0"/>
          <a:chOff x="0" y="0"/>
          <a:chExt cx="0" cy="0"/>
        </a:xfrm>
      </p:grpSpPr>
      <p:grpSp>
        <p:nvGrpSpPr>
          <p:cNvPr id="947" name="Group 1"/>
          <p:cNvGrpSpPr/>
          <p:nvPr/>
        </p:nvGrpSpPr>
        <p:grpSpPr>
          <a:xfrm>
            <a:off x="4412962" y="0"/>
            <a:ext cx="7779039" cy="6858000"/>
            <a:chOff x="0" y="0"/>
            <a:chExt cx="7779038" cy="6858000"/>
          </a:xfrm>
        </p:grpSpPr>
        <p:pic>
          <p:nvPicPr>
            <p:cNvPr id="945" name="Picture 5" descr="Picture 5"/>
            <p:cNvPicPr>
              <a:picLocks noChangeAspect="1"/>
            </p:cNvPicPr>
            <p:nvPr/>
          </p:nvPicPr>
          <p:blipFill>
            <a:blip r:embed="rId2"/>
            <a:stretch>
              <a:fillRect/>
            </a:stretch>
          </p:blipFill>
          <p:spPr>
            <a:xfrm>
              <a:off x="0" y="0"/>
              <a:ext cx="7779039" cy="6858000"/>
            </a:xfrm>
            <a:prstGeom prst="rect">
              <a:avLst/>
            </a:prstGeom>
            <a:ln w="12700" cap="flat">
              <a:noFill/>
              <a:miter lim="400000"/>
            </a:ln>
            <a:effectLst/>
          </p:spPr>
        </p:pic>
        <p:pic>
          <p:nvPicPr>
            <p:cNvPr id="946" name="Picture 6" descr="Picture 6"/>
            <p:cNvPicPr>
              <a:picLocks noChangeAspect="1"/>
            </p:cNvPicPr>
            <p:nvPr/>
          </p:nvPicPr>
          <p:blipFill>
            <a:blip r:embed="rId3"/>
            <a:stretch>
              <a:fillRect/>
            </a:stretch>
          </p:blipFill>
          <p:spPr>
            <a:xfrm>
              <a:off x="6608298" y="6467757"/>
              <a:ext cx="901798" cy="235698"/>
            </a:xfrm>
            <a:prstGeom prst="rect">
              <a:avLst/>
            </a:prstGeom>
            <a:ln w="12700" cap="flat">
              <a:noFill/>
              <a:miter lim="400000"/>
            </a:ln>
            <a:effectLst/>
          </p:spPr>
        </p:pic>
      </p:grpSp>
      <p:sp>
        <p:nvSpPr>
          <p:cNvPr id="948"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Dark Yellow Divide">
    <p:bg>
      <p:bgPr>
        <a:solidFill>
          <a:srgbClr val="13010B"/>
        </a:solidFill>
        <a:effectLst/>
      </p:bgPr>
    </p:bg>
    <p:spTree>
      <p:nvGrpSpPr>
        <p:cNvPr id="1" name=""/>
        <p:cNvGrpSpPr/>
        <p:nvPr/>
      </p:nvGrpSpPr>
      <p:grpSpPr>
        <a:xfrm>
          <a:off x="0" y="0"/>
          <a:ext cx="0" cy="0"/>
          <a:chOff x="0" y="0"/>
          <a:chExt cx="0" cy="0"/>
        </a:xfrm>
      </p:grpSpPr>
      <p:grpSp>
        <p:nvGrpSpPr>
          <p:cNvPr id="957" name="Group 1"/>
          <p:cNvGrpSpPr/>
          <p:nvPr/>
        </p:nvGrpSpPr>
        <p:grpSpPr>
          <a:xfrm>
            <a:off x="4412962" y="0"/>
            <a:ext cx="7779039" cy="6858000"/>
            <a:chOff x="0" y="0"/>
            <a:chExt cx="7779038" cy="6858000"/>
          </a:xfrm>
        </p:grpSpPr>
        <p:pic>
          <p:nvPicPr>
            <p:cNvPr id="955" name="Picture 6" descr="Picture 6"/>
            <p:cNvPicPr>
              <a:picLocks noChangeAspect="1"/>
            </p:cNvPicPr>
            <p:nvPr/>
          </p:nvPicPr>
          <p:blipFill>
            <a:blip r:embed="rId2"/>
            <a:stretch>
              <a:fillRect/>
            </a:stretch>
          </p:blipFill>
          <p:spPr>
            <a:xfrm>
              <a:off x="0" y="0"/>
              <a:ext cx="7779039" cy="6858000"/>
            </a:xfrm>
            <a:prstGeom prst="rect">
              <a:avLst/>
            </a:prstGeom>
            <a:ln w="12700" cap="flat">
              <a:noFill/>
              <a:miter lim="400000"/>
            </a:ln>
            <a:effectLst/>
          </p:spPr>
        </p:pic>
        <p:pic>
          <p:nvPicPr>
            <p:cNvPr id="956" name="Picture 7" descr="Picture 7"/>
            <p:cNvPicPr>
              <a:picLocks noChangeAspect="1"/>
            </p:cNvPicPr>
            <p:nvPr/>
          </p:nvPicPr>
          <p:blipFill>
            <a:blip r:embed="rId3"/>
            <a:stretch>
              <a:fillRect/>
            </a:stretch>
          </p:blipFill>
          <p:spPr>
            <a:xfrm>
              <a:off x="5922439" y="6410898"/>
              <a:ext cx="1680302" cy="425958"/>
            </a:xfrm>
            <a:prstGeom prst="rect">
              <a:avLst/>
            </a:prstGeom>
            <a:ln w="12700" cap="flat">
              <a:noFill/>
              <a:miter lim="400000"/>
            </a:ln>
            <a:effectLst/>
          </p:spPr>
        </p:pic>
      </p:grpSp>
      <p:sp>
        <p:nvSpPr>
          <p:cNvPr id="958"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Dark Red Divide">
    <p:bg>
      <p:bgPr>
        <a:solidFill>
          <a:srgbClr val="13010B"/>
        </a:solidFill>
        <a:effectLst/>
      </p:bgPr>
    </p:bg>
    <p:spTree>
      <p:nvGrpSpPr>
        <p:cNvPr id="1" name=""/>
        <p:cNvGrpSpPr/>
        <p:nvPr/>
      </p:nvGrpSpPr>
      <p:grpSpPr>
        <a:xfrm>
          <a:off x="0" y="0"/>
          <a:ext cx="0" cy="0"/>
          <a:chOff x="0" y="0"/>
          <a:chExt cx="0" cy="0"/>
        </a:xfrm>
      </p:grpSpPr>
      <p:grpSp>
        <p:nvGrpSpPr>
          <p:cNvPr id="967" name="Group 2"/>
          <p:cNvGrpSpPr/>
          <p:nvPr/>
        </p:nvGrpSpPr>
        <p:grpSpPr>
          <a:xfrm>
            <a:off x="4419600" y="0"/>
            <a:ext cx="7779039" cy="6858000"/>
            <a:chOff x="0" y="0"/>
            <a:chExt cx="7779038" cy="6858000"/>
          </a:xfrm>
        </p:grpSpPr>
        <p:pic>
          <p:nvPicPr>
            <p:cNvPr id="965" name="Picture 1" descr="Picture 1"/>
            <p:cNvPicPr>
              <a:picLocks noChangeAspect="1"/>
            </p:cNvPicPr>
            <p:nvPr/>
          </p:nvPicPr>
          <p:blipFill>
            <a:blip r:embed="rId2"/>
            <a:stretch>
              <a:fillRect/>
            </a:stretch>
          </p:blipFill>
          <p:spPr>
            <a:xfrm>
              <a:off x="0" y="0"/>
              <a:ext cx="7779039" cy="6858000"/>
            </a:xfrm>
            <a:prstGeom prst="rect">
              <a:avLst/>
            </a:prstGeom>
            <a:ln w="12700" cap="flat">
              <a:noFill/>
              <a:miter lim="400000"/>
            </a:ln>
            <a:effectLst/>
          </p:spPr>
        </p:pic>
        <p:pic>
          <p:nvPicPr>
            <p:cNvPr id="966" name="Picture 5" descr="Picture 5"/>
            <p:cNvPicPr>
              <a:picLocks noChangeAspect="1"/>
            </p:cNvPicPr>
            <p:nvPr/>
          </p:nvPicPr>
          <p:blipFill>
            <a:blip r:embed="rId3"/>
            <a:stretch>
              <a:fillRect/>
            </a:stretch>
          </p:blipFill>
          <p:spPr>
            <a:xfrm>
              <a:off x="6212238" y="6432150"/>
              <a:ext cx="1455155" cy="360880"/>
            </a:xfrm>
            <a:prstGeom prst="rect">
              <a:avLst/>
            </a:prstGeom>
            <a:ln w="12700" cap="flat">
              <a:noFill/>
              <a:miter lim="400000"/>
            </a:ln>
            <a:effectLst/>
          </p:spPr>
        </p:pic>
      </p:grpSp>
      <p:sp>
        <p:nvSpPr>
          <p:cNvPr id="968"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Secondary Title">
    <p:bg>
      <p:bgPr>
        <a:solidFill>
          <a:srgbClr val="13010B"/>
        </a:solidFill>
        <a:effectLst/>
      </p:bgPr>
    </p:bg>
    <p:spTree>
      <p:nvGrpSpPr>
        <p:cNvPr id="1" name=""/>
        <p:cNvGrpSpPr/>
        <p:nvPr/>
      </p:nvGrpSpPr>
      <p:grpSpPr>
        <a:xfrm>
          <a:off x="0" y="0"/>
          <a:ext cx="0" cy="0"/>
          <a:chOff x="0" y="0"/>
          <a:chExt cx="0" cy="0"/>
        </a:xfrm>
      </p:grpSpPr>
      <p:sp>
        <p:nvSpPr>
          <p:cNvPr id="975" name="Title Text"/>
          <p:cNvSpPr txBox="1">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Verdana"/>
                <a:ea typeface="Verdana"/>
                <a:cs typeface="Verdana"/>
                <a:sym typeface="Verdana"/>
              </a:defRPr>
            </a:lvl1pPr>
          </a:lstStyle>
          <a:p>
            <a:r>
              <a:t>Title Text</a:t>
            </a:r>
          </a:p>
        </p:txBody>
      </p:sp>
      <p:sp>
        <p:nvSpPr>
          <p:cNvPr id="976"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Verdana"/>
                <a:ea typeface="Verdana"/>
                <a:cs typeface="Verdana"/>
                <a:sym typeface="Verdana"/>
              </a:defRPr>
            </a:lvl1pPr>
            <a:lvl2pPr marL="0" indent="457200" algn="ctr">
              <a:buSzTx/>
              <a:buFontTx/>
              <a:buNone/>
              <a:defRPr sz="2400">
                <a:solidFill>
                  <a:srgbClr val="FFFFFF"/>
                </a:solidFill>
                <a:latin typeface="Verdana"/>
                <a:ea typeface="Verdana"/>
                <a:cs typeface="Verdana"/>
                <a:sym typeface="Verdana"/>
              </a:defRPr>
            </a:lvl2pPr>
            <a:lvl3pPr marL="0" indent="914400" algn="ctr">
              <a:buSzTx/>
              <a:buFontTx/>
              <a:buNone/>
              <a:defRPr sz="2400">
                <a:solidFill>
                  <a:srgbClr val="FFFFFF"/>
                </a:solidFill>
                <a:latin typeface="Verdana"/>
                <a:ea typeface="Verdana"/>
                <a:cs typeface="Verdana"/>
                <a:sym typeface="Verdana"/>
              </a:defRPr>
            </a:lvl3pPr>
            <a:lvl4pPr marL="0" indent="1371600" algn="ctr">
              <a:buSzTx/>
              <a:buFontTx/>
              <a:buNone/>
              <a:defRPr sz="2400">
                <a:solidFill>
                  <a:srgbClr val="FFFFFF"/>
                </a:solidFill>
                <a:latin typeface="Verdana"/>
                <a:ea typeface="Verdana"/>
                <a:cs typeface="Verdana"/>
                <a:sym typeface="Verdana"/>
              </a:defRPr>
            </a:lvl4pPr>
            <a:lvl5pPr marL="0" indent="1828800" algn="ctr">
              <a:buSzTx/>
              <a:buFontTx/>
              <a:buNone/>
              <a:defRPr sz="24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977"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981" name="Group 18"/>
          <p:cNvGrpSpPr/>
          <p:nvPr/>
        </p:nvGrpSpPr>
        <p:grpSpPr>
          <a:xfrm>
            <a:off x="-35721" y="-28577"/>
            <a:ext cx="12229127" cy="6886811"/>
            <a:chOff x="0" y="0"/>
            <a:chExt cx="12229125" cy="6886809"/>
          </a:xfrm>
        </p:grpSpPr>
        <p:pic>
          <p:nvPicPr>
            <p:cNvPr id="978" name="Picture 19" descr="Picture 19"/>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979" name="Picture 20" descr="Picture 20"/>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980" name="Picture 21" descr="Picture 21"/>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986" name="Group 22"/>
          <p:cNvGrpSpPr/>
          <p:nvPr/>
        </p:nvGrpSpPr>
        <p:grpSpPr>
          <a:xfrm>
            <a:off x="-21433" y="-21432"/>
            <a:ext cx="12213433" cy="6879433"/>
            <a:chOff x="0" y="0"/>
            <a:chExt cx="12213432" cy="6879431"/>
          </a:xfrm>
        </p:grpSpPr>
        <p:grpSp>
          <p:nvGrpSpPr>
            <p:cNvPr id="984" name="Group 23"/>
            <p:cNvGrpSpPr/>
            <p:nvPr/>
          </p:nvGrpSpPr>
          <p:grpSpPr>
            <a:xfrm>
              <a:off x="-1" y="0"/>
              <a:ext cx="12213434" cy="6879432"/>
              <a:chOff x="0" y="0"/>
              <a:chExt cx="12213432" cy="6879431"/>
            </a:xfrm>
          </p:grpSpPr>
          <p:pic>
            <p:nvPicPr>
              <p:cNvPr id="982" name="Picture 25" descr="Picture 25"/>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983" name="Picture 26" descr="Picture 26"/>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985" name="Picture 24" descr="Picture 24"/>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991" name="Group 27"/>
          <p:cNvGrpSpPr/>
          <p:nvPr/>
        </p:nvGrpSpPr>
        <p:grpSpPr>
          <a:xfrm>
            <a:off x="-28575" y="-21433"/>
            <a:ext cx="12220575" cy="6879434"/>
            <a:chOff x="0" y="0"/>
            <a:chExt cx="12220574" cy="6879432"/>
          </a:xfrm>
        </p:grpSpPr>
        <p:grpSp>
          <p:nvGrpSpPr>
            <p:cNvPr id="989" name="Group 37"/>
            <p:cNvGrpSpPr/>
            <p:nvPr/>
          </p:nvGrpSpPr>
          <p:grpSpPr>
            <a:xfrm>
              <a:off x="0" y="-1"/>
              <a:ext cx="12220575" cy="6879434"/>
              <a:chOff x="0" y="0"/>
              <a:chExt cx="12220574" cy="6879432"/>
            </a:xfrm>
          </p:grpSpPr>
          <p:pic>
            <p:nvPicPr>
              <p:cNvPr id="987" name="Picture 39" descr="Picture 39"/>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988" name="Picture 40" descr="Picture 40"/>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990" name="Picture 38" descr="Picture 38"/>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992"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Dark Single Image">
    <p:bg>
      <p:bgPr>
        <a:solidFill>
          <a:srgbClr val="13010B"/>
        </a:solidFill>
        <a:effectLst/>
      </p:bgPr>
    </p:bg>
    <p:spTree>
      <p:nvGrpSpPr>
        <p:cNvPr id="1" name=""/>
        <p:cNvGrpSpPr/>
        <p:nvPr/>
      </p:nvGrpSpPr>
      <p:grpSpPr>
        <a:xfrm>
          <a:off x="0" y="0"/>
          <a:ext cx="0" cy="0"/>
          <a:chOff x="0" y="0"/>
          <a:chExt cx="0" cy="0"/>
        </a:xfrm>
      </p:grpSpPr>
      <p:sp>
        <p:nvSpPr>
          <p:cNvPr id="999" name="Picture Placeholder 6"/>
          <p:cNvSpPr>
            <a:spLocks noGrp="1"/>
          </p:cNvSpPr>
          <p:nvPr>
            <p:ph type="pic" idx="13"/>
          </p:nvPr>
        </p:nvSpPr>
        <p:spPr>
          <a:xfrm>
            <a:off x="-46498" y="-51174"/>
            <a:ext cx="12362483" cy="6978917"/>
          </a:xfrm>
          <a:prstGeom prst="rect">
            <a:avLst/>
          </a:prstGeom>
        </p:spPr>
        <p:txBody>
          <a:bodyPr lIns="91439" rIns="91439">
            <a:noAutofit/>
          </a:bodyPr>
          <a:lstStyle/>
          <a:p>
            <a:endParaRPr/>
          </a:p>
        </p:txBody>
      </p:sp>
      <p:sp>
        <p:nvSpPr>
          <p:cNvPr id="1000"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004" name="Group 15"/>
          <p:cNvGrpSpPr/>
          <p:nvPr/>
        </p:nvGrpSpPr>
        <p:grpSpPr>
          <a:xfrm>
            <a:off x="-35721" y="-28577"/>
            <a:ext cx="12229127" cy="6886811"/>
            <a:chOff x="0" y="0"/>
            <a:chExt cx="12229125" cy="6886809"/>
          </a:xfrm>
        </p:grpSpPr>
        <p:pic>
          <p:nvPicPr>
            <p:cNvPr id="1001"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002"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003"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009" name="Group 23"/>
          <p:cNvGrpSpPr/>
          <p:nvPr/>
        </p:nvGrpSpPr>
        <p:grpSpPr>
          <a:xfrm>
            <a:off x="-21433" y="-21432"/>
            <a:ext cx="12213433" cy="6879433"/>
            <a:chOff x="0" y="0"/>
            <a:chExt cx="12213432" cy="6879431"/>
          </a:xfrm>
        </p:grpSpPr>
        <p:grpSp>
          <p:nvGrpSpPr>
            <p:cNvPr id="1007" name="Group 24"/>
            <p:cNvGrpSpPr/>
            <p:nvPr/>
          </p:nvGrpSpPr>
          <p:grpSpPr>
            <a:xfrm>
              <a:off x="-1" y="0"/>
              <a:ext cx="12213434" cy="6879432"/>
              <a:chOff x="0" y="0"/>
              <a:chExt cx="12213432" cy="6879431"/>
            </a:xfrm>
          </p:grpSpPr>
          <p:pic>
            <p:nvPicPr>
              <p:cNvPr id="1005" name="Picture 28" descr="Picture 28"/>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006" name="Picture 29" descr="Picture 29"/>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008"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014" name="Group 30"/>
          <p:cNvGrpSpPr/>
          <p:nvPr/>
        </p:nvGrpSpPr>
        <p:grpSpPr>
          <a:xfrm>
            <a:off x="-28575" y="-21433"/>
            <a:ext cx="12220575" cy="6879434"/>
            <a:chOff x="0" y="0"/>
            <a:chExt cx="12220574" cy="6879432"/>
          </a:xfrm>
        </p:grpSpPr>
        <p:grpSp>
          <p:nvGrpSpPr>
            <p:cNvPr id="1012" name="Group 31"/>
            <p:cNvGrpSpPr/>
            <p:nvPr/>
          </p:nvGrpSpPr>
          <p:grpSpPr>
            <a:xfrm>
              <a:off x="0" y="-1"/>
              <a:ext cx="12220575" cy="6879434"/>
              <a:chOff x="0" y="0"/>
              <a:chExt cx="12220574" cy="6879432"/>
            </a:xfrm>
          </p:grpSpPr>
          <p:pic>
            <p:nvPicPr>
              <p:cNvPr id="1010" name="Picture 38" descr="Picture 38"/>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011" name="Picture 39" descr="Picture 39"/>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013" name="Picture 32" descr="Picture 32"/>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015"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Dark Image Title">
    <p:bg>
      <p:bgPr>
        <a:solidFill>
          <a:srgbClr val="13010B"/>
        </a:solidFill>
        <a:effectLst/>
      </p:bgPr>
    </p:bg>
    <p:spTree>
      <p:nvGrpSpPr>
        <p:cNvPr id="1" name=""/>
        <p:cNvGrpSpPr/>
        <p:nvPr/>
      </p:nvGrpSpPr>
      <p:grpSpPr>
        <a:xfrm>
          <a:off x="0" y="0"/>
          <a:ext cx="0" cy="0"/>
          <a:chOff x="0" y="0"/>
          <a:chExt cx="0" cy="0"/>
        </a:xfrm>
      </p:grpSpPr>
      <p:sp>
        <p:nvSpPr>
          <p:cNvPr id="1022" name="Picture Placeholder 6"/>
          <p:cNvSpPr>
            <a:spLocks noGrp="1"/>
          </p:cNvSpPr>
          <p:nvPr>
            <p:ph type="pic" idx="13"/>
          </p:nvPr>
        </p:nvSpPr>
        <p:spPr>
          <a:xfrm>
            <a:off x="-46500" y="-66673"/>
            <a:ext cx="12352154" cy="7009915"/>
          </a:xfrm>
          <a:prstGeom prst="rect">
            <a:avLst/>
          </a:prstGeom>
        </p:spPr>
        <p:txBody>
          <a:bodyPr lIns="91439" rIns="91439">
            <a:noAutofit/>
          </a:bodyPr>
          <a:lstStyle/>
          <a:p>
            <a:endParaRPr/>
          </a:p>
        </p:txBody>
      </p:sp>
      <p:sp>
        <p:nvSpPr>
          <p:cNvPr id="1023" name="Title Text"/>
          <p:cNvSpPr txBox="1">
            <a:spLocks noGrp="1"/>
          </p:cNvSpPr>
          <p:nvPr>
            <p:ph type="title"/>
          </p:nvPr>
        </p:nvSpPr>
        <p:spPr>
          <a:xfrm>
            <a:off x="838200" y="2921677"/>
            <a:ext cx="10515600" cy="1325564"/>
          </a:xfrm>
          <a:prstGeom prst="rect">
            <a:avLst/>
          </a:prstGeom>
        </p:spPr>
        <p:txBody>
          <a:bodyPr anchor="t"/>
          <a:lstStyle>
            <a:lvl1pPr algn="ctr">
              <a:defRPr>
                <a:solidFill>
                  <a:srgbClr val="FFFFFF"/>
                </a:solidFill>
                <a:latin typeface="Verdana"/>
                <a:ea typeface="Verdana"/>
                <a:cs typeface="Verdana"/>
                <a:sym typeface="Verdana"/>
              </a:defRPr>
            </a:lvl1pPr>
          </a:lstStyle>
          <a:p>
            <a:r>
              <a:t>Title Text</a:t>
            </a:r>
          </a:p>
        </p:txBody>
      </p:sp>
      <p:sp>
        <p:nvSpPr>
          <p:cNvPr id="1024"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028" name="Group 16"/>
          <p:cNvGrpSpPr/>
          <p:nvPr/>
        </p:nvGrpSpPr>
        <p:grpSpPr>
          <a:xfrm>
            <a:off x="-35721" y="-28577"/>
            <a:ext cx="12229127" cy="6886811"/>
            <a:chOff x="0" y="0"/>
            <a:chExt cx="12229125" cy="6886809"/>
          </a:xfrm>
        </p:grpSpPr>
        <p:pic>
          <p:nvPicPr>
            <p:cNvPr id="1025"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026"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027"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033" name="Group 23"/>
          <p:cNvGrpSpPr/>
          <p:nvPr/>
        </p:nvGrpSpPr>
        <p:grpSpPr>
          <a:xfrm>
            <a:off x="-21433" y="-21432"/>
            <a:ext cx="12213433" cy="6879433"/>
            <a:chOff x="0" y="0"/>
            <a:chExt cx="12213432" cy="6879431"/>
          </a:xfrm>
        </p:grpSpPr>
        <p:grpSp>
          <p:nvGrpSpPr>
            <p:cNvPr id="1031" name="Group 24"/>
            <p:cNvGrpSpPr/>
            <p:nvPr/>
          </p:nvGrpSpPr>
          <p:grpSpPr>
            <a:xfrm>
              <a:off x="-1" y="0"/>
              <a:ext cx="12213434" cy="6879432"/>
              <a:chOff x="0" y="0"/>
              <a:chExt cx="12213432" cy="6879431"/>
            </a:xfrm>
          </p:grpSpPr>
          <p:pic>
            <p:nvPicPr>
              <p:cNvPr id="1029"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030"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032"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038" name="Group 28"/>
          <p:cNvGrpSpPr/>
          <p:nvPr/>
        </p:nvGrpSpPr>
        <p:grpSpPr>
          <a:xfrm>
            <a:off x="-28575" y="-21433"/>
            <a:ext cx="12220575" cy="6879434"/>
            <a:chOff x="0" y="0"/>
            <a:chExt cx="12220574" cy="6879432"/>
          </a:xfrm>
        </p:grpSpPr>
        <p:grpSp>
          <p:nvGrpSpPr>
            <p:cNvPr id="1036" name="Group 37"/>
            <p:cNvGrpSpPr/>
            <p:nvPr/>
          </p:nvGrpSpPr>
          <p:grpSpPr>
            <a:xfrm>
              <a:off x="0" y="-1"/>
              <a:ext cx="12220575" cy="6879434"/>
              <a:chOff x="0" y="0"/>
              <a:chExt cx="12220574" cy="6879432"/>
            </a:xfrm>
          </p:grpSpPr>
          <p:pic>
            <p:nvPicPr>
              <p:cNvPr id="1034" name="Picture 39" descr="Picture 39"/>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035" name="Picture 40" descr="Picture 40"/>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037" name="Picture 38" descr="Picture 38"/>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039"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Dark Short Title Image">
    <p:bg>
      <p:bgPr>
        <a:solidFill>
          <a:srgbClr val="13010B"/>
        </a:solidFill>
        <a:effectLst/>
      </p:bgPr>
    </p:bg>
    <p:spTree>
      <p:nvGrpSpPr>
        <p:cNvPr id="1" name=""/>
        <p:cNvGrpSpPr/>
        <p:nvPr/>
      </p:nvGrpSpPr>
      <p:grpSpPr>
        <a:xfrm>
          <a:off x="0" y="0"/>
          <a:ext cx="0" cy="0"/>
          <a:chOff x="0" y="0"/>
          <a:chExt cx="0" cy="0"/>
        </a:xfrm>
      </p:grpSpPr>
      <p:sp>
        <p:nvSpPr>
          <p:cNvPr id="1046" name="Picture Placeholder 6"/>
          <p:cNvSpPr>
            <a:spLocks noGrp="1"/>
          </p:cNvSpPr>
          <p:nvPr>
            <p:ph type="pic" idx="13"/>
          </p:nvPr>
        </p:nvSpPr>
        <p:spPr>
          <a:xfrm>
            <a:off x="5522976" y="1"/>
            <a:ext cx="6669024" cy="6858000"/>
          </a:xfrm>
          <a:prstGeom prst="rect">
            <a:avLst/>
          </a:prstGeom>
        </p:spPr>
        <p:txBody>
          <a:bodyPr lIns="91439" rIns="91439">
            <a:noAutofit/>
          </a:bodyPr>
          <a:lstStyle/>
          <a:p>
            <a:endParaRPr/>
          </a:p>
        </p:txBody>
      </p:sp>
      <p:sp>
        <p:nvSpPr>
          <p:cNvPr id="1047" name="Title Text"/>
          <p:cNvSpPr txBox="1">
            <a:spLocks noGrp="1"/>
          </p:cNvSpPr>
          <p:nvPr>
            <p:ph type="title"/>
          </p:nvPr>
        </p:nvSpPr>
        <p:spPr>
          <a:xfrm>
            <a:off x="712693" y="889558"/>
            <a:ext cx="4810285" cy="1325563"/>
          </a:xfrm>
          <a:prstGeom prst="rect">
            <a:avLst/>
          </a:prstGeom>
        </p:spPr>
        <p:txBody>
          <a:bodyPr/>
          <a:lstStyle>
            <a:lvl1pPr>
              <a:defRPr>
                <a:solidFill>
                  <a:srgbClr val="FFFFFF"/>
                </a:solidFill>
                <a:latin typeface="Verdana"/>
                <a:ea typeface="Verdana"/>
                <a:cs typeface="Verdana"/>
                <a:sym typeface="Verdana"/>
              </a:defRPr>
            </a:lvl1pPr>
          </a:lstStyle>
          <a:p>
            <a:r>
              <a:t>Title Text</a:t>
            </a:r>
          </a:p>
        </p:txBody>
      </p:sp>
      <p:sp>
        <p:nvSpPr>
          <p:cNvPr id="1048"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052" name="Group 16"/>
          <p:cNvGrpSpPr/>
          <p:nvPr/>
        </p:nvGrpSpPr>
        <p:grpSpPr>
          <a:xfrm>
            <a:off x="-35721" y="-28577"/>
            <a:ext cx="12229127" cy="6886811"/>
            <a:chOff x="0" y="0"/>
            <a:chExt cx="12229125" cy="6886809"/>
          </a:xfrm>
        </p:grpSpPr>
        <p:pic>
          <p:nvPicPr>
            <p:cNvPr id="1049"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050"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051"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057" name="Group 23"/>
          <p:cNvGrpSpPr/>
          <p:nvPr/>
        </p:nvGrpSpPr>
        <p:grpSpPr>
          <a:xfrm>
            <a:off x="-21433" y="-21432"/>
            <a:ext cx="12213433" cy="6879433"/>
            <a:chOff x="0" y="0"/>
            <a:chExt cx="12213432" cy="6879431"/>
          </a:xfrm>
        </p:grpSpPr>
        <p:grpSp>
          <p:nvGrpSpPr>
            <p:cNvPr id="1055" name="Group 24"/>
            <p:cNvGrpSpPr/>
            <p:nvPr/>
          </p:nvGrpSpPr>
          <p:grpSpPr>
            <a:xfrm>
              <a:off x="-1" y="0"/>
              <a:ext cx="12213434" cy="6879432"/>
              <a:chOff x="0" y="0"/>
              <a:chExt cx="12213432" cy="6879431"/>
            </a:xfrm>
          </p:grpSpPr>
          <p:pic>
            <p:nvPicPr>
              <p:cNvPr id="1053"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054"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056"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062" name="Group 36"/>
          <p:cNvGrpSpPr/>
          <p:nvPr/>
        </p:nvGrpSpPr>
        <p:grpSpPr>
          <a:xfrm>
            <a:off x="-28575" y="-21433"/>
            <a:ext cx="12220575" cy="6879434"/>
            <a:chOff x="0" y="0"/>
            <a:chExt cx="12220574" cy="6879432"/>
          </a:xfrm>
        </p:grpSpPr>
        <p:grpSp>
          <p:nvGrpSpPr>
            <p:cNvPr id="1060" name="Group 37"/>
            <p:cNvGrpSpPr/>
            <p:nvPr/>
          </p:nvGrpSpPr>
          <p:grpSpPr>
            <a:xfrm>
              <a:off x="0" y="-1"/>
              <a:ext cx="12220575" cy="6879434"/>
              <a:chOff x="0" y="0"/>
              <a:chExt cx="12220574" cy="6879432"/>
            </a:xfrm>
          </p:grpSpPr>
          <p:pic>
            <p:nvPicPr>
              <p:cNvPr id="1058" name="Picture 39" descr="Picture 39"/>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059" name="Picture 40" descr="Picture 40"/>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061" name="Picture 38" descr="Picture 38"/>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063"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Dark 2 Images">
    <p:bg>
      <p:bgPr>
        <a:solidFill>
          <a:srgbClr val="13010B"/>
        </a:solidFill>
        <a:effectLst/>
      </p:bgPr>
    </p:bg>
    <p:spTree>
      <p:nvGrpSpPr>
        <p:cNvPr id="1" name=""/>
        <p:cNvGrpSpPr/>
        <p:nvPr/>
      </p:nvGrpSpPr>
      <p:grpSpPr>
        <a:xfrm>
          <a:off x="0" y="0"/>
          <a:ext cx="0" cy="0"/>
          <a:chOff x="0" y="0"/>
          <a:chExt cx="0" cy="0"/>
        </a:xfrm>
      </p:grpSpPr>
      <p:sp>
        <p:nvSpPr>
          <p:cNvPr id="1070" name="Picture Placeholder 6"/>
          <p:cNvSpPr>
            <a:spLocks noGrp="1"/>
          </p:cNvSpPr>
          <p:nvPr>
            <p:ph type="pic" sz="quarter" idx="13"/>
          </p:nvPr>
        </p:nvSpPr>
        <p:spPr>
          <a:xfrm>
            <a:off x="6181344" y="2047875"/>
            <a:ext cx="6010656" cy="1857375"/>
          </a:xfrm>
          <a:prstGeom prst="rect">
            <a:avLst/>
          </a:prstGeom>
        </p:spPr>
        <p:txBody>
          <a:bodyPr lIns="91439" rIns="91439">
            <a:noAutofit/>
          </a:bodyPr>
          <a:lstStyle/>
          <a:p>
            <a:endParaRPr/>
          </a:p>
        </p:txBody>
      </p:sp>
      <p:sp>
        <p:nvSpPr>
          <p:cNvPr id="1071" name="Picture Placeholder 6"/>
          <p:cNvSpPr>
            <a:spLocks noGrp="1"/>
          </p:cNvSpPr>
          <p:nvPr>
            <p:ph type="pic" sz="quarter" idx="14"/>
          </p:nvPr>
        </p:nvSpPr>
        <p:spPr>
          <a:xfrm>
            <a:off x="0" y="2047875"/>
            <a:ext cx="5961889" cy="1857375"/>
          </a:xfrm>
          <a:prstGeom prst="rect">
            <a:avLst/>
          </a:prstGeom>
        </p:spPr>
        <p:txBody>
          <a:bodyPr lIns="91439" rIns="91439">
            <a:noAutofit/>
          </a:bodyPr>
          <a:lstStyle/>
          <a:p>
            <a:endParaRPr/>
          </a:p>
        </p:txBody>
      </p:sp>
      <p:sp>
        <p:nvSpPr>
          <p:cNvPr id="1072"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073"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077" name="Group 18"/>
          <p:cNvGrpSpPr/>
          <p:nvPr/>
        </p:nvGrpSpPr>
        <p:grpSpPr>
          <a:xfrm>
            <a:off x="-35721" y="-28577"/>
            <a:ext cx="12229127" cy="6886811"/>
            <a:chOff x="0" y="0"/>
            <a:chExt cx="12229125" cy="6886809"/>
          </a:xfrm>
        </p:grpSpPr>
        <p:pic>
          <p:nvPicPr>
            <p:cNvPr id="1074" name="Picture 19" descr="Picture 19"/>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075" name="Picture 22" descr="Picture 22"/>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076" name="Picture 23" descr="Picture 23"/>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082" name="Group 24"/>
          <p:cNvGrpSpPr/>
          <p:nvPr/>
        </p:nvGrpSpPr>
        <p:grpSpPr>
          <a:xfrm>
            <a:off x="-21433" y="-21432"/>
            <a:ext cx="12213433" cy="6879433"/>
            <a:chOff x="0" y="0"/>
            <a:chExt cx="12213432" cy="6879431"/>
          </a:xfrm>
        </p:grpSpPr>
        <p:grpSp>
          <p:nvGrpSpPr>
            <p:cNvPr id="1080" name="Group 25"/>
            <p:cNvGrpSpPr/>
            <p:nvPr/>
          </p:nvGrpSpPr>
          <p:grpSpPr>
            <a:xfrm>
              <a:off x="-1" y="0"/>
              <a:ext cx="12213434" cy="6879432"/>
              <a:chOff x="0" y="0"/>
              <a:chExt cx="12213432" cy="6879431"/>
            </a:xfrm>
          </p:grpSpPr>
          <p:pic>
            <p:nvPicPr>
              <p:cNvPr id="1078" name="Picture 27" descr="Picture 27"/>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079" name="Picture 28" descr="Picture 28"/>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081" name="Picture 26" descr="Picture 26"/>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087" name="Group 29"/>
          <p:cNvGrpSpPr/>
          <p:nvPr/>
        </p:nvGrpSpPr>
        <p:grpSpPr>
          <a:xfrm>
            <a:off x="-28575" y="-21433"/>
            <a:ext cx="12220575" cy="6879434"/>
            <a:chOff x="0" y="0"/>
            <a:chExt cx="12220574" cy="6879432"/>
          </a:xfrm>
        </p:grpSpPr>
        <p:grpSp>
          <p:nvGrpSpPr>
            <p:cNvPr id="1085" name="Group 39"/>
            <p:cNvGrpSpPr/>
            <p:nvPr/>
          </p:nvGrpSpPr>
          <p:grpSpPr>
            <a:xfrm>
              <a:off x="0" y="-1"/>
              <a:ext cx="12220575" cy="6879434"/>
              <a:chOff x="0" y="0"/>
              <a:chExt cx="12220574" cy="6879432"/>
            </a:xfrm>
          </p:grpSpPr>
          <p:pic>
            <p:nvPicPr>
              <p:cNvPr id="1083" name="Picture 41" descr="Picture 41"/>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084" name="Picture 42" descr="Picture 42"/>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086" name="Picture 40" descr="Picture 40"/>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088"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Dark 3 Images">
    <p:bg>
      <p:bgPr>
        <a:solidFill>
          <a:srgbClr val="13010B"/>
        </a:solidFill>
        <a:effectLst/>
      </p:bgPr>
    </p:bg>
    <p:spTree>
      <p:nvGrpSpPr>
        <p:cNvPr id="1" name=""/>
        <p:cNvGrpSpPr/>
        <p:nvPr/>
      </p:nvGrpSpPr>
      <p:grpSpPr>
        <a:xfrm>
          <a:off x="0" y="0"/>
          <a:ext cx="0" cy="0"/>
          <a:chOff x="0" y="0"/>
          <a:chExt cx="0" cy="0"/>
        </a:xfrm>
      </p:grpSpPr>
      <p:sp>
        <p:nvSpPr>
          <p:cNvPr id="1095" name="Picture Placeholder 6"/>
          <p:cNvSpPr>
            <a:spLocks noGrp="1"/>
          </p:cNvSpPr>
          <p:nvPr>
            <p:ph type="pic" sz="quarter" idx="13"/>
          </p:nvPr>
        </p:nvSpPr>
        <p:spPr>
          <a:xfrm>
            <a:off x="0" y="4139865"/>
            <a:ext cx="3855721" cy="1984948"/>
          </a:xfrm>
          <a:prstGeom prst="rect">
            <a:avLst/>
          </a:prstGeom>
        </p:spPr>
        <p:txBody>
          <a:bodyPr lIns="91439" rIns="91439">
            <a:noAutofit/>
          </a:bodyPr>
          <a:lstStyle/>
          <a:p>
            <a:endParaRPr/>
          </a:p>
        </p:txBody>
      </p:sp>
      <p:sp>
        <p:nvSpPr>
          <p:cNvPr id="1096" name="Picture Placeholder 6"/>
          <p:cNvSpPr>
            <a:spLocks noGrp="1"/>
          </p:cNvSpPr>
          <p:nvPr>
            <p:ph type="pic" sz="quarter" idx="14"/>
          </p:nvPr>
        </p:nvSpPr>
        <p:spPr>
          <a:xfrm>
            <a:off x="4168140" y="4139865"/>
            <a:ext cx="3855721" cy="1984947"/>
          </a:xfrm>
          <a:prstGeom prst="rect">
            <a:avLst/>
          </a:prstGeom>
        </p:spPr>
        <p:txBody>
          <a:bodyPr lIns="91439" rIns="91439">
            <a:noAutofit/>
          </a:bodyPr>
          <a:lstStyle/>
          <a:p>
            <a:endParaRPr/>
          </a:p>
        </p:txBody>
      </p:sp>
      <p:sp>
        <p:nvSpPr>
          <p:cNvPr id="1097" name="Picture Placeholder 6"/>
          <p:cNvSpPr>
            <a:spLocks noGrp="1"/>
          </p:cNvSpPr>
          <p:nvPr>
            <p:ph type="pic" sz="quarter" idx="15"/>
          </p:nvPr>
        </p:nvSpPr>
        <p:spPr>
          <a:xfrm>
            <a:off x="8336280" y="4139865"/>
            <a:ext cx="3855721" cy="1984947"/>
          </a:xfrm>
          <a:prstGeom prst="rect">
            <a:avLst/>
          </a:prstGeom>
        </p:spPr>
        <p:txBody>
          <a:bodyPr lIns="91439" rIns="91439">
            <a:noAutofit/>
          </a:bodyPr>
          <a:lstStyle/>
          <a:p>
            <a:endParaRPr/>
          </a:p>
        </p:txBody>
      </p:sp>
      <p:sp>
        <p:nvSpPr>
          <p:cNvPr id="1098"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099"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103" name="Group 19"/>
          <p:cNvGrpSpPr/>
          <p:nvPr/>
        </p:nvGrpSpPr>
        <p:grpSpPr>
          <a:xfrm>
            <a:off x="-35721" y="-28577"/>
            <a:ext cx="12229127" cy="6886811"/>
            <a:chOff x="0" y="0"/>
            <a:chExt cx="12229125" cy="6886809"/>
          </a:xfrm>
        </p:grpSpPr>
        <p:pic>
          <p:nvPicPr>
            <p:cNvPr id="1100"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101"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102" name="Picture 24" descr="Picture 24"/>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108" name="Group 25"/>
          <p:cNvGrpSpPr/>
          <p:nvPr/>
        </p:nvGrpSpPr>
        <p:grpSpPr>
          <a:xfrm>
            <a:off x="-21433" y="-21432"/>
            <a:ext cx="12213433" cy="6879433"/>
            <a:chOff x="0" y="0"/>
            <a:chExt cx="12213432" cy="6879431"/>
          </a:xfrm>
        </p:grpSpPr>
        <p:grpSp>
          <p:nvGrpSpPr>
            <p:cNvPr id="1106" name="Group 26"/>
            <p:cNvGrpSpPr/>
            <p:nvPr/>
          </p:nvGrpSpPr>
          <p:grpSpPr>
            <a:xfrm>
              <a:off x="-1" y="0"/>
              <a:ext cx="12213434" cy="6879432"/>
              <a:chOff x="0" y="0"/>
              <a:chExt cx="12213432" cy="6879431"/>
            </a:xfrm>
          </p:grpSpPr>
          <p:pic>
            <p:nvPicPr>
              <p:cNvPr id="1104" name="Picture 28" descr="Picture 28"/>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105" name="Picture 29" descr="Picture 29"/>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107" name="Picture 27" descr="Picture 27"/>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113" name="Group 30"/>
          <p:cNvGrpSpPr/>
          <p:nvPr/>
        </p:nvGrpSpPr>
        <p:grpSpPr>
          <a:xfrm>
            <a:off x="-28575" y="-21433"/>
            <a:ext cx="12220575" cy="6879434"/>
            <a:chOff x="0" y="0"/>
            <a:chExt cx="12220574" cy="6879432"/>
          </a:xfrm>
        </p:grpSpPr>
        <p:grpSp>
          <p:nvGrpSpPr>
            <p:cNvPr id="1111" name="Group 31"/>
            <p:cNvGrpSpPr/>
            <p:nvPr/>
          </p:nvGrpSpPr>
          <p:grpSpPr>
            <a:xfrm>
              <a:off x="0" y="-1"/>
              <a:ext cx="12220575" cy="6879434"/>
              <a:chOff x="0" y="0"/>
              <a:chExt cx="12220574" cy="6879432"/>
            </a:xfrm>
          </p:grpSpPr>
          <p:pic>
            <p:nvPicPr>
              <p:cNvPr id="1109" name="Picture 42" descr="Picture 42"/>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110" name="Picture 43" descr="Picture 43"/>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112" name="Picture 41" descr="Picture 41"/>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114"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Dark 4 Images">
    <p:bg>
      <p:bgPr>
        <a:solidFill>
          <a:srgbClr val="13010B"/>
        </a:solidFill>
        <a:effectLst/>
      </p:bgPr>
    </p:bg>
    <p:spTree>
      <p:nvGrpSpPr>
        <p:cNvPr id="1" name=""/>
        <p:cNvGrpSpPr/>
        <p:nvPr/>
      </p:nvGrpSpPr>
      <p:grpSpPr>
        <a:xfrm>
          <a:off x="0" y="0"/>
          <a:ext cx="0" cy="0"/>
          <a:chOff x="0" y="0"/>
          <a:chExt cx="0" cy="0"/>
        </a:xfrm>
      </p:grpSpPr>
      <p:sp>
        <p:nvSpPr>
          <p:cNvPr id="1121" name="Picture Placeholder 6"/>
          <p:cNvSpPr>
            <a:spLocks noGrp="1"/>
          </p:cNvSpPr>
          <p:nvPr>
            <p:ph type="pic" sz="quarter" idx="13"/>
          </p:nvPr>
        </p:nvSpPr>
        <p:spPr>
          <a:xfrm>
            <a:off x="0" y="3766146"/>
            <a:ext cx="3011424" cy="2360017"/>
          </a:xfrm>
          <a:prstGeom prst="rect">
            <a:avLst/>
          </a:prstGeom>
        </p:spPr>
        <p:txBody>
          <a:bodyPr lIns="91439" rIns="91439">
            <a:noAutofit/>
          </a:bodyPr>
          <a:lstStyle/>
          <a:p>
            <a:endParaRPr/>
          </a:p>
        </p:txBody>
      </p:sp>
      <p:sp>
        <p:nvSpPr>
          <p:cNvPr id="1122" name="Picture Placeholder 6"/>
          <p:cNvSpPr>
            <a:spLocks noGrp="1"/>
          </p:cNvSpPr>
          <p:nvPr>
            <p:ph type="pic" sz="quarter" idx="14"/>
          </p:nvPr>
        </p:nvSpPr>
        <p:spPr>
          <a:xfrm>
            <a:off x="3060192" y="3766146"/>
            <a:ext cx="3011425" cy="2360017"/>
          </a:xfrm>
          <a:prstGeom prst="rect">
            <a:avLst/>
          </a:prstGeom>
        </p:spPr>
        <p:txBody>
          <a:bodyPr lIns="91439" rIns="91439">
            <a:noAutofit/>
          </a:bodyPr>
          <a:lstStyle/>
          <a:p>
            <a:endParaRPr/>
          </a:p>
        </p:txBody>
      </p:sp>
      <p:sp>
        <p:nvSpPr>
          <p:cNvPr id="1123" name="Picture Placeholder 6"/>
          <p:cNvSpPr>
            <a:spLocks noGrp="1"/>
          </p:cNvSpPr>
          <p:nvPr>
            <p:ph type="pic" sz="quarter" idx="15"/>
          </p:nvPr>
        </p:nvSpPr>
        <p:spPr>
          <a:xfrm>
            <a:off x="6120384" y="3766146"/>
            <a:ext cx="3011425" cy="2360017"/>
          </a:xfrm>
          <a:prstGeom prst="rect">
            <a:avLst/>
          </a:prstGeom>
        </p:spPr>
        <p:txBody>
          <a:bodyPr lIns="91439" rIns="91439">
            <a:noAutofit/>
          </a:bodyPr>
          <a:lstStyle/>
          <a:p>
            <a:endParaRPr/>
          </a:p>
        </p:txBody>
      </p:sp>
      <p:sp>
        <p:nvSpPr>
          <p:cNvPr id="1124" name="Picture Placeholder 6"/>
          <p:cNvSpPr>
            <a:spLocks noGrp="1"/>
          </p:cNvSpPr>
          <p:nvPr>
            <p:ph type="pic" sz="quarter" idx="16"/>
          </p:nvPr>
        </p:nvSpPr>
        <p:spPr>
          <a:xfrm>
            <a:off x="9180576" y="3766146"/>
            <a:ext cx="3011424" cy="2360017"/>
          </a:xfrm>
          <a:prstGeom prst="rect">
            <a:avLst/>
          </a:prstGeom>
        </p:spPr>
        <p:txBody>
          <a:bodyPr lIns="91439" rIns="91439">
            <a:noAutofit/>
          </a:bodyPr>
          <a:lstStyle/>
          <a:p>
            <a:endParaRPr/>
          </a:p>
        </p:txBody>
      </p:sp>
      <p:sp>
        <p:nvSpPr>
          <p:cNvPr id="1125"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126"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130" name="Group 20"/>
          <p:cNvGrpSpPr/>
          <p:nvPr/>
        </p:nvGrpSpPr>
        <p:grpSpPr>
          <a:xfrm>
            <a:off x="-35721" y="-28577"/>
            <a:ext cx="12229127" cy="6886811"/>
            <a:chOff x="0" y="0"/>
            <a:chExt cx="12229125" cy="6886809"/>
          </a:xfrm>
        </p:grpSpPr>
        <p:pic>
          <p:nvPicPr>
            <p:cNvPr id="1127" name="Picture 21" descr="Picture 21"/>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128" name="Picture 22" descr="Picture 22"/>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129" name="Picture 26" descr="Picture 26"/>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135" name="Group 27"/>
          <p:cNvGrpSpPr/>
          <p:nvPr/>
        </p:nvGrpSpPr>
        <p:grpSpPr>
          <a:xfrm>
            <a:off x="-21433" y="-21432"/>
            <a:ext cx="12213433" cy="6879433"/>
            <a:chOff x="0" y="0"/>
            <a:chExt cx="12213432" cy="6879431"/>
          </a:xfrm>
        </p:grpSpPr>
        <p:grpSp>
          <p:nvGrpSpPr>
            <p:cNvPr id="1133" name="Group 28"/>
            <p:cNvGrpSpPr/>
            <p:nvPr/>
          </p:nvGrpSpPr>
          <p:grpSpPr>
            <a:xfrm>
              <a:off x="-1" y="0"/>
              <a:ext cx="12213434" cy="6879432"/>
              <a:chOff x="0" y="0"/>
              <a:chExt cx="12213432" cy="6879431"/>
            </a:xfrm>
          </p:grpSpPr>
          <p:pic>
            <p:nvPicPr>
              <p:cNvPr id="1131" name="Picture 30" descr="Picture 30"/>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132" name="Picture 31" descr="Picture 31"/>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134" name="Picture 29" descr="Picture 29"/>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140" name="Group 32"/>
          <p:cNvGrpSpPr/>
          <p:nvPr/>
        </p:nvGrpSpPr>
        <p:grpSpPr>
          <a:xfrm>
            <a:off x="-28575" y="-21433"/>
            <a:ext cx="12220575" cy="6879434"/>
            <a:chOff x="0" y="0"/>
            <a:chExt cx="12220574" cy="6879432"/>
          </a:xfrm>
        </p:grpSpPr>
        <p:grpSp>
          <p:nvGrpSpPr>
            <p:cNvPr id="1138" name="Group 41"/>
            <p:cNvGrpSpPr/>
            <p:nvPr/>
          </p:nvGrpSpPr>
          <p:grpSpPr>
            <a:xfrm>
              <a:off x="0" y="-1"/>
              <a:ext cx="12220575" cy="6879434"/>
              <a:chOff x="0" y="0"/>
              <a:chExt cx="12220574" cy="6879432"/>
            </a:xfrm>
          </p:grpSpPr>
          <p:pic>
            <p:nvPicPr>
              <p:cNvPr id="1136" name="Picture 43" descr="Picture 43"/>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137" name="Picture 44" descr="Picture 44"/>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139" name="Picture 42" descr="Picture 42"/>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141"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Red">
    <p:spTree>
      <p:nvGrpSpPr>
        <p:cNvPr id="1" name=""/>
        <p:cNvGrpSpPr/>
        <p:nvPr/>
      </p:nvGrpSpPr>
      <p:grpSpPr>
        <a:xfrm>
          <a:off x="0" y="0"/>
          <a:ext cx="0" cy="0"/>
          <a:chOff x="0" y="0"/>
          <a:chExt cx="0" cy="0"/>
        </a:xfrm>
      </p:grpSpPr>
      <p:sp>
        <p:nvSpPr>
          <p:cNvPr id="89"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94" name="Group 25"/>
          <p:cNvGrpSpPr/>
          <p:nvPr/>
        </p:nvGrpSpPr>
        <p:grpSpPr>
          <a:xfrm>
            <a:off x="-28575" y="-21433"/>
            <a:ext cx="12220575" cy="6879434"/>
            <a:chOff x="0" y="0"/>
            <a:chExt cx="12220574" cy="6879432"/>
          </a:xfrm>
        </p:grpSpPr>
        <p:grpSp>
          <p:nvGrpSpPr>
            <p:cNvPr id="92" name="Group 36"/>
            <p:cNvGrpSpPr/>
            <p:nvPr/>
          </p:nvGrpSpPr>
          <p:grpSpPr>
            <a:xfrm>
              <a:off x="0" y="-1"/>
              <a:ext cx="12220575" cy="6879434"/>
              <a:chOff x="0" y="0"/>
              <a:chExt cx="12220574" cy="6879432"/>
            </a:xfrm>
          </p:grpSpPr>
          <p:pic>
            <p:nvPicPr>
              <p:cNvPr id="90" name="Picture 38" descr="Picture 38"/>
              <p:cNvPicPr>
                <a:picLocks noChangeAspect="1"/>
              </p:cNvPicPr>
              <p:nvPr/>
            </p:nvPicPr>
            <p:blipFill>
              <a:blip r:embed="rId2"/>
              <a:stretch>
                <a:fillRect/>
              </a:stretch>
            </p:blipFill>
            <p:spPr>
              <a:xfrm>
                <a:off x="7953367" y="6361064"/>
                <a:ext cx="4267208" cy="518369"/>
              </a:xfrm>
              <a:prstGeom prst="rect">
                <a:avLst/>
              </a:prstGeom>
              <a:ln w="12700" cap="flat">
                <a:noFill/>
                <a:miter lim="400000"/>
              </a:ln>
              <a:effectLst/>
            </p:spPr>
          </p:pic>
          <p:pic>
            <p:nvPicPr>
              <p:cNvPr id="91" name="Picture 39" descr="Picture 39"/>
              <p:cNvPicPr>
                <a:picLocks noChangeAspect="1"/>
              </p:cNvPicPr>
              <p:nvPr/>
            </p:nvPicPr>
            <p:blipFill>
              <a:blip r:embed="rId2"/>
              <a:srcRect r="67505" b="21994"/>
              <a:stretch>
                <a:fillRect/>
              </a:stretch>
            </p:blipFill>
            <p:spPr>
              <a:xfrm rot="10800000">
                <a:off x="0" y="-1"/>
                <a:ext cx="1155757" cy="337027"/>
              </a:xfrm>
              <a:prstGeom prst="rect">
                <a:avLst/>
              </a:prstGeom>
              <a:ln w="12700" cap="flat">
                <a:noFill/>
                <a:miter lim="400000"/>
              </a:ln>
              <a:effectLst/>
            </p:spPr>
          </p:pic>
        </p:grpSp>
        <p:pic>
          <p:nvPicPr>
            <p:cNvPr id="93" name="Picture 37" descr="Picture 37"/>
            <p:cNvPicPr>
              <a:picLocks noChangeAspect="1"/>
            </p:cNvPicPr>
            <p:nvPr/>
          </p:nvPicPr>
          <p:blipFill>
            <a:blip r:embed="rId3"/>
            <a:stretch>
              <a:fillRect/>
            </a:stretch>
          </p:blipFill>
          <p:spPr>
            <a:xfrm>
              <a:off x="11049836" y="6489189"/>
              <a:ext cx="901798" cy="235698"/>
            </a:xfrm>
            <a:prstGeom prst="rect">
              <a:avLst/>
            </a:prstGeom>
            <a:ln w="12700" cap="flat">
              <a:noFill/>
              <a:miter lim="400000"/>
            </a:ln>
            <a:effectLst/>
          </p:spPr>
        </p:pic>
      </p:grpSp>
      <p:grpSp>
        <p:nvGrpSpPr>
          <p:cNvPr id="99" name="Group 20"/>
          <p:cNvGrpSpPr/>
          <p:nvPr/>
        </p:nvGrpSpPr>
        <p:grpSpPr>
          <a:xfrm>
            <a:off x="-21433" y="-21432"/>
            <a:ext cx="12213433" cy="6879433"/>
            <a:chOff x="0" y="0"/>
            <a:chExt cx="12213432" cy="6879431"/>
          </a:xfrm>
        </p:grpSpPr>
        <p:grpSp>
          <p:nvGrpSpPr>
            <p:cNvPr id="97" name="Group 21"/>
            <p:cNvGrpSpPr/>
            <p:nvPr/>
          </p:nvGrpSpPr>
          <p:grpSpPr>
            <a:xfrm>
              <a:off x="-1" y="0"/>
              <a:ext cx="12213434" cy="6879432"/>
              <a:chOff x="0" y="0"/>
              <a:chExt cx="12213432" cy="6879431"/>
            </a:xfrm>
          </p:grpSpPr>
          <p:pic>
            <p:nvPicPr>
              <p:cNvPr id="95" name="Picture 23" descr="Picture 23"/>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96" name="Picture 24" descr="Picture 24"/>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98" name="Picture 22" descr="Picture 22"/>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03" name="Group 16"/>
          <p:cNvGrpSpPr/>
          <p:nvPr/>
        </p:nvGrpSpPr>
        <p:grpSpPr>
          <a:xfrm>
            <a:off x="-35721" y="-28577"/>
            <a:ext cx="12229127" cy="6886811"/>
            <a:chOff x="0" y="0"/>
            <a:chExt cx="12229125" cy="6886809"/>
          </a:xfrm>
        </p:grpSpPr>
        <p:pic>
          <p:nvPicPr>
            <p:cNvPr id="100" name="Picture 17" descr="Picture 17"/>
            <p:cNvPicPr>
              <a:picLocks noChangeAspect="1"/>
            </p:cNvPicPr>
            <p:nvPr/>
          </p:nvPicPr>
          <p:blipFill>
            <a:blip r:embed="rId6"/>
            <a:stretch>
              <a:fillRect/>
            </a:stretch>
          </p:blipFill>
          <p:spPr>
            <a:xfrm>
              <a:off x="7959993" y="6368207"/>
              <a:ext cx="4269133" cy="518603"/>
            </a:xfrm>
            <a:prstGeom prst="rect">
              <a:avLst/>
            </a:prstGeom>
            <a:ln w="12700" cap="flat">
              <a:noFill/>
              <a:miter lim="400000"/>
            </a:ln>
            <a:effectLst/>
          </p:spPr>
        </p:pic>
        <p:pic>
          <p:nvPicPr>
            <p:cNvPr id="101" name="Picture 18" descr="Picture 18"/>
            <p:cNvPicPr>
              <a:picLocks noChangeAspect="1"/>
            </p:cNvPicPr>
            <p:nvPr/>
          </p:nvPicPr>
          <p:blipFill>
            <a:blip r:embed="rId7"/>
            <a:stretch>
              <a:fillRect/>
            </a:stretch>
          </p:blipFill>
          <p:spPr>
            <a:xfrm>
              <a:off x="10667558" y="6460725"/>
              <a:ext cx="1455155" cy="360880"/>
            </a:xfrm>
            <a:prstGeom prst="rect">
              <a:avLst/>
            </a:prstGeom>
            <a:ln w="12700" cap="flat">
              <a:noFill/>
              <a:miter lim="400000"/>
            </a:ln>
            <a:effectLst/>
          </p:spPr>
        </p:pic>
        <p:pic>
          <p:nvPicPr>
            <p:cNvPr id="102" name="Picture 19" descr="Picture 19"/>
            <p:cNvPicPr>
              <a:picLocks noChangeAspect="1"/>
            </p:cNvPicPr>
            <p:nvPr/>
          </p:nvPicPr>
          <p:blipFill>
            <a:blip r:embed="rId6"/>
            <a:srcRect t="1" r="67303" b="20341"/>
            <a:stretch>
              <a:fillRect/>
            </a:stretch>
          </p:blipFill>
          <p:spPr>
            <a:xfrm rot="10800000">
              <a:off x="-1" y="-1"/>
              <a:ext cx="1162921" cy="344172"/>
            </a:xfrm>
            <a:prstGeom prst="rect">
              <a:avLst/>
            </a:prstGeom>
            <a:ln w="12700" cap="flat">
              <a:noFill/>
              <a:miter lim="400000"/>
            </a:ln>
            <a:effectLst/>
          </p:spPr>
        </p:pic>
      </p:grpSp>
      <p:sp>
        <p:nvSpPr>
          <p:cNvPr id="104"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1_Title and Content">
    <p:bg>
      <p:bgPr>
        <a:solidFill>
          <a:srgbClr val="13010B"/>
        </a:solidFill>
        <a:effectLst/>
      </p:bgPr>
    </p:bg>
    <p:spTree>
      <p:nvGrpSpPr>
        <p:cNvPr id="1" name=""/>
        <p:cNvGrpSpPr/>
        <p:nvPr/>
      </p:nvGrpSpPr>
      <p:grpSpPr>
        <a:xfrm>
          <a:off x="0" y="0"/>
          <a:ext cx="0" cy="0"/>
          <a:chOff x="0" y="0"/>
          <a:chExt cx="0" cy="0"/>
        </a:xfrm>
      </p:grpSpPr>
      <p:sp>
        <p:nvSpPr>
          <p:cNvPr id="1148" name="Body Level One…"/>
          <p:cNvSpPr txBox="1">
            <a:spLocks noGrp="1"/>
          </p:cNvSpPr>
          <p:nvPr>
            <p:ph type="body" idx="1"/>
          </p:nvPr>
        </p:nvSpPr>
        <p:spPr>
          <a:xfrm>
            <a:off x="838200" y="1825625"/>
            <a:ext cx="10515600" cy="4351338"/>
          </a:xfrm>
          <a:prstGeom prst="rect">
            <a:avLst/>
          </a:prstGeom>
        </p:spPr>
        <p:txBody>
          <a:bodyPr/>
          <a:lstStyle>
            <a:lvl1pPr>
              <a:defRPr>
                <a:solidFill>
                  <a:srgbClr val="FFFFFF"/>
                </a:solidFill>
                <a:latin typeface="Verdana"/>
                <a:ea typeface="Verdana"/>
                <a:cs typeface="Verdana"/>
                <a:sym typeface="Verdana"/>
              </a:defRPr>
            </a:lvl1pPr>
            <a:lvl2pPr>
              <a:defRPr>
                <a:solidFill>
                  <a:srgbClr val="FFFFFF"/>
                </a:solidFill>
                <a:latin typeface="Verdana"/>
                <a:ea typeface="Verdana"/>
                <a:cs typeface="Verdana"/>
                <a:sym typeface="Verdana"/>
              </a:defRPr>
            </a:lvl2pPr>
            <a:lvl3pPr>
              <a:defRPr>
                <a:solidFill>
                  <a:srgbClr val="FFFFFF"/>
                </a:solidFill>
                <a:latin typeface="Verdana"/>
                <a:ea typeface="Verdana"/>
                <a:cs typeface="Verdana"/>
                <a:sym typeface="Verdana"/>
              </a:defRPr>
            </a:lvl3pPr>
            <a:lvl4pPr>
              <a:defRPr>
                <a:solidFill>
                  <a:srgbClr val="FFFFFF"/>
                </a:solidFill>
                <a:latin typeface="Verdana"/>
                <a:ea typeface="Verdana"/>
                <a:cs typeface="Verdana"/>
                <a:sym typeface="Verdana"/>
              </a:defRPr>
            </a:lvl4pPr>
            <a:lvl5pP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149"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150"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154" name="Group 19"/>
          <p:cNvGrpSpPr/>
          <p:nvPr/>
        </p:nvGrpSpPr>
        <p:grpSpPr>
          <a:xfrm>
            <a:off x="-35721" y="-28577"/>
            <a:ext cx="12229127" cy="6886811"/>
            <a:chOff x="0" y="0"/>
            <a:chExt cx="12229125" cy="6886809"/>
          </a:xfrm>
        </p:grpSpPr>
        <p:pic>
          <p:nvPicPr>
            <p:cNvPr id="1151"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152"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153"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159" name="Group 23"/>
          <p:cNvGrpSpPr/>
          <p:nvPr/>
        </p:nvGrpSpPr>
        <p:grpSpPr>
          <a:xfrm>
            <a:off x="-21433" y="-21432"/>
            <a:ext cx="12213433" cy="6879433"/>
            <a:chOff x="0" y="0"/>
            <a:chExt cx="12213432" cy="6879431"/>
          </a:xfrm>
        </p:grpSpPr>
        <p:grpSp>
          <p:nvGrpSpPr>
            <p:cNvPr id="1157" name="Group 24"/>
            <p:cNvGrpSpPr/>
            <p:nvPr/>
          </p:nvGrpSpPr>
          <p:grpSpPr>
            <a:xfrm>
              <a:off x="-1" y="0"/>
              <a:ext cx="12213434" cy="6879432"/>
              <a:chOff x="0" y="0"/>
              <a:chExt cx="12213432" cy="6879431"/>
            </a:xfrm>
          </p:grpSpPr>
          <p:pic>
            <p:nvPicPr>
              <p:cNvPr id="1155"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156"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158"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164" name="Group 36"/>
          <p:cNvGrpSpPr/>
          <p:nvPr/>
        </p:nvGrpSpPr>
        <p:grpSpPr>
          <a:xfrm>
            <a:off x="-28575" y="-21433"/>
            <a:ext cx="12220575" cy="6879434"/>
            <a:chOff x="0" y="0"/>
            <a:chExt cx="12220574" cy="6879432"/>
          </a:xfrm>
        </p:grpSpPr>
        <p:grpSp>
          <p:nvGrpSpPr>
            <p:cNvPr id="1162" name="Group 37"/>
            <p:cNvGrpSpPr/>
            <p:nvPr/>
          </p:nvGrpSpPr>
          <p:grpSpPr>
            <a:xfrm>
              <a:off x="0" y="-1"/>
              <a:ext cx="12220575" cy="6879434"/>
              <a:chOff x="0" y="0"/>
              <a:chExt cx="12220574" cy="6879432"/>
            </a:xfrm>
          </p:grpSpPr>
          <p:pic>
            <p:nvPicPr>
              <p:cNvPr id="1160" name="Picture 39" descr="Picture 39"/>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161" name="Picture 40" descr="Picture 40"/>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163" name="Picture 38" descr="Picture 38"/>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165"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1_Two Content">
    <p:bg>
      <p:bgPr>
        <a:solidFill>
          <a:srgbClr val="13010B"/>
        </a:solidFill>
        <a:effectLst/>
      </p:bgPr>
    </p:bg>
    <p:spTree>
      <p:nvGrpSpPr>
        <p:cNvPr id="1" name=""/>
        <p:cNvGrpSpPr/>
        <p:nvPr/>
      </p:nvGrpSpPr>
      <p:grpSpPr>
        <a:xfrm>
          <a:off x="0" y="0"/>
          <a:ext cx="0" cy="0"/>
          <a:chOff x="0" y="0"/>
          <a:chExt cx="0" cy="0"/>
        </a:xfrm>
      </p:grpSpPr>
      <p:sp>
        <p:nvSpPr>
          <p:cNvPr id="1172"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173" name="Body Level One…"/>
          <p:cNvSpPr txBox="1">
            <a:spLocks noGrp="1"/>
          </p:cNvSpPr>
          <p:nvPr>
            <p:ph type="body" sz="half" idx="1"/>
          </p:nvPr>
        </p:nvSpPr>
        <p:spPr>
          <a:xfrm>
            <a:off x="838200" y="1825625"/>
            <a:ext cx="5181600" cy="4351338"/>
          </a:xfrm>
          <a:prstGeom prst="rect">
            <a:avLst/>
          </a:prstGeom>
        </p:spPr>
        <p:txBody>
          <a:bodyPr/>
          <a:lstStyle>
            <a:lvl1pPr>
              <a:defRPr>
                <a:solidFill>
                  <a:srgbClr val="FFFFFF"/>
                </a:solidFill>
                <a:latin typeface="Verdana"/>
                <a:ea typeface="Verdana"/>
                <a:cs typeface="Verdana"/>
                <a:sym typeface="Verdana"/>
              </a:defRPr>
            </a:lvl1pPr>
            <a:lvl2pPr>
              <a:defRPr>
                <a:solidFill>
                  <a:srgbClr val="FFFFFF"/>
                </a:solidFill>
                <a:latin typeface="Verdana"/>
                <a:ea typeface="Verdana"/>
                <a:cs typeface="Verdana"/>
                <a:sym typeface="Verdana"/>
              </a:defRPr>
            </a:lvl2pPr>
            <a:lvl3pPr>
              <a:defRPr>
                <a:solidFill>
                  <a:srgbClr val="FFFFFF"/>
                </a:solidFill>
                <a:latin typeface="Verdana"/>
                <a:ea typeface="Verdana"/>
                <a:cs typeface="Verdana"/>
                <a:sym typeface="Verdana"/>
              </a:defRPr>
            </a:lvl3pPr>
            <a:lvl4pPr>
              <a:defRPr>
                <a:solidFill>
                  <a:srgbClr val="FFFFFF"/>
                </a:solidFill>
                <a:latin typeface="Verdana"/>
                <a:ea typeface="Verdana"/>
                <a:cs typeface="Verdana"/>
                <a:sym typeface="Verdana"/>
              </a:defRPr>
            </a:lvl4pPr>
            <a:lvl5pP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174"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178" name="Group 19"/>
          <p:cNvGrpSpPr/>
          <p:nvPr/>
        </p:nvGrpSpPr>
        <p:grpSpPr>
          <a:xfrm>
            <a:off x="-35721" y="-28577"/>
            <a:ext cx="12229127" cy="6886811"/>
            <a:chOff x="0" y="0"/>
            <a:chExt cx="12229125" cy="6886809"/>
          </a:xfrm>
        </p:grpSpPr>
        <p:pic>
          <p:nvPicPr>
            <p:cNvPr id="1175"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176"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177"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183" name="Group 23"/>
          <p:cNvGrpSpPr/>
          <p:nvPr/>
        </p:nvGrpSpPr>
        <p:grpSpPr>
          <a:xfrm>
            <a:off x="-21433" y="-21432"/>
            <a:ext cx="12213433" cy="6879433"/>
            <a:chOff x="0" y="0"/>
            <a:chExt cx="12213432" cy="6879431"/>
          </a:xfrm>
        </p:grpSpPr>
        <p:grpSp>
          <p:nvGrpSpPr>
            <p:cNvPr id="1181" name="Group 24"/>
            <p:cNvGrpSpPr/>
            <p:nvPr/>
          </p:nvGrpSpPr>
          <p:grpSpPr>
            <a:xfrm>
              <a:off x="-1" y="0"/>
              <a:ext cx="12213434" cy="6879432"/>
              <a:chOff x="0" y="0"/>
              <a:chExt cx="12213432" cy="6879431"/>
            </a:xfrm>
          </p:grpSpPr>
          <p:pic>
            <p:nvPicPr>
              <p:cNvPr id="1179"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180"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182"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188" name="Group 28"/>
          <p:cNvGrpSpPr/>
          <p:nvPr/>
        </p:nvGrpSpPr>
        <p:grpSpPr>
          <a:xfrm>
            <a:off x="-28575" y="-21433"/>
            <a:ext cx="12220575" cy="6879434"/>
            <a:chOff x="0" y="0"/>
            <a:chExt cx="12220574" cy="6879432"/>
          </a:xfrm>
        </p:grpSpPr>
        <p:grpSp>
          <p:nvGrpSpPr>
            <p:cNvPr id="1186" name="Group 38"/>
            <p:cNvGrpSpPr/>
            <p:nvPr/>
          </p:nvGrpSpPr>
          <p:grpSpPr>
            <a:xfrm>
              <a:off x="0" y="-1"/>
              <a:ext cx="12220575" cy="6879434"/>
              <a:chOff x="0" y="0"/>
              <a:chExt cx="12220574" cy="6879432"/>
            </a:xfrm>
          </p:grpSpPr>
          <p:pic>
            <p:nvPicPr>
              <p:cNvPr id="1184" name="Picture 40" descr="Picture 40"/>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185" name="Picture 41" descr="Picture 41"/>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187" name="Picture 39" descr="Picture 39"/>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189"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2_Two Content">
    <p:bg>
      <p:bgPr>
        <a:solidFill>
          <a:srgbClr val="13010B"/>
        </a:solidFill>
        <a:effectLst/>
      </p:bgPr>
    </p:bg>
    <p:spTree>
      <p:nvGrpSpPr>
        <p:cNvPr id="1" name=""/>
        <p:cNvGrpSpPr/>
        <p:nvPr/>
      </p:nvGrpSpPr>
      <p:grpSpPr>
        <a:xfrm>
          <a:off x="0" y="0"/>
          <a:ext cx="0" cy="0"/>
          <a:chOff x="0" y="0"/>
          <a:chExt cx="0" cy="0"/>
        </a:xfrm>
      </p:grpSpPr>
      <p:sp>
        <p:nvSpPr>
          <p:cNvPr id="1196"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197" name="Body Level One…"/>
          <p:cNvSpPr txBox="1">
            <a:spLocks noGrp="1"/>
          </p:cNvSpPr>
          <p:nvPr>
            <p:ph type="body" sz="quarter" idx="1"/>
          </p:nvPr>
        </p:nvSpPr>
        <p:spPr>
          <a:xfrm>
            <a:off x="838200" y="1834619"/>
            <a:ext cx="3385993" cy="4356633"/>
          </a:xfrm>
          <a:prstGeom prst="rect">
            <a:avLst/>
          </a:prstGeom>
        </p:spPr>
        <p:txBody>
          <a:bodyPr/>
          <a:lstStyle>
            <a:lvl1pPr>
              <a:defRPr>
                <a:solidFill>
                  <a:srgbClr val="FFFFFF"/>
                </a:solidFill>
                <a:latin typeface="Verdana"/>
                <a:ea typeface="Verdana"/>
                <a:cs typeface="Verdana"/>
                <a:sym typeface="Verdana"/>
              </a:defRPr>
            </a:lvl1pPr>
            <a:lvl2pPr>
              <a:defRPr>
                <a:solidFill>
                  <a:srgbClr val="FFFFFF"/>
                </a:solidFill>
                <a:latin typeface="Verdana"/>
                <a:ea typeface="Verdana"/>
                <a:cs typeface="Verdana"/>
                <a:sym typeface="Verdana"/>
              </a:defRPr>
            </a:lvl2pPr>
            <a:lvl3pPr>
              <a:defRPr>
                <a:solidFill>
                  <a:srgbClr val="FFFFFF"/>
                </a:solidFill>
                <a:latin typeface="Verdana"/>
                <a:ea typeface="Verdana"/>
                <a:cs typeface="Verdana"/>
                <a:sym typeface="Verdana"/>
              </a:defRPr>
            </a:lvl3pPr>
            <a:lvl4pPr>
              <a:defRPr>
                <a:solidFill>
                  <a:srgbClr val="FFFFFF"/>
                </a:solidFill>
                <a:latin typeface="Verdana"/>
                <a:ea typeface="Verdana"/>
                <a:cs typeface="Verdana"/>
                <a:sym typeface="Verdana"/>
              </a:defRPr>
            </a:lvl4pPr>
            <a:lvl5pP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198"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202" name="Group 18"/>
          <p:cNvGrpSpPr/>
          <p:nvPr/>
        </p:nvGrpSpPr>
        <p:grpSpPr>
          <a:xfrm>
            <a:off x="-35721" y="-28577"/>
            <a:ext cx="12229127" cy="6886811"/>
            <a:chOff x="0" y="0"/>
            <a:chExt cx="12229125" cy="6886809"/>
          </a:xfrm>
        </p:grpSpPr>
        <p:pic>
          <p:nvPicPr>
            <p:cNvPr id="1199" name="Picture 22" descr="Picture 22"/>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200" name="Picture 23" descr="Picture 23"/>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201" name="Picture 24" descr="Picture 24"/>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207" name="Group 25"/>
          <p:cNvGrpSpPr/>
          <p:nvPr/>
        </p:nvGrpSpPr>
        <p:grpSpPr>
          <a:xfrm>
            <a:off x="-21433" y="-21432"/>
            <a:ext cx="12213433" cy="6879433"/>
            <a:chOff x="0" y="0"/>
            <a:chExt cx="12213432" cy="6879431"/>
          </a:xfrm>
        </p:grpSpPr>
        <p:grpSp>
          <p:nvGrpSpPr>
            <p:cNvPr id="1205" name="Group 26"/>
            <p:cNvGrpSpPr/>
            <p:nvPr/>
          </p:nvGrpSpPr>
          <p:grpSpPr>
            <a:xfrm>
              <a:off x="-1" y="0"/>
              <a:ext cx="12213434" cy="6879432"/>
              <a:chOff x="0" y="0"/>
              <a:chExt cx="12213432" cy="6879431"/>
            </a:xfrm>
          </p:grpSpPr>
          <p:pic>
            <p:nvPicPr>
              <p:cNvPr id="1203" name="Picture 28" descr="Picture 28"/>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204" name="Picture 29" descr="Picture 29"/>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206" name="Picture 27" descr="Picture 27"/>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212" name="Group 38"/>
          <p:cNvGrpSpPr/>
          <p:nvPr/>
        </p:nvGrpSpPr>
        <p:grpSpPr>
          <a:xfrm>
            <a:off x="-28575" y="-21433"/>
            <a:ext cx="12220575" cy="6879434"/>
            <a:chOff x="0" y="0"/>
            <a:chExt cx="12220574" cy="6879432"/>
          </a:xfrm>
        </p:grpSpPr>
        <p:grpSp>
          <p:nvGrpSpPr>
            <p:cNvPr id="1210" name="Group 39"/>
            <p:cNvGrpSpPr/>
            <p:nvPr/>
          </p:nvGrpSpPr>
          <p:grpSpPr>
            <a:xfrm>
              <a:off x="0" y="-1"/>
              <a:ext cx="12220575" cy="6879434"/>
              <a:chOff x="0" y="0"/>
              <a:chExt cx="12220574" cy="6879432"/>
            </a:xfrm>
          </p:grpSpPr>
          <p:pic>
            <p:nvPicPr>
              <p:cNvPr id="1208" name="Picture 41" descr="Picture 41"/>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209" name="Picture 42" descr="Picture 42"/>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211" name="Picture 40" descr="Picture 40"/>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213"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3_Two Content">
    <p:bg>
      <p:bgPr>
        <a:solidFill>
          <a:srgbClr val="13010B"/>
        </a:solidFill>
        <a:effectLst/>
      </p:bgPr>
    </p:bg>
    <p:spTree>
      <p:nvGrpSpPr>
        <p:cNvPr id="1" name=""/>
        <p:cNvGrpSpPr/>
        <p:nvPr/>
      </p:nvGrpSpPr>
      <p:grpSpPr>
        <a:xfrm>
          <a:off x="0" y="0"/>
          <a:ext cx="0" cy="0"/>
          <a:chOff x="0" y="0"/>
          <a:chExt cx="0" cy="0"/>
        </a:xfrm>
      </p:grpSpPr>
      <p:sp>
        <p:nvSpPr>
          <p:cNvPr id="1220"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221" name="Body Level One…"/>
          <p:cNvSpPr txBox="1">
            <a:spLocks noGrp="1"/>
          </p:cNvSpPr>
          <p:nvPr>
            <p:ph type="body" sz="quarter" idx="1"/>
          </p:nvPr>
        </p:nvSpPr>
        <p:spPr>
          <a:xfrm>
            <a:off x="833290" y="1953290"/>
            <a:ext cx="2227828" cy="4175850"/>
          </a:xfrm>
          <a:prstGeom prst="rect">
            <a:avLst/>
          </a:prstGeom>
        </p:spPr>
        <p:txBody>
          <a:bodyPr/>
          <a:lstStyle>
            <a:lvl1pPr>
              <a:defRPr>
                <a:solidFill>
                  <a:srgbClr val="FFFFFF"/>
                </a:solidFill>
                <a:latin typeface="Verdana"/>
                <a:ea typeface="Verdana"/>
                <a:cs typeface="Verdana"/>
                <a:sym typeface="Verdana"/>
              </a:defRPr>
            </a:lvl1pPr>
            <a:lvl2pPr>
              <a:defRPr>
                <a:solidFill>
                  <a:srgbClr val="FFFFFF"/>
                </a:solidFill>
                <a:latin typeface="Verdana"/>
                <a:ea typeface="Verdana"/>
                <a:cs typeface="Verdana"/>
                <a:sym typeface="Verdana"/>
              </a:defRPr>
            </a:lvl2pPr>
            <a:lvl3pPr>
              <a:defRPr>
                <a:solidFill>
                  <a:srgbClr val="FFFFFF"/>
                </a:solidFill>
                <a:latin typeface="Verdana"/>
                <a:ea typeface="Verdana"/>
                <a:cs typeface="Verdana"/>
                <a:sym typeface="Verdana"/>
              </a:defRPr>
            </a:lvl3pPr>
            <a:lvl4pPr>
              <a:defRPr>
                <a:solidFill>
                  <a:srgbClr val="FFFFFF"/>
                </a:solidFill>
                <a:latin typeface="Verdana"/>
                <a:ea typeface="Verdana"/>
                <a:cs typeface="Verdana"/>
                <a:sym typeface="Verdana"/>
              </a:defRPr>
            </a:lvl4pPr>
            <a:lvl5pP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222"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226" name="Group 21"/>
          <p:cNvGrpSpPr/>
          <p:nvPr/>
        </p:nvGrpSpPr>
        <p:grpSpPr>
          <a:xfrm>
            <a:off x="-35721" y="-28577"/>
            <a:ext cx="12229127" cy="6886811"/>
            <a:chOff x="0" y="0"/>
            <a:chExt cx="12229125" cy="6886809"/>
          </a:xfrm>
        </p:grpSpPr>
        <p:pic>
          <p:nvPicPr>
            <p:cNvPr id="1223" name="Picture 22" descr="Picture 22"/>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224" name="Picture 26" descr="Picture 26"/>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225" name="Picture 27" descr="Picture 27"/>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231" name="Group 28"/>
          <p:cNvGrpSpPr/>
          <p:nvPr/>
        </p:nvGrpSpPr>
        <p:grpSpPr>
          <a:xfrm>
            <a:off x="-21433" y="-21432"/>
            <a:ext cx="12213433" cy="6879433"/>
            <a:chOff x="0" y="0"/>
            <a:chExt cx="12213432" cy="6879431"/>
          </a:xfrm>
        </p:grpSpPr>
        <p:grpSp>
          <p:nvGrpSpPr>
            <p:cNvPr id="1229" name="Group 29"/>
            <p:cNvGrpSpPr/>
            <p:nvPr/>
          </p:nvGrpSpPr>
          <p:grpSpPr>
            <a:xfrm>
              <a:off x="-1" y="0"/>
              <a:ext cx="12213434" cy="6879432"/>
              <a:chOff x="0" y="0"/>
              <a:chExt cx="12213432" cy="6879431"/>
            </a:xfrm>
          </p:grpSpPr>
          <p:pic>
            <p:nvPicPr>
              <p:cNvPr id="1227" name="Picture 31" descr="Picture 31"/>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228" name="Picture 32" descr="Picture 32"/>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230" name="Picture 30" descr="Picture 30"/>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236" name="Group 33"/>
          <p:cNvGrpSpPr/>
          <p:nvPr/>
        </p:nvGrpSpPr>
        <p:grpSpPr>
          <a:xfrm>
            <a:off x="-28575" y="-21433"/>
            <a:ext cx="12220575" cy="6879434"/>
            <a:chOff x="0" y="0"/>
            <a:chExt cx="12220574" cy="6879432"/>
          </a:xfrm>
        </p:grpSpPr>
        <p:grpSp>
          <p:nvGrpSpPr>
            <p:cNvPr id="1234" name="Group 42"/>
            <p:cNvGrpSpPr/>
            <p:nvPr/>
          </p:nvGrpSpPr>
          <p:grpSpPr>
            <a:xfrm>
              <a:off x="0" y="-1"/>
              <a:ext cx="12220575" cy="6879434"/>
              <a:chOff x="0" y="0"/>
              <a:chExt cx="12220574" cy="6879432"/>
            </a:xfrm>
          </p:grpSpPr>
          <p:pic>
            <p:nvPicPr>
              <p:cNvPr id="1232" name="Picture 44" descr="Picture 44"/>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233" name="Picture 45" descr="Picture 45"/>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235" name="Picture 43" descr="Picture 43"/>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237"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2_Title and Content">
    <p:bg>
      <p:bgPr>
        <a:solidFill>
          <a:srgbClr val="13010B"/>
        </a:solidFill>
        <a:effectLst/>
      </p:bgPr>
    </p:bg>
    <p:spTree>
      <p:nvGrpSpPr>
        <p:cNvPr id="1" name=""/>
        <p:cNvGrpSpPr/>
        <p:nvPr/>
      </p:nvGrpSpPr>
      <p:grpSpPr>
        <a:xfrm>
          <a:off x="0" y="0"/>
          <a:ext cx="0" cy="0"/>
          <a:chOff x="0" y="0"/>
          <a:chExt cx="0" cy="0"/>
        </a:xfrm>
      </p:grpSpPr>
      <p:sp>
        <p:nvSpPr>
          <p:cNvPr id="1244" name="Body Level One…"/>
          <p:cNvSpPr txBox="1">
            <a:spLocks noGrp="1"/>
          </p:cNvSpPr>
          <p:nvPr>
            <p:ph type="body" sz="half" idx="1"/>
          </p:nvPr>
        </p:nvSpPr>
        <p:spPr>
          <a:xfrm>
            <a:off x="838200" y="1825625"/>
            <a:ext cx="10515600" cy="2860675"/>
          </a:xfrm>
          <a:prstGeom prst="rect">
            <a:avLst/>
          </a:prstGeom>
        </p:spPr>
        <p:txBody>
          <a:bodyPr/>
          <a:lstStyle>
            <a:lvl1pPr>
              <a:defRPr>
                <a:solidFill>
                  <a:srgbClr val="FFFFFF"/>
                </a:solidFill>
                <a:latin typeface="Verdana"/>
                <a:ea typeface="Verdana"/>
                <a:cs typeface="Verdana"/>
                <a:sym typeface="Verdana"/>
              </a:defRPr>
            </a:lvl1pPr>
            <a:lvl2pPr>
              <a:defRPr>
                <a:solidFill>
                  <a:srgbClr val="FFFFFF"/>
                </a:solidFill>
                <a:latin typeface="Verdana"/>
                <a:ea typeface="Verdana"/>
                <a:cs typeface="Verdana"/>
                <a:sym typeface="Verdana"/>
              </a:defRPr>
            </a:lvl2pPr>
            <a:lvl3pPr>
              <a:defRPr>
                <a:solidFill>
                  <a:srgbClr val="FFFFFF"/>
                </a:solidFill>
                <a:latin typeface="Verdana"/>
                <a:ea typeface="Verdana"/>
                <a:cs typeface="Verdana"/>
                <a:sym typeface="Verdana"/>
              </a:defRPr>
            </a:lvl3pPr>
            <a:lvl4pPr>
              <a:defRPr>
                <a:solidFill>
                  <a:srgbClr val="FFFFFF"/>
                </a:solidFill>
                <a:latin typeface="Verdana"/>
                <a:ea typeface="Verdana"/>
                <a:cs typeface="Verdana"/>
                <a:sym typeface="Verdana"/>
              </a:defRPr>
            </a:lvl4pPr>
            <a:lvl5pP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245"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246"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250" name="Group 19"/>
          <p:cNvGrpSpPr/>
          <p:nvPr/>
        </p:nvGrpSpPr>
        <p:grpSpPr>
          <a:xfrm>
            <a:off x="-35721" y="-28577"/>
            <a:ext cx="12229127" cy="6886811"/>
            <a:chOff x="0" y="0"/>
            <a:chExt cx="12229125" cy="6886809"/>
          </a:xfrm>
        </p:grpSpPr>
        <p:pic>
          <p:nvPicPr>
            <p:cNvPr id="1247"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248"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249"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255" name="Group 23"/>
          <p:cNvGrpSpPr/>
          <p:nvPr/>
        </p:nvGrpSpPr>
        <p:grpSpPr>
          <a:xfrm>
            <a:off x="-21433" y="-21432"/>
            <a:ext cx="12213433" cy="6879433"/>
            <a:chOff x="0" y="0"/>
            <a:chExt cx="12213432" cy="6879431"/>
          </a:xfrm>
        </p:grpSpPr>
        <p:grpSp>
          <p:nvGrpSpPr>
            <p:cNvPr id="1253" name="Group 24"/>
            <p:cNvGrpSpPr/>
            <p:nvPr/>
          </p:nvGrpSpPr>
          <p:grpSpPr>
            <a:xfrm>
              <a:off x="-1" y="0"/>
              <a:ext cx="12213434" cy="6879432"/>
              <a:chOff x="0" y="0"/>
              <a:chExt cx="12213432" cy="6879431"/>
            </a:xfrm>
          </p:grpSpPr>
          <p:pic>
            <p:nvPicPr>
              <p:cNvPr id="1251"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252"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254"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260" name="Group 28"/>
          <p:cNvGrpSpPr/>
          <p:nvPr/>
        </p:nvGrpSpPr>
        <p:grpSpPr>
          <a:xfrm>
            <a:off x="-28575" y="-21433"/>
            <a:ext cx="12220575" cy="6879434"/>
            <a:chOff x="0" y="0"/>
            <a:chExt cx="12220574" cy="6879432"/>
          </a:xfrm>
        </p:grpSpPr>
        <p:grpSp>
          <p:nvGrpSpPr>
            <p:cNvPr id="1258" name="Group 38"/>
            <p:cNvGrpSpPr/>
            <p:nvPr/>
          </p:nvGrpSpPr>
          <p:grpSpPr>
            <a:xfrm>
              <a:off x="0" y="-1"/>
              <a:ext cx="12220575" cy="6879434"/>
              <a:chOff x="0" y="0"/>
              <a:chExt cx="12220574" cy="6879432"/>
            </a:xfrm>
          </p:grpSpPr>
          <p:pic>
            <p:nvPicPr>
              <p:cNvPr id="1256" name="Picture 40" descr="Picture 40"/>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257" name="Picture 41" descr="Picture 41"/>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259" name="Picture 39" descr="Picture 39"/>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261"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4_Two Content">
    <p:bg>
      <p:bgPr>
        <a:solidFill>
          <a:srgbClr val="13010B"/>
        </a:solidFill>
        <a:effectLst/>
      </p:bgPr>
    </p:bg>
    <p:spTree>
      <p:nvGrpSpPr>
        <p:cNvPr id="1" name=""/>
        <p:cNvGrpSpPr/>
        <p:nvPr/>
      </p:nvGrpSpPr>
      <p:grpSpPr>
        <a:xfrm>
          <a:off x="0" y="0"/>
          <a:ext cx="0" cy="0"/>
          <a:chOff x="0" y="0"/>
          <a:chExt cx="0" cy="0"/>
        </a:xfrm>
      </p:grpSpPr>
      <p:sp>
        <p:nvSpPr>
          <p:cNvPr id="1268"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269" name="Body Level One…"/>
          <p:cNvSpPr txBox="1">
            <a:spLocks noGrp="1"/>
          </p:cNvSpPr>
          <p:nvPr>
            <p:ph type="body" sz="quarter" idx="1"/>
          </p:nvPr>
        </p:nvSpPr>
        <p:spPr>
          <a:xfrm>
            <a:off x="838200" y="1825625"/>
            <a:ext cx="5181600" cy="2873375"/>
          </a:xfrm>
          <a:prstGeom prst="rect">
            <a:avLst/>
          </a:prstGeom>
        </p:spPr>
        <p:txBody>
          <a:bodyPr/>
          <a:lstStyle>
            <a:lvl1pPr>
              <a:defRPr>
                <a:solidFill>
                  <a:srgbClr val="FFFFFF"/>
                </a:solidFill>
                <a:latin typeface="Verdana"/>
                <a:ea typeface="Verdana"/>
                <a:cs typeface="Verdana"/>
                <a:sym typeface="Verdana"/>
              </a:defRPr>
            </a:lvl1pPr>
            <a:lvl2pPr>
              <a:defRPr>
                <a:solidFill>
                  <a:srgbClr val="FFFFFF"/>
                </a:solidFill>
                <a:latin typeface="Verdana"/>
                <a:ea typeface="Verdana"/>
                <a:cs typeface="Verdana"/>
                <a:sym typeface="Verdana"/>
              </a:defRPr>
            </a:lvl2pPr>
            <a:lvl3pPr>
              <a:defRPr>
                <a:solidFill>
                  <a:srgbClr val="FFFFFF"/>
                </a:solidFill>
                <a:latin typeface="Verdana"/>
                <a:ea typeface="Verdana"/>
                <a:cs typeface="Verdana"/>
                <a:sym typeface="Verdana"/>
              </a:defRPr>
            </a:lvl3pPr>
            <a:lvl4pPr>
              <a:defRPr>
                <a:solidFill>
                  <a:srgbClr val="FFFFFF"/>
                </a:solidFill>
                <a:latin typeface="Verdana"/>
                <a:ea typeface="Verdana"/>
                <a:cs typeface="Verdana"/>
                <a:sym typeface="Verdana"/>
              </a:defRPr>
            </a:lvl4pPr>
            <a:lvl5pP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270"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274" name="Group 19"/>
          <p:cNvGrpSpPr/>
          <p:nvPr/>
        </p:nvGrpSpPr>
        <p:grpSpPr>
          <a:xfrm>
            <a:off x="-35721" y="-28577"/>
            <a:ext cx="12229127" cy="6886811"/>
            <a:chOff x="0" y="0"/>
            <a:chExt cx="12229125" cy="6886809"/>
          </a:xfrm>
        </p:grpSpPr>
        <p:pic>
          <p:nvPicPr>
            <p:cNvPr id="1271"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272"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273" name="Picture 22" descr="Picture 22"/>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279" name="Group 23"/>
          <p:cNvGrpSpPr/>
          <p:nvPr/>
        </p:nvGrpSpPr>
        <p:grpSpPr>
          <a:xfrm>
            <a:off x="-21433" y="-21432"/>
            <a:ext cx="12213433" cy="6879433"/>
            <a:chOff x="0" y="0"/>
            <a:chExt cx="12213432" cy="6879431"/>
          </a:xfrm>
        </p:grpSpPr>
        <p:grpSp>
          <p:nvGrpSpPr>
            <p:cNvPr id="1277" name="Group 24"/>
            <p:cNvGrpSpPr/>
            <p:nvPr/>
          </p:nvGrpSpPr>
          <p:grpSpPr>
            <a:xfrm>
              <a:off x="-1" y="0"/>
              <a:ext cx="12213434" cy="6879432"/>
              <a:chOff x="0" y="0"/>
              <a:chExt cx="12213432" cy="6879431"/>
            </a:xfrm>
          </p:grpSpPr>
          <p:pic>
            <p:nvPicPr>
              <p:cNvPr id="1275" name="Picture 26" descr="Picture 26"/>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276" name="Picture 27" descr="Picture 27"/>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278" name="Picture 25" descr="Picture 25"/>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284" name="Group 28"/>
          <p:cNvGrpSpPr/>
          <p:nvPr/>
        </p:nvGrpSpPr>
        <p:grpSpPr>
          <a:xfrm>
            <a:off x="-28575" y="-21433"/>
            <a:ext cx="12220575" cy="6879434"/>
            <a:chOff x="0" y="0"/>
            <a:chExt cx="12220574" cy="6879432"/>
          </a:xfrm>
        </p:grpSpPr>
        <p:grpSp>
          <p:nvGrpSpPr>
            <p:cNvPr id="1282" name="Group 29"/>
            <p:cNvGrpSpPr/>
            <p:nvPr/>
          </p:nvGrpSpPr>
          <p:grpSpPr>
            <a:xfrm>
              <a:off x="0" y="-1"/>
              <a:ext cx="12220575" cy="6879434"/>
              <a:chOff x="0" y="0"/>
              <a:chExt cx="12220574" cy="6879432"/>
            </a:xfrm>
          </p:grpSpPr>
          <p:pic>
            <p:nvPicPr>
              <p:cNvPr id="1280" name="Picture 41" descr="Picture 41"/>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281" name="Picture 42" descr="Picture 42"/>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283" name="Picture 40" descr="Picture 40"/>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285"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5_Two Content">
    <p:bg>
      <p:bgPr>
        <a:solidFill>
          <a:srgbClr val="13010B"/>
        </a:solidFill>
        <a:effectLst/>
      </p:bgPr>
    </p:bg>
    <p:spTree>
      <p:nvGrpSpPr>
        <p:cNvPr id="1" name=""/>
        <p:cNvGrpSpPr/>
        <p:nvPr/>
      </p:nvGrpSpPr>
      <p:grpSpPr>
        <a:xfrm>
          <a:off x="0" y="0"/>
          <a:ext cx="0" cy="0"/>
          <a:chOff x="0" y="0"/>
          <a:chExt cx="0" cy="0"/>
        </a:xfrm>
      </p:grpSpPr>
      <p:sp>
        <p:nvSpPr>
          <p:cNvPr id="1292"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293" name="Body Level One…"/>
          <p:cNvSpPr txBox="1">
            <a:spLocks noGrp="1"/>
          </p:cNvSpPr>
          <p:nvPr>
            <p:ph type="body" sz="quarter" idx="1"/>
          </p:nvPr>
        </p:nvSpPr>
        <p:spPr>
          <a:xfrm>
            <a:off x="838200" y="1834619"/>
            <a:ext cx="3385993" cy="2826281"/>
          </a:xfrm>
          <a:prstGeom prst="rect">
            <a:avLst/>
          </a:prstGeom>
        </p:spPr>
        <p:txBody>
          <a:bodyPr/>
          <a:lstStyle>
            <a:lvl1pPr>
              <a:defRPr>
                <a:solidFill>
                  <a:srgbClr val="FFFFFF"/>
                </a:solidFill>
                <a:latin typeface="Verdana"/>
                <a:ea typeface="Verdana"/>
                <a:cs typeface="Verdana"/>
                <a:sym typeface="Verdana"/>
              </a:defRPr>
            </a:lvl1pPr>
            <a:lvl2pPr>
              <a:defRPr>
                <a:solidFill>
                  <a:srgbClr val="FFFFFF"/>
                </a:solidFill>
                <a:latin typeface="Verdana"/>
                <a:ea typeface="Verdana"/>
                <a:cs typeface="Verdana"/>
                <a:sym typeface="Verdana"/>
              </a:defRPr>
            </a:lvl2pPr>
            <a:lvl3pPr>
              <a:defRPr>
                <a:solidFill>
                  <a:srgbClr val="FFFFFF"/>
                </a:solidFill>
                <a:latin typeface="Verdana"/>
                <a:ea typeface="Verdana"/>
                <a:cs typeface="Verdana"/>
                <a:sym typeface="Verdana"/>
              </a:defRPr>
            </a:lvl3pPr>
            <a:lvl4pPr>
              <a:defRPr>
                <a:solidFill>
                  <a:srgbClr val="FFFFFF"/>
                </a:solidFill>
                <a:latin typeface="Verdana"/>
                <a:ea typeface="Verdana"/>
                <a:cs typeface="Verdana"/>
                <a:sym typeface="Verdana"/>
              </a:defRPr>
            </a:lvl4pPr>
            <a:lvl5pP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294"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298" name="Group 22"/>
          <p:cNvGrpSpPr/>
          <p:nvPr/>
        </p:nvGrpSpPr>
        <p:grpSpPr>
          <a:xfrm>
            <a:off x="-35721" y="-28577"/>
            <a:ext cx="12229127" cy="6886811"/>
            <a:chOff x="0" y="0"/>
            <a:chExt cx="12229125" cy="6886809"/>
          </a:xfrm>
        </p:grpSpPr>
        <p:pic>
          <p:nvPicPr>
            <p:cNvPr id="1295" name="Picture 23" descr="Picture 23"/>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296" name="Picture 24" descr="Picture 24"/>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297" name="Picture 25" descr="Picture 25"/>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303" name="Group 26"/>
          <p:cNvGrpSpPr/>
          <p:nvPr/>
        </p:nvGrpSpPr>
        <p:grpSpPr>
          <a:xfrm>
            <a:off x="-21433" y="-21432"/>
            <a:ext cx="12213433" cy="6879433"/>
            <a:chOff x="0" y="0"/>
            <a:chExt cx="12213432" cy="6879431"/>
          </a:xfrm>
        </p:grpSpPr>
        <p:grpSp>
          <p:nvGrpSpPr>
            <p:cNvPr id="1301" name="Group 27"/>
            <p:cNvGrpSpPr/>
            <p:nvPr/>
          </p:nvGrpSpPr>
          <p:grpSpPr>
            <a:xfrm>
              <a:off x="-1" y="0"/>
              <a:ext cx="12213434" cy="6879432"/>
              <a:chOff x="0" y="0"/>
              <a:chExt cx="12213432" cy="6879431"/>
            </a:xfrm>
          </p:grpSpPr>
          <p:pic>
            <p:nvPicPr>
              <p:cNvPr id="1299" name="Picture 29" descr="Picture 29"/>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300" name="Picture 30" descr="Picture 30"/>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302" name="Picture 28" descr="Picture 28"/>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308" name="Group 31"/>
          <p:cNvGrpSpPr/>
          <p:nvPr/>
        </p:nvGrpSpPr>
        <p:grpSpPr>
          <a:xfrm>
            <a:off x="-28575" y="-21433"/>
            <a:ext cx="12220575" cy="6879434"/>
            <a:chOff x="0" y="0"/>
            <a:chExt cx="12220574" cy="6879432"/>
          </a:xfrm>
        </p:grpSpPr>
        <p:grpSp>
          <p:nvGrpSpPr>
            <p:cNvPr id="1306" name="Group 40"/>
            <p:cNvGrpSpPr/>
            <p:nvPr/>
          </p:nvGrpSpPr>
          <p:grpSpPr>
            <a:xfrm>
              <a:off x="0" y="-1"/>
              <a:ext cx="12220575" cy="6879434"/>
              <a:chOff x="0" y="0"/>
              <a:chExt cx="12220574" cy="6879432"/>
            </a:xfrm>
          </p:grpSpPr>
          <p:pic>
            <p:nvPicPr>
              <p:cNvPr id="1304" name="Picture 42" descr="Picture 42"/>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305" name="Picture 43" descr="Picture 43"/>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307" name="Picture 41" descr="Picture 41"/>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309"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6_Two Content">
    <p:bg>
      <p:bgPr>
        <a:solidFill>
          <a:srgbClr val="13010B"/>
        </a:solidFill>
        <a:effectLst/>
      </p:bgPr>
    </p:bg>
    <p:spTree>
      <p:nvGrpSpPr>
        <p:cNvPr id="1" name=""/>
        <p:cNvGrpSpPr/>
        <p:nvPr/>
      </p:nvGrpSpPr>
      <p:grpSpPr>
        <a:xfrm>
          <a:off x="0" y="0"/>
          <a:ext cx="0" cy="0"/>
          <a:chOff x="0" y="0"/>
          <a:chExt cx="0" cy="0"/>
        </a:xfrm>
      </p:grpSpPr>
      <p:sp>
        <p:nvSpPr>
          <p:cNvPr id="1316"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317" name="Body Level One…"/>
          <p:cNvSpPr txBox="1">
            <a:spLocks noGrp="1"/>
          </p:cNvSpPr>
          <p:nvPr>
            <p:ph type="body" sz="quarter" idx="1"/>
          </p:nvPr>
        </p:nvSpPr>
        <p:spPr>
          <a:xfrm>
            <a:off x="833290" y="1953291"/>
            <a:ext cx="2227828" cy="2705277"/>
          </a:xfrm>
          <a:prstGeom prst="rect">
            <a:avLst/>
          </a:prstGeom>
        </p:spPr>
        <p:txBody>
          <a:bodyPr/>
          <a:lstStyle>
            <a:lvl1pPr>
              <a:defRPr>
                <a:solidFill>
                  <a:srgbClr val="FFFFFF"/>
                </a:solidFill>
                <a:latin typeface="Verdana"/>
                <a:ea typeface="Verdana"/>
                <a:cs typeface="Verdana"/>
                <a:sym typeface="Verdana"/>
              </a:defRPr>
            </a:lvl1pPr>
            <a:lvl2pPr>
              <a:defRPr>
                <a:solidFill>
                  <a:srgbClr val="FFFFFF"/>
                </a:solidFill>
                <a:latin typeface="Verdana"/>
                <a:ea typeface="Verdana"/>
                <a:cs typeface="Verdana"/>
                <a:sym typeface="Verdana"/>
              </a:defRPr>
            </a:lvl2pPr>
            <a:lvl3pPr>
              <a:defRPr>
                <a:solidFill>
                  <a:srgbClr val="FFFFFF"/>
                </a:solidFill>
                <a:latin typeface="Verdana"/>
                <a:ea typeface="Verdana"/>
                <a:cs typeface="Verdana"/>
                <a:sym typeface="Verdana"/>
              </a:defRPr>
            </a:lvl3pPr>
            <a:lvl4pPr>
              <a:defRPr>
                <a:solidFill>
                  <a:srgbClr val="FFFFFF"/>
                </a:solidFill>
                <a:latin typeface="Verdana"/>
                <a:ea typeface="Verdana"/>
                <a:cs typeface="Verdana"/>
                <a:sym typeface="Verdana"/>
              </a:defRPr>
            </a:lvl4pPr>
            <a:lvl5pPr>
              <a:defRPr>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318"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322" name="Group 22"/>
          <p:cNvGrpSpPr/>
          <p:nvPr/>
        </p:nvGrpSpPr>
        <p:grpSpPr>
          <a:xfrm>
            <a:off x="-35721" y="-28577"/>
            <a:ext cx="12229127" cy="6886811"/>
            <a:chOff x="0" y="0"/>
            <a:chExt cx="12229125" cy="6886809"/>
          </a:xfrm>
        </p:grpSpPr>
        <p:pic>
          <p:nvPicPr>
            <p:cNvPr id="1319" name="Picture 26" descr="Picture 26"/>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320" name="Picture 27" descr="Picture 27"/>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321" name="Picture 28" descr="Picture 28"/>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327" name="Group 29"/>
          <p:cNvGrpSpPr/>
          <p:nvPr/>
        </p:nvGrpSpPr>
        <p:grpSpPr>
          <a:xfrm>
            <a:off x="-21433" y="-21432"/>
            <a:ext cx="12213433" cy="6879433"/>
            <a:chOff x="0" y="0"/>
            <a:chExt cx="12213432" cy="6879431"/>
          </a:xfrm>
        </p:grpSpPr>
        <p:grpSp>
          <p:nvGrpSpPr>
            <p:cNvPr id="1325" name="Group 30"/>
            <p:cNvGrpSpPr/>
            <p:nvPr/>
          </p:nvGrpSpPr>
          <p:grpSpPr>
            <a:xfrm>
              <a:off x="-1" y="0"/>
              <a:ext cx="12213434" cy="6879432"/>
              <a:chOff x="0" y="0"/>
              <a:chExt cx="12213432" cy="6879431"/>
            </a:xfrm>
          </p:grpSpPr>
          <p:pic>
            <p:nvPicPr>
              <p:cNvPr id="1323" name="Picture 32" descr="Picture 32"/>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324" name="Picture 33" descr="Picture 33"/>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326" name="Picture 31" descr="Picture 31"/>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332" name="Group 34"/>
          <p:cNvGrpSpPr/>
          <p:nvPr/>
        </p:nvGrpSpPr>
        <p:grpSpPr>
          <a:xfrm>
            <a:off x="-28575" y="-21433"/>
            <a:ext cx="12220575" cy="6879434"/>
            <a:chOff x="0" y="0"/>
            <a:chExt cx="12220574" cy="6879432"/>
          </a:xfrm>
        </p:grpSpPr>
        <p:grpSp>
          <p:nvGrpSpPr>
            <p:cNvPr id="1330" name="Group 43"/>
            <p:cNvGrpSpPr/>
            <p:nvPr/>
          </p:nvGrpSpPr>
          <p:grpSpPr>
            <a:xfrm>
              <a:off x="0" y="-1"/>
              <a:ext cx="12220575" cy="6879434"/>
              <a:chOff x="0" y="0"/>
              <a:chExt cx="12220574" cy="6879432"/>
            </a:xfrm>
          </p:grpSpPr>
          <p:pic>
            <p:nvPicPr>
              <p:cNvPr id="1328" name="Picture 45" descr="Picture 45"/>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329" name="Picture 46" descr="Picture 46"/>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331" name="Picture 44" descr="Picture 44"/>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333"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1_Title Only">
    <p:bg>
      <p:bgPr>
        <a:solidFill>
          <a:srgbClr val="13010B"/>
        </a:solidFill>
        <a:effectLst/>
      </p:bgPr>
    </p:bg>
    <p:spTree>
      <p:nvGrpSpPr>
        <p:cNvPr id="1" name=""/>
        <p:cNvGrpSpPr/>
        <p:nvPr/>
      </p:nvGrpSpPr>
      <p:grpSpPr>
        <a:xfrm>
          <a:off x="0" y="0"/>
          <a:ext cx="0" cy="0"/>
          <a:chOff x="0" y="0"/>
          <a:chExt cx="0" cy="0"/>
        </a:xfrm>
      </p:grpSpPr>
      <p:sp>
        <p:nvSpPr>
          <p:cNvPr id="1340"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341"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345" name="Group 16"/>
          <p:cNvGrpSpPr/>
          <p:nvPr/>
        </p:nvGrpSpPr>
        <p:grpSpPr>
          <a:xfrm>
            <a:off x="-35721" y="-28577"/>
            <a:ext cx="12229127" cy="6886811"/>
            <a:chOff x="0" y="0"/>
            <a:chExt cx="12229125" cy="6886809"/>
          </a:xfrm>
        </p:grpSpPr>
        <p:pic>
          <p:nvPicPr>
            <p:cNvPr id="1342" name="Picture 19" descr="Picture 19"/>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343" name="Picture 20" descr="Picture 20"/>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344" name="Picture 21" descr="Picture 21"/>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350" name="Group 22"/>
          <p:cNvGrpSpPr/>
          <p:nvPr/>
        </p:nvGrpSpPr>
        <p:grpSpPr>
          <a:xfrm>
            <a:off x="-21433" y="-21432"/>
            <a:ext cx="12213433" cy="6879433"/>
            <a:chOff x="0" y="0"/>
            <a:chExt cx="12213432" cy="6879431"/>
          </a:xfrm>
        </p:grpSpPr>
        <p:grpSp>
          <p:nvGrpSpPr>
            <p:cNvPr id="1348" name="Group 23"/>
            <p:cNvGrpSpPr/>
            <p:nvPr/>
          </p:nvGrpSpPr>
          <p:grpSpPr>
            <a:xfrm>
              <a:off x="-1" y="0"/>
              <a:ext cx="12213434" cy="6879432"/>
              <a:chOff x="0" y="0"/>
              <a:chExt cx="12213432" cy="6879431"/>
            </a:xfrm>
          </p:grpSpPr>
          <p:pic>
            <p:nvPicPr>
              <p:cNvPr id="1346" name="Picture 25" descr="Picture 25"/>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347" name="Picture 26" descr="Picture 26"/>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349" name="Picture 24" descr="Picture 24"/>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355" name="Group 35"/>
          <p:cNvGrpSpPr/>
          <p:nvPr/>
        </p:nvGrpSpPr>
        <p:grpSpPr>
          <a:xfrm>
            <a:off x="-28575" y="-21433"/>
            <a:ext cx="12220575" cy="6879434"/>
            <a:chOff x="0" y="0"/>
            <a:chExt cx="12220574" cy="6879432"/>
          </a:xfrm>
        </p:grpSpPr>
        <p:grpSp>
          <p:nvGrpSpPr>
            <p:cNvPr id="1353" name="Group 36"/>
            <p:cNvGrpSpPr/>
            <p:nvPr/>
          </p:nvGrpSpPr>
          <p:grpSpPr>
            <a:xfrm>
              <a:off x="0" y="-1"/>
              <a:ext cx="12220575" cy="6879434"/>
              <a:chOff x="0" y="0"/>
              <a:chExt cx="12220574" cy="6879432"/>
            </a:xfrm>
          </p:grpSpPr>
          <p:pic>
            <p:nvPicPr>
              <p:cNvPr id="1351" name="Picture 38" descr="Picture 38"/>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352" name="Picture 39" descr="Picture 39"/>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354" name="Picture 37" descr="Picture 37"/>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356"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Dark Title Icons">
    <p:bg>
      <p:bgPr>
        <a:solidFill>
          <a:srgbClr val="13010B"/>
        </a:solidFill>
        <a:effectLst/>
      </p:bgPr>
    </p:bg>
    <p:spTree>
      <p:nvGrpSpPr>
        <p:cNvPr id="1" name=""/>
        <p:cNvGrpSpPr/>
        <p:nvPr/>
      </p:nvGrpSpPr>
      <p:grpSpPr>
        <a:xfrm>
          <a:off x="0" y="0"/>
          <a:ext cx="0" cy="0"/>
          <a:chOff x="0" y="0"/>
          <a:chExt cx="0" cy="0"/>
        </a:xfrm>
      </p:grpSpPr>
      <p:sp>
        <p:nvSpPr>
          <p:cNvPr id="1363"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grpSp>
        <p:nvGrpSpPr>
          <p:cNvPr id="1367" name="Group 1"/>
          <p:cNvGrpSpPr/>
          <p:nvPr/>
        </p:nvGrpSpPr>
        <p:grpSpPr>
          <a:xfrm>
            <a:off x="1531882" y="2476638"/>
            <a:ext cx="9001507" cy="1835970"/>
            <a:chOff x="0" y="0"/>
            <a:chExt cx="9001506" cy="1835969"/>
          </a:xfrm>
        </p:grpSpPr>
        <p:sp>
          <p:nvSpPr>
            <p:cNvPr id="1364" name="Oval 13"/>
            <p:cNvSpPr/>
            <p:nvPr/>
          </p:nvSpPr>
          <p:spPr>
            <a:xfrm>
              <a:off x="0" y="0"/>
              <a:ext cx="1835971" cy="1835970"/>
            </a:xfrm>
            <a:prstGeom prst="ellipse">
              <a:avLst/>
            </a:prstGeom>
            <a:noFill/>
            <a:ln w="381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Verdana"/>
                  <a:ea typeface="Verdana"/>
                  <a:cs typeface="Verdana"/>
                  <a:sym typeface="Verdana"/>
                </a:defRPr>
              </a:pPr>
              <a:endParaRPr/>
            </a:p>
          </p:txBody>
        </p:sp>
        <p:sp>
          <p:nvSpPr>
            <p:cNvPr id="1365" name="Oval 14"/>
            <p:cNvSpPr/>
            <p:nvPr/>
          </p:nvSpPr>
          <p:spPr>
            <a:xfrm>
              <a:off x="3645501" y="0"/>
              <a:ext cx="1835971" cy="1835970"/>
            </a:xfrm>
            <a:prstGeom prst="ellipse">
              <a:avLst/>
            </a:prstGeom>
            <a:noFill/>
            <a:ln w="381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Verdana"/>
                  <a:ea typeface="Verdana"/>
                  <a:cs typeface="Verdana"/>
                  <a:sym typeface="Verdana"/>
                </a:defRPr>
              </a:pPr>
              <a:endParaRPr/>
            </a:p>
          </p:txBody>
        </p:sp>
        <p:sp>
          <p:nvSpPr>
            <p:cNvPr id="1366" name="Oval 15"/>
            <p:cNvSpPr/>
            <p:nvPr/>
          </p:nvSpPr>
          <p:spPr>
            <a:xfrm>
              <a:off x="7165537" y="0"/>
              <a:ext cx="1835970" cy="1835970"/>
            </a:xfrm>
            <a:prstGeom prst="ellipse">
              <a:avLst/>
            </a:prstGeom>
            <a:noFill/>
            <a:ln w="38100" cap="flat">
              <a:solidFill>
                <a:srgbClr val="FFFFFF"/>
              </a:solidFill>
              <a:prstDash val="solid"/>
              <a:miter lim="800000"/>
            </a:ln>
            <a:effectLst/>
          </p:spPr>
          <p:txBody>
            <a:bodyPr wrap="square" lIns="45719" tIns="45719" rIns="45719" bIns="45719" numCol="1" anchor="ctr">
              <a:noAutofit/>
            </a:bodyPr>
            <a:lstStyle/>
            <a:p>
              <a:pPr algn="ctr">
                <a:defRPr>
                  <a:solidFill>
                    <a:srgbClr val="FFFFFF"/>
                  </a:solidFill>
                  <a:latin typeface="Verdana"/>
                  <a:ea typeface="Verdana"/>
                  <a:cs typeface="Verdana"/>
                  <a:sym typeface="Verdana"/>
                </a:defRPr>
              </a:pPr>
              <a:endParaRPr/>
            </a:p>
          </p:txBody>
        </p:sp>
      </p:grpSp>
      <p:sp>
        <p:nvSpPr>
          <p:cNvPr id="1368" name="Body Level One…"/>
          <p:cNvSpPr txBox="1">
            <a:spLocks noGrp="1"/>
          </p:cNvSpPr>
          <p:nvPr>
            <p:ph type="body" sz="quarter" idx="1"/>
          </p:nvPr>
        </p:nvSpPr>
        <p:spPr>
          <a:xfrm>
            <a:off x="1122758" y="4512276"/>
            <a:ext cx="2654215" cy="708026"/>
          </a:xfrm>
          <a:prstGeom prst="rect">
            <a:avLst/>
          </a:prstGeom>
        </p:spPr>
        <p:txBody>
          <a:bodyPr/>
          <a:lstStyle>
            <a:lvl1pPr marL="0" indent="0" algn="ctr">
              <a:buSzTx/>
              <a:buFontTx/>
              <a:buNone/>
              <a:defRPr sz="2000">
                <a:solidFill>
                  <a:srgbClr val="FFFFFF"/>
                </a:solidFill>
                <a:latin typeface="Verdana"/>
                <a:ea typeface="Verdana"/>
                <a:cs typeface="Verdana"/>
                <a:sym typeface="Verdana"/>
              </a:defRPr>
            </a:lvl1pPr>
            <a:lvl2pPr marL="0" indent="457200" algn="ctr">
              <a:buSzTx/>
              <a:buFontTx/>
              <a:buNone/>
              <a:defRPr sz="2000">
                <a:solidFill>
                  <a:srgbClr val="FFFFFF"/>
                </a:solidFill>
                <a:latin typeface="Verdana"/>
                <a:ea typeface="Verdana"/>
                <a:cs typeface="Verdana"/>
                <a:sym typeface="Verdana"/>
              </a:defRPr>
            </a:lvl2pPr>
            <a:lvl3pPr marL="0" indent="914400" algn="ctr">
              <a:buSzTx/>
              <a:buFontTx/>
              <a:buNone/>
              <a:defRPr sz="2000">
                <a:solidFill>
                  <a:srgbClr val="FFFFFF"/>
                </a:solidFill>
                <a:latin typeface="Verdana"/>
                <a:ea typeface="Verdana"/>
                <a:cs typeface="Verdana"/>
                <a:sym typeface="Verdana"/>
              </a:defRPr>
            </a:lvl3pPr>
            <a:lvl4pPr marL="0" indent="1371600" algn="ctr">
              <a:buSzTx/>
              <a:buFontTx/>
              <a:buNone/>
              <a:defRPr sz="2000">
                <a:solidFill>
                  <a:srgbClr val="FFFFFF"/>
                </a:solidFill>
                <a:latin typeface="Verdana"/>
                <a:ea typeface="Verdana"/>
                <a:cs typeface="Verdana"/>
                <a:sym typeface="Verdana"/>
              </a:defRPr>
            </a:lvl4pPr>
            <a:lvl5pPr marL="0" indent="1828800" algn="ctr">
              <a:buSzTx/>
              <a:buFontTx/>
              <a:buNone/>
              <a:defRPr sz="20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369" name="Text Placeholder 22"/>
          <p:cNvSpPr>
            <a:spLocks noGrp="1"/>
          </p:cNvSpPr>
          <p:nvPr>
            <p:ph type="body" sz="quarter" idx="13"/>
          </p:nvPr>
        </p:nvSpPr>
        <p:spPr>
          <a:xfrm>
            <a:off x="4765893" y="4512276"/>
            <a:ext cx="2658948" cy="708026"/>
          </a:xfrm>
          <a:prstGeom prst="rect">
            <a:avLst/>
          </a:prstGeom>
        </p:spPr>
        <p:txBody>
          <a:bodyPr/>
          <a:lstStyle/>
          <a:p>
            <a:pPr marL="0" indent="0" algn="ctr">
              <a:buSzTx/>
              <a:buFontTx/>
              <a:buNone/>
              <a:defRPr sz="2000">
                <a:solidFill>
                  <a:srgbClr val="FFFFFF"/>
                </a:solidFill>
                <a:latin typeface="Verdana"/>
                <a:ea typeface="Verdana"/>
                <a:cs typeface="Verdana"/>
                <a:sym typeface="Verdana"/>
              </a:defRPr>
            </a:pPr>
            <a:endParaRPr/>
          </a:p>
        </p:txBody>
      </p:sp>
      <p:sp>
        <p:nvSpPr>
          <p:cNvPr id="1370" name="Text Placeholder 22"/>
          <p:cNvSpPr>
            <a:spLocks noGrp="1"/>
          </p:cNvSpPr>
          <p:nvPr>
            <p:ph type="body" sz="quarter" idx="14"/>
          </p:nvPr>
        </p:nvSpPr>
        <p:spPr>
          <a:xfrm>
            <a:off x="8285929" y="4516720"/>
            <a:ext cx="2658947" cy="708026"/>
          </a:xfrm>
          <a:prstGeom prst="rect">
            <a:avLst/>
          </a:prstGeom>
        </p:spPr>
        <p:txBody>
          <a:bodyPr/>
          <a:lstStyle/>
          <a:p>
            <a:pPr marL="0" indent="0" algn="ctr">
              <a:buSzTx/>
              <a:buFontTx/>
              <a:buNone/>
              <a:defRPr sz="2000">
                <a:solidFill>
                  <a:srgbClr val="FFFFFF"/>
                </a:solidFill>
                <a:latin typeface="Verdana"/>
                <a:ea typeface="Verdana"/>
                <a:cs typeface="Verdana"/>
                <a:sym typeface="Verdana"/>
              </a:defRPr>
            </a:pPr>
            <a:endParaRPr/>
          </a:p>
        </p:txBody>
      </p:sp>
      <p:sp>
        <p:nvSpPr>
          <p:cNvPr id="1371"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375" name="Group 22"/>
          <p:cNvGrpSpPr/>
          <p:nvPr/>
        </p:nvGrpSpPr>
        <p:grpSpPr>
          <a:xfrm>
            <a:off x="-35721" y="-28577"/>
            <a:ext cx="12229127" cy="6886811"/>
            <a:chOff x="0" y="0"/>
            <a:chExt cx="12229125" cy="6886809"/>
          </a:xfrm>
        </p:grpSpPr>
        <p:pic>
          <p:nvPicPr>
            <p:cNvPr id="1372" name="Picture 23" descr="Picture 23"/>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373" name="Picture 24" descr="Picture 24"/>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374" name="Picture 25" descr="Picture 25"/>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380" name="Group 26"/>
          <p:cNvGrpSpPr/>
          <p:nvPr/>
        </p:nvGrpSpPr>
        <p:grpSpPr>
          <a:xfrm>
            <a:off x="-21433" y="-21432"/>
            <a:ext cx="12213433" cy="6879433"/>
            <a:chOff x="0" y="0"/>
            <a:chExt cx="12213432" cy="6879431"/>
          </a:xfrm>
        </p:grpSpPr>
        <p:grpSp>
          <p:nvGrpSpPr>
            <p:cNvPr id="1378" name="Group 27"/>
            <p:cNvGrpSpPr/>
            <p:nvPr/>
          </p:nvGrpSpPr>
          <p:grpSpPr>
            <a:xfrm>
              <a:off x="-1" y="0"/>
              <a:ext cx="12213434" cy="6879432"/>
              <a:chOff x="0" y="0"/>
              <a:chExt cx="12213432" cy="6879431"/>
            </a:xfrm>
          </p:grpSpPr>
          <p:pic>
            <p:nvPicPr>
              <p:cNvPr id="1376" name="Picture 40" descr="Picture 40"/>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377" name="Picture 41" descr="Picture 41"/>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379" name="Picture 39" descr="Picture 39"/>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385" name="Group 42"/>
          <p:cNvGrpSpPr/>
          <p:nvPr/>
        </p:nvGrpSpPr>
        <p:grpSpPr>
          <a:xfrm>
            <a:off x="-28575" y="-21433"/>
            <a:ext cx="12220575" cy="6879434"/>
            <a:chOff x="0" y="0"/>
            <a:chExt cx="12220574" cy="6879432"/>
          </a:xfrm>
        </p:grpSpPr>
        <p:grpSp>
          <p:nvGrpSpPr>
            <p:cNvPr id="1383" name="Group 43"/>
            <p:cNvGrpSpPr/>
            <p:nvPr/>
          </p:nvGrpSpPr>
          <p:grpSpPr>
            <a:xfrm>
              <a:off x="0" y="-1"/>
              <a:ext cx="12220575" cy="6879434"/>
              <a:chOff x="0" y="0"/>
              <a:chExt cx="12220574" cy="6879432"/>
            </a:xfrm>
          </p:grpSpPr>
          <p:pic>
            <p:nvPicPr>
              <p:cNvPr id="1381" name="Picture 45" descr="Picture 45"/>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382" name="Picture 46" descr="Picture 46"/>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384" name="Picture 44" descr="Picture 44"/>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386"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ue Divide">
    <p:spTree>
      <p:nvGrpSpPr>
        <p:cNvPr id="1" name=""/>
        <p:cNvGrpSpPr/>
        <p:nvPr/>
      </p:nvGrpSpPr>
      <p:grpSpPr>
        <a:xfrm>
          <a:off x="0" y="0"/>
          <a:ext cx="0" cy="0"/>
          <a:chOff x="0" y="0"/>
          <a:chExt cx="0" cy="0"/>
        </a:xfrm>
      </p:grpSpPr>
      <p:grpSp>
        <p:nvGrpSpPr>
          <p:cNvPr id="113" name="Group 1"/>
          <p:cNvGrpSpPr/>
          <p:nvPr/>
        </p:nvGrpSpPr>
        <p:grpSpPr>
          <a:xfrm>
            <a:off x="4412962" y="0"/>
            <a:ext cx="7779039" cy="6858000"/>
            <a:chOff x="0" y="0"/>
            <a:chExt cx="7779038" cy="6858000"/>
          </a:xfrm>
        </p:grpSpPr>
        <p:pic>
          <p:nvPicPr>
            <p:cNvPr id="111" name="Picture 5" descr="Picture 5"/>
            <p:cNvPicPr>
              <a:picLocks noChangeAspect="1"/>
            </p:cNvPicPr>
            <p:nvPr/>
          </p:nvPicPr>
          <p:blipFill>
            <a:blip r:embed="rId2"/>
            <a:stretch>
              <a:fillRect/>
            </a:stretch>
          </p:blipFill>
          <p:spPr>
            <a:xfrm>
              <a:off x="0" y="0"/>
              <a:ext cx="7779039" cy="6858000"/>
            </a:xfrm>
            <a:prstGeom prst="rect">
              <a:avLst/>
            </a:prstGeom>
            <a:ln w="12700" cap="flat">
              <a:noFill/>
              <a:miter lim="400000"/>
            </a:ln>
            <a:effectLst/>
          </p:spPr>
        </p:pic>
        <p:pic>
          <p:nvPicPr>
            <p:cNvPr id="112" name="Picture 6" descr="Picture 6"/>
            <p:cNvPicPr>
              <a:picLocks noChangeAspect="1"/>
            </p:cNvPicPr>
            <p:nvPr/>
          </p:nvPicPr>
          <p:blipFill>
            <a:blip r:embed="rId3"/>
            <a:stretch>
              <a:fillRect/>
            </a:stretch>
          </p:blipFill>
          <p:spPr>
            <a:xfrm>
              <a:off x="6608298" y="6467757"/>
              <a:ext cx="901798" cy="235698"/>
            </a:xfrm>
            <a:prstGeom prst="rect">
              <a:avLst/>
            </a:prstGeom>
            <a:ln w="12700" cap="flat">
              <a:noFill/>
              <a:miter lim="400000"/>
            </a:ln>
            <a:effectLst/>
          </p:spPr>
        </p:pic>
      </p:grpSp>
      <p:sp>
        <p:nvSpPr>
          <p:cNvPr id="114"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2_Blank">
    <p:bg>
      <p:bgPr>
        <a:solidFill>
          <a:srgbClr val="13010B"/>
        </a:solidFill>
        <a:effectLst/>
      </p:bgPr>
    </p:bg>
    <p:spTree>
      <p:nvGrpSpPr>
        <p:cNvPr id="1" name=""/>
        <p:cNvGrpSpPr/>
        <p:nvPr/>
      </p:nvGrpSpPr>
      <p:grpSpPr>
        <a:xfrm>
          <a:off x="0" y="0"/>
          <a:ext cx="0" cy="0"/>
          <a:chOff x="0" y="0"/>
          <a:chExt cx="0" cy="0"/>
        </a:xfrm>
      </p:grpSpPr>
      <p:pic>
        <p:nvPicPr>
          <p:cNvPr id="1393"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1394"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395"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Dark Title Profile">
    <p:bg>
      <p:bgPr>
        <a:solidFill>
          <a:srgbClr val="13010B"/>
        </a:solidFill>
        <a:effectLst/>
      </p:bgPr>
    </p:bg>
    <p:spTree>
      <p:nvGrpSpPr>
        <p:cNvPr id="1" name=""/>
        <p:cNvGrpSpPr/>
        <p:nvPr/>
      </p:nvGrpSpPr>
      <p:grpSpPr>
        <a:xfrm>
          <a:off x="0" y="0"/>
          <a:ext cx="0" cy="0"/>
          <a:chOff x="0" y="0"/>
          <a:chExt cx="0" cy="0"/>
        </a:xfrm>
      </p:grpSpPr>
      <p:pic>
        <p:nvPicPr>
          <p:cNvPr id="1402"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1403"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404" name="Picture Placeholder 2"/>
          <p:cNvSpPr>
            <a:spLocks noGrp="1"/>
          </p:cNvSpPr>
          <p:nvPr>
            <p:ph type="pic" sz="quarter" idx="13"/>
          </p:nvPr>
        </p:nvSpPr>
        <p:spPr>
          <a:xfrm>
            <a:off x="1403501" y="2773163"/>
            <a:ext cx="1732600" cy="1732599"/>
          </a:xfrm>
          <a:prstGeom prst="rect">
            <a:avLst/>
          </a:prstGeom>
        </p:spPr>
        <p:txBody>
          <a:bodyPr lIns="91439" rIns="91439">
            <a:noAutofit/>
          </a:bodyPr>
          <a:lstStyle/>
          <a:p>
            <a:endParaRPr/>
          </a:p>
        </p:txBody>
      </p:sp>
      <p:sp>
        <p:nvSpPr>
          <p:cNvPr id="1405" name="Picture Placeholder 2"/>
          <p:cNvSpPr>
            <a:spLocks noGrp="1"/>
          </p:cNvSpPr>
          <p:nvPr>
            <p:ph type="pic" sz="quarter" idx="14"/>
          </p:nvPr>
        </p:nvSpPr>
        <p:spPr>
          <a:xfrm>
            <a:off x="3911243" y="2773163"/>
            <a:ext cx="1732599" cy="1732599"/>
          </a:xfrm>
          <a:prstGeom prst="rect">
            <a:avLst/>
          </a:prstGeom>
        </p:spPr>
        <p:txBody>
          <a:bodyPr lIns="91439" rIns="91439">
            <a:noAutofit/>
          </a:bodyPr>
          <a:lstStyle/>
          <a:p>
            <a:endParaRPr/>
          </a:p>
        </p:txBody>
      </p:sp>
      <p:sp>
        <p:nvSpPr>
          <p:cNvPr id="1406" name="Picture Placeholder 2"/>
          <p:cNvSpPr>
            <a:spLocks noGrp="1"/>
          </p:cNvSpPr>
          <p:nvPr>
            <p:ph type="pic" sz="quarter" idx="15"/>
          </p:nvPr>
        </p:nvSpPr>
        <p:spPr>
          <a:xfrm>
            <a:off x="6418986" y="2773163"/>
            <a:ext cx="1732599" cy="1732599"/>
          </a:xfrm>
          <a:prstGeom prst="rect">
            <a:avLst/>
          </a:prstGeom>
        </p:spPr>
        <p:txBody>
          <a:bodyPr lIns="91439" rIns="91439">
            <a:noAutofit/>
          </a:bodyPr>
          <a:lstStyle/>
          <a:p>
            <a:endParaRPr/>
          </a:p>
        </p:txBody>
      </p:sp>
      <p:sp>
        <p:nvSpPr>
          <p:cNvPr id="1407" name="Picture Placeholder 2"/>
          <p:cNvSpPr>
            <a:spLocks noGrp="1"/>
          </p:cNvSpPr>
          <p:nvPr>
            <p:ph type="pic" sz="quarter" idx="16"/>
          </p:nvPr>
        </p:nvSpPr>
        <p:spPr>
          <a:xfrm>
            <a:off x="8926727" y="2773163"/>
            <a:ext cx="1732599" cy="1732599"/>
          </a:xfrm>
          <a:prstGeom prst="rect">
            <a:avLst/>
          </a:prstGeom>
        </p:spPr>
        <p:txBody>
          <a:bodyPr lIns="91439" rIns="91439">
            <a:noAutofit/>
          </a:bodyPr>
          <a:lstStyle/>
          <a:p>
            <a:endParaRPr/>
          </a:p>
        </p:txBody>
      </p:sp>
      <p:sp>
        <p:nvSpPr>
          <p:cNvPr id="1408"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412" name="Group 40"/>
          <p:cNvGrpSpPr/>
          <p:nvPr/>
        </p:nvGrpSpPr>
        <p:grpSpPr>
          <a:xfrm>
            <a:off x="-35721" y="-28577"/>
            <a:ext cx="12229127" cy="6886811"/>
            <a:chOff x="0" y="0"/>
            <a:chExt cx="12229125" cy="6886809"/>
          </a:xfrm>
        </p:grpSpPr>
        <p:pic>
          <p:nvPicPr>
            <p:cNvPr id="1409" name="Picture 41" descr="Picture 41"/>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1410" name="Picture 42" descr="Picture 42"/>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1411" name="Picture 43" descr="Picture 43"/>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1417" name="Group 44"/>
          <p:cNvGrpSpPr/>
          <p:nvPr/>
        </p:nvGrpSpPr>
        <p:grpSpPr>
          <a:xfrm>
            <a:off x="-21433" y="-21432"/>
            <a:ext cx="12213433" cy="6879433"/>
            <a:chOff x="0" y="0"/>
            <a:chExt cx="12213432" cy="6879431"/>
          </a:xfrm>
        </p:grpSpPr>
        <p:grpSp>
          <p:nvGrpSpPr>
            <p:cNvPr id="1415" name="Group 45"/>
            <p:cNvGrpSpPr/>
            <p:nvPr/>
          </p:nvGrpSpPr>
          <p:grpSpPr>
            <a:xfrm>
              <a:off x="-1" y="0"/>
              <a:ext cx="12213434" cy="6879432"/>
              <a:chOff x="0" y="0"/>
              <a:chExt cx="12213432" cy="6879431"/>
            </a:xfrm>
          </p:grpSpPr>
          <p:pic>
            <p:nvPicPr>
              <p:cNvPr id="1413" name="Picture 47" descr="Picture 47"/>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1414" name="Picture 48" descr="Picture 48"/>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1416" name="Picture 46" descr="Picture 46"/>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1422" name="Group 49"/>
          <p:cNvGrpSpPr/>
          <p:nvPr/>
        </p:nvGrpSpPr>
        <p:grpSpPr>
          <a:xfrm>
            <a:off x="-28575" y="-21433"/>
            <a:ext cx="12220575" cy="6879434"/>
            <a:chOff x="0" y="0"/>
            <a:chExt cx="12220574" cy="6879432"/>
          </a:xfrm>
        </p:grpSpPr>
        <p:grpSp>
          <p:nvGrpSpPr>
            <p:cNvPr id="1420" name="Group 50"/>
            <p:cNvGrpSpPr/>
            <p:nvPr/>
          </p:nvGrpSpPr>
          <p:grpSpPr>
            <a:xfrm>
              <a:off x="0" y="-1"/>
              <a:ext cx="12220575" cy="6879434"/>
              <a:chOff x="0" y="0"/>
              <a:chExt cx="12220574" cy="6879432"/>
            </a:xfrm>
          </p:grpSpPr>
          <p:pic>
            <p:nvPicPr>
              <p:cNvPr id="1418" name="Picture 52" descr="Picture 52"/>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1419" name="Picture 53" descr="Picture 53"/>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1421" name="Picture 51" descr="Picture 51"/>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1423"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Dark Profile 2">
    <p:bg>
      <p:bgPr>
        <a:solidFill>
          <a:srgbClr val="13010B"/>
        </a:solidFill>
        <a:effectLst/>
      </p:bgPr>
    </p:bg>
    <p:spTree>
      <p:nvGrpSpPr>
        <p:cNvPr id="1" name=""/>
        <p:cNvGrpSpPr/>
        <p:nvPr/>
      </p:nvGrpSpPr>
      <p:grpSpPr>
        <a:xfrm>
          <a:off x="0" y="0"/>
          <a:ext cx="0" cy="0"/>
          <a:chOff x="0" y="0"/>
          <a:chExt cx="0" cy="0"/>
        </a:xfrm>
      </p:grpSpPr>
      <p:pic>
        <p:nvPicPr>
          <p:cNvPr id="1430"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1431"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432" name="Picture Placeholder 2"/>
          <p:cNvSpPr>
            <a:spLocks noGrp="1"/>
          </p:cNvSpPr>
          <p:nvPr>
            <p:ph type="pic" sz="quarter" idx="13"/>
          </p:nvPr>
        </p:nvSpPr>
        <p:spPr>
          <a:xfrm>
            <a:off x="1939600" y="1823776"/>
            <a:ext cx="1149688" cy="1149687"/>
          </a:xfrm>
          <a:prstGeom prst="rect">
            <a:avLst/>
          </a:prstGeom>
        </p:spPr>
        <p:txBody>
          <a:bodyPr lIns="91439" rIns="91439">
            <a:noAutofit/>
          </a:bodyPr>
          <a:lstStyle/>
          <a:p>
            <a:endParaRPr/>
          </a:p>
        </p:txBody>
      </p:sp>
      <p:sp>
        <p:nvSpPr>
          <p:cNvPr id="1433" name="Body Level One…"/>
          <p:cNvSpPr txBox="1">
            <a:spLocks noGrp="1"/>
          </p:cNvSpPr>
          <p:nvPr>
            <p:ph type="body" sz="quarter" idx="1"/>
          </p:nvPr>
        </p:nvSpPr>
        <p:spPr>
          <a:xfrm>
            <a:off x="1724534" y="3092711"/>
            <a:ext cx="1575712" cy="399789"/>
          </a:xfrm>
          <a:prstGeom prst="rect">
            <a:avLst/>
          </a:prstGeom>
        </p:spPr>
        <p:txBody>
          <a:bodyPr lIns="0" tIns="0" rIns="0" bIns="0"/>
          <a:lstStyle>
            <a:lvl1pPr marL="0" indent="0" algn="ctr">
              <a:buSzTx/>
              <a:buFontTx/>
              <a:buNone/>
              <a:defRPr sz="1200" b="1">
                <a:solidFill>
                  <a:srgbClr val="FFFFFF"/>
                </a:solidFill>
                <a:latin typeface="Verdana"/>
                <a:ea typeface="Verdana"/>
                <a:cs typeface="Verdana"/>
                <a:sym typeface="Verdana"/>
              </a:defRPr>
            </a:lvl1pPr>
            <a:lvl2pPr marL="0" indent="257167" algn="ctr">
              <a:buSzTx/>
              <a:buFontTx/>
              <a:buNone/>
              <a:defRPr sz="1200" b="1">
                <a:solidFill>
                  <a:srgbClr val="FFFFFF"/>
                </a:solidFill>
                <a:latin typeface="Verdana"/>
                <a:ea typeface="Verdana"/>
                <a:cs typeface="Verdana"/>
                <a:sym typeface="Verdana"/>
              </a:defRPr>
            </a:lvl2pPr>
            <a:lvl3pPr marL="0" indent="514337" algn="ctr">
              <a:buSzTx/>
              <a:buFontTx/>
              <a:buNone/>
              <a:defRPr sz="1200" b="1">
                <a:solidFill>
                  <a:srgbClr val="FFFFFF"/>
                </a:solidFill>
                <a:latin typeface="Verdana"/>
                <a:ea typeface="Verdana"/>
                <a:cs typeface="Verdana"/>
                <a:sym typeface="Verdana"/>
              </a:defRPr>
            </a:lvl3pPr>
            <a:lvl4pPr marL="0" indent="771506" algn="ctr">
              <a:buSzTx/>
              <a:buFontTx/>
              <a:buNone/>
              <a:defRPr sz="1200" b="1">
                <a:solidFill>
                  <a:srgbClr val="FFFFFF"/>
                </a:solidFill>
                <a:latin typeface="Verdana"/>
                <a:ea typeface="Verdana"/>
                <a:cs typeface="Verdana"/>
                <a:sym typeface="Verdana"/>
              </a:defRPr>
            </a:lvl4pPr>
            <a:lvl5pPr marL="0" indent="1028675" algn="ctr">
              <a:buSzTx/>
              <a:buFontTx/>
              <a:buNone/>
              <a:defRPr sz="1200" b="1">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34" name="Text Placeholder 10"/>
          <p:cNvSpPr>
            <a:spLocks noGrp="1"/>
          </p:cNvSpPr>
          <p:nvPr>
            <p:ph type="body" sz="quarter" idx="14"/>
          </p:nvPr>
        </p:nvSpPr>
        <p:spPr>
          <a:xfrm>
            <a:off x="1724534" y="3492500"/>
            <a:ext cx="1575712" cy="393700"/>
          </a:xfrm>
          <a:prstGeom prst="rect">
            <a:avLst/>
          </a:prstGeom>
        </p:spPr>
        <p:txBody>
          <a:bodyPr lIns="0" tIns="0" rIns="0" bIns="0"/>
          <a:lstStyle/>
          <a:p>
            <a:pPr marL="0" indent="0" algn="ctr">
              <a:buSzTx/>
              <a:buFontTx/>
              <a:buNone/>
              <a:defRPr sz="1000">
                <a:solidFill>
                  <a:srgbClr val="FFFFFF"/>
                </a:solidFill>
                <a:latin typeface="Verdana"/>
                <a:ea typeface="Verdana"/>
                <a:cs typeface="Verdana"/>
                <a:sym typeface="Verdana"/>
              </a:defRPr>
            </a:pPr>
            <a:endParaRPr/>
          </a:p>
        </p:txBody>
      </p:sp>
      <p:sp>
        <p:nvSpPr>
          <p:cNvPr id="1435" name="Picture Placeholder 2"/>
          <p:cNvSpPr>
            <a:spLocks noGrp="1"/>
          </p:cNvSpPr>
          <p:nvPr>
            <p:ph type="pic" sz="quarter" idx="15"/>
          </p:nvPr>
        </p:nvSpPr>
        <p:spPr>
          <a:xfrm>
            <a:off x="4239519" y="1823776"/>
            <a:ext cx="1149687" cy="1149687"/>
          </a:xfrm>
          <a:prstGeom prst="rect">
            <a:avLst/>
          </a:prstGeom>
        </p:spPr>
        <p:txBody>
          <a:bodyPr lIns="91439" rIns="91439">
            <a:noAutofit/>
          </a:bodyPr>
          <a:lstStyle/>
          <a:p>
            <a:endParaRPr/>
          </a:p>
        </p:txBody>
      </p:sp>
      <p:sp>
        <p:nvSpPr>
          <p:cNvPr id="1436" name="Text Placeholder 10"/>
          <p:cNvSpPr>
            <a:spLocks noGrp="1"/>
          </p:cNvSpPr>
          <p:nvPr>
            <p:ph type="body" sz="quarter" idx="16"/>
          </p:nvPr>
        </p:nvSpPr>
        <p:spPr>
          <a:xfrm>
            <a:off x="4052449" y="3092711"/>
            <a:ext cx="1575712" cy="399789"/>
          </a:xfrm>
          <a:prstGeom prst="rect">
            <a:avLst/>
          </a:prstGeom>
        </p:spPr>
        <p:txBody>
          <a:bodyPr lIns="0" tIns="0" rIns="0" bIns="0"/>
          <a:lstStyle/>
          <a:p>
            <a:pPr marL="0" indent="0" algn="ctr">
              <a:buSzTx/>
              <a:buFontTx/>
              <a:buNone/>
              <a:defRPr sz="1200" b="1">
                <a:solidFill>
                  <a:srgbClr val="FFFFFF"/>
                </a:solidFill>
                <a:latin typeface="Verdana"/>
                <a:ea typeface="Verdana"/>
                <a:cs typeface="Verdana"/>
                <a:sym typeface="Verdana"/>
              </a:defRPr>
            </a:pPr>
            <a:endParaRPr/>
          </a:p>
        </p:txBody>
      </p:sp>
      <p:sp>
        <p:nvSpPr>
          <p:cNvPr id="1437" name="Text Placeholder 10"/>
          <p:cNvSpPr>
            <a:spLocks noGrp="1"/>
          </p:cNvSpPr>
          <p:nvPr>
            <p:ph type="body" sz="quarter" idx="17"/>
          </p:nvPr>
        </p:nvSpPr>
        <p:spPr>
          <a:xfrm>
            <a:off x="4052449" y="3492500"/>
            <a:ext cx="1575712" cy="393700"/>
          </a:xfrm>
          <a:prstGeom prst="rect">
            <a:avLst/>
          </a:prstGeom>
        </p:spPr>
        <p:txBody>
          <a:bodyPr lIns="0" tIns="0" rIns="0" bIns="0"/>
          <a:lstStyle/>
          <a:p>
            <a:pPr marL="0" indent="0" algn="ctr">
              <a:buSzTx/>
              <a:buFontTx/>
              <a:buNone/>
              <a:defRPr sz="1000">
                <a:solidFill>
                  <a:srgbClr val="FFFFFF"/>
                </a:solidFill>
                <a:latin typeface="Verdana"/>
                <a:ea typeface="Verdana"/>
                <a:cs typeface="Verdana"/>
                <a:sym typeface="Verdana"/>
              </a:defRPr>
            </a:pPr>
            <a:endParaRPr/>
          </a:p>
        </p:txBody>
      </p:sp>
      <p:sp>
        <p:nvSpPr>
          <p:cNvPr id="1438" name="Picture Placeholder 2"/>
          <p:cNvSpPr>
            <a:spLocks noGrp="1"/>
          </p:cNvSpPr>
          <p:nvPr>
            <p:ph type="pic" sz="quarter" idx="18"/>
          </p:nvPr>
        </p:nvSpPr>
        <p:spPr>
          <a:xfrm>
            <a:off x="6539438" y="1823776"/>
            <a:ext cx="1149687" cy="1149687"/>
          </a:xfrm>
          <a:prstGeom prst="rect">
            <a:avLst/>
          </a:prstGeom>
        </p:spPr>
        <p:txBody>
          <a:bodyPr lIns="91439" rIns="91439">
            <a:noAutofit/>
          </a:bodyPr>
          <a:lstStyle/>
          <a:p>
            <a:endParaRPr/>
          </a:p>
        </p:txBody>
      </p:sp>
      <p:sp>
        <p:nvSpPr>
          <p:cNvPr id="1439" name="Text Placeholder 10"/>
          <p:cNvSpPr>
            <a:spLocks noGrp="1"/>
          </p:cNvSpPr>
          <p:nvPr>
            <p:ph type="body" sz="quarter" idx="19"/>
          </p:nvPr>
        </p:nvSpPr>
        <p:spPr>
          <a:xfrm>
            <a:off x="6380364" y="3092711"/>
            <a:ext cx="1575712" cy="399789"/>
          </a:xfrm>
          <a:prstGeom prst="rect">
            <a:avLst/>
          </a:prstGeom>
        </p:spPr>
        <p:txBody>
          <a:bodyPr lIns="0" tIns="0" rIns="0" bIns="0"/>
          <a:lstStyle/>
          <a:p>
            <a:pPr marL="0" indent="0" algn="ctr">
              <a:buSzTx/>
              <a:buFontTx/>
              <a:buNone/>
              <a:defRPr sz="1200" b="1">
                <a:solidFill>
                  <a:srgbClr val="FFFFFF"/>
                </a:solidFill>
                <a:latin typeface="Verdana"/>
                <a:ea typeface="Verdana"/>
                <a:cs typeface="Verdana"/>
                <a:sym typeface="Verdana"/>
              </a:defRPr>
            </a:pPr>
            <a:endParaRPr/>
          </a:p>
        </p:txBody>
      </p:sp>
      <p:sp>
        <p:nvSpPr>
          <p:cNvPr id="1440" name="Text Placeholder 10"/>
          <p:cNvSpPr>
            <a:spLocks noGrp="1"/>
          </p:cNvSpPr>
          <p:nvPr>
            <p:ph type="body" sz="quarter" idx="20"/>
          </p:nvPr>
        </p:nvSpPr>
        <p:spPr>
          <a:xfrm>
            <a:off x="6380364" y="3492500"/>
            <a:ext cx="1575712" cy="393700"/>
          </a:xfrm>
          <a:prstGeom prst="rect">
            <a:avLst/>
          </a:prstGeom>
        </p:spPr>
        <p:txBody>
          <a:bodyPr lIns="0" tIns="0" rIns="0" bIns="0"/>
          <a:lstStyle/>
          <a:p>
            <a:pPr marL="0" indent="0" algn="ctr">
              <a:buSzTx/>
              <a:buFontTx/>
              <a:buNone/>
              <a:defRPr sz="1000">
                <a:solidFill>
                  <a:srgbClr val="FFFFFF"/>
                </a:solidFill>
                <a:latin typeface="Verdana"/>
                <a:ea typeface="Verdana"/>
                <a:cs typeface="Verdana"/>
                <a:sym typeface="Verdana"/>
              </a:defRPr>
            </a:pPr>
            <a:endParaRPr/>
          </a:p>
        </p:txBody>
      </p:sp>
      <p:sp>
        <p:nvSpPr>
          <p:cNvPr id="1441" name="Picture Placeholder 2"/>
          <p:cNvSpPr>
            <a:spLocks noGrp="1"/>
          </p:cNvSpPr>
          <p:nvPr>
            <p:ph type="pic" sz="quarter" idx="21"/>
          </p:nvPr>
        </p:nvSpPr>
        <p:spPr>
          <a:xfrm>
            <a:off x="8921290" y="1823776"/>
            <a:ext cx="1149687" cy="1149687"/>
          </a:xfrm>
          <a:prstGeom prst="rect">
            <a:avLst/>
          </a:prstGeom>
        </p:spPr>
        <p:txBody>
          <a:bodyPr lIns="91439" rIns="91439">
            <a:noAutofit/>
          </a:bodyPr>
          <a:lstStyle/>
          <a:p>
            <a:endParaRPr/>
          </a:p>
        </p:txBody>
      </p:sp>
      <p:sp>
        <p:nvSpPr>
          <p:cNvPr id="1442" name="Text Placeholder 10"/>
          <p:cNvSpPr>
            <a:spLocks noGrp="1"/>
          </p:cNvSpPr>
          <p:nvPr>
            <p:ph type="body" sz="quarter" idx="22"/>
          </p:nvPr>
        </p:nvSpPr>
        <p:spPr>
          <a:xfrm>
            <a:off x="8708277" y="3092711"/>
            <a:ext cx="1575712" cy="399789"/>
          </a:xfrm>
          <a:prstGeom prst="rect">
            <a:avLst/>
          </a:prstGeom>
        </p:spPr>
        <p:txBody>
          <a:bodyPr lIns="0" tIns="0" rIns="0" bIns="0"/>
          <a:lstStyle/>
          <a:p>
            <a:pPr marL="0" indent="0" algn="ctr">
              <a:buSzTx/>
              <a:buFontTx/>
              <a:buNone/>
              <a:defRPr sz="1200" b="1">
                <a:solidFill>
                  <a:srgbClr val="FFFFFF"/>
                </a:solidFill>
                <a:latin typeface="Verdana"/>
                <a:ea typeface="Verdana"/>
                <a:cs typeface="Verdana"/>
                <a:sym typeface="Verdana"/>
              </a:defRPr>
            </a:pPr>
            <a:endParaRPr/>
          </a:p>
        </p:txBody>
      </p:sp>
      <p:sp>
        <p:nvSpPr>
          <p:cNvPr id="1443" name="Text Placeholder 10"/>
          <p:cNvSpPr>
            <a:spLocks noGrp="1"/>
          </p:cNvSpPr>
          <p:nvPr>
            <p:ph type="body" sz="quarter" idx="23"/>
          </p:nvPr>
        </p:nvSpPr>
        <p:spPr>
          <a:xfrm>
            <a:off x="8708277" y="3492500"/>
            <a:ext cx="1575712" cy="393700"/>
          </a:xfrm>
          <a:prstGeom prst="rect">
            <a:avLst/>
          </a:prstGeom>
        </p:spPr>
        <p:txBody>
          <a:bodyPr lIns="0" tIns="0" rIns="0" bIns="0"/>
          <a:lstStyle/>
          <a:p>
            <a:pPr marL="0" indent="0" algn="ctr">
              <a:buSzTx/>
              <a:buFontTx/>
              <a:buNone/>
              <a:defRPr sz="1000">
                <a:solidFill>
                  <a:srgbClr val="FFFFFF"/>
                </a:solidFill>
                <a:latin typeface="Verdana"/>
                <a:ea typeface="Verdana"/>
                <a:cs typeface="Verdana"/>
                <a:sym typeface="Verdana"/>
              </a:defRPr>
            </a:pPr>
            <a:endParaRPr/>
          </a:p>
        </p:txBody>
      </p:sp>
      <p:sp>
        <p:nvSpPr>
          <p:cNvPr id="1444" name="Picture Placeholder 2"/>
          <p:cNvSpPr>
            <a:spLocks noGrp="1"/>
          </p:cNvSpPr>
          <p:nvPr>
            <p:ph type="pic" sz="quarter" idx="24"/>
          </p:nvPr>
        </p:nvSpPr>
        <p:spPr>
          <a:xfrm>
            <a:off x="1939600" y="4224075"/>
            <a:ext cx="1149688" cy="1149687"/>
          </a:xfrm>
          <a:prstGeom prst="rect">
            <a:avLst/>
          </a:prstGeom>
        </p:spPr>
        <p:txBody>
          <a:bodyPr lIns="91439" rIns="91439">
            <a:noAutofit/>
          </a:bodyPr>
          <a:lstStyle/>
          <a:p>
            <a:endParaRPr/>
          </a:p>
        </p:txBody>
      </p:sp>
      <p:sp>
        <p:nvSpPr>
          <p:cNvPr id="1445" name="Text Placeholder 10"/>
          <p:cNvSpPr>
            <a:spLocks noGrp="1"/>
          </p:cNvSpPr>
          <p:nvPr>
            <p:ph type="body" sz="quarter" idx="25"/>
          </p:nvPr>
        </p:nvSpPr>
        <p:spPr>
          <a:xfrm>
            <a:off x="1724534" y="5493011"/>
            <a:ext cx="1575712" cy="399789"/>
          </a:xfrm>
          <a:prstGeom prst="rect">
            <a:avLst/>
          </a:prstGeom>
        </p:spPr>
        <p:txBody>
          <a:bodyPr lIns="0" tIns="0" rIns="0" bIns="0"/>
          <a:lstStyle/>
          <a:p>
            <a:pPr marL="0" indent="0" algn="ctr">
              <a:buSzTx/>
              <a:buFontTx/>
              <a:buNone/>
              <a:defRPr sz="1200" b="1">
                <a:solidFill>
                  <a:srgbClr val="FFFFFF"/>
                </a:solidFill>
                <a:latin typeface="Verdana"/>
                <a:ea typeface="Verdana"/>
                <a:cs typeface="Verdana"/>
                <a:sym typeface="Verdana"/>
              </a:defRPr>
            </a:pPr>
            <a:endParaRPr/>
          </a:p>
        </p:txBody>
      </p:sp>
      <p:sp>
        <p:nvSpPr>
          <p:cNvPr id="1446" name="Text Placeholder 10"/>
          <p:cNvSpPr>
            <a:spLocks noGrp="1"/>
          </p:cNvSpPr>
          <p:nvPr>
            <p:ph type="body" sz="quarter" idx="26"/>
          </p:nvPr>
        </p:nvSpPr>
        <p:spPr>
          <a:xfrm>
            <a:off x="1724534" y="5892800"/>
            <a:ext cx="1575712" cy="393700"/>
          </a:xfrm>
          <a:prstGeom prst="rect">
            <a:avLst/>
          </a:prstGeom>
        </p:spPr>
        <p:txBody>
          <a:bodyPr lIns="0" tIns="0" rIns="0" bIns="0"/>
          <a:lstStyle/>
          <a:p>
            <a:pPr marL="0" indent="0" algn="ctr">
              <a:buSzTx/>
              <a:buFontTx/>
              <a:buNone/>
              <a:defRPr sz="1000">
                <a:solidFill>
                  <a:srgbClr val="FFFFFF"/>
                </a:solidFill>
                <a:latin typeface="Verdana"/>
                <a:ea typeface="Verdana"/>
                <a:cs typeface="Verdana"/>
                <a:sym typeface="Verdana"/>
              </a:defRPr>
            </a:pPr>
            <a:endParaRPr/>
          </a:p>
        </p:txBody>
      </p:sp>
      <p:sp>
        <p:nvSpPr>
          <p:cNvPr id="1447" name="Picture Placeholder 2"/>
          <p:cNvSpPr>
            <a:spLocks noGrp="1"/>
          </p:cNvSpPr>
          <p:nvPr>
            <p:ph type="pic" sz="quarter" idx="27"/>
          </p:nvPr>
        </p:nvSpPr>
        <p:spPr>
          <a:xfrm>
            <a:off x="4239519" y="4224075"/>
            <a:ext cx="1149687" cy="1149687"/>
          </a:xfrm>
          <a:prstGeom prst="rect">
            <a:avLst/>
          </a:prstGeom>
        </p:spPr>
        <p:txBody>
          <a:bodyPr lIns="91439" rIns="91439">
            <a:noAutofit/>
          </a:bodyPr>
          <a:lstStyle/>
          <a:p>
            <a:endParaRPr/>
          </a:p>
        </p:txBody>
      </p:sp>
      <p:sp>
        <p:nvSpPr>
          <p:cNvPr id="1448" name="Text Placeholder 10"/>
          <p:cNvSpPr>
            <a:spLocks noGrp="1"/>
          </p:cNvSpPr>
          <p:nvPr>
            <p:ph type="body" sz="quarter" idx="28"/>
          </p:nvPr>
        </p:nvSpPr>
        <p:spPr>
          <a:xfrm>
            <a:off x="4052449" y="5493011"/>
            <a:ext cx="1575712" cy="399789"/>
          </a:xfrm>
          <a:prstGeom prst="rect">
            <a:avLst/>
          </a:prstGeom>
        </p:spPr>
        <p:txBody>
          <a:bodyPr lIns="0" tIns="0" rIns="0" bIns="0"/>
          <a:lstStyle/>
          <a:p>
            <a:pPr marL="0" indent="0" algn="ctr">
              <a:buSzTx/>
              <a:buFontTx/>
              <a:buNone/>
              <a:defRPr sz="1200" b="1">
                <a:solidFill>
                  <a:srgbClr val="FFFFFF"/>
                </a:solidFill>
                <a:latin typeface="Verdana"/>
                <a:ea typeface="Verdana"/>
                <a:cs typeface="Verdana"/>
                <a:sym typeface="Verdana"/>
              </a:defRPr>
            </a:pPr>
            <a:endParaRPr/>
          </a:p>
        </p:txBody>
      </p:sp>
      <p:sp>
        <p:nvSpPr>
          <p:cNvPr id="1449" name="Text Placeholder 10"/>
          <p:cNvSpPr>
            <a:spLocks noGrp="1"/>
          </p:cNvSpPr>
          <p:nvPr>
            <p:ph type="body" sz="quarter" idx="29"/>
          </p:nvPr>
        </p:nvSpPr>
        <p:spPr>
          <a:xfrm>
            <a:off x="4052449" y="5892800"/>
            <a:ext cx="1575712" cy="393700"/>
          </a:xfrm>
          <a:prstGeom prst="rect">
            <a:avLst/>
          </a:prstGeom>
        </p:spPr>
        <p:txBody>
          <a:bodyPr lIns="0" tIns="0" rIns="0" bIns="0"/>
          <a:lstStyle/>
          <a:p>
            <a:pPr marL="0" indent="0" algn="ctr">
              <a:buSzTx/>
              <a:buFontTx/>
              <a:buNone/>
              <a:defRPr sz="1000">
                <a:solidFill>
                  <a:srgbClr val="FFFFFF"/>
                </a:solidFill>
                <a:latin typeface="Verdana"/>
                <a:ea typeface="Verdana"/>
                <a:cs typeface="Verdana"/>
                <a:sym typeface="Verdana"/>
              </a:defRPr>
            </a:pPr>
            <a:endParaRPr/>
          </a:p>
        </p:txBody>
      </p:sp>
      <p:sp>
        <p:nvSpPr>
          <p:cNvPr id="1450" name="Picture Placeholder 2"/>
          <p:cNvSpPr>
            <a:spLocks noGrp="1"/>
          </p:cNvSpPr>
          <p:nvPr>
            <p:ph type="pic" sz="quarter" idx="30"/>
          </p:nvPr>
        </p:nvSpPr>
        <p:spPr>
          <a:xfrm>
            <a:off x="6539438" y="4224075"/>
            <a:ext cx="1149687" cy="1149687"/>
          </a:xfrm>
          <a:prstGeom prst="rect">
            <a:avLst/>
          </a:prstGeom>
        </p:spPr>
        <p:txBody>
          <a:bodyPr lIns="91439" rIns="91439">
            <a:noAutofit/>
          </a:bodyPr>
          <a:lstStyle/>
          <a:p>
            <a:endParaRPr/>
          </a:p>
        </p:txBody>
      </p:sp>
      <p:sp>
        <p:nvSpPr>
          <p:cNvPr id="1451" name="Text Placeholder 10"/>
          <p:cNvSpPr>
            <a:spLocks noGrp="1"/>
          </p:cNvSpPr>
          <p:nvPr>
            <p:ph type="body" sz="quarter" idx="31"/>
          </p:nvPr>
        </p:nvSpPr>
        <p:spPr>
          <a:xfrm>
            <a:off x="6380364" y="5493011"/>
            <a:ext cx="1575712" cy="399789"/>
          </a:xfrm>
          <a:prstGeom prst="rect">
            <a:avLst/>
          </a:prstGeom>
        </p:spPr>
        <p:txBody>
          <a:bodyPr lIns="0" tIns="0" rIns="0" bIns="0"/>
          <a:lstStyle/>
          <a:p>
            <a:pPr marL="0" indent="0" algn="ctr">
              <a:buSzTx/>
              <a:buFontTx/>
              <a:buNone/>
              <a:defRPr sz="1200" b="1">
                <a:solidFill>
                  <a:srgbClr val="FFFFFF"/>
                </a:solidFill>
                <a:latin typeface="Verdana"/>
                <a:ea typeface="Verdana"/>
                <a:cs typeface="Verdana"/>
                <a:sym typeface="Verdana"/>
              </a:defRPr>
            </a:pPr>
            <a:endParaRPr/>
          </a:p>
        </p:txBody>
      </p:sp>
      <p:sp>
        <p:nvSpPr>
          <p:cNvPr id="1452" name="Text Placeholder 10"/>
          <p:cNvSpPr>
            <a:spLocks noGrp="1"/>
          </p:cNvSpPr>
          <p:nvPr>
            <p:ph type="body" sz="quarter" idx="32"/>
          </p:nvPr>
        </p:nvSpPr>
        <p:spPr>
          <a:xfrm>
            <a:off x="6380364" y="5892800"/>
            <a:ext cx="1575712" cy="393700"/>
          </a:xfrm>
          <a:prstGeom prst="rect">
            <a:avLst/>
          </a:prstGeom>
        </p:spPr>
        <p:txBody>
          <a:bodyPr lIns="0" tIns="0" rIns="0" bIns="0"/>
          <a:lstStyle/>
          <a:p>
            <a:pPr marL="0" indent="0" algn="ctr">
              <a:buSzTx/>
              <a:buFontTx/>
              <a:buNone/>
              <a:defRPr sz="1000">
                <a:solidFill>
                  <a:srgbClr val="FFFFFF"/>
                </a:solidFill>
                <a:latin typeface="Verdana"/>
                <a:ea typeface="Verdana"/>
                <a:cs typeface="Verdana"/>
                <a:sym typeface="Verdana"/>
              </a:defRPr>
            </a:pPr>
            <a:endParaRPr/>
          </a:p>
        </p:txBody>
      </p:sp>
      <p:sp>
        <p:nvSpPr>
          <p:cNvPr id="1453" name="Picture Placeholder 2"/>
          <p:cNvSpPr>
            <a:spLocks noGrp="1"/>
          </p:cNvSpPr>
          <p:nvPr>
            <p:ph type="pic" sz="quarter" idx="33"/>
          </p:nvPr>
        </p:nvSpPr>
        <p:spPr>
          <a:xfrm>
            <a:off x="8921290" y="4224075"/>
            <a:ext cx="1149687" cy="1149687"/>
          </a:xfrm>
          <a:prstGeom prst="rect">
            <a:avLst/>
          </a:prstGeom>
        </p:spPr>
        <p:txBody>
          <a:bodyPr lIns="91439" rIns="91439">
            <a:noAutofit/>
          </a:bodyPr>
          <a:lstStyle/>
          <a:p>
            <a:endParaRPr/>
          </a:p>
        </p:txBody>
      </p:sp>
      <p:sp>
        <p:nvSpPr>
          <p:cNvPr id="1454" name="Text Placeholder 10"/>
          <p:cNvSpPr>
            <a:spLocks noGrp="1"/>
          </p:cNvSpPr>
          <p:nvPr>
            <p:ph type="body" sz="quarter" idx="34"/>
          </p:nvPr>
        </p:nvSpPr>
        <p:spPr>
          <a:xfrm>
            <a:off x="8708277" y="5493011"/>
            <a:ext cx="1575712" cy="399789"/>
          </a:xfrm>
          <a:prstGeom prst="rect">
            <a:avLst/>
          </a:prstGeom>
        </p:spPr>
        <p:txBody>
          <a:bodyPr lIns="0" tIns="0" rIns="0" bIns="0"/>
          <a:lstStyle/>
          <a:p>
            <a:pPr marL="0" indent="0" algn="ctr">
              <a:buSzTx/>
              <a:buFontTx/>
              <a:buNone/>
              <a:defRPr sz="1200" b="1">
                <a:solidFill>
                  <a:srgbClr val="FFFFFF"/>
                </a:solidFill>
                <a:latin typeface="Verdana"/>
                <a:ea typeface="Verdana"/>
                <a:cs typeface="Verdana"/>
                <a:sym typeface="Verdana"/>
              </a:defRPr>
            </a:pPr>
            <a:endParaRPr/>
          </a:p>
        </p:txBody>
      </p:sp>
      <p:sp>
        <p:nvSpPr>
          <p:cNvPr id="1455" name="Text Placeholder 10"/>
          <p:cNvSpPr>
            <a:spLocks noGrp="1"/>
          </p:cNvSpPr>
          <p:nvPr>
            <p:ph type="body" sz="quarter" idx="35"/>
          </p:nvPr>
        </p:nvSpPr>
        <p:spPr>
          <a:xfrm>
            <a:off x="8708277" y="5892800"/>
            <a:ext cx="1575712" cy="393700"/>
          </a:xfrm>
          <a:prstGeom prst="rect">
            <a:avLst/>
          </a:prstGeom>
        </p:spPr>
        <p:txBody>
          <a:bodyPr lIns="0" tIns="0" rIns="0" bIns="0"/>
          <a:lstStyle/>
          <a:p>
            <a:pPr marL="0" indent="0" algn="ctr">
              <a:buSzTx/>
              <a:buFontTx/>
              <a:buNone/>
              <a:defRPr sz="1000">
                <a:solidFill>
                  <a:srgbClr val="FFFFFF"/>
                </a:solidFill>
                <a:latin typeface="Verdana"/>
                <a:ea typeface="Verdana"/>
                <a:cs typeface="Verdana"/>
                <a:sym typeface="Verdana"/>
              </a:defRPr>
            </a:pPr>
            <a:endParaRPr/>
          </a:p>
        </p:txBody>
      </p:sp>
      <p:sp>
        <p:nvSpPr>
          <p:cNvPr id="1456"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460" name="Group 80"/>
          <p:cNvGrpSpPr/>
          <p:nvPr/>
        </p:nvGrpSpPr>
        <p:grpSpPr>
          <a:xfrm>
            <a:off x="-35721" y="-28577"/>
            <a:ext cx="12229127" cy="6886811"/>
            <a:chOff x="0" y="0"/>
            <a:chExt cx="12229125" cy="6886809"/>
          </a:xfrm>
        </p:grpSpPr>
        <p:pic>
          <p:nvPicPr>
            <p:cNvPr id="1457" name="Picture 81" descr="Picture 81"/>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1458" name="Picture 82" descr="Picture 82"/>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1459" name="Picture 83" descr="Picture 83"/>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1465" name="Group 84"/>
          <p:cNvGrpSpPr/>
          <p:nvPr/>
        </p:nvGrpSpPr>
        <p:grpSpPr>
          <a:xfrm>
            <a:off x="-21433" y="-21432"/>
            <a:ext cx="12213433" cy="6879433"/>
            <a:chOff x="0" y="0"/>
            <a:chExt cx="12213432" cy="6879431"/>
          </a:xfrm>
        </p:grpSpPr>
        <p:grpSp>
          <p:nvGrpSpPr>
            <p:cNvPr id="1463" name="Group 85"/>
            <p:cNvGrpSpPr/>
            <p:nvPr/>
          </p:nvGrpSpPr>
          <p:grpSpPr>
            <a:xfrm>
              <a:off x="-1" y="0"/>
              <a:ext cx="12213434" cy="6879432"/>
              <a:chOff x="0" y="0"/>
              <a:chExt cx="12213432" cy="6879431"/>
            </a:xfrm>
          </p:grpSpPr>
          <p:pic>
            <p:nvPicPr>
              <p:cNvPr id="1461" name="Picture 87" descr="Picture 87"/>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1462" name="Picture 88" descr="Picture 88"/>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1464" name="Picture 86" descr="Picture 86"/>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1470" name="Group 89"/>
          <p:cNvGrpSpPr/>
          <p:nvPr/>
        </p:nvGrpSpPr>
        <p:grpSpPr>
          <a:xfrm>
            <a:off x="-28575" y="-21433"/>
            <a:ext cx="12220575" cy="6879434"/>
            <a:chOff x="0" y="0"/>
            <a:chExt cx="12220574" cy="6879432"/>
          </a:xfrm>
        </p:grpSpPr>
        <p:grpSp>
          <p:nvGrpSpPr>
            <p:cNvPr id="1468" name="Group 90"/>
            <p:cNvGrpSpPr/>
            <p:nvPr/>
          </p:nvGrpSpPr>
          <p:grpSpPr>
            <a:xfrm>
              <a:off x="0" y="-1"/>
              <a:ext cx="12220575" cy="6879434"/>
              <a:chOff x="0" y="0"/>
              <a:chExt cx="12220574" cy="6879432"/>
            </a:xfrm>
          </p:grpSpPr>
          <p:pic>
            <p:nvPicPr>
              <p:cNvPr id="1466" name="Picture 92" descr="Picture 92"/>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1467" name="Picture 93" descr="Picture 93"/>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1469" name="Picture 91" descr="Picture 91"/>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1471"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Dark Collage 1">
    <p:bg>
      <p:bgPr>
        <a:solidFill>
          <a:srgbClr val="13010B"/>
        </a:solidFill>
        <a:effectLst/>
      </p:bgPr>
    </p:bg>
    <p:spTree>
      <p:nvGrpSpPr>
        <p:cNvPr id="1" name=""/>
        <p:cNvGrpSpPr/>
        <p:nvPr/>
      </p:nvGrpSpPr>
      <p:grpSpPr>
        <a:xfrm>
          <a:off x="0" y="0"/>
          <a:ext cx="0" cy="0"/>
          <a:chOff x="0" y="0"/>
          <a:chExt cx="0" cy="0"/>
        </a:xfrm>
      </p:grpSpPr>
      <p:pic>
        <p:nvPicPr>
          <p:cNvPr id="1478"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1479" name="Bildplatzhalter 8"/>
          <p:cNvSpPr>
            <a:spLocks noGrp="1"/>
          </p:cNvSpPr>
          <p:nvPr>
            <p:ph type="pic" sz="quarter" idx="13"/>
          </p:nvPr>
        </p:nvSpPr>
        <p:spPr>
          <a:xfrm>
            <a:off x="124690" y="1814436"/>
            <a:ext cx="2801391" cy="2861535"/>
          </a:xfrm>
          <a:prstGeom prst="rect">
            <a:avLst/>
          </a:prstGeom>
        </p:spPr>
        <p:txBody>
          <a:bodyPr lIns="91439" rIns="91439">
            <a:noAutofit/>
          </a:bodyPr>
          <a:lstStyle/>
          <a:p>
            <a:endParaRPr/>
          </a:p>
        </p:txBody>
      </p:sp>
      <p:sp>
        <p:nvSpPr>
          <p:cNvPr id="1480"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481" name="Body Level One…"/>
          <p:cNvSpPr txBox="1">
            <a:spLocks noGrp="1"/>
          </p:cNvSpPr>
          <p:nvPr>
            <p:ph type="body" sz="quarter" idx="1"/>
          </p:nvPr>
        </p:nvSpPr>
        <p:spPr>
          <a:xfrm>
            <a:off x="838200" y="4821237"/>
            <a:ext cx="10515600" cy="1355727"/>
          </a:xfrm>
          <a:prstGeom prst="rect">
            <a:avLst/>
          </a:prstGeom>
        </p:spPr>
        <p:txBody>
          <a:bodyPr/>
          <a:lstStyle>
            <a:lvl1pPr>
              <a:defRPr sz="2200">
                <a:solidFill>
                  <a:srgbClr val="FFFFFF"/>
                </a:solidFill>
                <a:latin typeface="Verdana"/>
                <a:ea typeface="Verdana"/>
                <a:cs typeface="Verdana"/>
                <a:sym typeface="Verdana"/>
              </a:defRPr>
            </a:lvl1pPr>
            <a:lvl2pPr marL="736600" indent="-279400">
              <a:defRPr sz="2200">
                <a:solidFill>
                  <a:srgbClr val="FFFFFF"/>
                </a:solidFill>
                <a:latin typeface="Verdana"/>
                <a:ea typeface="Verdana"/>
                <a:cs typeface="Verdana"/>
                <a:sym typeface="Verdana"/>
              </a:defRPr>
            </a:lvl2pPr>
            <a:lvl3pPr marL="1273628" indent="-359228">
              <a:defRPr sz="2200">
                <a:solidFill>
                  <a:srgbClr val="FFFFFF"/>
                </a:solidFill>
                <a:latin typeface="Verdana"/>
                <a:ea typeface="Verdana"/>
                <a:cs typeface="Verdana"/>
                <a:sym typeface="Verdana"/>
              </a:defRPr>
            </a:lvl3pPr>
            <a:lvl4pPr marL="1651000" indent="-279400">
              <a:defRPr sz="2200">
                <a:solidFill>
                  <a:srgbClr val="FFFFFF"/>
                </a:solidFill>
                <a:latin typeface="Verdana"/>
                <a:ea typeface="Verdana"/>
                <a:cs typeface="Verdana"/>
                <a:sym typeface="Verdana"/>
              </a:defRPr>
            </a:lvl4pPr>
            <a:lvl5pPr marL="2108200" indent="-279400">
              <a:defRPr sz="22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82" name="Bildplatzhalter 8"/>
          <p:cNvSpPr>
            <a:spLocks noGrp="1"/>
          </p:cNvSpPr>
          <p:nvPr>
            <p:ph type="pic" sz="quarter" idx="14"/>
          </p:nvPr>
        </p:nvSpPr>
        <p:spPr>
          <a:xfrm>
            <a:off x="3058758" y="3316902"/>
            <a:ext cx="1529593" cy="1359069"/>
          </a:xfrm>
          <a:prstGeom prst="rect">
            <a:avLst/>
          </a:prstGeom>
        </p:spPr>
        <p:txBody>
          <a:bodyPr lIns="91439" rIns="91439">
            <a:noAutofit/>
          </a:bodyPr>
          <a:lstStyle/>
          <a:p>
            <a:endParaRPr/>
          </a:p>
        </p:txBody>
      </p:sp>
      <p:sp>
        <p:nvSpPr>
          <p:cNvPr id="1483" name="Bildplatzhalter 8"/>
          <p:cNvSpPr>
            <a:spLocks noGrp="1"/>
          </p:cNvSpPr>
          <p:nvPr>
            <p:ph type="pic" sz="quarter" idx="15"/>
          </p:nvPr>
        </p:nvSpPr>
        <p:spPr>
          <a:xfrm>
            <a:off x="3058758" y="1814436"/>
            <a:ext cx="1529593" cy="1359069"/>
          </a:xfrm>
          <a:prstGeom prst="rect">
            <a:avLst/>
          </a:prstGeom>
        </p:spPr>
        <p:txBody>
          <a:bodyPr lIns="91439" rIns="91439">
            <a:noAutofit/>
          </a:bodyPr>
          <a:lstStyle/>
          <a:p>
            <a:endParaRPr/>
          </a:p>
        </p:txBody>
      </p:sp>
      <p:sp>
        <p:nvSpPr>
          <p:cNvPr id="1484" name="Bildplatzhalter 8"/>
          <p:cNvSpPr>
            <a:spLocks noGrp="1"/>
          </p:cNvSpPr>
          <p:nvPr>
            <p:ph type="pic" sz="quarter" idx="16"/>
          </p:nvPr>
        </p:nvSpPr>
        <p:spPr>
          <a:xfrm>
            <a:off x="7603649" y="1814436"/>
            <a:ext cx="2087881" cy="2861535"/>
          </a:xfrm>
          <a:prstGeom prst="rect">
            <a:avLst/>
          </a:prstGeom>
        </p:spPr>
        <p:txBody>
          <a:bodyPr lIns="91439" rIns="91439">
            <a:noAutofit/>
          </a:bodyPr>
          <a:lstStyle/>
          <a:p>
            <a:endParaRPr/>
          </a:p>
        </p:txBody>
      </p:sp>
      <p:sp>
        <p:nvSpPr>
          <p:cNvPr id="1485" name="Bildplatzhalter 8"/>
          <p:cNvSpPr>
            <a:spLocks noGrp="1"/>
          </p:cNvSpPr>
          <p:nvPr>
            <p:ph type="pic" sz="quarter" idx="17"/>
          </p:nvPr>
        </p:nvSpPr>
        <p:spPr>
          <a:xfrm>
            <a:off x="9824207" y="3316902"/>
            <a:ext cx="2239638" cy="1359069"/>
          </a:xfrm>
          <a:prstGeom prst="rect">
            <a:avLst/>
          </a:prstGeom>
        </p:spPr>
        <p:txBody>
          <a:bodyPr lIns="91439" rIns="91439">
            <a:noAutofit/>
          </a:bodyPr>
          <a:lstStyle/>
          <a:p>
            <a:endParaRPr/>
          </a:p>
        </p:txBody>
      </p:sp>
      <p:sp>
        <p:nvSpPr>
          <p:cNvPr id="1486" name="Bildplatzhalter 8"/>
          <p:cNvSpPr>
            <a:spLocks noGrp="1"/>
          </p:cNvSpPr>
          <p:nvPr>
            <p:ph type="pic" sz="quarter" idx="18"/>
          </p:nvPr>
        </p:nvSpPr>
        <p:spPr>
          <a:xfrm>
            <a:off x="9824207" y="1814436"/>
            <a:ext cx="2239638" cy="1359069"/>
          </a:xfrm>
          <a:prstGeom prst="rect">
            <a:avLst/>
          </a:prstGeom>
        </p:spPr>
        <p:txBody>
          <a:bodyPr lIns="91439" rIns="91439">
            <a:noAutofit/>
          </a:bodyPr>
          <a:lstStyle/>
          <a:p>
            <a:endParaRPr/>
          </a:p>
        </p:txBody>
      </p:sp>
      <p:sp>
        <p:nvSpPr>
          <p:cNvPr id="1487" name="Bildplatzhalter 8"/>
          <p:cNvSpPr>
            <a:spLocks noGrp="1"/>
          </p:cNvSpPr>
          <p:nvPr>
            <p:ph type="pic" sz="quarter" idx="19"/>
          </p:nvPr>
        </p:nvSpPr>
        <p:spPr>
          <a:xfrm>
            <a:off x="4721028" y="3316902"/>
            <a:ext cx="2749945" cy="1359069"/>
          </a:xfrm>
          <a:prstGeom prst="rect">
            <a:avLst/>
          </a:prstGeom>
        </p:spPr>
        <p:txBody>
          <a:bodyPr lIns="91439" rIns="91439">
            <a:noAutofit/>
          </a:bodyPr>
          <a:lstStyle/>
          <a:p>
            <a:endParaRPr/>
          </a:p>
        </p:txBody>
      </p:sp>
      <p:sp>
        <p:nvSpPr>
          <p:cNvPr id="1488" name="Bildplatzhalter 8"/>
          <p:cNvSpPr>
            <a:spLocks noGrp="1"/>
          </p:cNvSpPr>
          <p:nvPr>
            <p:ph type="pic" sz="quarter" idx="20"/>
          </p:nvPr>
        </p:nvSpPr>
        <p:spPr>
          <a:xfrm>
            <a:off x="4721028" y="1814436"/>
            <a:ext cx="2749945" cy="1359069"/>
          </a:xfrm>
          <a:prstGeom prst="rect">
            <a:avLst/>
          </a:prstGeom>
        </p:spPr>
        <p:txBody>
          <a:bodyPr lIns="91439" rIns="91439">
            <a:noAutofit/>
          </a:bodyPr>
          <a:lstStyle/>
          <a:p>
            <a:endParaRPr/>
          </a:p>
        </p:txBody>
      </p:sp>
      <p:sp>
        <p:nvSpPr>
          <p:cNvPr id="1489"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493" name="Group 16"/>
          <p:cNvGrpSpPr/>
          <p:nvPr/>
        </p:nvGrpSpPr>
        <p:grpSpPr>
          <a:xfrm>
            <a:off x="-35721" y="-28577"/>
            <a:ext cx="12229127" cy="6886811"/>
            <a:chOff x="0" y="0"/>
            <a:chExt cx="12229125" cy="6886809"/>
          </a:xfrm>
        </p:grpSpPr>
        <p:pic>
          <p:nvPicPr>
            <p:cNvPr id="1490" name="Picture 17" descr="Picture 17"/>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1491" name="Picture 19" descr="Picture 19"/>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1492" name="Picture 26" descr="Picture 26"/>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1498" name="Group 27"/>
          <p:cNvGrpSpPr/>
          <p:nvPr/>
        </p:nvGrpSpPr>
        <p:grpSpPr>
          <a:xfrm>
            <a:off x="-21433" y="-21432"/>
            <a:ext cx="12213433" cy="6879433"/>
            <a:chOff x="0" y="0"/>
            <a:chExt cx="12213432" cy="6879431"/>
          </a:xfrm>
        </p:grpSpPr>
        <p:grpSp>
          <p:nvGrpSpPr>
            <p:cNvPr id="1496" name="Group 28"/>
            <p:cNvGrpSpPr/>
            <p:nvPr/>
          </p:nvGrpSpPr>
          <p:grpSpPr>
            <a:xfrm>
              <a:off x="-1" y="0"/>
              <a:ext cx="12213434" cy="6879432"/>
              <a:chOff x="0" y="0"/>
              <a:chExt cx="12213432" cy="6879431"/>
            </a:xfrm>
          </p:grpSpPr>
          <p:pic>
            <p:nvPicPr>
              <p:cNvPr id="1494" name="Picture 30" descr="Picture 30"/>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1495" name="Picture 31" descr="Picture 31"/>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1497" name="Picture 29" descr="Picture 29"/>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1503" name="Group 32"/>
          <p:cNvGrpSpPr/>
          <p:nvPr/>
        </p:nvGrpSpPr>
        <p:grpSpPr>
          <a:xfrm>
            <a:off x="-28575" y="-21433"/>
            <a:ext cx="12220575" cy="6879434"/>
            <a:chOff x="0" y="0"/>
            <a:chExt cx="12220574" cy="6879432"/>
          </a:xfrm>
        </p:grpSpPr>
        <p:grpSp>
          <p:nvGrpSpPr>
            <p:cNvPr id="1501" name="Group 33"/>
            <p:cNvGrpSpPr/>
            <p:nvPr/>
          </p:nvGrpSpPr>
          <p:grpSpPr>
            <a:xfrm>
              <a:off x="0" y="-1"/>
              <a:ext cx="12220575" cy="6879434"/>
              <a:chOff x="0" y="0"/>
              <a:chExt cx="12220574" cy="6879432"/>
            </a:xfrm>
          </p:grpSpPr>
          <p:pic>
            <p:nvPicPr>
              <p:cNvPr id="1499" name="Picture 35" descr="Picture 35"/>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1500" name="Picture 36" descr="Picture 36"/>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1502" name="Picture 34" descr="Picture 34"/>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1504"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Dark Collage 2">
    <p:bg>
      <p:bgPr>
        <a:solidFill>
          <a:srgbClr val="13010B"/>
        </a:solidFill>
        <a:effectLst/>
      </p:bgPr>
    </p:bg>
    <p:spTree>
      <p:nvGrpSpPr>
        <p:cNvPr id="1" name=""/>
        <p:cNvGrpSpPr/>
        <p:nvPr/>
      </p:nvGrpSpPr>
      <p:grpSpPr>
        <a:xfrm>
          <a:off x="0" y="0"/>
          <a:ext cx="0" cy="0"/>
          <a:chOff x="0" y="0"/>
          <a:chExt cx="0" cy="0"/>
        </a:xfrm>
      </p:grpSpPr>
      <p:pic>
        <p:nvPicPr>
          <p:cNvPr id="1511"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1512" name="Bildplatzhalter 8"/>
          <p:cNvSpPr>
            <a:spLocks noGrp="1"/>
          </p:cNvSpPr>
          <p:nvPr>
            <p:ph type="pic" sz="quarter" idx="13"/>
          </p:nvPr>
        </p:nvSpPr>
        <p:spPr>
          <a:xfrm>
            <a:off x="103909" y="1814435"/>
            <a:ext cx="2822171" cy="4457272"/>
          </a:xfrm>
          <a:prstGeom prst="rect">
            <a:avLst/>
          </a:prstGeom>
        </p:spPr>
        <p:txBody>
          <a:bodyPr lIns="91439" rIns="91439">
            <a:noAutofit/>
          </a:bodyPr>
          <a:lstStyle/>
          <a:p>
            <a:endParaRPr/>
          </a:p>
        </p:txBody>
      </p:sp>
      <p:sp>
        <p:nvSpPr>
          <p:cNvPr id="1513"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514" name="Bildplatzhalter 8"/>
          <p:cNvSpPr>
            <a:spLocks noGrp="1"/>
          </p:cNvSpPr>
          <p:nvPr>
            <p:ph type="pic" sz="quarter" idx="14"/>
          </p:nvPr>
        </p:nvSpPr>
        <p:spPr>
          <a:xfrm>
            <a:off x="3058758" y="3316902"/>
            <a:ext cx="4412215" cy="2954805"/>
          </a:xfrm>
          <a:prstGeom prst="rect">
            <a:avLst/>
          </a:prstGeom>
        </p:spPr>
        <p:txBody>
          <a:bodyPr lIns="91439" rIns="91439">
            <a:noAutofit/>
          </a:bodyPr>
          <a:lstStyle/>
          <a:p>
            <a:endParaRPr/>
          </a:p>
        </p:txBody>
      </p:sp>
      <p:sp>
        <p:nvSpPr>
          <p:cNvPr id="1515" name="Bildplatzhalter 8"/>
          <p:cNvSpPr>
            <a:spLocks noGrp="1"/>
          </p:cNvSpPr>
          <p:nvPr>
            <p:ph type="pic" sz="quarter" idx="15"/>
          </p:nvPr>
        </p:nvSpPr>
        <p:spPr>
          <a:xfrm>
            <a:off x="3058758" y="1814436"/>
            <a:ext cx="1529593" cy="1359069"/>
          </a:xfrm>
          <a:prstGeom prst="rect">
            <a:avLst/>
          </a:prstGeom>
        </p:spPr>
        <p:txBody>
          <a:bodyPr lIns="91439" rIns="91439">
            <a:noAutofit/>
          </a:bodyPr>
          <a:lstStyle/>
          <a:p>
            <a:endParaRPr/>
          </a:p>
        </p:txBody>
      </p:sp>
      <p:sp>
        <p:nvSpPr>
          <p:cNvPr id="1516" name="Bildplatzhalter 8"/>
          <p:cNvSpPr>
            <a:spLocks noGrp="1"/>
          </p:cNvSpPr>
          <p:nvPr>
            <p:ph type="pic" sz="quarter" idx="16"/>
          </p:nvPr>
        </p:nvSpPr>
        <p:spPr>
          <a:xfrm>
            <a:off x="7603649" y="1814436"/>
            <a:ext cx="2087881" cy="2861535"/>
          </a:xfrm>
          <a:prstGeom prst="rect">
            <a:avLst/>
          </a:prstGeom>
        </p:spPr>
        <p:txBody>
          <a:bodyPr lIns="91439" rIns="91439">
            <a:noAutofit/>
          </a:bodyPr>
          <a:lstStyle/>
          <a:p>
            <a:endParaRPr/>
          </a:p>
        </p:txBody>
      </p:sp>
      <p:sp>
        <p:nvSpPr>
          <p:cNvPr id="1517" name="Bildplatzhalter 8"/>
          <p:cNvSpPr>
            <a:spLocks noGrp="1"/>
          </p:cNvSpPr>
          <p:nvPr>
            <p:ph type="pic" sz="quarter" idx="17"/>
          </p:nvPr>
        </p:nvSpPr>
        <p:spPr>
          <a:xfrm>
            <a:off x="9824208" y="3316902"/>
            <a:ext cx="2250029" cy="1359069"/>
          </a:xfrm>
          <a:prstGeom prst="rect">
            <a:avLst/>
          </a:prstGeom>
        </p:spPr>
        <p:txBody>
          <a:bodyPr lIns="91439" rIns="91439">
            <a:noAutofit/>
          </a:bodyPr>
          <a:lstStyle/>
          <a:p>
            <a:endParaRPr/>
          </a:p>
        </p:txBody>
      </p:sp>
      <p:sp>
        <p:nvSpPr>
          <p:cNvPr id="1518" name="Bildplatzhalter 8"/>
          <p:cNvSpPr>
            <a:spLocks noGrp="1"/>
          </p:cNvSpPr>
          <p:nvPr>
            <p:ph type="pic" sz="quarter" idx="18"/>
          </p:nvPr>
        </p:nvSpPr>
        <p:spPr>
          <a:xfrm>
            <a:off x="9824208" y="1814436"/>
            <a:ext cx="2250029" cy="1359069"/>
          </a:xfrm>
          <a:prstGeom prst="rect">
            <a:avLst/>
          </a:prstGeom>
        </p:spPr>
        <p:txBody>
          <a:bodyPr lIns="91439" rIns="91439">
            <a:noAutofit/>
          </a:bodyPr>
          <a:lstStyle/>
          <a:p>
            <a:endParaRPr/>
          </a:p>
        </p:txBody>
      </p:sp>
      <p:sp>
        <p:nvSpPr>
          <p:cNvPr id="1519" name="Bildplatzhalter 8"/>
          <p:cNvSpPr>
            <a:spLocks noGrp="1"/>
          </p:cNvSpPr>
          <p:nvPr>
            <p:ph type="pic" sz="quarter" idx="19"/>
          </p:nvPr>
        </p:nvSpPr>
        <p:spPr>
          <a:xfrm>
            <a:off x="4721028" y="1814436"/>
            <a:ext cx="2749945" cy="1359069"/>
          </a:xfrm>
          <a:prstGeom prst="rect">
            <a:avLst/>
          </a:prstGeom>
        </p:spPr>
        <p:txBody>
          <a:bodyPr lIns="91439" rIns="91439">
            <a:noAutofit/>
          </a:bodyPr>
          <a:lstStyle/>
          <a:p>
            <a:endParaRPr/>
          </a:p>
        </p:txBody>
      </p:sp>
      <p:sp>
        <p:nvSpPr>
          <p:cNvPr id="1520" name="Bildplatzhalter 8"/>
          <p:cNvSpPr>
            <a:spLocks noGrp="1"/>
          </p:cNvSpPr>
          <p:nvPr>
            <p:ph type="pic" sz="quarter" idx="20"/>
          </p:nvPr>
        </p:nvSpPr>
        <p:spPr>
          <a:xfrm>
            <a:off x="7603649" y="4819369"/>
            <a:ext cx="4470587" cy="1452339"/>
          </a:xfrm>
          <a:prstGeom prst="rect">
            <a:avLst/>
          </a:prstGeom>
        </p:spPr>
        <p:txBody>
          <a:bodyPr lIns="91439" rIns="91439">
            <a:noAutofit/>
          </a:bodyPr>
          <a:lstStyle/>
          <a:p>
            <a:endParaRPr/>
          </a:p>
        </p:txBody>
      </p:sp>
      <p:sp>
        <p:nvSpPr>
          <p:cNvPr id="1521"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525" name="Group 15"/>
          <p:cNvGrpSpPr/>
          <p:nvPr/>
        </p:nvGrpSpPr>
        <p:grpSpPr>
          <a:xfrm>
            <a:off x="-35721" y="-28577"/>
            <a:ext cx="12229127" cy="6886811"/>
            <a:chOff x="0" y="0"/>
            <a:chExt cx="12229125" cy="6886809"/>
          </a:xfrm>
        </p:grpSpPr>
        <p:pic>
          <p:nvPicPr>
            <p:cNvPr id="1522" name="Picture 16" descr="Picture 16"/>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1523" name="Picture 17" descr="Picture 17"/>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1524" name="Picture 19" descr="Picture 19"/>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1530" name="Group 24"/>
          <p:cNvGrpSpPr/>
          <p:nvPr/>
        </p:nvGrpSpPr>
        <p:grpSpPr>
          <a:xfrm>
            <a:off x="-21433" y="-21432"/>
            <a:ext cx="12213433" cy="6879433"/>
            <a:chOff x="0" y="0"/>
            <a:chExt cx="12213432" cy="6879431"/>
          </a:xfrm>
        </p:grpSpPr>
        <p:grpSp>
          <p:nvGrpSpPr>
            <p:cNvPr id="1528" name="Group 26"/>
            <p:cNvGrpSpPr/>
            <p:nvPr/>
          </p:nvGrpSpPr>
          <p:grpSpPr>
            <a:xfrm>
              <a:off x="-1" y="0"/>
              <a:ext cx="12213434" cy="6879432"/>
              <a:chOff x="0" y="0"/>
              <a:chExt cx="12213432" cy="6879431"/>
            </a:xfrm>
          </p:grpSpPr>
          <p:pic>
            <p:nvPicPr>
              <p:cNvPr id="1526" name="Picture 28" descr="Picture 28"/>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1527" name="Picture 29" descr="Picture 29"/>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1529" name="Picture 27" descr="Picture 27"/>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1535" name="Group 30"/>
          <p:cNvGrpSpPr/>
          <p:nvPr/>
        </p:nvGrpSpPr>
        <p:grpSpPr>
          <a:xfrm>
            <a:off x="-28575" y="-21433"/>
            <a:ext cx="12220575" cy="6879434"/>
            <a:chOff x="0" y="0"/>
            <a:chExt cx="12220574" cy="6879432"/>
          </a:xfrm>
        </p:grpSpPr>
        <p:grpSp>
          <p:nvGrpSpPr>
            <p:cNvPr id="1533" name="Group 31"/>
            <p:cNvGrpSpPr/>
            <p:nvPr/>
          </p:nvGrpSpPr>
          <p:grpSpPr>
            <a:xfrm>
              <a:off x="0" y="-1"/>
              <a:ext cx="12220575" cy="6879434"/>
              <a:chOff x="0" y="0"/>
              <a:chExt cx="12220574" cy="6879432"/>
            </a:xfrm>
          </p:grpSpPr>
          <p:pic>
            <p:nvPicPr>
              <p:cNvPr id="1531" name="Picture 33" descr="Picture 33"/>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1532" name="Picture 34" descr="Picture 34"/>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1534" name="Picture 32" descr="Picture 32"/>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1536"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Dark Collage 3">
    <p:bg>
      <p:bgPr>
        <a:solidFill>
          <a:srgbClr val="13010B"/>
        </a:solidFill>
        <a:effectLst/>
      </p:bgPr>
    </p:bg>
    <p:spTree>
      <p:nvGrpSpPr>
        <p:cNvPr id="1" name=""/>
        <p:cNvGrpSpPr/>
        <p:nvPr/>
      </p:nvGrpSpPr>
      <p:grpSpPr>
        <a:xfrm>
          <a:off x="0" y="0"/>
          <a:ext cx="0" cy="0"/>
          <a:chOff x="0" y="0"/>
          <a:chExt cx="0" cy="0"/>
        </a:xfrm>
      </p:grpSpPr>
      <p:pic>
        <p:nvPicPr>
          <p:cNvPr id="1543" name="Picture 9" descr="Picture 9"/>
          <p:cNvPicPr>
            <a:picLocks noChangeAspect="1"/>
          </p:cNvPicPr>
          <p:nvPr/>
        </p:nvPicPr>
        <p:blipFill>
          <a:blip r:embed="rId2"/>
          <a:stretch>
            <a:fillRect/>
          </a:stretch>
        </p:blipFill>
        <p:spPr>
          <a:xfrm>
            <a:off x="11021261" y="6467757"/>
            <a:ext cx="901798" cy="235698"/>
          </a:xfrm>
          <a:prstGeom prst="rect">
            <a:avLst/>
          </a:prstGeom>
          <a:ln w="12700">
            <a:miter lim="400000"/>
          </a:ln>
        </p:spPr>
      </p:pic>
      <p:sp>
        <p:nvSpPr>
          <p:cNvPr id="1544" name="Bildplatzhalter 8"/>
          <p:cNvSpPr>
            <a:spLocks noGrp="1"/>
          </p:cNvSpPr>
          <p:nvPr>
            <p:ph type="pic" sz="quarter" idx="13"/>
          </p:nvPr>
        </p:nvSpPr>
        <p:spPr>
          <a:xfrm>
            <a:off x="124690" y="512757"/>
            <a:ext cx="2801391" cy="4457272"/>
          </a:xfrm>
          <a:prstGeom prst="rect">
            <a:avLst/>
          </a:prstGeom>
        </p:spPr>
        <p:txBody>
          <a:bodyPr lIns="91439" rIns="91439">
            <a:noAutofit/>
          </a:bodyPr>
          <a:lstStyle/>
          <a:p>
            <a:endParaRPr/>
          </a:p>
        </p:txBody>
      </p:sp>
      <p:sp>
        <p:nvSpPr>
          <p:cNvPr id="1545" name="Bildplatzhalter 8"/>
          <p:cNvSpPr>
            <a:spLocks noGrp="1"/>
          </p:cNvSpPr>
          <p:nvPr>
            <p:ph type="pic" sz="quarter" idx="14"/>
          </p:nvPr>
        </p:nvSpPr>
        <p:spPr>
          <a:xfrm>
            <a:off x="3058758" y="2015225"/>
            <a:ext cx="4412215" cy="2954804"/>
          </a:xfrm>
          <a:prstGeom prst="rect">
            <a:avLst/>
          </a:prstGeom>
        </p:spPr>
        <p:txBody>
          <a:bodyPr lIns="91439" rIns="91439">
            <a:noAutofit/>
          </a:bodyPr>
          <a:lstStyle/>
          <a:p>
            <a:endParaRPr/>
          </a:p>
        </p:txBody>
      </p:sp>
      <p:sp>
        <p:nvSpPr>
          <p:cNvPr id="1546" name="Bildplatzhalter 8"/>
          <p:cNvSpPr>
            <a:spLocks noGrp="1"/>
          </p:cNvSpPr>
          <p:nvPr>
            <p:ph type="pic" sz="quarter" idx="15"/>
          </p:nvPr>
        </p:nvSpPr>
        <p:spPr>
          <a:xfrm>
            <a:off x="3058758" y="512759"/>
            <a:ext cx="1529593" cy="1359069"/>
          </a:xfrm>
          <a:prstGeom prst="rect">
            <a:avLst/>
          </a:prstGeom>
        </p:spPr>
        <p:txBody>
          <a:bodyPr lIns="91439" rIns="91439">
            <a:noAutofit/>
          </a:bodyPr>
          <a:lstStyle/>
          <a:p>
            <a:endParaRPr/>
          </a:p>
        </p:txBody>
      </p:sp>
      <p:sp>
        <p:nvSpPr>
          <p:cNvPr id="1547" name="Bildplatzhalter 8"/>
          <p:cNvSpPr>
            <a:spLocks noGrp="1"/>
          </p:cNvSpPr>
          <p:nvPr>
            <p:ph type="pic" sz="quarter" idx="16"/>
          </p:nvPr>
        </p:nvSpPr>
        <p:spPr>
          <a:xfrm>
            <a:off x="7603649" y="512759"/>
            <a:ext cx="2087881" cy="2861535"/>
          </a:xfrm>
          <a:prstGeom prst="rect">
            <a:avLst/>
          </a:prstGeom>
        </p:spPr>
        <p:txBody>
          <a:bodyPr lIns="91439" rIns="91439">
            <a:noAutofit/>
          </a:bodyPr>
          <a:lstStyle/>
          <a:p>
            <a:endParaRPr/>
          </a:p>
        </p:txBody>
      </p:sp>
      <p:sp>
        <p:nvSpPr>
          <p:cNvPr id="1548" name="Bildplatzhalter 8"/>
          <p:cNvSpPr>
            <a:spLocks noGrp="1"/>
          </p:cNvSpPr>
          <p:nvPr>
            <p:ph type="pic" sz="quarter" idx="17"/>
          </p:nvPr>
        </p:nvSpPr>
        <p:spPr>
          <a:xfrm>
            <a:off x="9824207" y="2015225"/>
            <a:ext cx="2239638" cy="1359069"/>
          </a:xfrm>
          <a:prstGeom prst="rect">
            <a:avLst/>
          </a:prstGeom>
        </p:spPr>
        <p:txBody>
          <a:bodyPr lIns="91439" rIns="91439">
            <a:noAutofit/>
          </a:bodyPr>
          <a:lstStyle/>
          <a:p>
            <a:endParaRPr/>
          </a:p>
        </p:txBody>
      </p:sp>
      <p:sp>
        <p:nvSpPr>
          <p:cNvPr id="1549" name="Bildplatzhalter 8"/>
          <p:cNvSpPr>
            <a:spLocks noGrp="1"/>
          </p:cNvSpPr>
          <p:nvPr>
            <p:ph type="pic" sz="quarter" idx="18"/>
          </p:nvPr>
        </p:nvSpPr>
        <p:spPr>
          <a:xfrm>
            <a:off x="9824207" y="512759"/>
            <a:ext cx="2239638" cy="1359069"/>
          </a:xfrm>
          <a:prstGeom prst="rect">
            <a:avLst/>
          </a:prstGeom>
        </p:spPr>
        <p:txBody>
          <a:bodyPr lIns="91439" rIns="91439">
            <a:noAutofit/>
          </a:bodyPr>
          <a:lstStyle/>
          <a:p>
            <a:endParaRPr/>
          </a:p>
        </p:txBody>
      </p:sp>
      <p:sp>
        <p:nvSpPr>
          <p:cNvPr id="1550" name="Bildplatzhalter 8"/>
          <p:cNvSpPr>
            <a:spLocks noGrp="1"/>
          </p:cNvSpPr>
          <p:nvPr>
            <p:ph type="pic" sz="quarter" idx="19"/>
          </p:nvPr>
        </p:nvSpPr>
        <p:spPr>
          <a:xfrm>
            <a:off x="4721028" y="512759"/>
            <a:ext cx="2749945" cy="1359069"/>
          </a:xfrm>
          <a:prstGeom prst="rect">
            <a:avLst/>
          </a:prstGeom>
        </p:spPr>
        <p:txBody>
          <a:bodyPr lIns="91439" rIns="91439">
            <a:noAutofit/>
          </a:bodyPr>
          <a:lstStyle/>
          <a:p>
            <a:endParaRPr/>
          </a:p>
        </p:txBody>
      </p:sp>
      <p:sp>
        <p:nvSpPr>
          <p:cNvPr id="1551" name="Bildplatzhalter 8"/>
          <p:cNvSpPr>
            <a:spLocks noGrp="1"/>
          </p:cNvSpPr>
          <p:nvPr>
            <p:ph type="pic" sz="quarter" idx="20"/>
          </p:nvPr>
        </p:nvSpPr>
        <p:spPr>
          <a:xfrm>
            <a:off x="7603649" y="3517691"/>
            <a:ext cx="4460195" cy="1452339"/>
          </a:xfrm>
          <a:prstGeom prst="rect">
            <a:avLst/>
          </a:prstGeom>
        </p:spPr>
        <p:txBody>
          <a:bodyPr lIns="91439" rIns="91439">
            <a:noAutofit/>
          </a:bodyPr>
          <a:lstStyle/>
          <a:p>
            <a:endParaRPr/>
          </a:p>
        </p:txBody>
      </p:sp>
      <p:sp>
        <p:nvSpPr>
          <p:cNvPr id="1552" name="Body Level One…"/>
          <p:cNvSpPr txBox="1">
            <a:spLocks noGrp="1"/>
          </p:cNvSpPr>
          <p:nvPr>
            <p:ph type="body" sz="quarter" idx="1"/>
          </p:nvPr>
        </p:nvSpPr>
        <p:spPr>
          <a:xfrm>
            <a:off x="838200" y="5079426"/>
            <a:ext cx="10515600" cy="1355726"/>
          </a:xfrm>
          <a:prstGeom prst="rect">
            <a:avLst/>
          </a:prstGeom>
        </p:spPr>
        <p:txBody>
          <a:bodyPr/>
          <a:lstStyle>
            <a:lvl1pPr>
              <a:defRPr sz="2200">
                <a:solidFill>
                  <a:srgbClr val="FFFFFF"/>
                </a:solidFill>
                <a:latin typeface="Verdana"/>
                <a:ea typeface="Verdana"/>
                <a:cs typeface="Verdana"/>
                <a:sym typeface="Verdana"/>
              </a:defRPr>
            </a:lvl1pPr>
            <a:lvl2pPr marL="736600" indent="-279400">
              <a:defRPr sz="2200">
                <a:solidFill>
                  <a:srgbClr val="FFFFFF"/>
                </a:solidFill>
                <a:latin typeface="Verdana"/>
                <a:ea typeface="Verdana"/>
                <a:cs typeface="Verdana"/>
                <a:sym typeface="Verdana"/>
              </a:defRPr>
            </a:lvl2pPr>
            <a:lvl3pPr marL="1273628" indent="-359228">
              <a:defRPr sz="2200">
                <a:solidFill>
                  <a:srgbClr val="FFFFFF"/>
                </a:solidFill>
                <a:latin typeface="Verdana"/>
                <a:ea typeface="Verdana"/>
                <a:cs typeface="Verdana"/>
                <a:sym typeface="Verdana"/>
              </a:defRPr>
            </a:lvl3pPr>
            <a:lvl4pPr marL="1651000" indent="-279400">
              <a:defRPr sz="2200">
                <a:solidFill>
                  <a:srgbClr val="FFFFFF"/>
                </a:solidFill>
                <a:latin typeface="Verdana"/>
                <a:ea typeface="Verdana"/>
                <a:cs typeface="Verdana"/>
                <a:sym typeface="Verdana"/>
              </a:defRPr>
            </a:lvl4pPr>
            <a:lvl5pPr marL="2108200" indent="-279400">
              <a:defRPr sz="22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553"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557" name="Group 15"/>
          <p:cNvGrpSpPr/>
          <p:nvPr/>
        </p:nvGrpSpPr>
        <p:grpSpPr>
          <a:xfrm>
            <a:off x="-35721" y="-28577"/>
            <a:ext cx="12229127" cy="6886811"/>
            <a:chOff x="0" y="0"/>
            <a:chExt cx="12229125" cy="6886809"/>
          </a:xfrm>
        </p:grpSpPr>
        <p:pic>
          <p:nvPicPr>
            <p:cNvPr id="1554" name="Picture 16" descr="Picture 16"/>
            <p:cNvPicPr>
              <a:picLocks noChangeAspect="1"/>
            </p:cNvPicPr>
            <p:nvPr/>
          </p:nvPicPr>
          <p:blipFill>
            <a:blip r:embed="rId3"/>
            <a:stretch>
              <a:fillRect/>
            </a:stretch>
          </p:blipFill>
          <p:spPr>
            <a:xfrm>
              <a:off x="7959993" y="6368207"/>
              <a:ext cx="4269133" cy="518603"/>
            </a:xfrm>
            <a:prstGeom prst="rect">
              <a:avLst/>
            </a:prstGeom>
            <a:ln w="12700" cap="flat">
              <a:noFill/>
              <a:miter lim="400000"/>
            </a:ln>
            <a:effectLst/>
          </p:spPr>
        </p:pic>
        <p:pic>
          <p:nvPicPr>
            <p:cNvPr id="1555" name="Picture 17" descr="Picture 17"/>
            <p:cNvPicPr>
              <a:picLocks noChangeAspect="1"/>
            </p:cNvPicPr>
            <p:nvPr/>
          </p:nvPicPr>
          <p:blipFill>
            <a:blip r:embed="rId4"/>
            <a:stretch>
              <a:fillRect/>
            </a:stretch>
          </p:blipFill>
          <p:spPr>
            <a:xfrm>
              <a:off x="10667558" y="6460725"/>
              <a:ext cx="1455155" cy="360880"/>
            </a:xfrm>
            <a:prstGeom prst="rect">
              <a:avLst/>
            </a:prstGeom>
            <a:ln w="12700" cap="flat">
              <a:noFill/>
              <a:miter lim="400000"/>
            </a:ln>
            <a:effectLst/>
          </p:spPr>
        </p:pic>
        <p:pic>
          <p:nvPicPr>
            <p:cNvPr id="1556" name="Picture 19" descr="Picture 19"/>
            <p:cNvPicPr>
              <a:picLocks noChangeAspect="1"/>
            </p:cNvPicPr>
            <p:nvPr/>
          </p:nvPicPr>
          <p:blipFill>
            <a:blip r:embed="rId3"/>
            <a:srcRect t="1" r="67303" b="20341"/>
            <a:stretch>
              <a:fillRect/>
            </a:stretch>
          </p:blipFill>
          <p:spPr>
            <a:xfrm rot="10800000">
              <a:off x="-1" y="-1"/>
              <a:ext cx="1162921" cy="344172"/>
            </a:xfrm>
            <a:prstGeom prst="rect">
              <a:avLst/>
            </a:prstGeom>
            <a:ln w="12700" cap="flat">
              <a:noFill/>
              <a:miter lim="400000"/>
            </a:ln>
            <a:effectLst/>
          </p:spPr>
        </p:pic>
      </p:grpSp>
      <p:grpSp>
        <p:nvGrpSpPr>
          <p:cNvPr id="1562" name="Group 24"/>
          <p:cNvGrpSpPr/>
          <p:nvPr/>
        </p:nvGrpSpPr>
        <p:grpSpPr>
          <a:xfrm>
            <a:off x="-21433" y="-21432"/>
            <a:ext cx="12213433" cy="6879433"/>
            <a:chOff x="0" y="0"/>
            <a:chExt cx="12213432" cy="6879431"/>
          </a:xfrm>
        </p:grpSpPr>
        <p:grpSp>
          <p:nvGrpSpPr>
            <p:cNvPr id="1560" name="Group 26"/>
            <p:cNvGrpSpPr/>
            <p:nvPr/>
          </p:nvGrpSpPr>
          <p:grpSpPr>
            <a:xfrm>
              <a:off x="-1" y="0"/>
              <a:ext cx="12213434" cy="6879432"/>
              <a:chOff x="0" y="0"/>
              <a:chExt cx="12213432" cy="6879431"/>
            </a:xfrm>
          </p:grpSpPr>
          <p:pic>
            <p:nvPicPr>
              <p:cNvPr id="1558" name="Picture 28" descr="Picture 28"/>
              <p:cNvPicPr>
                <a:picLocks noChangeAspect="1"/>
              </p:cNvPicPr>
              <p:nvPr/>
            </p:nvPicPr>
            <p:blipFill>
              <a:blip r:embed="rId5"/>
              <a:stretch>
                <a:fillRect/>
              </a:stretch>
            </p:blipFill>
            <p:spPr>
              <a:xfrm>
                <a:off x="7946232" y="6361064"/>
                <a:ext cx="4267201" cy="518368"/>
              </a:xfrm>
              <a:prstGeom prst="rect">
                <a:avLst/>
              </a:prstGeom>
              <a:ln w="12700" cap="flat">
                <a:noFill/>
                <a:miter lim="400000"/>
              </a:ln>
              <a:effectLst/>
            </p:spPr>
          </p:pic>
          <p:pic>
            <p:nvPicPr>
              <p:cNvPr id="1559" name="Picture 29" descr="Picture 29"/>
              <p:cNvPicPr>
                <a:picLocks noChangeAspect="1"/>
              </p:cNvPicPr>
              <p:nvPr/>
            </p:nvPicPr>
            <p:blipFill>
              <a:blip r:embed="rId5"/>
              <a:srcRect r="67706" b="21994"/>
              <a:stretch>
                <a:fillRect/>
              </a:stretch>
            </p:blipFill>
            <p:spPr>
              <a:xfrm rot="10800000">
                <a:off x="-1" y="0"/>
                <a:ext cx="1148613" cy="337029"/>
              </a:xfrm>
              <a:prstGeom prst="rect">
                <a:avLst/>
              </a:prstGeom>
              <a:ln w="12700" cap="flat">
                <a:noFill/>
                <a:miter lim="400000"/>
              </a:ln>
              <a:effectLst/>
            </p:spPr>
          </p:pic>
        </p:grpSp>
        <p:pic>
          <p:nvPicPr>
            <p:cNvPr id="1561" name="Picture 27" descr="Picture 27"/>
            <p:cNvPicPr>
              <a:picLocks noChangeAspect="1"/>
            </p:cNvPicPr>
            <p:nvPr/>
          </p:nvPicPr>
          <p:blipFill>
            <a:blip r:embed="rId6"/>
            <a:stretch>
              <a:fillRect/>
            </a:stretch>
          </p:blipFill>
          <p:spPr>
            <a:xfrm>
              <a:off x="10356832" y="6432330"/>
              <a:ext cx="1680303" cy="425958"/>
            </a:xfrm>
            <a:prstGeom prst="rect">
              <a:avLst/>
            </a:prstGeom>
            <a:ln w="12700" cap="flat">
              <a:noFill/>
              <a:miter lim="400000"/>
            </a:ln>
            <a:effectLst/>
          </p:spPr>
        </p:pic>
      </p:grpSp>
      <p:grpSp>
        <p:nvGrpSpPr>
          <p:cNvPr id="1567" name="Group 30"/>
          <p:cNvGrpSpPr/>
          <p:nvPr/>
        </p:nvGrpSpPr>
        <p:grpSpPr>
          <a:xfrm>
            <a:off x="-28575" y="-21433"/>
            <a:ext cx="12220575" cy="6879434"/>
            <a:chOff x="0" y="0"/>
            <a:chExt cx="12220574" cy="6879432"/>
          </a:xfrm>
        </p:grpSpPr>
        <p:grpSp>
          <p:nvGrpSpPr>
            <p:cNvPr id="1565" name="Group 31"/>
            <p:cNvGrpSpPr/>
            <p:nvPr/>
          </p:nvGrpSpPr>
          <p:grpSpPr>
            <a:xfrm>
              <a:off x="0" y="-1"/>
              <a:ext cx="12220575" cy="6879434"/>
              <a:chOff x="0" y="0"/>
              <a:chExt cx="12220574" cy="6879432"/>
            </a:xfrm>
          </p:grpSpPr>
          <p:pic>
            <p:nvPicPr>
              <p:cNvPr id="1563" name="Picture 33" descr="Picture 33"/>
              <p:cNvPicPr>
                <a:picLocks noChangeAspect="1"/>
              </p:cNvPicPr>
              <p:nvPr/>
            </p:nvPicPr>
            <p:blipFill>
              <a:blip r:embed="rId7"/>
              <a:stretch>
                <a:fillRect/>
              </a:stretch>
            </p:blipFill>
            <p:spPr>
              <a:xfrm>
                <a:off x="7953367" y="6361064"/>
                <a:ext cx="4267208" cy="518369"/>
              </a:xfrm>
              <a:prstGeom prst="rect">
                <a:avLst/>
              </a:prstGeom>
              <a:ln w="12700" cap="flat">
                <a:noFill/>
                <a:miter lim="400000"/>
              </a:ln>
              <a:effectLst/>
            </p:spPr>
          </p:pic>
          <p:pic>
            <p:nvPicPr>
              <p:cNvPr id="1564" name="Picture 34" descr="Picture 34"/>
              <p:cNvPicPr>
                <a:picLocks noChangeAspect="1"/>
              </p:cNvPicPr>
              <p:nvPr/>
            </p:nvPicPr>
            <p:blipFill>
              <a:blip r:embed="rId7"/>
              <a:srcRect r="67505" b="21994"/>
              <a:stretch>
                <a:fillRect/>
              </a:stretch>
            </p:blipFill>
            <p:spPr>
              <a:xfrm rot="10800000">
                <a:off x="0" y="-1"/>
                <a:ext cx="1155757" cy="337027"/>
              </a:xfrm>
              <a:prstGeom prst="rect">
                <a:avLst/>
              </a:prstGeom>
              <a:ln w="12700" cap="flat">
                <a:noFill/>
                <a:miter lim="400000"/>
              </a:ln>
              <a:effectLst/>
            </p:spPr>
          </p:pic>
        </p:grpSp>
        <p:pic>
          <p:nvPicPr>
            <p:cNvPr id="1566" name="Picture 32" descr="Picture 32"/>
            <p:cNvPicPr>
              <a:picLocks noChangeAspect="1"/>
            </p:cNvPicPr>
            <p:nvPr/>
          </p:nvPicPr>
          <p:blipFill>
            <a:blip r:embed="rId2"/>
            <a:stretch>
              <a:fillRect/>
            </a:stretch>
          </p:blipFill>
          <p:spPr>
            <a:xfrm>
              <a:off x="11049836" y="6489189"/>
              <a:ext cx="901798" cy="235698"/>
            </a:xfrm>
            <a:prstGeom prst="rect">
              <a:avLst/>
            </a:prstGeom>
            <a:ln w="12700" cap="flat">
              <a:noFill/>
              <a:miter lim="400000"/>
            </a:ln>
            <a:effectLst/>
          </p:spPr>
        </p:pic>
      </p:grpSp>
      <p:sp>
        <p:nvSpPr>
          <p:cNvPr id="1568"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10_Custom Layout">
    <p:bg>
      <p:bgPr>
        <a:solidFill>
          <a:srgbClr val="13010B"/>
        </a:solidFill>
        <a:effectLst/>
      </p:bgPr>
    </p:bg>
    <p:spTree>
      <p:nvGrpSpPr>
        <p:cNvPr id="1" name=""/>
        <p:cNvGrpSpPr/>
        <p:nvPr/>
      </p:nvGrpSpPr>
      <p:grpSpPr>
        <a:xfrm>
          <a:off x="0" y="0"/>
          <a:ext cx="0" cy="0"/>
          <a:chOff x="0" y="0"/>
          <a:chExt cx="0" cy="0"/>
        </a:xfrm>
      </p:grpSpPr>
      <p:sp>
        <p:nvSpPr>
          <p:cNvPr id="1575" name="Title Text"/>
          <p:cNvSpPr txBox="1">
            <a:spLocks noGrp="1"/>
          </p:cNvSpPr>
          <p:nvPr>
            <p:ph type="title"/>
          </p:nvPr>
        </p:nvSpPr>
        <p:spPr>
          <a:xfrm>
            <a:off x="838200" y="365125"/>
            <a:ext cx="10515600" cy="1325563"/>
          </a:xfrm>
          <a:prstGeom prst="rect">
            <a:avLst/>
          </a:prstGeom>
        </p:spPr>
        <p:txBody>
          <a:bodyPr anchor="t"/>
          <a:lstStyle>
            <a:lvl1pPr>
              <a:defRPr>
                <a:solidFill>
                  <a:srgbClr val="FFFFFF"/>
                </a:solidFill>
                <a:latin typeface="Verdana"/>
                <a:ea typeface="Verdana"/>
                <a:cs typeface="Verdana"/>
                <a:sym typeface="Verdana"/>
              </a:defRPr>
            </a:lvl1pPr>
          </a:lstStyle>
          <a:p>
            <a:r>
              <a:t>Title Text</a:t>
            </a:r>
          </a:p>
        </p:txBody>
      </p:sp>
      <p:sp>
        <p:nvSpPr>
          <p:cNvPr id="1576"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580" name="Group 20"/>
          <p:cNvGrpSpPr/>
          <p:nvPr/>
        </p:nvGrpSpPr>
        <p:grpSpPr>
          <a:xfrm>
            <a:off x="-35721" y="-28577"/>
            <a:ext cx="12229127" cy="6886811"/>
            <a:chOff x="0" y="0"/>
            <a:chExt cx="12229125" cy="6886809"/>
          </a:xfrm>
        </p:grpSpPr>
        <p:pic>
          <p:nvPicPr>
            <p:cNvPr id="1577" name="Picture 21" descr="Picture 21"/>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578" name="Picture 22" descr="Picture 22"/>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579" name="Picture 23" descr="Picture 23"/>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585" name="Group 24"/>
          <p:cNvGrpSpPr/>
          <p:nvPr/>
        </p:nvGrpSpPr>
        <p:grpSpPr>
          <a:xfrm>
            <a:off x="-21433" y="-21432"/>
            <a:ext cx="12213433" cy="6879433"/>
            <a:chOff x="0" y="0"/>
            <a:chExt cx="12213432" cy="6879431"/>
          </a:xfrm>
        </p:grpSpPr>
        <p:grpSp>
          <p:nvGrpSpPr>
            <p:cNvPr id="1583" name="Group 25"/>
            <p:cNvGrpSpPr/>
            <p:nvPr/>
          </p:nvGrpSpPr>
          <p:grpSpPr>
            <a:xfrm>
              <a:off x="-1" y="0"/>
              <a:ext cx="12213434" cy="6879432"/>
              <a:chOff x="0" y="0"/>
              <a:chExt cx="12213432" cy="6879431"/>
            </a:xfrm>
          </p:grpSpPr>
          <p:pic>
            <p:nvPicPr>
              <p:cNvPr id="1581" name="Picture 27" descr="Picture 27"/>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582" name="Picture 28" descr="Picture 28"/>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584" name="Picture 26" descr="Picture 26"/>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590" name="Group 37"/>
          <p:cNvGrpSpPr/>
          <p:nvPr/>
        </p:nvGrpSpPr>
        <p:grpSpPr>
          <a:xfrm>
            <a:off x="-28575" y="-21433"/>
            <a:ext cx="12220575" cy="6879434"/>
            <a:chOff x="0" y="0"/>
            <a:chExt cx="12220574" cy="6879432"/>
          </a:xfrm>
        </p:grpSpPr>
        <p:grpSp>
          <p:nvGrpSpPr>
            <p:cNvPr id="1588" name="Group 38"/>
            <p:cNvGrpSpPr/>
            <p:nvPr/>
          </p:nvGrpSpPr>
          <p:grpSpPr>
            <a:xfrm>
              <a:off x="0" y="-1"/>
              <a:ext cx="12220575" cy="6879434"/>
              <a:chOff x="0" y="0"/>
              <a:chExt cx="12220574" cy="6879432"/>
            </a:xfrm>
          </p:grpSpPr>
          <p:pic>
            <p:nvPicPr>
              <p:cNvPr id="1586" name="Picture 40" descr="Picture 40"/>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587" name="Picture 41" descr="Picture 41"/>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589" name="Picture 39" descr="Picture 39"/>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591"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Dark Video Clip">
    <p:bg>
      <p:bgPr>
        <a:solidFill>
          <a:srgbClr val="13010B"/>
        </a:solidFill>
        <a:effectLst/>
      </p:bgPr>
    </p:bg>
    <p:spTree>
      <p:nvGrpSpPr>
        <p:cNvPr id="1" name=""/>
        <p:cNvGrpSpPr/>
        <p:nvPr/>
      </p:nvGrpSpPr>
      <p:grpSpPr>
        <a:xfrm>
          <a:off x="0" y="0"/>
          <a:ext cx="0" cy="0"/>
          <a:chOff x="0" y="0"/>
          <a:chExt cx="0" cy="0"/>
        </a:xfrm>
      </p:grpSpPr>
      <p:sp>
        <p:nvSpPr>
          <p:cNvPr id="1598" name="Rectangle 4"/>
          <p:cNvSpPr/>
          <p:nvPr/>
        </p:nvSpPr>
        <p:spPr>
          <a:xfrm>
            <a:off x="4359185" y="700691"/>
            <a:ext cx="7562648" cy="5416190"/>
          </a:xfrm>
          <a:prstGeom prst="rect">
            <a:avLst/>
          </a:prstGeom>
          <a:solidFill>
            <a:srgbClr val="FFFFFF"/>
          </a:solidFill>
          <a:ln w="12700">
            <a:solidFill>
              <a:srgbClr val="B97800"/>
            </a:solidFill>
            <a:miter/>
          </a:ln>
        </p:spPr>
        <p:txBody>
          <a:bodyPr lIns="45719" rIns="45719" anchor="ctr"/>
          <a:lstStyle/>
          <a:p>
            <a:pPr algn="ctr">
              <a:defRPr>
                <a:solidFill>
                  <a:srgbClr val="FFFFFF"/>
                </a:solidFill>
              </a:defRPr>
            </a:pPr>
            <a:endParaRPr/>
          </a:p>
        </p:txBody>
      </p:sp>
      <p:sp>
        <p:nvSpPr>
          <p:cNvPr id="1599" name="Media Placeholder 14"/>
          <p:cNvSpPr>
            <a:spLocks noGrp="1"/>
          </p:cNvSpPr>
          <p:nvPr>
            <p:ph type="media" idx="13"/>
          </p:nvPr>
        </p:nvSpPr>
        <p:spPr>
          <a:xfrm>
            <a:off x="4359459" y="699842"/>
            <a:ext cx="7561746" cy="5417438"/>
          </a:xfrm>
          <a:prstGeom prst="rect">
            <a:avLst/>
          </a:prstGeom>
        </p:spPr>
        <p:txBody>
          <a:bodyPr lIns="91439" rIns="91439">
            <a:noAutofit/>
          </a:bodyPr>
          <a:lstStyle/>
          <a:p>
            <a:endParaRPr/>
          </a:p>
        </p:txBody>
      </p:sp>
      <p:sp>
        <p:nvSpPr>
          <p:cNvPr id="1600" name="Body Level One…"/>
          <p:cNvSpPr txBox="1">
            <a:spLocks noGrp="1"/>
          </p:cNvSpPr>
          <p:nvPr>
            <p:ph type="body" sz="quarter" idx="1"/>
          </p:nvPr>
        </p:nvSpPr>
        <p:spPr>
          <a:xfrm>
            <a:off x="514908" y="1945385"/>
            <a:ext cx="3626786" cy="2814874"/>
          </a:xfrm>
          <a:prstGeom prst="rect">
            <a:avLst/>
          </a:prstGeom>
        </p:spPr>
        <p:txBody>
          <a:bodyPr/>
          <a:lstStyle>
            <a:lvl1pPr marL="0" indent="0">
              <a:buSzTx/>
              <a:buFontTx/>
              <a:buNone/>
              <a:defRPr sz="2000">
                <a:solidFill>
                  <a:srgbClr val="FFFFFF"/>
                </a:solidFill>
                <a:latin typeface="Verdana"/>
                <a:ea typeface="Verdana"/>
                <a:cs typeface="Verdana"/>
                <a:sym typeface="Verdana"/>
              </a:defRPr>
            </a:lvl1pPr>
            <a:lvl2pPr marL="0" indent="342900">
              <a:buSzTx/>
              <a:buFontTx/>
              <a:buNone/>
              <a:defRPr sz="2000">
                <a:solidFill>
                  <a:srgbClr val="FFFFFF"/>
                </a:solidFill>
                <a:latin typeface="Verdana"/>
                <a:ea typeface="Verdana"/>
                <a:cs typeface="Verdana"/>
                <a:sym typeface="Verdana"/>
              </a:defRPr>
            </a:lvl2pPr>
            <a:lvl3pPr marL="0" indent="685800">
              <a:buSzTx/>
              <a:buFontTx/>
              <a:buNone/>
              <a:defRPr sz="2000">
                <a:solidFill>
                  <a:srgbClr val="FFFFFF"/>
                </a:solidFill>
                <a:latin typeface="Verdana"/>
                <a:ea typeface="Verdana"/>
                <a:cs typeface="Verdana"/>
                <a:sym typeface="Verdana"/>
              </a:defRPr>
            </a:lvl3pPr>
            <a:lvl4pPr marL="0" indent="1028700">
              <a:buSzTx/>
              <a:buFontTx/>
              <a:buNone/>
              <a:defRPr sz="2000">
                <a:solidFill>
                  <a:srgbClr val="FFFFFF"/>
                </a:solidFill>
                <a:latin typeface="Verdana"/>
                <a:ea typeface="Verdana"/>
                <a:cs typeface="Verdana"/>
                <a:sym typeface="Verdana"/>
              </a:defRPr>
            </a:lvl4pPr>
            <a:lvl5pPr marL="0" indent="1371600">
              <a:buSzTx/>
              <a:buFontTx/>
              <a:buNone/>
              <a:defRPr sz="20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601" name="Rectangle 9"/>
          <p:cNvSpPr/>
          <p:nvPr/>
        </p:nvSpPr>
        <p:spPr>
          <a:xfrm>
            <a:off x="4359185" y="699898"/>
            <a:ext cx="7562138" cy="5417103"/>
          </a:xfrm>
          <a:prstGeom prst="rect">
            <a:avLst/>
          </a:prstGeom>
          <a:ln w="12700">
            <a:solidFill>
              <a:srgbClr val="525252"/>
            </a:solidFill>
            <a:miter/>
          </a:ln>
        </p:spPr>
        <p:txBody>
          <a:bodyPr lIns="45719" rIns="45719" anchor="ctr"/>
          <a:lstStyle/>
          <a:p>
            <a:pPr algn="ctr">
              <a:defRPr>
                <a:solidFill>
                  <a:srgbClr val="FFFFFF"/>
                </a:solidFill>
              </a:defRPr>
            </a:pPr>
            <a:endParaRPr/>
          </a:p>
        </p:txBody>
      </p:sp>
      <p:sp>
        <p:nvSpPr>
          <p:cNvPr id="1602"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606" name="Group 19"/>
          <p:cNvGrpSpPr/>
          <p:nvPr/>
        </p:nvGrpSpPr>
        <p:grpSpPr>
          <a:xfrm>
            <a:off x="-35721" y="-28577"/>
            <a:ext cx="12229127" cy="6886811"/>
            <a:chOff x="0" y="0"/>
            <a:chExt cx="12229125" cy="6886809"/>
          </a:xfrm>
        </p:grpSpPr>
        <p:pic>
          <p:nvPicPr>
            <p:cNvPr id="1603" name="Picture 20" descr="Picture 20"/>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604" name="Picture 21" descr="Picture 21"/>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605" name="Picture 25" descr="Picture 25"/>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611" name="Group 26"/>
          <p:cNvGrpSpPr/>
          <p:nvPr/>
        </p:nvGrpSpPr>
        <p:grpSpPr>
          <a:xfrm>
            <a:off x="-21433" y="-21432"/>
            <a:ext cx="12213433" cy="6879433"/>
            <a:chOff x="0" y="0"/>
            <a:chExt cx="12213432" cy="6879431"/>
          </a:xfrm>
        </p:grpSpPr>
        <p:grpSp>
          <p:nvGrpSpPr>
            <p:cNvPr id="1609" name="Group 27"/>
            <p:cNvGrpSpPr/>
            <p:nvPr/>
          </p:nvGrpSpPr>
          <p:grpSpPr>
            <a:xfrm>
              <a:off x="-1" y="0"/>
              <a:ext cx="12213434" cy="6879432"/>
              <a:chOff x="0" y="0"/>
              <a:chExt cx="12213432" cy="6879431"/>
            </a:xfrm>
          </p:grpSpPr>
          <p:pic>
            <p:nvPicPr>
              <p:cNvPr id="1607" name="Picture 29" descr="Picture 29"/>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608" name="Picture 30" descr="Picture 30"/>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610" name="Picture 28" descr="Picture 28"/>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616" name="Group 31"/>
          <p:cNvGrpSpPr/>
          <p:nvPr/>
        </p:nvGrpSpPr>
        <p:grpSpPr>
          <a:xfrm>
            <a:off x="-28575" y="-21433"/>
            <a:ext cx="12220575" cy="6879434"/>
            <a:chOff x="0" y="0"/>
            <a:chExt cx="12220574" cy="6879432"/>
          </a:xfrm>
        </p:grpSpPr>
        <p:grpSp>
          <p:nvGrpSpPr>
            <p:cNvPr id="1614" name="Group 40"/>
            <p:cNvGrpSpPr/>
            <p:nvPr/>
          </p:nvGrpSpPr>
          <p:grpSpPr>
            <a:xfrm>
              <a:off x="0" y="-1"/>
              <a:ext cx="12220575" cy="6879434"/>
              <a:chOff x="0" y="0"/>
              <a:chExt cx="12220574" cy="6879432"/>
            </a:xfrm>
          </p:grpSpPr>
          <p:pic>
            <p:nvPicPr>
              <p:cNvPr id="1612" name="Picture 42" descr="Picture 42"/>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613" name="Picture 43" descr="Picture 43"/>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615" name="Picture 41" descr="Picture 41"/>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617" name="Slide Number"/>
          <p:cNvSpPr txBox="1">
            <a:spLocks noGrp="1"/>
          </p:cNvSpPr>
          <p:nvPr>
            <p:ph type="sldNum" sz="quarter" idx="2"/>
          </p:nvPr>
        </p:nvSpPr>
        <p:spPr>
          <a:xfrm>
            <a:off x="11089818" y="6404292"/>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624" name="Rectangle 9"/>
          <p:cNvSpPr/>
          <p:nvPr/>
        </p:nvSpPr>
        <p:spPr>
          <a:xfrm rot="5400000">
            <a:off x="103718" y="332314"/>
            <a:ext cx="245535" cy="71969"/>
          </a:xfrm>
          <a:prstGeom prst="rect">
            <a:avLst/>
          </a:prstGeom>
          <a:solidFill>
            <a:srgbClr val="3E8EDE"/>
          </a:solidFill>
          <a:ln w="12700">
            <a:miter lim="400000"/>
          </a:ln>
        </p:spPr>
        <p:txBody>
          <a:bodyPr lIns="45719" rIns="45719" anchor="ctr"/>
          <a:lstStyle/>
          <a:p>
            <a:pPr algn="ctr" defTabSz="914315">
              <a:defRPr sz="1000">
                <a:solidFill>
                  <a:srgbClr val="999999"/>
                </a:solidFill>
                <a:latin typeface="Verdana"/>
                <a:ea typeface="Verdana"/>
                <a:cs typeface="Verdana"/>
                <a:sym typeface="Verdana"/>
              </a:defRPr>
            </a:pPr>
            <a:endParaRPr/>
          </a:p>
        </p:txBody>
      </p:sp>
      <p:sp>
        <p:nvSpPr>
          <p:cNvPr id="1625" name="Rectangle 13"/>
          <p:cNvSpPr/>
          <p:nvPr/>
        </p:nvSpPr>
        <p:spPr>
          <a:xfrm>
            <a:off x="65615" y="-2"/>
            <a:ext cx="249768" cy="806455"/>
          </a:xfrm>
          <a:prstGeom prst="rect">
            <a:avLst/>
          </a:prstGeom>
          <a:solidFill>
            <a:srgbClr val="FFFFFF"/>
          </a:solidFill>
          <a:ln w="12700">
            <a:miter lim="400000"/>
          </a:ln>
        </p:spPr>
        <p:txBody>
          <a:bodyPr lIns="45719" rIns="45719" anchor="ctr"/>
          <a:lstStyle/>
          <a:p>
            <a:pPr algn="ctr" defTabSz="914315">
              <a:defRPr sz="1700">
                <a:solidFill>
                  <a:srgbClr val="FFFFFF"/>
                </a:solidFill>
                <a:latin typeface="Verdana"/>
                <a:ea typeface="Verdana"/>
                <a:cs typeface="Verdana"/>
                <a:sym typeface="Verdana"/>
              </a:defRPr>
            </a:pPr>
            <a:endParaRPr/>
          </a:p>
        </p:txBody>
      </p:sp>
      <p:sp>
        <p:nvSpPr>
          <p:cNvPr id="1626" name="Slide Number"/>
          <p:cNvSpPr txBox="1">
            <a:spLocks noGrp="1"/>
          </p:cNvSpPr>
          <p:nvPr>
            <p:ph type="sldNum" sz="quarter" idx="2"/>
          </p:nvPr>
        </p:nvSpPr>
        <p:spPr>
          <a:xfrm>
            <a:off x="8409211" y="6200143"/>
            <a:ext cx="328389" cy="312415"/>
          </a:xfrm>
          <a:prstGeom prst="rect">
            <a:avLst/>
          </a:prstGeom>
        </p:spPr>
        <p:txBody>
          <a:bodyPr lIns="60956" tIns="60956" rIns="60956" bIns="60956"/>
          <a:lstStyle>
            <a:lvl1pPr defTabSz="914315">
              <a:defRPr>
                <a:solidFill>
                  <a:srgbClr val="BFBFBF"/>
                </a:solidFill>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Title Page">
    <p:spTree>
      <p:nvGrpSpPr>
        <p:cNvPr id="1" name=""/>
        <p:cNvGrpSpPr/>
        <p:nvPr/>
      </p:nvGrpSpPr>
      <p:grpSpPr>
        <a:xfrm>
          <a:off x="0" y="0"/>
          <a:ext cx="0" cy="0"/>
          <a:chOff x="0" y="0"/>
          <a:chExt cx="0" cy="0"/>
        </a:xfrm>
      </p:grpSpPr>
      <p:sp>
        <p:nvSpPr>
          <p:cNvPr id="1633"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634"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635"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636"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637"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638"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pic>
        <p:nvPicPr>
          <p:cNvPr id="1639" name="Picture 3" descr="Picture 3"/>
          <p:cNvPicPr>
            <a:picLocks noChangeAspect="1"/>
          </p:cNvPicPr>
          <p:nvPr/>
        </p:nvPicPr>
        <p:blipFill>
          <a:blip r:embed="rId5"/>
          <a:srcRect l="9814" b="13190"/>
          <a:stretch>
            <a:fillRect/>
          </a:stretch>
        </p:blipFill>
        <p:spPr>
          <a:xfrm>
            <a:off x="-29981" y="-30000"/>
            <a:ext cx="8848516" cy="6910487"/>
          </a:xfrm>
          <a:prstGeom prst="rect">
            <a:avLst/>
          </a:prstGeom>
          <a:ln w="12700">
            <a:miter lim="400000"/>
          </a:ln>
        </p:spPr>
      </p:pic>
      <p:sp>
        <p:nvSpPr>
          <p:cNvPr id="1640" name="Body Level One…"/>
          <p:cNvSpPr txBox="1">
            <a:spLocks noGrp="1"/>
          </p:cNvSpPr>
          <p:nvPr>
            <p:ph type="body" sz="quarter" idx="1"/>
          </p:nvPr>
        </p:nvSpPr>
        <p:spPr>
          <a:xfrm>
            <a:off x="865478" y="4380755"/>
            <a:ext cx="5348289" cy="334965"/>
          </a:xfrm>
          <a:prstGeom prst="rect">
            <a:avLst/>
          </a:prstGeom>
        </p:spPr>
        <p:txBody>
          <a:bodyPr lIns="60956" tIns="60956" rIns="60956" bIns="60956"/>
          <a:lstStyle>
            <a:lvl1pPr marL="0" indent="0" defTabSz="914377">
              <a:spcBef>
                <a:spcPts val="900"/>
              </a:spcBef>
              <a:buSzTx/>
              <a:buFontTx/>
              <a:buNone/>
              <a:defRPr sz="1300">
                <a:solidFill>
                  <a:srgbClr val="FFFFFF"/>
                </a:solidFill>
                <a:latin typeface="Verdana"/>
                <a:ea typeface="Verdana"/>
                <a:cs typeface="Verdana"/>
                <a:sym typeface="Verdana"/>
              </a:defRPr>
            </a:lvl1pPr>
            <a:lvl2pPr marL="0" indent="0" defTabSz="914377">
              <a:spcBef>
                <a:spcPts val="900"/>
              </a:spcBef>
              <a:buSzTx/>
              <a:buFontTx/>
              <a:buNone/>
              <a:defRPr sz="1300">
                <a:solidFill>
                  <a:srgbClr val="FFFFFF"/>
                </a:solidFill>
                <a:latin typeface="Verdana"/>
                <a:ea typeface="Verdana"/>
                <a:cs typeface="Verdana"/>
                <a:sym typeface="Verdana"/>
              </a:defRPr>
            </a:lvl2pPr>
            <a:lvl3pPr marL="0" indent="0" defTabSz="914377">
              <a:spcBef>
                <a:spcPts val="900"/>
              </a:spcBef>
              <a:buSzTx/>
              <a:buFontTx/>
              <a:buNone/>
              <a:defRPr sz="1300">
                <a:solidFill>
                  <a:srgbClr val="FFFFFF"/>
                </a:solidFill>
                <a:latin typeface="Verdana"/>
                <a:ea typeface="Verdana"/>
                <a:cs typeface="Verdana"/>
                <a:sym typeface="Verdana"/>
              </a:defRPr>
            </a:lvl3pPr>
            <a:lvl4pPr marL="0" indent="0" defTabSz="914377">
              <a:spcBef>
                <a:spcPts val="900"/>
              </a:spcBef>
              <a:buSzTx/>
              <a:buFontTx/>
              <a:buNone/>
              <a:defRPr sz="1300">
                <a:solidFill>
                  <a:srgbClr val="FFFFFF"/>
                </a:solidFill>
                <a:latin typeface="Verdana"/>
                <a:ea typeface="Verdana"/>
                <a:cs typeface="Verdana"/>
                <a:sym typeface="Verdana"/>
              </a:defRPr>
            </a:lvl4pPr>
            <a:lvl5pPr marL="0" indent="0" defTabSz="914377">
              <a:spcBef>
                <a:spcPts val="900"/>
              </a:spcBef>
              <a:buSzTx/>
              <a:buFontTx/>
              <a:buNone/>
              <a:defRPr sz="1300">
                <a:solidFill>
                  <a:srgbClr val="FFFFFF"/>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641" name="Text Placeholder 13"/>
          <p:cNvSpPr>
            <a:spLocks noGrp="1"/>
          </p:cNvSpPr>
          <p:nvPr>
            <p:ph type="body" sz="quarter" idx="13"/>
          </p:nvPr>
        </p:nvSpPr>
        <p:spPr>
          <a:xfrm>
            <a:off x="865477" y="4701164"/>
            <a:ext cx="5348289" cy="334965"/>
          </a:xfrm>
          <a:prstGeom prst="rect">
            <a:avLst/>
          </a:prstGeom>
        </p:spPr>
        <p:txBody>
          <a:bodyPr lIns="60956" tIns="60956" rIns="60956" bIns="60956"/>
          <a:lstStyle/>
          <a:p>
            <a:pPr marL="0" indent="0" defTabSz="914377">
              <a:spcBef>
                <a:spcPts val="900"/>
              </a:spcBef>
              <a:buSzTx/>
              <a:buFontTx/>
              <a:buNone/>
              <a:defRPr sz="1000">
                <a:solidFill>
                  <a:srgbClr val="FFFFFF"/>
                </a:solidFill>
                <a:latin typeface="Verdana"/>
                <a:ea typeface="Verdana"/>
                <a:cs typeface="Verdana"/>
                <a:sym typeface="Verdana"/>
              </a:defRPr>
            </a:pPr>
            <a:endParaRPr/>
          </a:p>
        </p:txBody>
      </p:sp>
      <p:sp>
        <p:nvSpPr>
          <p:cNvPr id="1642" name="Title Text"/>
          <p:cNvSpPr txBox="1">
            <a:spLocks noGrp="1"/>
          </p:cNvSpPr>
          <p:nvPr>
            <p:ph type="title"/>
          </p:nvPr>
        </p:nvSpPr>
        <p:spPr>
          <a:xfrm>
            <a:off x="859569" y="3694638"/>
            <a:ext cx="5341497" cy="683022"/>
          </a:xfrm>
          <a:prstGeom prst="rect">
            <a:avLst/>
          </a:prstGeom>
        </p:spPr>
        <p:txBody>
          <a:bodyPr lIns="60956" tIns="60956" rIns="60956" bIns="60956"/>
          <a:lstStyle>
            <a:lvl1pPr defTabSz="914377">
              <a:defRPr sz="2400">
                <a:solidFill>
                  <a:srgbClr val="FFFFFF"/>
                </a:solidFill>
                <a:latin typeface="Verdana"/>
                <a:ea typeface="Verdana"/>
                <a:cs typeface="Verdana"/>
                <a:sym typeface="Verdana"/>
              </a:defRPr>
            </a:lvl1pPr>
          </a:lstStyle>
          <a:p>
            <a:r>
              <a:t>Title Text</a:t>
            </a:r>
          </a:p>
        </p:txBody>
      </p:sp>
      <p:pic>
        <p:nvPicPr>
          <p:cNvPr id="1643" name="Picture 2" descr="Picture 2"/>
          <p:cNvPicPr>
            <a:picLocks noChangeAspect="1"/>
          </p:cNvPicPr>
          <p:nvPr/>
        </p:nvPicPr>
        <p:blipFill>
          <a:blip r:embed="rId6"/>
          <a:stretch>
            <a:fillRect/>
          </a:stretch>
        </p:blipFill>
        <p:spPr>
          <a:xfrm>
            <a:off x="884967" y="2291672"/>
            <a:ext cx="4119397" cy="1188549"/>
          </a:xfrm>
          <a:prstGeom prst="rect">
            <a:avLst/>
          </a:prstGeom>
          <a:ln w="12700">
            <a:miter lim="400000"/>
          </a:ln>
        </p:spPr>
      </p:pic>
      <p:pic>
        <p:nvPicPr>
          <p:cNvPr id="1644" name="Picture 14" descr="Picture 14"/>
          <p:cNvPicPr>
            <a:picLocks noChangeAspect="1"/>
          </p:cNvPicPr>
          <p:nvPr/>
        </p:nvPicPr>
        <p:blipFill>
          <a:blip r:embed="rId7"/>
          <a:stretch>
            <a:fillRect/>
          </a:stretch>
        </p:blipFill>
        <p:spPr>
          <a:xfrm>
            <a:off x="7236848" y="2235985"/>
            <a:ext cx="3909393" cy="1366725"/>
          </a:xfrm>
          <a:prstGeom prst="rect">
            <a:avLst/>
          </a:prstGeom>
          <a:ln w="12700">
            <a:miter lim="400000"/>
          </a:ln>
        </p:spPr>
      </p:pic>
      <p:sp>
        <p:nvSpPr>
          <p:cNvPr id="1645"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Yellow Divide">
    <p:spTree>
      <p:nvGrpSpPr>
        <p:cNvPr id="1" name=""/>
        <p:cNvGrpSpPr/>
        <p:nvPr/>
      </p:nvGrpSpPr>
      <p:grpSpPr>
        <a:xfrm>
          <a:off x="0" y="0"/>
          <a:ext cx="0" cy="0"/>
          <a:chOff x="0" y="0"/>
          <a:chExt cx="0" cy="0"/>
        </a:xfrm>
      </p:grpSpPr>
      <p:grpSp>
        <p:nvGrpSpPr>
          <p:cNvPr id="123" name="Group 1"/>
          <p:cNvGrpSpPr/>
          <p:nvPr/>
        </p:nvGrpSpPr>
        <p:grpSpPr>
          <a:xfrm>
            <a:off x="4412962" y="0"/>
            <a:ext cx="7779039" cy="6858000"/>
            <a:chOff x="0" y="0"/>
            <a:chExt cx="7779038" cy="6858000"/>
          </a:xfrm>
        </p:grpSpPr>
        <p:pic>
          <p:nvPicPr>
            <p:cNvPr id="121" name="Picture 6" descr="Picture 6"/>
            <p:cNvPicPr>
              <a:picLocks noChangeAspect="1"/>
            </p:cNvPicPr>
            <p:nvPr/>
          </p:nvPicPr>
          <p:blipFill>
            <a:blip r:embed="rId2"/>
            <a:stretch>
              <a:fillRect/>
            </a:stretch>
          </p:blipFill>
          <p:spPr>
            <a:xfrm>
              <a:off x="0" y="0"/>
              <a:ext cx="7779039" cy="6858000"/>
            </a:xfrm>
            <a:prstGeom prst="rect">
              <a:avLst/>
            </a:prstGeom>
            <a:ln w="12700" cap="flat">
              <a:noFill/>
              <a:miter lim="400000"/>
            </a:ln>
            <a:effectLst/>
          </p:spPr>
        </p:pic>
        <p:pic>
          <p:nvPicPr>
            <p:cNvPr id="122" name="Picture 7" descr="Picture 7"/>
            <p:cNvPicPr>
              <a:picLocks noChangeAspect="1"/>
            </p:cNvPicPr>
            <p:nvPr/>
          </p:nvPicPr>
          <p:blipFill>
            <a:blip r:embed="rId3"/>
            <a:stretch>
              <a:fillRect/>
            </a:stretch>
          </p:blipFill>
          <p:spPr>
            <a:xfrm>
              <a:off x="5922439" y="6410898"/>
              <a:ext cx="1680302" cy="425958"/>
            </a:xfrm>
            <a:prstGeom prst="rect">
              <a:avLst/>
            </a:prstGeom>
            <a:ln w="12700" cap="flat">
              <a:noFill/>
              <a:miter lim="400000"/>
            </a:ln>
            <a:effectLst/>
          </p:spPr>
        </p:pic>
      </p:grpSp>
      <p:sp>
        <p:nvSpPr>
          <p:cNvPr id="124"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Confidentiatlity">
    <p:spTree>
      <p:nvGrpSpPr>
        <p:cNvPr id="1" name=""/>
        <p:cNvGrpSpPr/>
        <p:nvPr/>
      </p:nvGrpSpPr>
      <p:grpSpPr>
        <a:xfrm>
          <a:off x="0" y="0"/>
          <a:ext cx="0" cy="0"/>
          <a:chOff x="0" y="0"/>
          <a:chExt cx="0" cy="0"/>
        </a:xfrm>
      </p:grpSpPr>
      <p:sp>
        <p:nvSpPr>
          <p:cNvPr id="1652"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653"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654"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655"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656"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657"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1658" name="Rectangle 5"/>
          <p:cNvSpPr/>
          <p:nvPr/>
        </p:nvSpPr>
        <p:spPr>
          <a:xfrm>
            <a:off x="0" y="0"/>
            <a:ext cx="12192000" cy="6858000"/>
          </a:xfrm>
          <a:prstGeom prst="rect">
            <a:avLst/>
          </a:prstGeom>
          <a:solidFill>
            <a:schemeClr val="accent2"/>
          </a:solidFill>
          <a:ln w="12700">
            <a:miter lim="400000"/>
          </a:ln>
        </p:spPr>
        <p:txBody>
          <a:bodyPr lIns="45719" rIns="45719" anchor="ctr"/>
          <a:lstStyle/>
          <a:p>
            <a:pPr algn="ctr" defTabSz="912260">
              <a:defRPr sz="900">
                <a:solidFill>
                  <a:srgbClr val="FFFFFF"/>
                </a:solidFill>
              </a:defRPr>
            </a:pPr>
            <a:endParaRPr/>
          </a:p>
        </p:txBody>
      </p:sp>
      <p:sp>
        <p:nvSpPr>
          <p:cNvPr id="1659" name="Rectangle 10"/>
          <p:cNvSpPr txBox="1"/>
          <p:nvPr/>
        </p:nvSpPr>
        <p:spPr>
          <a:xfrm>
            <a:off x="304801" y="2569791"/>
            <a:ext cx="11618259" cy="711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099" tIns="38099" rIns="38099" bIns="38099">
            <a:spAutoFit/>
          </a:bodyPr>
          <a:lstStyle>
            <a:lvl1pPr defTabSz="912260">
              <a:defRPr>
                <a:solidFill>
                  <a:srgbClr val="FFFFFF"/>
                </a:solidFill>
                <a:latin typeface="Avenir Book"/>
                <a:ea typeface="Avenir Book"/>
                <a:cs typeface="Avenir Book"/>
                <a:sym typeface="Avenir Book"/>
              </a:defRPr>
            </a:lvl1pPr>
          </a:lstStyle>
          <a:p>
            <a:r>
              <a:t>The following information is confidential information of TIBCO Software Inc. Use, duplication, transmission, or republication for any purpose without the prior written consent of TIBCO is expressly prohibited.</a:t>
            </a:r>
          </a:p>
        </p:txBody>
      </p:sp>
      <p:sp>
        <p:nvSpPr>
          <p:cNvPr id="1660" name="Rectangle 11"/>
          <p:cNvSpPr txBox="1"/>
          <p:nvPr/>
        </p:nvSpPr>
        <p:spPr>
          <a:xfrm>
            <a:off x="279402" y="110082"/>
            <a:ext cx="2119777" cy="439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6" tIns="60956" rIns="60956" bIns="60956">
            <a:spAutoFit/>
          </a:bodyPr>
          <a:lstStyle>
            <a:lvl1pPr defTabSz="912260">
              <a:defRPr>
                <a:solidFill>
                  <a:srgbClr val="FFFFFF"/>
                </a:solidFill>
                <a:latin typeface="Avenir Book"/>
                <a:ea typeface="Avenir Book"/>
                <a:cs typeface="Avenir Book"/>
                <a:sym typeface="Avenir Book"/>
              </a:defRPr>
            </a:lvl1pPr>
          </a:lstStyle>
          <a:p>
            <a:r>
              <a:t>CONFIDENTIALITY</a:t>
            </a:r>
          </a:p>
        </p:txBody>
      </p:sp>
      <p:pic>
        <p:nvPicPr>
          <p:cNvPr id="1661" name="Picture 7" descr="Picture 7"/>
          <p:cNvPicPr>
            <a:picLocks noChangeAspect="1"/>
          </p:cNvPicPr>
          <p:nvPr/>
        </p:nvPicPr>
        <p:blipFill>
          <a:blip r:embed="rId5"/>
          <a:stretch>
            <a:fillRect/>
          </a:stretch>
        </p:blipFill>
        <p:spPr>
          <a:xfrm>
            <a:off x="11021261" y="6467755"/>
            <a:ext cx="901800" cy="235701"/>
          </a:xfrm>
          <a:prstGeom prst="rect">
            <a:avLst/>
          </a:prstGeom>
          <a:ln w="12700">
            <a:miter lim="400000"/>
          </a:ln>
        </p:spPr>
      </p:pic>
      <p:sp>
        <p:nvSpPr>
          <p:cNvPr id="1662" name="Slide Number"/>
          <p:cNvSpPr txBox="1">
            <a:spLocks noGrp="1"/>
          </p:cNvSpPr>
          <p:nvPr>
            <p:ph type="sldNum" sz="quarter" idx="2"/>
          </p:nvPr>
        </p:nvSpPr>
        <p:spPr>
          <a:xfrm>
            <a:off x="8409211" y="6200143"/>
            <a:ext cx="328389" cy="312415"/>
          </a:xfrm>
          <a:prstGeom prst="rect">
            <a:avLst/>
          </a:prstGeom>
        </p:spPr>
        <p:txBody>
          <a:bodyPr lIns="60956" tIns="60956" rIns="60956" bIns="60956"/>
          <a:lstStyle>
            <a:lvl1pPr defTabSz="914315">
              <a:defRPr>
                <a:solidFill>
                  <a:srgbClr val="BFBFBF"/>
                </a:solidFill>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Disclaimer">
    <p:spTree>
      <p:nvGrpSpPr>
        <p:cNvPr id="1" name=""/>
        <p:cNvGrpSpPr/>
        <p:nvPr/>
      </p:nvGrpSpPr>
      <p:grpSpPr>
        <a:xfrm>
          <a:off x="0" y="0"/>
          <a:ext cx="0" cy="0"/>
          <a:chOff x="0" y="0"/>
          <a:chExt cx="0" cy="0"/>
        </a:xfrm>
      </p:grpSpPr>
      <p:sp>
        <p:nvSpPr>
          <p:cNvPr id="1669"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670"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671"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672"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673"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674"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1675" name="Rectangle 1"/>
          <p:cNvSpPr/>
          <p:nvPr/>
        </p:nvSpPr>
        <p:spPr>
          <a:xfrm>
            <a:off x="0" y="0"/>
            <a:ext cx="12192000" cy="6858000"/>
          </a:xfrm>
          <a:prstGeom prst="rect">
            <a:avLst/>
          </a:prstGeom>
          <a:solidFill>
            <a:schemeClr val="accent2"/>
          </a:solidFill>
          <a:ln w="12700">
            <a:miter lim="400000"/>
          </a:ln>
        </p:spPr>
        <p:txBody>
          <a:bodyPr lIns="45719" rIns="45719" anchor="ctr"/>
          <a:lstStyle/>
          <a:p>
            <a:pPr algn="ctr" defTabSz="912260">
              <a:defRPr sz="900">
                <a:solidFill>
                  <a:srgbClr val="FFFFFF"/>
                </a:solidFill>
              </a:defRPr>
            </a:pPr>
            <a:endParaRPr/>
          </a:p>
        </p:txBody>
      </p:sp>
      <p:sp>
        <p:nvSpPr>
          <p:cNvPr id="1676" name="Rectangle 8"/>
          <p:cNvSpPr txBox="1"/>
          <p:nvPr/>
        </p:nvSpPr>
        <p:spPr>
          <a:xfrm>
            <a:off x="304798" y="861934"/>
            <a:ext cx="11648666" cy="3124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099" tIns="38099" rIns="38099" bIns="38099">
            <a:spAutoFit/>
          </a:bodyPr>
          <a:lstStyle/>
          <a:p>
            <a:pPr defTabSz="912260">
              <a:defRPr sz="1200">
                <a:solidFill>
                  <a:srgbClr val="FFFFFF"/>
                </a:solidFill>
                <a:latin typeface="Avenir Book"/>
                <a:ea typeface="Avenir Book"/>
                <a:cs typeface="Avenir Book"/>
                <a:sym typeface="Avenir Book"/>
              </a:defRPr>
            </a:pPr>
            <a: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defTabSz="912260">
              <a:defRPr sz="1200">
                <a:latin typeface="Avenir Book"/>
                <a:ea typeface="Avenir Book"/>
                <a:cs typeface="Avenir Book"/>
                <a:sym typeface="Avenir Book"/>
              </a:defRPr>
            </a:pPr>
            <a:endParaRPr/>
          </a:p>
          <a:p>
            <a:pPr defTabSz="912260">
              <a:defRPr sz="1200">
                <a:solidFill>
                  <a:srgbClr val="FFFFFF"/>
                </a:solidFill>
                <a:latin typeface="Avenir Book"/>
                <a:ea typeface="Avenir Book"/>
                <a:cs typeface="Avenir Book"/>
                <a:sym typeface="Avenir Book"/>
              </a:defRPr>
            </a:pPr>
            <a: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defTabSz="912260">
              <a:defRPr sz="1200">
                <a:latin typeface="Avenir Book"/>
                <a:ea typeface="Avenir Book"/>
                <a:cs typeface="Avenir Book"/>
                <a:sym typeface="Avenir Book"/>
              </a:defRPr>
            </a:pPr>
            <a:endParaRPr/>
          </a:p>
          <a:p>
            <a:pPr defTabSz="912260">
              <a:defRPr sz="1200">
                <a:solidFill>
                  <a:srgbClr val="FFFFFF"/>
                </a:solidFill>
                <a:latin typeface="Avenir Book"/>
                <a:ea typeface="Avenir Book"/>
                <a:cs typeface="Avenir Book"/>
                <a:sym typeface="Avenir Book"/>
              </a:defRPr>
            </a:pPr>
            <a: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1677" name="Rectangle 11"/>
          <p:cNvSpPr txBox="1"/>
          <p:nvPr/>
        </p:nvSpPr>
        <p:spPr>
          <a:xfrm>
            <a:off x="266701" y="110082"/>
            <a:ext cx="1458438" cy="439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6" tIns="60956" rIns="60956" bIns="60956">
            <a:spAutoFit/>
          </a:bodyPr>
          <a:lstStyle>
            <a:lvl1pPr defTabSz="912260">
              <a:defRPr>
                <a:solidFill>
                  <a:srgbClr val="FFFFFF"/>
                </a:solidFill>
                <a:latin typeface="Avenir Book"/>
                <a:ea typeface="Avenir Book"/>
                <a:cs typeface="Avenir Book"/>
                <a:sym typeface="Avenir Book"/>
              </a:defRPr>
            </a:lvl1pPr>
          </a:lstStyle>
          <a:p>
            <a:r>
              <a:t>DISCLAIMER</a:t>
            </a:r>
          </a:p>
        </p:txBody>
      </p:sp>
      <p:pic>
        <p:nvPicPr>
          <p:cNvPr id="1678" name="Picture 6" descr="Picture 6"/>
          <p:cNvPicPr>
            <a:picLocks noChangeAspect="1"/>
          </p:cNvPicPr>
          <p:nvPr/>
        </p:nvPicPr>
        <p:blipFill>
          <a:blip r:embed="rId5"/>
          <a:stretch>
            <a:fillRect/>
          </a:stretch>
        </p:blipFill>
        <p:spPr>
          <a:xfrm>
            <a:off x="11021261" y="6467755"/>
            <a:ext cx="901800" cy="235701"/>
          </a:xfrm>
          <a:prstGeom prst="rect">
            <a:avLst/>
          </a:prstGeom>
          <a:ln w="12700">
            <a:miter lim="400000"/>
          </a:ln>
        </p:spPr>
      </p:pic>
      <p:sp>
        <p:nvSpPr>
          <p:cNvPr id="1679" name="Slide Number"/>
          <p:cNvSpPr txBox="1">
            <a:spLocks noGrp="1"/>
          </p:cNvSpPr>
          <p:nvPr>
            <p:ph type="sldNum" sz="quarter" idx="2"/>
          </p:nvPr>
        </p:nvSpPr>
        <p:spPr>
          <a:xfrm>
            <a:off x="8409211" y="6200143"/>
            <a:ext cx="328389" cy="312415"/>
          </a:xfrm>
          <a:prstGeom prst="rect">
            <a:avLst/>
          </a:prstGeom>
        </p:spPr>
        <p:txBody>
          <a:bodyPr lIns="60956" tIns="60956" rIns="60956" bIns="60956"/>
          <a:lstStyle>
            <a:lvl1pPr defTabSz="914315">
              <a:defRPr>
                <a:solidFill>
                  <a:srgbClr val="BFBFBF"/>
                </a:solidFill>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Blank Blue">
    <p:spTree>
      <p:nvGrpSpPr>
        <p:cNvPr id="1" name=""/>
        <p:cNvGrpSpPr/>
        <p:nvPr/>
      </p:nvGrpSpPr>
      <p:grpSpPr>
        <a:xfrm>
          <a:off x="0" y="0"/>
          <a:ext cx="0" cy="0"/>
          <a:chOff x="0" y="0"/>
          <a:chExt cx="0" cy="0"/>
        </a:xfrm>
      </p:grpSpPr>
      <p:sp>
        <p:nvSpPr>
          <p:cNvPr id="1686"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687"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688"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689"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690"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691"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695" name="Group 1"/>
          <p:cNvGrpSpPr/>
          <p:nvPr/>
        </p:nvGrpSpPr>
        <p:grpSpPr>
          <a:xfrm>
            <a:off x="-35723" y="-28578"/>
            <a:ext cx="12229131" cy="6886814"/>
            <a:chOff x="-1" y="-1"/>
            <a:chExt cx="12229130" cy="6886813"/>
          </a:xfrm>
        </p:grpSpPr>
        <p:pic>
          <p:nvPicPr>
            <p:cNvPr id="1692" name="Picture 24" descr="Picture 24"/>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1693" name="Picture 23" descr="Picture 23"/>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1694" name="Picture 26" descr="Picture 26"/>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1700" name="Group 5"/>
          <p:cNvGrpSpPr/>
          <p:nvPr/>
        </p:nvGrpSpPr>
        <p:grpSpPr>
          <a:xfrm>
            <a:off x="-21431" y="-21434"/>
            <a:ext cx="12213435" cy="6879439"/>
            <a:chOff x="0" y="-2"/>
            <a:chExt cx="12213434" cy="6879438"/>
          </a:xfrm>
        </p:grpSpPr>
        <p:grpSp>
          <p:nvGrpSpPr>
            <p:cNvPr id="1698" name="Group 2"/>
            <p:cNvGrpSpPr/>
            <p:nvPr/>
          </p:nvGrpSpPr>
          <p:grpSpPr>
            <a:xfrm>
              <a:off x="0" y="-3"/>
              <a:ext cx="12213436" cy="6879439"/>
              <a:chOff x="0" y="-1"/>
              <a:chExt cx="12213434" cy="6879437"/>
            </a:xfrm>
          </p:grpSpPr>
          <p:pic>
            <p:nvPicPr>
              <p:cNvPr id="1696" name="Picture 20" descr="Picture 20"/>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1697" name="Picture 15" descr="Picture 15"/>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1699" name="Picture 13" descr="Picture 13"/>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1705" name="Group 6"/>
          <p:cNvGrpSpPr/>
          <p:nvPr/>
        </p:nvGrpSpPr>
        <p:grpSpPr>
          <a:xfrm>
            <a:off x="-28578" y="-21437"/>
            <a:ext cx="12220581" cy="6879440"/>
            <a:chOff x="-1" y="-2"/>
            <a:chExt cx="12220579" cy="6879439"/>
          </a:xfrm>
        </p:grpSpPr>
        <p:grpSp>
          <p:nvGrpSpPr>
            <p:cNvPr id="1703" name="Group 4"/>
            <p:cNvGrpSpPr/>
            <p:nvPr/>
          </p:nvGrpSpPr>
          <p:grpSpPr>
            <a:xfrm>
              <a:off x="-2" y="-3"/>
              <a:ext cx="12220581" cy="6879440"/>
              <a:chOff x="-1" y="-1"/>
              <a:chExt cx="12220579" cy="6879438"/>
            </a:xfrm>
          </p:grpSpPr>
          <p:pic>
            <p:nvPicPr>
              <p:cNvPr id="1701" name="Picture 17" descr="Picture 17"/>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1702" name="Picture 14" descr="Picture 14"/>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1704" name="Picture 9" descr="Picture 9"/>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1706"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Blank Yellow">
    <p:spTree>
      <p:nvGrpSpPr>
        <p:cNvPr id="1" name=""/>
        <p:cNvGrpSpPr/>
        <p:nvPr/>
      </p:nvGrpSpPr>
      <p:grpSpPr>
        <a:xfrm>
          <a:off x="0" y="0"/>
          <a:ext cx="0" cy="0"/>
          <a:chOff x="0" y="0"/>
          <a:chExt cx="0" cy="0"/>
        </a:xfrm>
      </p:grpSpPr>
      <p:sp>
        <p:nvSpPr>
          <p:cNvPr id="1713"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714"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715"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716"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717"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718"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722" name="Group 15"/>
          <p:cNvGrpSpPr/>
          <p:nvPr/>
        </p:nvGrpSpPr>
        <p:grpSpPr>
          <a:xfrm>
            <a:off x="-35723" y="-28578"/>
            <a:ext cx="12229131" cy="6886814"/>
            <a:chOff x="-1" y="-1"/>
            <a:chExt cx="12229130" cy="6886813"/>
          </a:xfrm>
        </p:grpSpPr>
        <p:pic>
          <p:nvPicPr>
            <p:cNvPr id="1719" name="Picture 19" descr="Picture 19"/>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1720" name="Picture 20" descr="Picture 20"/>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1721" name="Picture 21" descr="Picture 21"/>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1727" name="Group 27"/>
          <p:cNvGrpSpPr/>
          <p:nvPr/>
        </p:nvGrpSpPr>
        <p:grpSpPr>
          <a:xfrm>
            <a:off x="-28578" y="-21437"/>
            <a:ext cx="12220581" cy="6879440"/>
            <a:chOff x="-1" y="-2"/>
            <a:chExt cx="12220579" cy="6879439"/>
          </a:xfrm>
        </p:grpSpPr>
        <p:grpSp>
          <p:nvGrpSpPr>
            <p:cNvPr id="1725" name="Group 36"/>
            <p:cNvGrpSpPr/>
            <p:nvPr/>
          </p:nvGrpSpPr>
          <p:grpSpPr>
            <a:xfrm>
              <a:off x="-2" y="-3"/>
              <a:ext cx="12220581" cy="6879440"/>
              <a:chOff x="-1" y="-1"/>
              <a:chExt cx="12220579" cy="6879438"/>
            </a:xfrm>
          </p:grpSpPr>
          <p:pic>
            <p:nvPicPr>
              <p:cNvPr id="1723" name="Picture 38" descr="Picture 38"/>
              <p:cNvPicPr>
                <a:picLocks noChangeAspect="1"/>
              </p:cNvPicPr>
              <p:nvPr/>
            </p:nvPicPr>
            <p:blipFill>
              <a:blip r:embed="rId7"/>
              <a:stretch>
                <a:fillRect/>
              </a:stretch>
            </p:blipFill>
            <p:spPr>
              <a:xfrm>
                <a:off x="7953368" y="6361067"/>
                <a:ext cx="4267211" cy="518371"/>
              </a:xfrm>
              <a:prstGeom prst="rect">
                <a:avLst/>
              </a:prstGeom>
              <a:ln w="12700" cap="flat">
                <a:noFill/>
                <a:miter lim="400000"/>
              </a:ln>
              <a:effectLst/>
            </p:spPr>
          </p:pic>
          <p:pic>
            <p:nvPicPr>
              <p:cNvPr id="1724" name="Picture 39" descr="Picture 39"/>
              <p:cNvPicPr>
                <a:picLocks noChangeAspect="1"/>
              </p:cNvPicPr>
              <p:nvPr/>
            </p:nvPicPr>
            <p:blipFill>
              <a:blip r:embed="rId7"/>
              <a:srcRect r="67505" b="21994"/>
              <a:stretch>
                <a:fillRect/>
              </a:stretch>
            </p:blipFill>
            <p:spPr>
              <a:xfrm rot="10800000">
                <a:off x="-2" y="-2"/>
                <a:ext cx="1155759" cy="337029"/>
              </a:xfrm>
              <a:prstGeom prst="rect">
                <a:avLst/>
              </a:prstGeom>
              <a:ln w="12700" cap="flat">
                <a:noFill/>
                <a:miter lim="400000"/>
              </a:ln>
              <a:effectLst/>
            </p:spPr>
          </p:pic>
        </p:grpSp>
        <p:pic>
          <p:nvPicPr>
            <p:cNvPr id="1726" name="Picture 37" descr="Picture 37"/>
            <p:cNvPicPr>
              <a:picLocks noChangeAspect="1"/>
            </p:cNvPicPr>
            <p:nvPr/>
          </p:nvPicPr>
          <p:blipFill>
            <a:blip r:embed="rId8"/>
            <a:stretch>
              <a:fillRect/>
            </a:stretch>
          </p:blipFill>
          <p:spPr>
            <a:xfrm>
              <a:off x="11049837" y="6489191"/>
              <a:ext cx="901799" cy="235699"/>
            </a:xfrm>
            <a:prstGeom prst="rect">
              <a:avLst/>
            </a:prstGeom>
            <a:ln w="12700" cap="flat">
              <a:noFill/>
              <a:miter lim="400000"/>
            </a:ln>
            <a:effectLst/>
          </p:spPr>
        </p:pic>
      </p:grpSp>
      <p:grpSp>
        <p:nvGrpSpPr>
          <p:cNvPr id="1732" name="Group 22"/>
          <p:cNvGrpSpPr/>
          <p:nvPr/>
        </p:nvGrpSpPr>
        <p:grpSpPr>
          <a:xfrm>
            <a:off x="-21431" y="-21434"/>
            <a:ext cx="12213435" cy="6879439"/>
            <a:chOff x="0" y="-2"/>
            <a:chExt cx="12213434" cy="6879438"/>
          </a:xfrm>
        </p:grpSpPr>
        <p:grpSp>
          <p:nvGrpSpPr>
            <p:cNvPr id="1730" name="Group 23"/>
            <p:cNvGrpSpPr/>
            <p:nvPr/>
          </p:nvGrpSpPr>
          <p:grpSpPr>
            <a:xfrm>
              <a:off x="0" y="-3"/>
              <a:ext cx="12213436" cy="6879439"/>
              <a:chOff x="0" y="-1"/>
              <a:chExt cx="12213434" cy="6879437"/>
            </a:xfrm>
          </p:grpSpPr>
          <p:pic>
            <p:nvPicPr>
              <p:cNvPr id="1728" name="Picture 25" descr="Picture 25"/>
              <p:cNvPicPr>
                <a:picLocks noChangeAspect="1"/>
              </p:cNvPicPr>
              <p:nvPr/>
            </p:nvPicPr>
            <p:blipFill>
              <a:blip r:embed="rId9"/>
              <a:stretch>
                <a:fillRect/>
              </a:stretch>
            </p:blipFill>
            <p:spPr>
              <a:xfrm>
                <a:off x="7946232" y="6361066"/>
                <a:ext cx="4267203" cy="518371"/>
              </a:xfrm>
              <a:prstGeom prst="rect">
                <a:avLst/>
              </a:prstGeom>
              <a:ln w="12700" cap="flat">
                <a:noFill/>
                <a:miter lim="400000"/>
              </a:ln>
              <a:effectLst/>
            </p:spPr>
          </p:pic>
          <p:pic>
            <p:nvPicPr>
              <p:cNvPr id="1729" name="Picture 26" descr="Picture 26"/>
              <p:cNvPicPr>
                <a:picLocks noChangeAspect="1"/>
              </p:cNvPicPr>
              <p:nvPr/>
            </p:nvPicPr>
            <p:blipFill>
              <a:blip r:embed="rId9"/>
              <a:srcRect r="67706" b="21994"/>
              <a:stretch>
                <a:fillRect/>
              </a:stretch>
            </p:blipFill>
            <p:spPr>
              <a:xfrm rot="10800000">
                <a:off x="0" y="-2"/>
                <a:ext cx="1148614" cy="337031"/>
              </a:xfrm>
              <a:prstGeom prst="rect">
                <a:avLst/>
              </a:prstGeom>
              <a:ln w="12700" cap="flat">
                <a:noFill/>
                <a:miter lim="400000"/>
              </a:ln>
              <a:effectLst/>
            </p:spPr>
          </p:pic>
        </p:grpSp>
        <p:pic>
          <p:nvPicPr>
            <p:cNvPr id="1731" name="Picture 24" descr="Picture 24"/>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sp>
        <p:nvSpPr>
          <p:cNvPr id="1733"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Blank Red">
    <p:spTree>
      <p:nvGrpSpPr>
        <p:cNvPr id="1" name=""/>
        <p:cNvGrpSpPr/>
        <p:nvPr/>
      </p:nvGrpSpPr>
      <p:grpSpPr>
        <a:xfrm>
          <a:off x="0" y="0"/>
          <a:ext cx="0" cy="0"/>
          <a:chOff x="0" y="0"/>
          <a:chExt cx="0" cy="0"/>
        </a:xfrm>
      </p:grpSpPr>
      <p:sp>
        <p:nvSpPr>
          <p:cNvPr id="1740"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741"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742"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743"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744"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745"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750" name="Group 25"/>
          <p:cNvGrpSpPr/>
          <p:nvPr/>
        </p:nvGrpSpPr>
        <p:grpSpPr>
          <a:xfrm>
            <a:off x="-28578" y="-21437"/>
            <a:ext cx="12220581" cy="6879440"/>
            <a:chOff x="-1" y="-2"/>
            <a:chExt cx="12220579" cy="6879439"/>
          </a:xfrm>
        </p:grpSpPr>
        <p:grpSp>
          <p:nvGrpSpPr>
            <p:cNvPr id="1748" name="Group 36"/>
            <p:cNvGrpSpPr/>
            <p:nvPr/>
          </p:nvGrpSpPr>
          <p:grpSpPr>
            <a:xfrm>
              <a:off x="-2" y="-3"/>
              <a:ext cx="12220581" cy="6879440"/>
              <a:chOff x="-1" y="-1"/>
              <a:chExt cx="12220579" cy="6879438"/>
            </a:xfrm>
          </p:grpSpPr>
          <p:pic>
            <p:nvPicPr>
              <p:cNvPr id="1746" name="Picture 38" descr="Picture 38"/>
              <p:cNvPicPr>
                <a:picLocks noChangeAspect="1"/>
              </p:cNvPicPr>
              <p:nvPr/>
            </p:nvPicPr>
            <p:blipFill>
              <a:blip r:embed="rId5"/>
              <a:stretch>
                <a:fillRect/>
              </a:stretch>
            </p:blipFill>
            <p:spPr>
              <a:xfrm>
                <a:off x="7953368" y="6361067"/>
                <a:ext cx="4267211" cy="518371"/>
              </a:xfrm>
              <a:prstGeom prst="rect">
                <a:avLst/>
              </a:prstGeom>
              <a:ln w="12700" cap="flat">
                <a:noFill/>
                <a:miter lim="400000"/>
              </a:ln>
              <a:effectLst/>
            </p:spPr>
          </p:pic>
          <p:pic>
            <p:nvPicPr>
              <p:cNvPr id="1747" name="Picture 39" descr="Picture 39"/>
              <p:cNvPicPr>
                <a:picLocks noChangeAspect="1"/>
              </p:cNvPicPr>
              <p:nvPr/>
            </p:nvPicPr>
            <p:blipFill>
              <a:blip r:embed="rId5"/>
              <a:srcRect r="67505" b="21994"/>
              <a:stretch>
                <a:fillRect/>
              </a:stretch>
            </p:blipFill>
            <p:spPr>
              <a:xfrm rot="10800000">
                <a:off x="-2" y="-2"/>
                <a:ext cx="1155759" cy="337029"/>
              </a:xfrm>
              <a:prstGeom prst="rect">
                <a:avLst/>
              </a:prstGeom>
              <a:ln w="12700" cap="flat">
                <a:noFill/>
                <a:miter lim="400000"/>
              </a:ln>
              <a:effectLst/>
            </p:spPr>
          </p:pic>
        </p:grpSp>
        <p:pic>
          <p:nvPicPr>
            <p:cNvPr id="1749" name="Picture 37" descr="Picture 37"/>
            <p:cNvPicPr>
              <a:picLocks noChangeAspect="1"/>
            </p:cNvPicPr>
            <p:nvPr/>
          </p:nvPicPr>
          <p:blipFill>
            <a:blip r:embed="rId6"/>
            <a:stretch>
              <a:fillRect/>
            </a:stretch>
          </p:blipFill>
          <p:spPr>
            <a:xfrm>
              <a:off x="11049837" y="6489191"/>
              <a:ext cx="901799" cy="235699"/>
            </a:xfrm>
            <a:prstGeom prst="rect">
              <a:avLst/>
            </a:prstGeom>
            <a:ln w="12700" cap="flat">
              <a:noFill/>
              <a:miter lim="400000"/>
            </a:ln>
            <a:effectLst/>
          </p:spPr>
        </p:pic>
      </p:grpSp>
      <p:grpSp>
        <p:nvGrpSpPr>
          <p:cNvPr id="1755" name="Group 20"/>
          <p:cNvGrpSpPr/>
          <p:nvPr/>
        </p:nvGrpSpPr>
        <p:grpSpPr>
          <a:xfrm>
            <a:off x="-21431" y="-21434"/>
            <a:ext cx="12213435" cy="6879439"/>
            <a:chOff x="0" y="-2"/>
            <a:chExt cx="12213434" cy="6879438"/>
          </a:xfrm>
        </p:grpSpPr>
        <p:grpSp>
          <p:nvGrpSpPr>
            <p:cNvPr id="1753" name="Group 21"/>
            <p:cNvGrpSpPr/>
            <p:nvPr/>
          </p:nvGrpSpPr>
          <p:grpSpPr>
            <a:xfrm>
              <a:off x="0" y="-3"/>
              <a:ext cx="12213436" cy="6879439"/>
              <a:chOff x="0" y="-1"/>
              <a:chExt cx="12213434" cy="6879437"/>
            </a:xfrm>
          </p:grpSpPr>
          <p:pic>
            <p:nvPicPr>
              <p:cNvPr id="1751" name="Picture 23" descr="Picture 23"/>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1752" name="Picture 24" descr="Picture 24"/>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1754" name="Picture 22" descr="Picture 22"/>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1759" name="Group 16"/>
          <p:cNvGrpSpPr/>
          <p:nvPr/>
        </p:nvGrpSpPr>
        <p:grpSpPr>
          <a:xfrm>
            <a:off x="-35723" y="-28578"/>
            <a:ext cx="12229131" cy="6886814"/>
            <a:chOff x="-1" y="-1"/>
            <a:chExt cx="12229130" cy="6886813"/>
          </a:xfrm>
        </p:grpSpPr>
        <p:pic>
          <p:nvPicPr>
            <p:cNvPr id="1756" name="Picture 17" descr="Picture 17"/>
            <p:cNvPicPr>
              <a:picLocks noChangeAspect="1"/>
            </p:cNvPicPr>
            <p:nvPr/>
          </p:nvPicPr>
          <p:blipFill>
            <a:blip r:embed="rId8"/>
            <a:stretch>
              <a:fillRect/>
            </a:stretch>
          </p:blipFill>
          <p:spPr>
            <a:xfrm>
              <a:off x="7959993" y="6368207"/>
              <a:ext cx="4269136" cy="518605"/>
            </a:xfrm>
            <a:prstGeom prst="rect">
              <a:avLst/>
            </a:prstGeom>
            <a:ln w="12700" cap="flat">
              <a:noFill/>
              <a:miter lim="400000"/>
            </a:ln>
            <a:effectLst/>
          </p:spPr>
        </p:pic>
        <p:pic>
          <p:nvPicPr>
            <p:cNvPr id="1757" name="Picture 18" descr="Picture 18"/>
            <p:cNvPicPr>
              <a:picLocks noChangeAspect="1"/>
            </p:cNvPicPr>
            <p:nvPr/>
          </p:nvPicPr>
          <p:blipFill>
            <a:blip r:embed="rId9"/>
            <a:stretch>
              <a:fillRect/>
            </a:stretch>
          </p:blipFill>
          <p:spPr>
            <a:xfrm>
              <a:off x="10667560" y="6460725"/>
              <a:ext cx="1455156" cy="360882"/>
            </a:xfrm>
            <a:prstGeom prst="rect">
              <a:avLst/>
            </a:prstGeom>
            <a:ln w="12700" cap="flat">
              <a:noFill/>
              <a:miter lim="400000"/>
            </a:ln>
            <a:effectLst/>
          </p:spPr>
        </p:pic>
        <p:pic>
          <p:nvPicPr>
            <p:cNvPr id="1758" name="Picture 19" descr="Picture 19"/>
            <p:cNvPicPr>
              <a:picLocks noChangeAspect="1"/>
            </p:cNvPicPr>
            <p:nvPr/>
          </p:nvPicPr>
          <p:blipFill>
            <a:blip r:embed="rId8"/>
            <a:srcRect r="67303" b="20341"/>
            <a:stretch>
              <a:fillRect/>
            </a:stretch>
          </p:blipFill>
          <p:spPr>
            <a:xfrm rot="10800000">
              <a:off x="-2" y="-2"/>
              <a:ext cx="1162923" cy="344175"/>
            </a:xfrm>
            <a:prstGeom prst="rect">
              <a:avLst/>
            </a:prstGeom>
            <a:ln w="12700" cap="flat">
              <a:noFill/>
              <a:miter lim="400000"/>
            </a:ln>
            <a:effectLst/>
          </p:spPr>
        </p:pic>
      </p:grpSp>
      <p:sp>
        <p:nvSpPr>
          <p:cNvPr id="1760"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Blue Divide">
    <p:spTree>
      <p:nvGrpSpPr>
        <p:cNvPr id="1" name=""/>
        <p:cNvGrpSpPr/>
        <p:nvPr/>
      </p:nvGrpSpPr>
      <p:grpSpPr>
        <a:xfrm>
          <a:off x="0" y="0"/>
          <a:ext cx="0" cy="0"/>
          <a:chOff x="0" y="0"/>
          <a:chExt cx="0" cy="0"/>
        </a:xfrm>
      </p:grpSpPr>
      <p:sp>
        <p:nvSpPr>
          <p:cNvPr id="1767"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768"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769"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770"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771"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772"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775" name="Group 1"/>
          <p:cNvGrpSpPr/>
          <p:nvPr/>
        </p:nvGrpSpPr>
        <p:grpSpPr>
          <a:xfrm>
            <a:off x="4412959" y="0"/>
            <a:ext cx="7779043" cy="6858000"/>
            <a:chOff x="0" y="0"/>
            <a:chExt cx="7779041" cy="6858000"/>
          </a:xfrm>
        </p:grpSpPr>
        <p:pic>
          <p:nvPicPr>
            <p:cNvPr id="1773" name="Picture 5" descr="Picture 5"/>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774" name="Picture 6" descr="Picture 6"/>
            <p:cNvPicPr>
              <a:picLocks noChangeAspect="1"/>
            </p:cNvPicPr>
            <p:nvPr/>
          </p:nvPicPr>
          <p:blipFill>
            <a:blip r:embed="rId6"/>
            <a:stretch>
              <a:fillRect/>
            </a:stretch>
          </p:blipFill>
          <p:spPr>
            <a:xfrm>
              <a:off x="6608299" y="6467755"/>
              <a:ext cx="901800" cy="235700"/>
            </a:xfrm>
            <a:prstGeom prst="rect">
              <a:avLst/>
            </a:prstGeom>
            <a:ln w="12700" cap="flat">
              <a:noFill/>
              <a:miter lim="400000"/>
            </a:ln>
            <a:effectLst/>
          </p:spPr>
        </p:pic>
      </p:grpSp>
      <p:sp>
        <p:nvSpPr>
          <p:cNvPr id="1776"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Yellow Divide">
    <p:spTree>
      <p:nvGrpSpPr>
        <p:cNvPr id="1" name=""/>
        <p:cNvGrpSpPr/>
        <p:nvPr/>
      </p:nvGrpSpPr>
      <p:grpSpPr>
        <a:xfrm>
          <a:off x="0" y="0"/>
          <a:ext cx="0" cy="0"/>
          <a:chOff x="0" y="0"/>
          <a:chExt cx="0" cy="0"/>
        </a:xfrm>
      </p:grpSpPr>
      <p:sp>
        <p:nvSpPr>
          <p:cNvPr id="1783"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784"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785"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786"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787"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788"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791" name="Group 1"/>
          <p:cNvGrpSpPr/>
          <p:nvPr/>
        </p:nvGrpSpPr>
        <p:grpSpPr>
          <a:xfrm>
            <a:off x="4412959" y="0"/>
            <a:ext cx="7779043" cy="6858000"/>
            <a:chOff x="0" y="0"/>
            <a:chExt cx="7779041" cy="6858000"/>
          </a:xfrm>
        </p:grpSpPr>
        <p:pic>
          <p:nvPicPr>
            <p:cNvPr id="1789" name="Picture 6" descr="Picture 6"/>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790" name="Picture 7" descr="Picture 7"/>
            <p:cNvPicPr>
              <a:picLocks noChangeAspect="1"/>
            </p:cNvPicPr>
            <p:nvPr/>
          </p:nvPicPr>
          <p:blipFill>
            <a:blip r:embed="rId2"/>
            <a:stretch>
              <a:fillRect/>
            </a:stretch>
          </p:blipFill>
          <p:spPr>
            <a:xfrm>
              <a:off x="5922439" y="6410898"/>
              <a:ext cx="1680304" cy="425960"/>
            </a:xfrm>
            <a:prstGeom prst="rect">
              <a:avLst/>
            </a:prstGeom>
            <a:ln w="12700" cap="flat">
              <a:noFill/>
              <a:miter lim="400000"/>
            </a:ln>
            <a:effectLst/>
          </p:spPr>
        </p:pic>
      </p:grpSp>
      <p:sp>
        <p:nvSpPr>
          <p:cNvPr id="1792"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cSld name="Red Divide">
    <p:spTree>
      <p:nvGrpSpPr>
        <p:cNvPr id="1" name=""/>
        <p:cNvGrpSpPr/>
        <p:nvPr/>
      </p:nvGrpSpPr>
      <p:grpSpPr>
        <a:xfrm>
          <a:off x="0" y="0"/>
          <a:ext cx="0" cy="0"/>
          <a:chOff x="0" y="0"/>
          <a:chExt cx="0" cy="0"/>
        </a:xfrm>
      </p:grpSpPr>
      <p:sp>
        <p:nvSpPr>
          <p:cNvPr id="1799"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800"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801"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802"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803"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804"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807" name="Group 2"/>
          <p:cNvGrpSpPr/>
          <p:nvPr/>
        </p:nvGrpSpPr>
        <p:grpSpPr>
          <a:xfrm>
            <a:off x="4419599" y="0"/>
            <a:ext cx="7779043" cy="6858000"/>
            <a:chOff x="0" y="0"/>
            <a:chExt cx="7779041" cy="6858000"/>
          </a:xfrm>
        </p:grpSpPr>
        <p:pic>
          <p:nvPicPr>
            <p:cNvPr id="1805" name="Picture 1" descr="Picture 1"/>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806" name="Picture 5" descr="Picture 5"/>
            <p:cNvPicPr>
              <a:picLocks noChangeAspect="1"/>
            </p:cNvPicPr>
            <p:nvPr/>
          </p:nvPicPr>
          <p:blipFill>
            <a:blip r:embed="rId6"/>
            <a:stretch>
              <a:fillRect/>
            </a:stretch>
          </p:blipFill>
          <p:spPr>
            <a:xfrm>
              <a:off x="6212239" y="6432149"/>
              <a:ext cx="1455156" cy="360881"/>
            </a:xfrm>
            <a:prstGeom prst="rect">
              <a:avLst/>
            </a:prstGeom>
            <a:ln w="12700" cap="flat">
              <a:noFill/>
              <a:miter lim="400000"/>
            </a:ln>
            <a:effectLst/>
          </p:spPr>
        </p:pic>
      </p:grpSp>
      <p:sp>
        <p:nvSpPr>
          <p:cNvPr id="1808"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815"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816"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817"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818"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819"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820"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823" name="Group 1"/>
          <p:cNvGrpSpPr/>
          <p:nvPr/>
        </p:nvGrpSpPr>
        <p:grpSpPr>
          <a:xfrm>
            <a:off x="4412959" y="0"/>
            <a:ext cx="7779043" cy="6858000"/>
            <a:chOff x="0" y="0"/>
            <a:chExt cx="7779041" cy="6858000"/>
          </a:xfrm>
        </p:grpSpPr>
        <p:pic>
          <p:nvPicPr>
            <p:cNvPr id="1821" name="Picture 5" descr="Picture 5"/>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822" name="Picture 6" descr="Picture 6"/>
            <p:cNvPicPr>
              <a:picLocks noChangeAspect="1"/>
            </p:cNvPicPr>
            <p:nvPr/>
          </p:nvPicPr>
          <p:blipFill>
            <a:blip r:embed="rId6"/>
            <a:stretch>
              <a:fillRect/>
            </a:stretch>
          </p:blipFill>
          <p:spPr>
            <a:xfrm>
              <a:off x="6608299" y="6467755"/>
              <a:ext cx="901800" cy="235700"/>
            </a:xfrm>
            <a:prstGeom prst="rect">
              <a:avLst/>
            </a:prstGeom>
            <a:ln w="12700" cap="flat">
              <a:noFill/>
              <a:miter lim="400000"/>
            </a:ln>
            <a:effectLst/>
          </p:spPr>
        </p:pic>
      </p:grpSp>
      <p:sp>
        <p:nvSpPr>
          <p:cNvPr id="1824" name="Title 1"/>
          <p:cNvSpPr txBox="1"/>
          <p:nvPr/>
        </p:nvSpPr>
        <p:spPr>
          <a:xfrm>
            <a:off x="838200" y="365125"/>
            <a:ext cx="10515600" cy="579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lvl1pPr>
              <a:lnSpc>
                <a:spcPct val="90000"/>
              </a:lnSpc>
              <a:defRPr sz="3000">
                <a:latin typeface="Verdana"/>
                <a:ea typeface="Verdana"/>
                <a:cs typeface="Verdana"/>
                <a:sym typeface="Verdana"/>
              </a:defRPr>
            </a:lvl1pPr>
          </a:lstStyle>
          <a:p>
            <a:r>
              <a:t>Agenda</a:t>
            </a:r>
          </a:p>
        </p:txBody>
      </p:sp>
      <p:sp>
        <p:nvSpPr>
          <p:cNvPr id="1825" name="Body Level One…"/>
          <p:cNvSpPr txBox="1">
            <a:spLocks noGrp="1"/>
          </p:cNvSpPr>
          <p:nvPr>
            <p:ph type="body" sz="half" idx="1"/>
          </p:nvPr>
        </p:nvSpPr>
        <p:spPr>
          <a:xfrm>
            <a:off x="838200" y="1825625"/>
            <a:ext cx="5181600" cy="4351340"/>
          </a:xfrm>
          <a:prstGeom prst="rect">
            <a:avLst/>
          </a:prstGeom>
        </p:spPr>
        <p:txBody>
          <a:bodyPr lIns="60956" tIns="60956" rIns="60956" bIns="60956"/>
          <a:lstStyle>
            <a:lvl1pPr marL="285743" indent="-285743" defTabSz="914377">
              <a:spcBef>
                <a:spcPts val="900"/>
              </a:spcBef>
              <a:buClr>
                <a:schemeClr val="accent2"/>
              </a:buClr>
              <a:buSzPct val="150000"/>
              <a:defRPr>
                <a:latin typeface="Verdana"/>
                <a:ea typeface="Verdana"/>
                <a:cs typeface="Verdana"/>
                <a:sym typeface="Verdana"/>
              </a:defRPr>
            </a:lvl1pPr>
            <a:lvl2pPr marL="723881" indent="-266693" defTabSz="914377">
              <a:spcBef>
                <a:spcPts val="900"/>
              </a:spcBef>
              <a:buClr>
                <a:schemeClr val="accent2"/>
              </a:buClr>
              <a:defRPr>
                <a:latin typeface="Verdana"/>
                <a:ea typeface="Verdana"/>
                <a:cs typeface="Verdana"/>
                <a:sym typeface="Verdana"/>
              </a:defRPr>
            </a:lvl2pPr>
            <a:lvl3pPr marL="1234408" indent="-320032" defTabSz="914377">
              <a:spcBef>
                <a:spcPts val="900"/>
              </a:spcBef>
              <a:buClr>
                <a:schemeClr val="accent2"/>
              </a:buClr>
              <a:defRPr>
                <a:latin typeface="Verdana"/>
                <a:ea typeface="Verdana"/>
                <a:cs typeface="Verdana"/>
                <a:sym typeface="Verdana"/>
              </a:defRPr>
            </a:lvl3pPr>
            <a:lvl4pPr marL="1740831" indent="-369266" defTabSz="914377">
              <a:spcBef>
                <a:spcPts val="900"/>
              </a:spcBef>
              <a:buClr>
                <a:schemeClr val="accent2"/>
              </a:buClr>
              <a:defRPr>
                <a:latin typeface="Verdana"/>
                <a:ea typeface="Verdana"/>
                <a:cs typeface="Verdana"/>
                <a:sym typeface="Verdana"/>
              </a:defRPr>
            </a:lvl4pPr>
            <a:lvl5pPr marL="2198021" indent="-369266" defTabSz="914377">
              <a:spcBef>
                <a:spcPts val="900"/>
              </a:spcBef>
              <a:buClr>
                <a:schemeClr val="accent2"/>
              </a:buClr>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826"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Agenda 2">
    <p:spTree>
      <p:nvGrpSpPr>
        <p:cNvPr id="1" name=""/>
        <p:cNvGrpSpPr/>
        <p:nvPr/>
      </p:nvGrpSpPr>
      <p:grpSpPr>
        <a:xfrm>
          <a:off x="0" y="0"/>
          <a:ext cx="0" cy="0"/>
          <a:chOff x="0" y="0"/>
          <a:chExt cx="0" cy="0"/>
        </a:xfrm>
      </p:grpSpPr>
      <p:sp>
        <p:nvSpPr>
          <p:cNvPr id="1833"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834"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835"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836"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837"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838"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841" name="Group 1"/>
          <p:cNvGrpSpPr/>
          <p:nvPr/>
        </p:nvGrpSpPr>
        <p:grpSpPr>
          <a:xfrm>
            <a:off x="4412959" y="0"/>
            <a:ext cx="7779043" cy="6858000"/>
            <a:chOff x="0" y="0"/>
            <a:chExt cx="7779041" cy="6858000"/>
          </a:xfrm>
        </p:grpSpPr>
        <p:pic>
          <p:nvPicPr>
            <p:cNvPr id="1839" name="Picture 6" descr="Picture 6"/>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840" name="Picture 7" descr="Picture 7"/>
            <p:cNvPicPr>
              <a:picLocks noChangeAspect="1"/>
            </p:cNvPicPr>
            <p:nvPr/>
          </p:nvPicPr>
          <p:blipFill>
            <a:blip r:embed="rId2"/>
            <a:stretch>
              <a:fillRect/>
            </a:stretch>
          </p:blipFill>
          <p:spPr>
            <a:xfrm>
              <a:off x="5922439" y="6410898"/>
              <a:ext cx="1680304" cy="425960"/>
            </a:xfrm>
            <a:prstGeom prst="rect">
              <a:avLst/>
            </a:prstGeom>
            <a:ln w="12700" cap="flat">
              <a:noFill/>
              <a:miter lim="400000"/>
            </a:ln>
            <a:effectLst/>
          </p:spPr>
        </p:pic>
      </p:grpSp>
      <p:sp>
        <p:nvSpPr>
          <p:cNvPr id="1842" name="Title 1"/>
          <p:cNvSpPr txBox="1"/>
          <p:nvPr/>
        </p:nvSpPr>
        <p:spPr>
          <a:xfrm>
            <a:off x="838200" y="365125"/>
            <a:ext cx="10515600" cy="579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lvl1pPr>
              <a:lnSpc>
                <a:spcPct val="90000"/>
              </a:lnSpc>
              <a:defRPr sz="3000">
                <a:latin typeface="Verdana"/>
                <a:ea typeface="Verdana"/>
                <a:cs typeface="Verdana"/>
                <a:sym typeface="Verdana"/>
              </a:defRPr>
            </a:lvl1pPr>
          </a:lstStyle>
          <a:p>
            <a:r>
              <a:t>Agenda</a:t>
            </a:r>
          </a:p>
        </p:txBody>
      </p:sp>
      <p:sp>
        <p:nvSpPr>
          <p:cNvPr id="1843" name="Body Level One…"/>
          <p:cNvSpPr txBox="1">
            <a:spLocks noGrp="1"/>
          </p:cNvSpPr>
          <p:nvPr>
            <p:ph type="body" sz="half" idx="1"/>
          </p:nvPr>
        </p:nvSpPr>
        <p:spPr>
          <a:xfrm>
            <a:off x="838200" y="1825625"/>
            <a:ext cx="5181600" cy="4351340"/>
          </a:xfrm>
          <a:prstGeom prst="rect">
            <a:avLst/>
          </a:prstGeom>
        </p:spPr>
        <p:txBody>
          <a:bodyPr lIns="60956" tIns="60956" rIns="60956" bIns="60956"/>
          <a:lstStyle>
            <a:lvl1pPr marL="285743" indent="-285743" defTabSz="914377">
              <a:spcBef>
                <a:spcPts val="900"/>
              </a:spcBef>
              <a:buClr>
                <a:schemeClr val="accent1"/>
              </a:buClr>
              <a:buSzPct val="150000"/>
              <a:defRPr>
                <a:latin typeface="Verdana"/>
                <a:ea typeface="Verdana"/>
                <a:cs typeface="Verdana"/>
                <a:sym typeface="Verdana"/>
              </a:defRPr>
            </a:lvl1pPr>
            <a:lvl2pPr marL="723881" indent="-266693" defTabSz="914377">
              <a:spcBef>
                <a:spcPts val="900"/>
              </a:spcBef>
              <a:buClr>
                <a:schemeClr val="accent1"/>
              </a:buClr>
              <a:defRPr>
                <a:latin typeface="Verdana"/>
                <a:ea typeface="Verdana"/>
                <a:cs typeface="Verdana"/>
                <a:sym typeface="Verdana"/>
              </a:defRPr>
            </a:lvl2pPr>
            <a:lvl3pPr marL="1234408" indent="-320032" defTabSz="914377">
              <a:spcBef>
                <a:spcPts val="900"/>
              </a:spcBef>
              <a:buClr>
                <a:schemeClr val="accent1"/>
              </a:buClr>
              <a:defRPr>
                <a:latin typeface="Verdana"/>
                <a:ea typeface="Verdana"/>
                <a:cs typeface="Verdana"/>
                <a:sym typeface="Verdana"/>
              </a:defRPr>
            </a:lvl3pPr>
            <a:lvl4pPr marL="1740831" indent="-369266" defTabSz="914377">
              <a:spcBef>
                <a:spcPts val="900"/>
              </a:spcBef>
              <a:buClr>
                <a:schemeClr val="accent1"/>
              </a:buClr>
              <a:defRPr>
                <a:latin typeface="Verdana"/>
                <a:ea typeface="Verdana"/>
                <a:cs typeface="Verdana"/>
                <a:sym typeface="Verdana"/>
              </a:defRPr>
            </a:lvl4pPr>
            <a:lvl5pPr marL="2198021" indent="-369266" defTabSz="914377">
              <a:spcBef>
                <a:spcPts val="900"/>
              </a:spcBef>
              <a:buClr>
                <a:schemeClr val="accent1"/>
              </a:buClr>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844"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Red Divide">
    <p:spTree>
      <p:nvGrpSpPr>
        <p:cNvPr id="1" name=""/>
        <p:cNvGrpSpPr/>
        <p:nvPr/>
      </p:nvGrpSpPr>
      <p:grpSpPr>
        <a:xfrm>
          <a:off x="0" y="0"/>
          <a:ext cx="0" cy="0"/>
          <a:chOff x="0" y="0"/>
          <a:chExt cx="0" cy="0"/>
        </a:xfrm>
      </p:grpSpPr>
      <p:grpSp>
        <p:nvGrpSpPr>
          <p:cNvPr id="133" name="Group 2"/>
          <p:cNvGrpSpPr/>
          <p:nvPr/>
        </p:nvGrpSpPr>
        <p:grpSpPr>
          <a:xfrm>
            <a:off x="4419600" y="0"/>
            <a:ext cx="7779039" cy="6858000"/>
            <a:chOff x="0" y="0"/>
            <a:chExt cx="7779038" cy="6858000"/>
          </a:xfrm>
        </p:grpSpPr>
        <p:pic>
          <p:nvPicPr>
            <p:cNvPr id="131" name="Picture 1" descr="Picture 1"/>
            <p:cNvPicPr>
              <a:picLocks noChangeAspect="1"/>
            </p:cNvPicPr>
            <p:nvPr/>
          </p:nvPicPr>
          <p:blipFill>
            <a:blip r:embed="rId2"/>
            <a:stretch>
              <a:fillRect/>
            </a:stretch>
          </p:blipFill>
          <p:spPr>
            <a:xfrm>
              <a:off x="0" y="0"/>
              <a:ext cx="7779039" cy="6858000"/>
            </a:xfrm>
            <a:prstGeom prst="rect">
              <a:avLst/>
            </a:prstGeom>
            <a:ln w="12700" cap="flat">
              <a:noFill/>
              <a:miter lim="400000"/>
            </a:ln>
            <a:effectLst/>
          </p:spPr>
        </p:pic>
        <p:pic>
          <p:nvPicPr>
            <p:cNvPr id="132" name="Picture 5" descr="Picture 5"/>
            <p:cNvPicPr>
              <a:picLocks noChangeAspect="1"/>
            </p:cNvPicPr>
            <p:nvPr/>
          </p:nvPicPr>
          <p:blipFill>
            <a:blip r:embed="rId3"/>
            <a:stretch>
              <a:fillRect/>
            </a:stretch>
          </p:blipFill>
          <p:spPr>
            <a:xfrm>
              <a:off x="6212238" y="6432150"/>
              <a:ext cx="1455155" cy="360880"/>
            </a:xfrm>
            <a:prstGeom prst="rect">
              <a:avLst/>
            </a:prstGeom>
            <a:ln w="12700" cap="flat">
              <a:noFill/>
              <a:miter lim="400000"/>
            </a:ln>
            <a:effectLst/>
          </p:spPr>
        </p:pic>
      </p:grpSp>
      <p:sp>
        <p:nvSpPr>
          <p:cNvPr id="134"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Agenda 3">
    <p:spTree>
      <p:nvGrpSpPr>
        <p:cNvPr id="1" name=""/>
        <p:cNvGrpSpPr/>
        <p:nvPr/>
      </p:nvGrpSpPr>
      <p:grpSpPr>
        <a:xfrm>
          <a:off x="0" y="0"/>
          <a:ext cx="0" cy="0"/>
          <a:chOff x="0" y="0"/>
          <a:chExt cx="0" cy="0"/>
        </a:xfrm>
      </p:grpSpPr>
      <p:sp>
        <p:nvSpPr>
          <p:cNvPr id="1851"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852"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853"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854"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855"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856"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grpSp>
        <p:nvGrpSpPr>
          <p:cNvPr id="1859" name="Group 2"/>
          <p:cNvGrpSpPr/>
          <p:nvPr/>
        </p:nvGrpSpPr>
        <p:grpSpPr>
          <a:xfrm>
            <a:off x="4419599" y="0"/>
            <a:ext cx="7779043" cy="6858000"/>
            <a:chOff x="0" y="0"/>
            <a:chExt cx="7779041" cy="6858000"/>
          </a:xfrm>
        </p:grpSpPr>
        <p:pic>
          <p:nvPicPr>
            <p:cNvPr id="1857" name="Picture 1" descr="Picture 1"/>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858" name="Picture 5" descr="Picture 5"/>
            <p:cNvPicPr>
              <a:picLocks noChangeAspect="1"/>
            </p:cNvPicPr>
            <p:nvPr/>
          </p:nvPicPr>
          <p:blipFill>
            <a:blip r:embed="rId6"/>
            <a:stretch>
              <a:fillRect/>
            </a:stretch>
          </p:blipFill>
          <p:spPr>
            <a:xfrm>
              <a:off x="6212239" y="6432149"/>
              <a:ext cx="1455156" cy="360881"/>
            </a:xfrm>
            <a:prstGeom prst="rect">
              <a:avLst/>
            </a:prstGeom>
            <a:ln w="12700" cap="flat">
              <a:noFill/>
              <a:miter lim="400000"/>
            </a:ln>
            <a:effectLst/>
          </p:spPr>
        </p:pic>
      </p:grpSp>
      <p:sp>
        <p:nvSpPr>
          <p:cNvPr id="1860" name="Title 1"/>
          <p:cNvSpPr txBox="1"/>
          <p:nvPr/>
        </p:nvSpPr>
        <p:spPr>
          <a:xfrm>
            <a:off x="838200" y="365125"/>
            <a:ext cx="10515600" cy="579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lvl1pPr>
              <a:lnSpc>
                <a:spcPct val="90000"/>
              </a:lnSpc>
              <a:defRPr sz="3000">
                <a:latin typeface="Verdana"/>
                <a:ea typeface="Verdana"/>
                <a:cs typeface="Verdana"/>
                <a:sym typeface="Verdana"/>
              </a:defRPr>
            </a:lvl1pPr>
          </a:lstStyle>
          <a:p>
            <a:r>
              <a:t>Agenda</a:t>
            </a:r>
          </a:p>
        </p:txBody>
      </p:sp>
      <p:sp>
        <p:nvSpPr>
          <p:cNvPr id="1861" name="Body Level One…"/>
          <p:cNvSpPr txBox="1">
            <a:spLocks noGrp="1"/>
          </p:cNvSpPr>
          <p:nvPr>
            <p:ph type="body" sz="half" idx="1"/>
          </p:nvPr>
        </p:nvSpPr>
        <p:spPr>
          <a:xfrm>
            <a:off x="838200" y="1825625"/>
            <a:ext cx="5181600" cy="4351340"/>
          </a:xfrm>
          <a:prstGeom prst="rect">
            <a:avLst/>
          </a:prstGeom>
        </p:spPr>
        <p:txBody>
          <a:bodyPr lIns="60956" tIns="60956" rIns="60956" bIns="60956"/>
          <a:lstStyle>
            <a:lvl1pPr marL="285743" indent="-285743" defTabSz="914377">
              <a:spcBef>
                <a:spcPts val="900"/>
              </a:spcBef>
              <a:buClr>
                <a:srgbClr val="FF003A"/>
              </a:buClr>
              <a:buSzPct val="150000"/>
              <a:defRPr>
                <a:latin typeface="Verdana"/>
                <a:ea typeface="Verdana"/>
                <a:cs typeface="Verdana"/>
                <a:sym typeface="Verdana"/>
              </a:defRPr>
            </a:lvl1pPr>
            <a:lvl2pPr marL="723881" indent="-266693" defTabSz="914377">
              <a:spcBef>
                <a:spcPts val="900"/>
              </a:spcBef>
              <a:buClr>
                <a:srgbClr val="FF003A"/>
              </a:buClr>
              <a:defRPr>
                <a:latin typeface="Verdana"/>
                <a:ea typeface="Verdana"/>
                <a:cs typeface="Verdana"/>
                <a:sym typeface="Verdana"/>
              </a:defRPr>
            </a:lvl2pPr>
            <a:lvl3pPr marL="1234408" indent="-320032" defTabSz="914377">
              <a:spcBef>
                <a:spcPts val="900"/>
              </a:spcBef>
              <a:buClr>
                <a:srgbClr val="FF003A"/>
              </a:buClr>
              <a:defRPr>
                <a:latin typeface="Verdana"/>
                <a:ea typeface="Verdana"/>
                <a:cs typeface="Verdana"/>
                <a:sym typeface="Verdana"/>
              </a:defRPr>
            </a:lvl3pPr>
            <a:lvl4pPr marL="1740831" indent="-369266" defTabSz="914377">
              <a:spcBef>
                <a:spcPts val="900"/>
              </a:spcBef>
              <a:buClr>
                <a:srgbClr val="FF003A"/>
              </a:buClr>
              <a:defRPr>
                <a:latin typeface="Verdana"/>
                <a:ea typeface="Verdana"/>
                <a:cs typeface="Verdana"/>
                <a:sym typeface="Verdana"/>
              </a:defRPr>
            </a:lvl4pPr>
            <a:lvl5pPr marL="2198021" indent="-369266" defTabSz="914377">
              <a:spcBef>
                <a:spcPts val="900"/>
              </a:spcBef>
              <a:buClr>
                <a:srgbClr val="FF003A"/>
              </a:buClr>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862"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Section Breaker">
    <p:spTree>
      <p:nvGrpSpPr>
        <p:cNvPr id="1" name=""/>
        <p:cNvGrpSpPr/>
        <p:nvPr/>
      </p:nvGrpSpPr>
      <p:grpSpPr>
        <a:xfrm>
          <a:off x="0" y="0"/>
          <a:ext cx="0" cy="0"/>
          <a:chOff x="0" y="0"/>
          <a:chExt cx="0" cy="0"/>
        </a:xfrm>
      </p:grpSpPr>
      <p:sp>
        <p:nvSpPr>
          <p:cNvPr id="1869"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870"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871"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872"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873"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874"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1875" name="Body Level One…"/>
          <p:cNvSpPr txBox="1">
            <a:spLocks noGrp="1"/>
          </p:cNvSpPr>
          <p:nvPr>
            <p:ph type="body" idx="1"/>
          </p:nvPr>
        </p:nvSpPr>
        <p:spPr>
          <a:xfrm>
            <a:off x="838200" y="1825625"/>
            <a:ext cx="10515600" cy="4351340"/>
          </a:xfrm>
          <a:prstGeom prst="rect">
            <a:avLst/>
          </a:prstGeom>
        </p:spPr>
        <p:txBody>
          <a:bodyPr lIns="60956" tIns="60956" rIns="60956" bIns="60956"/>
          <a:lstStyle>
            <a:lvl1pPr marL="228593" indent="-228593" defTabSz="914377">
              <a:spcBef>
                <a:spcPts val="900"/>
              </a:spcBef>
              <a:buSzTx/>
              <a:buFontTx/>
              <a:buNone/>
              <a:defRPr>
                <a:latin typeface="Verdana"/>
                <a:ea typeface="Verdana"/>
                <a:cs typeface="Verdana"/>
                <a:sym typeface="Verdana"/>
              </a:defRPr>
            </a:lvl1pPr>
            <a:lvl2pPr marL="723881" indent="-266693" defTabSz="914377">
              <a:spcBef>
                <a:spcPts val="900"/>
              </a:spcBef>
              <a:buFontTx/>
              <a:defRPr>
                <a:latin typeface="Verdana"/>
                <a:ea typeface="Verdana"/>
                <a:cs typeface="Verdana"/>
                <a:sym typeface="Verdana"/>
              </a:defRPr>
            </a:lvl2pPr>
            <a:lvl3pPr marL="1234408" indent="-320032" defTabSz="914377">
              <a:spcBef>
                <a:spcPts val="900"/>
              </a:spcBef>
              <a:buFontTx/>
              <a:defRPr>
                <a:latin typeface="Verdana"/>
                <a:ea typeface="Verdana"/>
                <a:cs typeface="Verdana"/>
                <a:sym typeface="Verdana"/>
              </a:defRPr>
            </a:lvl3pPr>
            <a:lvl4pPr marL="1740831" indent="-369266" defTabSz="914377">
              <a:spcBef>
                <a:spcPts val="900"/>
              </a:spcBef>
              <a:buFontTx/>
              <a:defRPr>
                <a:latin typeface="Verdana"/>
                <a:ea typeface="Verdana"/>
                <a:cs typeface="Verdana"/>
                <a:sym typeface="Verdana"/>
              </a:defRPr>
            </a:lvl4pPr>
            <a:lvl5pPr marL="2198021" indent="-369266" defTabSz="914377">
              <a:spcBef>
                <a:spcPts val="900"/>
              </a:spcBef>
              <a:buFontTx/>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876"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1879" name="Group 29"/>
          <p:cNvGrpSpPr/>
          <p:nvPr/>
        </p:nvGrpSpPr>
        <p:grpSpPr>
          <a:xfrm>
            <a:off x="4412959" y="0"/>
            <a:ext cx="7779043" cy="6858000"/>
            <a:chOff x="0" y="0"/>
            <a:chExt cx="7779041" cy="6858000"/>
          </a:xfrm>
        </p:grpSpPr>
        <p:pic>
          <p:nvPicPr>
            <p:cNvPr id="1877" name="Picture 30" descr="Picture 30"/>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878" name="Picture 31" descr="Picture 31"/>
            <p:cNvPicPr>
              <a:picLocks noChangeAspect="1"/>
            </p:cNvPicPr>
            <p:nvPr/>
          </p:nvPicPr>
          <p:blipFill>
            <a:blip r:embed="rId6"/>
            <a:stretch>
              <a:fillRect/>
            </a:stretch>
          </p:blipFill>
          <p:spPr>
            <a:xfrm>
              <a:off x="6608299" y="6467755"/>
              <a:ext cx="901800" cy="235700"/>
            </a:xfrm>
            <a:prstGeom prst="rect">
              <a:avLst/>
            </a:prstGeom>
            <a:ln w="12700" cap="flat">
              <a:noFill/>
              <a:miter lim="400000"/>
            </a:ln>
            <a:effectLst/>
          </p:spPr>
        </p:pic>
      </p:grpSp>
      <p:sp>
        <p:nvSpPr>
          <p:cNvPr id="1880"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Section Breaker 2">
    <p:spTree>
      <p:nvGrpSpPr>
        <p:cNvPr id="1" name=""/>
        <p:cNvGrpSpPr/>
        <p:nvPr/>
      </p:nvGrpSpPr>
      <p:grpSpPr>
        <a:xfrm>
          <a:off x="0" y="0"/>
          <a:ext cx="0" cy="0"/>
          <a:chOff x="0" y="0"/>
          <a:chExt cx="0" cy="0"/>
        </a:xfrm>
      </p:grpSpPr>
      <p:sp>
        <p:nvSpPr>
          <p:cNvPr id="1887"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888"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889"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890"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891"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892"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1893" name="Body Level One…"/>
          <p:cNvSpPr txBox="1">
            <a:spLocks noGrp="1"/>
          </p:cNvSpPr>
          <p:nvPr>
            <p:ph type="body" idx="1"/>
          </p:nvPr>
        </p:nvSpPr>
        <p:spPr>
          <a:xfrm>
            <a:off x="838200" y="1825625"/>
            <a:ext cx="10515600" cy="4351340"/>
          </a:xfrm>
          <a:prstGeom prst="rect">
            <a:avLst/>
          </a:prstGeom>
        </p:spPr>
        <p:txBody>
          <a:bodyPr lIns="60956" tIns="60956" rIns="60956" bIns="60956"/>
          <a:lstStyle>
            <a:lvl1pPr marL="228593" indent="-228593" defTabSz="914377">
              <a:spcBef>
                <a:spcPts val="900"/>
              </a:spcBef>
              <a:buSzTx/>
              <a:buFontTx/>
              <a:buNone/>
              <a:defRPr>
                <a:latin typeface="Verdana"/>
                <a:ea typeface="Verdana"/>
                <a:cs typeface="Verdana"/>
                <a:sym typeface="Verdana"/>
              </a:defRPr>
            </a:lvl1pPr>
            <a:lvl2pPr marL="723881" indent="-266693" defTabSz="914377">
              <a:spcBef>
                <a:spcPts val="900"/>
              </a:spcBef>
              <a:buFontTx/>
              <a:defRPr>
                <a:latin typeface="Verdana"/>
                <a:ea typeface="Verdana"/>
                <a:cs typeface="Verdana"/>
                <a:sym typeface="Verdana"/>
              </a:defRPr>
            </a:lvl2pPr>
            <a:lvl3pPr marL="1234408" indent="-320032" defTabSz="914377">
              <a:spcBef>
                <a:spcPts val="900"/>
              </a:spcBef>
              <a:buFontTx/>
              <a:defRPr>
                <a:latin typeface="Verdana"/>
                <a:ea typeface="Verdana"/>
                <a:cs typeface="Verdana"/>
                <a:sym typeface="Verdana"/>
              </a:defRPr>
            </a:lvl3pPr>
            <a:lvl4pPr marL="1740831" indent="-369266" defTabSz="914377">
              <a:spcBef>
                <a:spcPts val="900"/>
              </a:spcBef>
              <a:buFontTx/>
              <a:defRPr>
                <a:latin typeface="Verdana"/>
                <a:ea typeface="Verdana"/>
                <a:cs typeface="Verdana"/>
                <a:sym typeface="Verdana"/>
              </a:defRPr>
            </a:lvl4pPr>
            <a:lvl5pPr marL="2198021" indent="-369266" defTabSz="914377">
              <a:spcBef>
                <a:spcPts val="900"/>
              </a:spcBef>
              <a:buFontTx/>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894"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1897" name="Group 9"/>
          <p:cNvGrpSpPr/>
          <p:nvPr/>
        </p:nvGrpSpPr>
        <p:grpSpPr>
          <a:xfrm>
            <a:off x="4412959" y="0"/>
            <a:ext cx="7779043" cy="6858000"/>
            <a:chOff x="0" y="0"/>
            <a:chExt cx="7779041" cy="6858000"/>
          </a:xfrm>
        </p:grpSpPr>
        <p:pic>
          <p:nvPicPr>
            <p:cNvPr id="1895" name="Picture 10" descr="Picture 10"/>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896" name="Picture 11" descr="Picture 11"/>
            <p:cNvPicPr>
              <a:picLocks noChangeAspect="1"/>
            </p:cNvPicPr>
            <p:nvPr/>
          </p:nvPicPr>
          <p:blipFill>
            <a:blip r:embed="rId2"/>
            <a:stretch>
              <a:fillRect/>
            </a:stretch>
          </p:blipFill>
          <p:spPr>
            <a:xfrm>
              <a:off x="5922439" y="6410898"/>
              <a:ext cx="1680304" cy="425960"/>
            </a:xfrm>
            <a:prstGeom prst="rect">
              <a:avLst/>
            </a:prstGeom>
            <a:ln w="12700" cap="flat">
              <a:noFill/>
              <a:miter lim="400000"/>
            </a:ln>
            <a:effectLst/>
          </p:spPr>
        </p:pic>
      </p:grpSp>
      <p:sp>
        <p:nvSpPr>
          <p:cNvPr id="1898"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Section Breaker 3">
    <p:spTree>
      <p:nvGrpSpPr>
        <p:cNvPr id="1" name=""/>
        <p:cNvGrpSpPr/>
        <p:nvPr/>
      </p:nvGrpSpPr>
      <p:grpSpPr>
        <a:xfrm>
          <a:off x="0" y="0"/>
          <a:ext cx="0" cy="0"/>
          <a:chOff x="0" y="0"/>
          <a:chExt cx="0" cy="0"/>
        </a:xfrm>
      </p:grpSpPr>
      <p:sp>
        <p:nvSpPr>
          <p:cNvPr id="1905"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906"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907"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908"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909"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910"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1911" name="Body Level One…"/>
          <p:cNvSpPr txBox="1">
            <a:spLocks noGrp="1"/>
          </p:cNvSpPr>
          <p:nvPr>
            <p:ph type="body" idx="1"/>
          </p:nvPr>
        </p:nvSpPr>
        <p:spPr>
          <a:xfrm>
            <a:off x="838200" y="1825625"/>
            <a:ext cx="10515600" cy="4351340"/>
          </a:xfrm>
          <a:prstGeom prst="rect">
            <a:avLst/>
          </a:prstGeom>
        </p:spPr>
        <p:txBody>
          <a:bodyPr lIns="60956" tIns="60956" rIns="60956" bIns="60956"/>
          <a:lstStyle>
            <a:lvl1pPr marL="228593" indent="-228593" defTabSz="914377">
              <a:spcBef>
                <a:spcPts val="900"/>
              </a:spcBef>
              <a:buSzTx/>
              <a:buFontTx/>
              <a:buNone/>
              <a:defRPr>
                <a:latin typeface="Verdana"/>
                <a:ea typeface="Verdana"/>
                <a:cs typeface="Verdana"/>
                <a:sym typeface="Verdana"/>
              </a:defRPr>
            </a:lvl1pPr>
            <a:lvl2pPr marL="723881" indent="-266693" defTabSz="914377">
              <a:spcBef>
                <a:spcPts val="900"/>
              </a:spcBef>
              <a:buFontTx/>
              <a:defRPr>
                <a:latin typeface="Verdana"/>
                <a:ea typeface="Verdana"/>
                <a:cs typeface="Verdana"/>
                <a:sym typeface="Verdana"/>
              </a:defRPr>
            </a:lvl2pPr>
            <a:lvl3pPr marL="1234408" indent="-320032" defTabSz="914377">
              <a:spcBef>
                <a:spcPts val="900"/>
              </a:spcBef>
              <a:buFontTx/>
              <a:defRPr>
                <a:latin typeface="Verdana"/>
                <a:ea typeface="Verdana"/>
                <a:cs typeface="Verdana"/>
                <a:sym typeface="Verdana"/>
              </a:defRPr>
            </a:lvl3pPr>
            <a:lvl4pPr marL="1740831" indent="-369266" defTabSz="914377">
              <a:spcBef>
                <a:spcPts val="900"/>
              </a:spcBef>
              <a:buFontTx/>
              <a:defRPr>
                <a:latin typeface="Verdana"/>
                <a:ea typeface="Verdana"/>
                <a:cs typeface="Verdana"/>
                <a:sym typeface="Verdana"/>
              </a:defRPr>
            </a:lvl4pPr>
            <a:lvl5pPr marL="2198021" indent="-369266" defTabSz="914377">
              <a:spcBef>
                <a:spcPts val="900"/>
              </a:spcBef>
              <a:buFontTx/>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912"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1915" name="Group 9"/>
          <p:cNvGrpSpPr/>
          <p:nvPr/>
        </p:nvGrpSpPr>
        <p:grpSpPr>
          <a:xfrm>
            <a:off x="4419599" y="0"/>
            <a:ext cx="7779043" cy="6858000"/>
            <a:chOff x="0" y="0"/>
            <a:chExt cx="7779041" cy="6858000"/>
          </a:xfrm>
        </p:grpSpPr>
        <p:pic>
          <p:nvPicPr>
            <p:cNvPr id="1913" name="Picture 10" descr="Picture 10"/>
            <p:cNvPicPr>
              <a:picLocks noChangeAspect="1"/>
            </p:cNvPicPr>
            <p:nvPr/>
          </p:nvPicPr>
          <p:blipFill>
            <a:blip r:embed="rId5"/>
            <a:stretch>
              <a:fillRect/>
            </a:stretch>
          </p:blipFill>
          <p:spPr>
            <a:xfrm>
              <a:off x="-1" y="0"/>
              <a:ext cx="7779043" cy="6858000"/>
            </a:xfrm>
            <a:prstGeom prst="rect">
              <a:avLst/>
            </a:prstGeom>
            <a:ln w="12700" cap="flat">
              <a:noFill/>
              <a:miter lim="400000"/>
            </a:ln>
            <a:effectLst/>
          </p:spPr>
        </p:pic>
        <p:pic>
          <p:nvPicPr>
            <p:cNvPr id="1914" name="Picture 11" descr="Picture 11"/>
            <p:cNvPicPr>
              <a:picLocks noChangeAspect="1"/>
            </p:cNvPicPr>
            <p:nvPr/>
          </p:nvPicPr>
          <p:blipFill>
            <a:blip r:embed="rId6"/>
            <a:stretch>
              <a:fillRect/>
            </a:stretch>
          </p:blipFill>
          <p:spPr>
            <a:xfrm>
              <a:off x="6212239" y="6432149"/>
              <a:ext cx="1455156" cy="360881"/>
            </a:xfrm>
            <a:prstGeom prst="rect">
              <a:avLst/>
            </a:prstGeom>
            <a:ln w="12700" cap="flat">
              <a:noFill/>
              <a:miter lim="400000"/>
            </a:ln>
            <a:effectLst/>
          </p:spPr>
        </p:pic>
      </p:grpSp>
      <p:sp>
        <p:nvSpPr>
          <p:cNvPr id="1916"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Secondary Title">
    <p:spTree>
      <p:nvGrpSpPr>
        <p:cNvPr id="1" name=""/>
        <p:cNvGrpSpPr/>
        <p:nvPr/>
      </p:nvGrpSpPr>
      <p:grpSpPr>
        <a:xfrm>
          <a:off x="0" y="0"/>
          <a:ext cx="0" cy="0"/>
          <a:chOff x="0" y="0"/>
          <a:chExt cx="0" cy="0"/>
        </a:xfrm>
      </p:grpSpPr>
      <p:sp>
        <p:nvSpPr>
          <p:cNvPr id="1923"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924"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925"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926"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927"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928"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1929" name="Title Text"/>
          <p:cNvSpPr txBox="1">
            <a:spLocks noGrp="1"/>
          </p:cNvSpPr>
          <p:nvPr>
            <p:ph type="title"/>
          </p:nvPr>
        </p:nvSpPr>
        <p:spPr>
          <a:xfrm>
            <a:off x="1524000" y="1122362"/>
            <a:ext cx="9144000" cy="2387601"/>
          </a:xfrm>
          <a:prstGeom prst="rect">
            <a:avLst/>
          </a:prstGeom>
        </p:spPr>
        <p:txBody>
          <a:bodyPr lIns="60956" tIns="60956" rIns="60956" bIns="60956" anchor="b"/>
          <a:lstStyle>
            <a:lvl1pPr algn="ctr" defTabSz="914377">
              <a:defRPr sz="6000">
                <a:latin typeface="Verdana"/>
                <a:ea typeface="Verdana"/>
                <a:cs typeface="Verdana"/>
                <a:sym typeface="Verdana"/>
              </a:defRPr>
            </a:lvl1pPr>
          </a:lstStyle>
          <a:p>
            <a:r>
              <a:t>Title Text</a:t>
            </a:r>
          </a:p>
        </p:txBody>
      </p:sp>
      <p:sp>
        <p:nvSpPr>
          <p:cNvPr id="1930" name="Body Level One…"/>
          <p:cNvSpPr txBox="1">
            <a:spLocks noGrp="1"/>
          </p:cNvSpPr>
          <p:nvPr>
            <p:ph type="body" sz="quarter" idx="1"/>
          </p:nvPr>
        </p:nvSpPr>
        <p:spPr>
          <a:xfrm>
            <a:off x="1524000" y="3602037"/>
            <a:ext cx="9144000" cy="1655765"/>
          </a:xfrm>
          <a:prstGeom prst="rect">
            <a:avLst/>
          </a:prstGeom>
        </p:spPr>
        <p:txBody>
          <a:bodyPr lIns="60956" tIns="60956" rIns="60956" bIns="60956"/>
          <a:lstStyle>
            <a:lvl1pPr marL="0" indent="0" algn="ctr" defTabSz="914377">
              <a:spcBef>
                <a:spcPts val="900"/>
              </a:spcBef>
              <a:buSzTx/>
              <a:buFontTx/>
              <a:buNone/>
              <a:defRPr sz="2400">
                <a:latin typeface="Verdana"/>
                <a:ea typeface="Verdana"/>
                <a:cs typeface="Verdana"/>
                <a:sym typeface="Verdana"/>
              </a:defRPr>
            </a:lvl1pPr>
            <a:lvl2pPr marL="0" indent="0" algn="ctr" defTabSz="914377">
              <a:spcBef>
                <a:spcPts val="900"/>
              </a:spcBef>
              <a:buSzTx/>
              <a:buFontTx/>
              <a:buNone/>
              <a:defRPr sz="2400">
                <a:latin typeface="Verdana"/>
                <a:ea typeface="Verdana"/>
                <a:cs typeface="Verdana"/>
                <a:sym typeface="Verdana"/>
              </a:defRPr>
            </a:lvl2pPr>
            <a:lvl3pPr marL="0" indent="0" algn="ctr" defTabSz="914377">
              <a:spcBef>
                <a:spcPts val="900"/>
              </a:spcBef>
              <a:buSzTx/>
              <a:buFontTx/>
              <a:buNone/>
              <a:defRPr sz="2400">
                <a:latin typeface="Verdana"/>
                <a:ea typeface="Verdana"/>
                <a:cs typeface="Verdana"/>
                <a:sym typeface="Verdana"/>
              </a:defRPr>
            </a:lvl3pPr>
            <a:lvl4pPr marL="0" indent="0" algn="ctr" defTabSz="914377">
              <a:spcBef>
                <a:spcPts val="900"/>
              </a:spcBef>
              <a:buSzTx/>
              <a:buFontTx/>
              <a:buNone/>
              <a:defRPr sz="2400">
                <a:latin typeface="Verdana"/>
                <a:ea typeface="Verdana"/>
                <a:cs typeface="Verdana"/>
                <a:sym typeface="Verdana"/>
              </a:defRPr>
            </a:lvl4pPr>
            <a:lvl5pPr marL="0" indent="0" algn="ctr" defTabSz="914377">
              <a:spcBef>
                <a:spcPts val="900"/>
              </a:spcBef>
              <a:buSzTx/>
              <a:buFontTx/>
              <a:buNone/>
              <a:defRPr sz="24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1934" name="Group 18"/>
          <p:cNvGrpSpPr/>
          <p:nvPr/>
        </p:nvGrpSpPr>
        <p:grpSpPr>
          <a:xfrm>
            <a:off x="-35723" y="-28578"/>
            <a:ext cx="12229131" cy="6886814"/>
            <a:chOff x="-1" y="-1"/>
            <a:chExt cx="12229130" cy="6886813"/>
          </a:xfrm>
        </p:grpSpPr>
        <p:pic>
          <p:nvPicPr>
            <p:cNvPr id="1931" name="Picture 19" descr="Picture 19"/>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1932" name="Picture 20" descr="Picture 20"/>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1933" name="Picture 21" descr="Picture 21"/>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1939" name="Group 22"/>
          <p:cNvGrpSpPr/>
          <p:nvPr/>
        </p:nvGrpSpPr>
        <p:grpSpPr>
          <a:xfrm>
            <a:off x="-21431" y="-21434"/>
            <a:ext cx="12213435" cy="6879439"/>
            <a:chOff x="0" y="-2"/>
            <a:chExt cx="12213434" cy="6879438"/>
          </a:xfrm>
        </p:grpSpPr>
        <p:grpSp>
          <p:nvGrpSpPr>
            <p:cNvPr id="1937" name="Group 23"/>
            <p:cNvGrpSpPr/>
            <p:nvPr/>
          </p:nvGrpSpPr>
          <p:grpSpPr>
            <a:xfrm>
              <a:off x="0" y="-3"/>
              <a:ext cx="12213436" cy="6879439"/>
              <a:chOff x="0" y="-1"/>
              <a:chExt cx="12213434" cy="6879437"/>
            </a:xfrm>
          </p:grpSpPr>
          <p:pic>
            <p:nvPicPr>
              <p:cNvPr id="1935" name="Picture 25" descr="Picture 25"/>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1936" name="Picture 26" descr="Picture 26"/>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1938" name="Picture 24" descr="Picture 24"/>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1944" name="Group 27"/>
          <p:cNvGrpSpPr/>
          <p:nvPr/>
        </p:nvGrpSpPr>
        <p:grpSpPr>
          <a:xfrm>
            <a:off x="-28578" y="-21437"/>
            <a:ext cx="12220581" cy="6879440"/>
            <a:chOff x="-1" y="-2"/>
            <a:chExt cx="12220579" cy="6879439"/>
          </a:xfrm>
        </p:grpSpPr>
        <p:grpSp>
          <p:nvGrpSpPr>
            <p:cNvPr id="1942" name="Group 37"/>
            <p:cNvGrpSpPr/>
            <p:nvPr/>
          </p:nvGrpSpPr>
          <p:grpSpPr>
            <a:xfrm>
              <a:off x="-2" y="-3"/>
              <a:ext cx="12220581" cy="6879440"/>
              <a:chOff x="-1" y="-1"/>
              <a:chExt cx="12220579" cy="6879438"/>
            </a:xfrm>
          </p:grpSpPr>
          <p:pic>
            <p:nvPicPr>
              <p:cNvPr id="1940" name="Picture 39" descr="Picture 39"/>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1941" name="Picture 40" descr="Picture 40"/>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1943" name="Picture 38" descr="Picture 38"/>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1945"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Single Large Image">
    <p:spTree>
      <p:nvGrpSpPr>
        <p:cNvPr id="1" name=""/>
        <p:cNvGrpSpPr/>
        <p:nvPr/>
      </p:nvGrpSpPr>
      <p:grpSpPr>
        <a:xfrm>
          <a:off x="0" y="0"/>
          <a:ext cx="0" cy="0"/>
          <a:chOff x="0" y="0"/>
          <a:chExt cx="0" cy="0"/>
        </a:xfrm>
      </p:grpSpPr>
      <p:sp>
        <p:nvSpPr>
          <p:cNvPr id="1952"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953"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954"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955"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956"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957"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1958" name="Picture Placeholder 6"/>
          <p:cNvSpPr>
            <a:spLocks noGrp="1"/>
          </p:cNvSpPr>
          <p:nvPr>
            <p:ph type="pic" idx="13"/>
          </p:nvPr>
        </p:nvSpPr>
        <p:spPr>
          <a:xfrm>
            <a:off x="-46499" y="-51175"/>
            <a:ext cx="12362484" cy="6978920"/>
          </a:xfrm>
          <a:prstGeom prst="rect">
            <a:avLst/>
          </a:prstGeom>
        </p:spPr>
        <p:txBody>
          <a:bodyPr lIns="91439" rIns="91439">
            <a:noAutofit/>
          </a:bodyPr>
          <a:lstStyle/>
          <a:p>
            <a:endParaRPr/>
          </a:p>
        </p:txBody>
      </p:sp>
      <p:grpSp>
        <p:nvGrpSpPr>
          <p:cNvPr id="1962" name="Group 15"/>
          <p:cNvGrpSpPr/>
          <p:nvPr/>
        </p:nvGrpSpPr>
        <p:grpSpPr>
          <a:xfrm>
            <a:off x="-35723" y="-28578"/>
            <a:ext cx="12229131" cy="6886814"/>
            <a:chOff x="-1" y="-1"/>
            <a:chExt cx="12229130" cy="6886813"/>
          </a:xfrm>
        </p:grpSpPr>
        <p:pic>
          <p:nvPicPr>
            <p:cNvPr id="1959" name="Picture 20" descr="Picture 20"/>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1960" name="Picture 21" descr="Picture 21"/>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1961" name="Picture 22" descr="Picture 22"/>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1967" name="Group 23"/>
          <p:cNvGrpSpPr/>
          <p:nvPr/>
        </p:nvGrpSpPr>
        <p:grpSpPr>
          <a:xfrm>
            <a:off x="-21431" y="-21434"/>
            <a:ext cx="12213435" cy="6879439"/>
            <a:chOff x="0" y="-2"/>
            <a:chExt cx="12213434" cy="6879438"/>
          </a:xfrm>
        </p:grpSpPr>
        <p:grpSp>
          <p:nvGrpSpPr>
            <p:cNvPr id="1965" name="Group 24"/>
            <p:cNvGrpSpPr/>
            <p:nvPr/>
          </p:nvGrpSpPr>
          <p:grpSpPr>
            <a:xfrm>
              <a:off x="0" y="-3"/>
              <a:ext cx="12213436" cy="6879439"/>
              <a:chOff x="0" y="-1"/>
              <a:chExt cx="12213434" cy="6879437"/>
            </a:xfrm>
          </p:grpSpPr>
          <p:pic>
            <p:nvPicPr>
              <p:cNvPr id="1963" name="Picture 28" descr="Picture 28"/>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1964" name="Picture 29" descr="Picture 29"/>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1966" name="Picture 25" descr="Picture 25"/>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1972" name="Group 30"/>
          <p:cNvGrpSpPr/>
          <p:nvPr/>
        </p:nvGrpSpPr>
        <p:grpSpPr>
          <a:xfrm>
            <a:off x="-28578" y="-21437"/>
            <a:ext cx="12220581" cy="6879440"/>
            <a:chOff x="-1" y="-2"/>
            <a:chExt cx="12220579" cy="6879439"/>
          </a:xfrm>
        </p:grpSpPr>
        <p:grpSp>
          <p:nvGrpSpPr>
            <p:cNvPr id="1970" name="Group 31"/>
            <p:cNvGrpSpPr/>
            <p:nvPr/>
          </p:nvGrpSpPr>
          <p:grpSpPr>
            <a:xfrm>
              <a:off x="-2" y="-3"/>
              <a:ext cx="12220581" cy="6879440"/>
              <a:chOff x="-1" y="-1"/>
              <a:chExt cx="12220579" cy="6879438"/>
            </a:xfrm>
          </p:grpSpPr>
          <p:pic>
            <p:nvPicPr>
              <p:cNvPr id="1968" name="Picture 38" descr="Picture 38"/>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1969" name="Picture 39" descr="Picture 39"/>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1971" name="Picture 32" descr="Picture 32"/>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1973"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Single Image  Title">
    <p:spTree>
      <p:nvGrpSpPr>
        <p:cNvPr id="1" name=""/>
        <p:cNvGrpSpPr/>
        <p:nvPr/>
      </p:nvGrpSpPr>
      <p:grpSpPr>
        <a:xfrm>
          <a:off x="0" y="0"/>
          <a:ext cx="0" cy="0"/>
          <a:chOff x="0" y="0"/>
          <a:chExt cx="0" cy="0"/>
        </a:xfrm>
      </p:grpSpPr>
      <p:sp>
        <p:nvSpPr>
          <p:cNvPr id="1980"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1981"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1982"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1983"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1984"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1985"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1986" name="Picture Placeholder 6"/>
          <p:cNvSpPr>
            <a:spLocks noGrp="1"/>
          </p:cNvSpPr>
          <p:nvPr>
            <p:ph type="pic" idx="13"/>
          </p:nvPr>
        </p:nvSpPr>
        <p:spPr>
          <a:xfrm>
            <a:off x="-46502" y="-66674"/>
            <a:ext cx="12352158" cy="7009916"/>
          </a:xfrm>
          <a:prstGeom prst="rect">
            <a:avLst/>
          </a:prstGeom>
        </p:spPr>
        <p:txBody>
          <a:bodyPr lIns="91439" rIns="91439">
            <a:noAutofit/>
          </a:bodyPr>
          <a:lstStyle/>
          <a:p>
            <a:endParaRPr/>
          </a:p>
        </p:txBody>
      </p:sp>
      <p:sp>
        <p:nvSpPr>
          <p:cNvPr id="1987" name="Title Text"/>
          <p:cNvSpPr txBox="1">
            <a:spLocks noGrp="1"/>
          </p:cNvSpPr>
          <p:nvPr>
            <p:ph type="title"/>
          </p:nvPr>
        </p:nvSpPr>
        <p:spPr>
          <a:xfrm>
            <a:off x="838200" y="2921677"/>
            <a:ext cx="10515600" cy="1325565"/>
          </a:xfrm>
          <a:prstGeom prst="rect">
            <a:avLst/>
          </a:prstGeom>
        </p:spPr>
        <p:txBody>
          <a:bodyPr lIns="60956" tIns="60956" rIns="60956" bIns="60956" anchor="t"/>
          <a:lstStyle>
            <a:lvl1pPr algn="ctr" defTabSz="914377">
              <a:defRPr sz="4400">
                <a:latin typeface="Verdana"/>
                <a:ea typeface="Verdana"/>
                <a:cs typeface="Verdana"/>
                <a:sym typeface="Verdana"/>
              </a:defRPr>
            </a:lvl1pPr>
          </a:lstStyle>
          <a:p>
            <a:r>
              <a:t>Title Text</a:t>
            </a:r>
          </a:p>
        </p:txBody>
      </p:sp>
      <p:grpSp>
        <p:nvGrpSpPr>
          <p:cNvPr id="1991" name="Group 16"/>
          <p:cNvGrpSpPr/>
          <p:nvPr/>
        </p:nvGrpSpPr>
        <p:grpSpPr>
          <a:xfrm>
            <a:off x="-35723" y="-28578"/>
            <a:ext cx="12229131" cy="6886814"/>
            <a:chOff x="-1" y="-1"/>
            <a:chExt cx="12229130" cy="6886813"/>
          </a:xfrm>
        </p:grpSpPr>
        <p:pic>
          <p:nvPicPr>
            <p:cNvPr id="1988" name="Picture 20" descr="Picture 20"/>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1989" name="Picture 21" descr="Picture 21"/>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1990" name="Picture 22" descr="Picture 22"/>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1996" name="Group 23"/>
          <p:cNvGrpSpPr/>
          <p:nvPr/>
        </p:nvGrpSpPr>
        <p:grpSpPr>
          <a:xfrm>
            <a:off x="-21431" y="-21434"/>
            <a:ext cx="12213435" cy="6879439"/>
            <a:chOff x="0" y="-2"/>
            <a:chExt cx="12213434" cy="6879438"/>
          </a:xfrm>
        </p:grpSpPr>
        <p:grpSp>
          <p:nvGrpSpPr>
            <p:cNvPr id="1994" name="Group 24"/>
            <p:cNvGrpSpPr/>
            <p:nvPr/>
          </p:nvGrpSpPr>
          <p:grpSpPr>
            <a:xfrm>
              <a:off x="0" y="-3"/>
              <a:ext cx="12213436" cy="6879439"/>
              <a:chOff x="0" y="-1"/>
              <a:chExt cx="12213434" cy="6879437"/>
            </a:xfrm>
          </p:grpSpPr>
          <p:pic>
            <p:nvPicPr>
              <p:cNvPr id="1992" name="Picture 26" descr="Picture 26"/>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1993" name="Picture 27" descr="Picture 27"/>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1995" name="Picture 25" descr="Picture 25"/>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001" name="Group 28"/>
          <p:cNvGrpSpPr/>
          <p:nvPr/>
        </p:nvGrpSpPr>
        <p:grpSpPr>
          <a:xfrm>
            <a:off x="-28578" y="-21437"/>
            <a:ext cx="12220581" cy="6879440"/>
            <a:chOff x="-1" y="-2"/>
            <a:chExt cx="12220579" cy="6879439"/>
          </a:xfrm>
        </p:grpSpPr>
        <p:grpSp>
          <p:nvGrpSpPr>
            <p:cNvPr id="1999" name="Group 37"/>
            <p:cNvGrpSpPr/>
            <p:nvPr/>
          </p:nvGrpSpPr>
          <p:grpSpPr>
            <a:xfrm>
              <a:off x="-2" y="-3"/>
              <a:ext cx="12220581" cy="6879440"/>
              <a:chOff x="-1" y="-1"/>
              <a:chExt cx="12220579" cy="6879438"/>
            </a:xfrm>
          </p:grpSpPr>
          <p:pic>
            <p:nvPicPr>
              <p:cNvPr id="1997" name="Picture 39" descr="Picture 39"/>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1998" name="Picture 40" descr="Picture 40"/>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000" name="Picture 38" descr="Picture 38"/>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002"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Short Title Image">
    <p:spTree>
      <p:nvGrpSpPr>
        <p:cNvPr id="1" name=""/>
        <p:cNvGrpSpPr/>
        <p:nvPr/>
      </p:nvGrpSpPr>
      <p:grpSpPr>
        <a:xfrm>
          <a:off x="0" y="0"/>
          <a:ext cx="0" cy="0"/>
          <a:chOff x="0" y="0"/>
          <a:chExt cx="0" cy="0"/>
        </a:xfrm>
      </p:grpSpPr>
      <p:sp>
        <p:nvSpPr>
          <p:cNvPr id="2009"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010"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011"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012"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013"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014"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015" name="Picture Placeholder 6"/>
          <p:cNvSpPr>
            <a:spLocks noGrp="1"/>
          </p:cNvSpPr>
          <p:nvPr>
            <p:ph type="pic" idx="13"/>
          </p:nvPr>
        </p:nvSpPr>
        <p:spPr>
          <a:xfrm>
            <a:off x="5522976" y="2"/>
            <a:ext cx="6669024" cy="6858000"/>
          </a:xfrm>
          <a:prstGeom prst="rect">
            <a:avLst/>
          </a:prstGeom>
        </p:spPr>
        <p:txBody>
          <a:bodyPr lIns="91439" rIns="91439">
            <a:noAutofit/>
          </a:bodyPr>
          <a:lstStyle/>
          <a:p>
            <a:endParaRPr/>
          </a:p>
        </p:txBody>
      </p:sp>
      <p:sp>
        <p:nvSpPr>
          <p:cNvPr id="2016" name="Title Text"/>
          <p:cNvSpPr txBox="1">
            <a:spLocks noGrp="1"/>
          </p:cNvSpPr>
          <p:nvPr>
            <p:ph type="title"/>
          </p:nvPr>
        </p:nvSpPr>
        <p:spPr>
          <a:xfrm>
            <a:off x="712695" y="889558"/>
            <a:ext cx="4810284" cy="1325564"/>
          </a:xfrm>
          <a:prstGeom prst="rect">
            <a:avLst/>
          </a:prstGeom>
        </p:spPr>
        <p:txBody>
          <a:bodyPr lIns="60956" tIns="60956" rIns="60956" bIns="60956"/>
          <a:lstStyle>
            <a:lvl1pPr defTabSz="914377">
              <a:defRPr>
                <a:latin typeface="Verdana"/>
                <a:ea typeface="Verdana"/>
                <a:cs typeface="Verdana"/>
                <a:sym typeface="Verdana"/>
              </a:defRPr>
            </a:lvl1pPr>
          </a:lstStyle>
          <a:p>
            <a:r>
              <a:t>Title Text</a:t>
            </a:r>
          </a:p>
        </p:txBody>
      </p:sp>
      <p:grpSp>
        <p:nvGrpSpPr>
          <p:cNvPr id="2020" name="Group 16"/>
          <p:cNvGrpSpPr/>
          <p:nvPr/>
        </p:nvGrpSpPr>
        <p:grpSpPr>
          <a:xfrm>
            <a:off x="-35723" y="-28578"/>
            <a:ext cx="12229131" cy="6886814"/>
            <a:chOff x="-1" y="-1"/>
            <a:chExt cx="12229130" cy="6886813"/>
          </a:xfrm>
        </p:grpSpPr>
        <p:pic>
          <p:nvPicPr>
            <p:cNvPr id="2017" name="Picture 20" descr="Picture 20"/>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018" name="Picture 21" descr="Picture 21"/>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019" name="Picture 22" descr="Picture 22"/>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025" name="Group 23"/>
          <p:cNvGrpSpPr/>
          <p:nvPr/>
        </p:nvGrpSpPr>
        <p:grpSpPr>
          <a:xfrm>
            <a:off x="-21431" y="-21434"/>
            <a:ext cx="12213435" cy="6879439"/>
            <a:chOff x="0" y="-2"/>
            <a:chExt cx="12213434" cy="6879438"/>
          </a:xfrm>
        </p:grpSpPr>
        <p:grpSp>
          <p:nvGrpSpPr>
            <p:cNvPr id="2023" name="Group 24"/>
            <p:cNvGrpSpPr/>
            <p:nvPr/>
          </p:nvGrpSpPr>
          <p:grpSpPr>
            <a:xfrm>
              <a:off x="0" y="-3"/>
              <a:ext cx="12213436" cy="6879439"/>
              <a:chOff x="0" y="-1"/>
              <a:chExt cx="12213434" cy="6879437"/>
            </a:xfrm>
          </p:grpSpPr>
          <p:pic>
            <p:nvPicPr>
              <p:cNvPr id="2021" name="Picture 26" descr="Picture 26"/>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022" name="Picture 27" descr="Picture 27"/>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024" name="Picture 25" descr="Picture 25"/>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030" name="Group 36"/>
          <p:cNvGrpSpPr/>
          <p:nvPr/>
        </p:nvGrpSpPr>
        <p:grpSpPr>
          <a:xfrm>
            <a:off x="-28578" y="-21437"/>
            <a:ext cx="12220581" cy="6879440"/>
            <a:chOff x="-1" y="-2"/>
            <a:chExt cx="12220579" cy="6879439"/>
          </a:xfrm>
        </p:grpSpPr>
        <p:grpSp>
          <p:nvGrpSpPr>
            <p:cNvPr id="2028" name="Group 37"/>
            <p:cNvGrpSpPr/>
            <p:nvPr/>
          </p:nvGrpSpPr>
          <p:grpSpPr>
            <a:xfrm>
              <a:off x="-2" y="-3"/>
              <a:ext cx="12220581" cy="6879440"/>
              <a:chOff x="-1" y="-1"/>
              <a:chExt cx="12220579" cy="6879438"/>
            </a:xfrm>
          </p:grpSpPr>
          <p:pic>
            <p:nvPicPr>
              <p:cNvPr id="2026" name="Picture 39" descr="Picture 39"/>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027" name="Picture 40" descr="Picture 40"/>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029" name="Picture 38" descr="Picture 38"/>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031"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x">
  <p:cSld name="2 Images">
    <p:spTree>
      <p:nvGrpSpPr>
        <p:cNvPr id="1" name=""/>
        <p:cNvGrpSpPr/>
        <p:nvPr/>
      </p:nvGrpSpPr>
      <p:grpSpPr>
        <a:xfrm>
          <a:off x="0" y="0"/>
          <a:ext cx="0" cy="0"/>
          <a:chOff x="0" y="0"/>
          <a:chExt cx="0" cy="0"/>
        </a:xfrm>
      </p:grpSpPr>
      <p:sp>
        <p:nvSpPr>
          <p:cNvPr id="2038"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039"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040"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041"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042"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043"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044" name="Picture Placeholder 6"/>
          <p:cNvSpPr>
            <a:spLocks noGrp="1"/>
          </p:cNvSpPr>
          <p:nvPr>
            <p:ph type="pic" sz="quarter" idx="13"/>
          </p:nvPr>
        </p:nvSpPr>
        <p:spPr>
          <a:xfrm>
            <a:off x="6181344" y="2047876"/>
            <a:ext cx="6010656" cy="1857376"/>
          </a:xfrm>
          <a:prstGeom prst="rect">
            <a:avLst/>
          </a:prstGeom>
        </p:spPr>
        <p:txBody>
          <a:bodyPr lIns="91439" rIns="91439">
            <a:noAutofit/>
          </a:bodyPr>
          <a:lstStyle/>
          <a:p>
            <a:endParaRPr/>
          </a:p>
        </p:txBody>
      </p:sp>
      <p:sp>
        <p:nvSpPr>
          <p:cNvPr id="2045" name="Picture Placeholder 6"/>
          <p:cNvSpPr>
            <a:spLocks noGrp="1"/>
          </p:cNvSpPr>
          <p:nvPr>
            <p:ph type="pic" sz="quarter" idx="14"/>
          </p:nvPr>
        </p:nvSpPr>
        <p:spPr>
          <a:xfrm>
            <a:off x="0" y="2047876"/>
            <a:ext cx="5961889" cy="1857376"/>
          </a:xfrm>
          <a:prstGeom prst="rect">
            <a:avLst/>
          </a:prstGeom>
        </p:spPr>
        <p:txBody>
          <a:bodyPr lIns="91439" rIns="91439">
            <a:noAutofit/>
          </a:bodyPr>
          <a:lstStyle/>
          <a:p>
            <a:endParaRPr/>
          </a:p>
        </p:txBody>
      </p:sp>
      <p:sp>
        <p:nvSpPr>
          <p:cNvPr id="2046"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2050" name="Group 18"/>
          <p:cNvGrpSpPr/>
          <p:nvPr/>
        </p:nvGrpSpPr>
        <p:grpSpPr>
          <a:xfrm>
            <a:off x="-35723" y="-28578"/>
            <a:ext cx="12229131" cy="6886814"/>
            <a:chOff x="-1" y="-1"/>
            <a:chExt cx="12229130" cy="6886813"/>
          </a:xfrm>
        </p:grpSpPr>
        <p:pic>
          <p:nvPicPr>
            <p:cNvPr id="2047" name="Picture 19" descr="Picture 19"/>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048" name="Picture 22" descr="Picture 22"/>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049" name="Picture 23" descr="Picture 23"/>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055" name="Group 24"/>
          <p:cNvGrpSpPr/>
          <p:nvPr/>
        </p:nvGrpSpPr>
        <p:grpSpPr>
          <a:xfrm>
            <a:off x="-21431" y="-21434"/>
            <a:ext cx="12213435" cy="6879439"/>
            <a:chOff x="0" y="-2"/>
            <a:chExt cx="12213434" cy="6879438"/>
          </a:xfrm>
        </p:grpSpPr>
        <p:grpSp>
          <p:nvGrpSpPr>
            <p:cNvPr id="2053" name="Group 25"/>
            <p:cNvGrpSpPr/>
            <p:nvPr/>
          </p:nvGrpSpPr>
          <p:grpSpPr>
            <a:xfrm>
              <a:off x="0" y="-3"/>
              <a:ext cx="12213436" cy="6879439"/>
              <a:chOff x="0" y="-1"/>
              <a:chExt cx="12213434" cy="6879437"/>
            </a:xfrm>
          </p:grpSpPr>
          <p:pic>
            <p:nvPicPr>
              <p:cNvPr id="2051" name="Picture 27" descr="Picture 27"/>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052" name="Picture 28" descr="Picture 28"/>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054" name="Picture 26" descr="Picture 26"/>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060" name="Group 29"/>
          <p:cNvGrpSpPr/>
          <p:nvPr/>
        </p:nvGrpSpPr>
        <p:grpSpPr>
          <a:xfrm>
            <a:off x="-28578" y="-21437"/>
            <a:ext cx="12220581" cy="6879440"/>
            <a:chOff x="-1" y="-2"/>
            <a:chExt cx="12220579" cy="6879439"/>
          </a:xfrm>
        </p:grpSpPr>
        <p:grpSp>
          <p:nvGrpSpPr>
            <p:cNvPr id="2058" name="Group 39"/>
            <p:cNvGrpSpPr/>
            <p:nvPr/>
          </p:nvGrpSpPr>
          <p:grpSpPr>
            <a:xfrm>
              <a:off x="-2" y="-3"/>
              <a:ext cx="12220581" cy="6879440"/>
              <a:chOff x="-1" y="-1"/>
              <a:chExt cx="12220579" cy="6879438"/>
            </a:xfrm>
          </p:grpSpPr>
          <p:pic>
            <p:nvPicPr>
              <p:cNvPr id="2056" name="Picture 41" descr="Picture 41"/>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057" name="Picture 42" descr="Picture 42"/>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059" name="Picture 40" descr="Picture 40"/>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061"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x">
  <p:cSld name="3 Images">
    <p:spTree>
      <p:nvGrpSpPr>
        <p:cNvPr id="1" name=""/>
        <p:cNvGrpSpPr/>
        <p:nvPr/>
      </p:nvGrpSpPr>
      <p:grpSpPr>
        <a:xfrm>
          <a:off x="0" y="0"/>
          <a:ext cx="0" cy="0"/>
          <a:chOff x="0" y="0"/>
          <a:chExt cx="0" cy="0"/>
        </a:xfrm>
      </p:grpSpPr>
      <p:sp>
        <p:nvSpPr>
          <p:cNvPr id="2068"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069"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070"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071"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072"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073"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074" name="Picture Placeholder 6"/>
          <p:cNvSpPr>
            <a:spLocks noGrp="1"/>
          </p:cNvSpPr>
          <p:nvPr>
            <p:ph type="pic" sz="quarter" idx="13"/>
          </p:nvPr>
        </p:nvSpPr>
        <p:spPr>
          <a:xfrm>
            <a:off x="0" y="4139865"/>
            <a:ext cx="3855721" cy="1984949"/>
          </a:xfrm>
          <a:prstGeom prst="rect">
            <a:avLst/>
          </a:prstGeom>
        </p:spPr>
        <p:txBody>
          <a:bodyPr lIns="91439" rIns="91439">
            <a:noAutofit/>
          </a:bodyPr>
          <a:lstStyle/>
          <a:p>
            <a:endParaRPr/>
          </a:p>
        </p:txBody>
      </p:sp>
      <p:sp>
        <p:nvSpPr>
          <p:cNvPr id="2075" name="Picture Placeholder 6"/>
          <p:cNvSpPr>
            <a:spLocks noGrp="1"/>
          </p:cNvSpPr>
          <p:nvPr>
            <p:ph type="pic" sz="quarter" idx="14"/>
          </p:nvPr>
        </p:nvSpPr>
        <p:spPr>
          <a:xfrm>
            <a:off x="4168140" y="4139865"/>
            <a:ext cx="3855722" cy="1984949"/>
          </a:xfrm>
          <a:prstGeom prst="rect">
            <a:avLst/>
          </a:prstGeom>
        </p:spPr>
        <p:txBody>
          <a:bodyPr lIns="91439" rIns="91439">
            <a:noAutofit/>
          </a:bodyPr>
          <a:lstStyle/>
          <a:p>
            <a:endParaRPr/>
          </a:p>
        </p:txBody>
      </p:sp>
      <p:sp>
        <p:nvSpPr>
          <p:cNvPr id="2076" name="Picture Placeholder 6"/>
          <p:cNvSpPr>
            <a:spLocks noGrp="1"/>
          </p:cNvSpPr>
          <p:nvPr>
            <p:ph type="pic" sz="quarter" idx="15"/>
          </p:nvPr>
        </p:nvSpPr>
        <p:spPr>
          <a:xfrm>
            <a:off x="8336280" y="4139865"/>
            <a:ext cx="3855722" cy="1984949"/>
          </a:xfrm>
          <a:prstGeom prst="rect">
            <a:avLst/>
          </a:prstGeom>
        </p:spPr>
        <p:txBody>
          <a:bodyPr lIns="91439" rIns="91439">
            <a:noAutofit/>
          </a:bodyPr>
          <a:lstStyle/>
          <a:p>
            <a:endParaRPr/>
          </a:p>
        </p:txBody>
      </p:sp>
      <p:sp>
        <p:nvSpPr>
          <p:cNvPr id="2077"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2081" name="Group 19"/>
          <p:cNvGrpSpPr/>
          <p:nvPr/>
        </p:nvGrpSpPr>
        <p:grpSpPr>
          <a:xfrm>
            <a:off x="-35723" y="-28578"/>
            <a:ext cx="12229131" cy="6886814"/>
            <a:chOff x="-1" y="-1"/>
            <a:chExt cx="12229130" cy="6886813"/>
          </a:xfrm>
        </p:grpSpPr>
        <p:pic>
          <p:nvPicPr>
            <p:cNvPr id="2078" name="Picture 20" descr="Picture 20"/>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079" name="Picture 21" descr="Picture 21"/>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080" name="Picture 24" descr="Picture 24"/>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086" name="Group 25"/>
          <p:cNvGrpSpPr/>
          <p:nvPr/>
        </p:nvGrpSpPr>
        <p:grpSpPr>
          <a:xfrm>
            <a:off x="-21431" y="-21434"/>
            <a:ext cx="12213435" cy="6879439"/>
            <a:chOff x="0" y="-2"/>
            <a:chExt cx="12213434" cy="6879438"/>
          </a:xfrm>
        </p:grpSpPr>
        <p:grpSp>
          <p:nvGrpSpPr>
            <p:cNvPr id="2084" name="Group 26"/>
            <p:cNvGrpSpPr/>
            <p:nvPr/>
          </p:nvGrpSpPr>
          <p:grpSpPr>
            <a:xfrm>
              <a:off x="0" y="-3"/>
              <a:ext cx="12213436" cy="6879439"/>
              <a:chOff x="0" y="-1"/>
              <a:chExt cx="12213434" cy="6879437"/>
            </a:xfrm>
          </p:grpSpPr>
          <p:pic>
            <p:nvPicPr>
              <p:cNvPr id="2082" name="Picture 28" descr="Picture 28"/>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083" name="Picture 29" descr="Picture 29"/>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085" name="Picture 27" descr="Picture 27"/>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091" name="Group 30"/>
          <p:cNvGrpSpPr/>
          <p:nvPr/>
        </p:nvGrpSpPr>
        <p:grpSpPr>
          <a:xfrm>
            <a:off x="-28578" y="-21437"/>
            <a:ext cx="12220581" cy="6879440"/>
            <a:chOff x="-1" y="-2"/>
            <a:chExt cx="12220579" cy="6879439"/>
          </a:xfrm>
        </p:grpSpPr>
        <p:grpSp>
          <p:nvGrpSpPr>
            <p:cNvPr id="2089" name="Group 31"/>
            <p:cNvGrpSpPr/>
            <p:nvPr/>
          </p:nvGrpSpPr>
          <p:grpSpPr>
            <a:xfrm>
              <a:off x="-2" y="-3"/>
              <a:ext cx="12220581" cy="6879440"/>
              <a:chOff x="-1" y="-1"/>
              <a:chExt cx="12220579" cy="6879438"/>
            </a:xfrm>
          </p:grpSpPr>
          <p:pic>
            <p:nvPicPr>
              <p:cNvPr id="2087" name="Picture 42" descr="Picture 42"/>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088" name="Picture 43" descr="Picture 43"/>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090" name="Picture 41" descr="Picture 41"/>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092"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Secondary Title">
    <p:spTree>
      <p:nvGrpSpPr>
        <p:cNvPr id="1" name=""/>
        <p:cNvGrpSpPr/>
        <p:nvPr/>
      </p:nvGrpSpPr>
      <p:grpSpPr>
        <a:xfrm>
          <a:off x="0" y="0"/>
          <a:ext cx="0" cy="0"/>
          <a:chOff x="0" y="0"/>
          <a:chExt cx="0" cy="0"/>
        </a:xfrm>
      </p:grpSpPr>
      <p:sp>
        <p:nvSpPr>
          <p:cNvPr id="14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4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3" name="Slide Number Placeholder 3"/>
          <p:cNvSpPr txBox="1"/>
          <p:nvPr/>
        </p:nvSpPr>
        <p:spPr>
          <a:xfrm>
            <a:off x="9178634" y="6527539"/>
            <a:ext cx="2743201" cy="269241"/>
          </a:xfrm>
          <a:prstGeom prst="rect">
            <a:avLst/>
          </a:prstGeom>
          <a:ln w="12700">
            <a:miter lim="400000"/>
          </a:ln>
        </p:spPr>
        <p:txBody>
          <a:bodyPr lIns="45719" rIns="45719" anchor="ctr">
            <a:spAutoFit/>
          </a:bodyPr>
          <a:lstStyle/>
          <a:p>
            <a:pPr algn="r">
              <a:defRPr sz="1200">
                <a:solidFill>
                  <a:srgbClr val="8D8D8D"/>
                </a:solidFill>
              </a:defRPr>
            </a:pPr>
            <a:endParaRPr/>
          </a:p>
        </p:txBody>
      </p:sp>
      <p:grpSp>
        <p:nvGrpSpPr>
          <p:cNvPr id="147" name="Group 18"/>
          <p:cNvGrpSpPr/>
          <p:nvPr/>
        </p:nvGrpSpPr>
        <p:grpSpPr>
          <a:xfrm>
            <a:off x="-35721" y="-28577"/>
            <a:ext cx="12229127" cy="6886811"/>
            <a:chOff x="0" y="0"/>
            <a:chExt cx="12229125" cy="6886809"/>
          </a:xfrm>
        </p:grpSpPr>
        <p:pic>
          <p:nvPicPr>
            <p:cNvPr id="144" name="Picture 19" descr="Picture 19"/>
            <p:cNvPicPr>
              <a:picLocks noChangeAspect="1"/>
            </p:cNvPicPr>
            <p:nvPr/>
          </p:nvPicPr>
          <p:blipFill>
            <a:blip r:embed="rId2"/>
            <a:stretch>
              <a:fillRect/>
            </a:stretch>
          </p:blipFill>
          <p:spPr>
            <a:xfrm>
              <a:off x="7959993" y="6368207"/>
              <a:ext cx="4269133" cy="518603"/>
            </a:xfrm>
            <a:prstGeom prst="rect">
              <a:avLst/>
            </a:prstGeom>
            <a:ln w="12700" cap="flat">
              <a:noFill/>
              <a:miter lim="400000"/>
            </a:ln>
            <a:effectLst/>
          </p:spPr>
        </p:pic>
        <p:pic>
          <p:nvPicPr>
            <p:cNvPr id="145" name="Picture 20" descr="Picture 20"/>
            <p:cNvPicPr>
              <a:picLocks noChangeAspect="1"/>
            </p:cNvPicPr>
            <p:nvPr/>
          </p:nvPicPr>
          <p:blipFill>
            <a:blip r:embed="rId3"/>
            <a:stretch>
              <a:fillRect/>
            </a:stretch>
          </p:blipFill>
          <p:spPr>
            <a:xfrm>
              <a:off x="10667558" y="6460725"/>
              <a:ext cx="1455155" cy="360880"/>
            </a:xfrm>
            <a:prstGeom prst="rect">
              <a:avLst/>
            </a:prstGeom>
            <a:ln w="12700" cap="flat">
              <a:noFill/>
              <a:miter lim="400000"/>
            </a:ln>
            <a:effectLst/>
          </p:spPr>
        </p:pic>
        <p:pic>
          <p:nvPicPr>
            <p:cNvPr id="146" name="Picture 21" descr="Picture 21"/>
            <p:cNvPicPr>
              <a:picLocks noChangeAspect="1"/>
            </p:cNvPicPr>
            <p:nvPr/>
          </p:nvPicPr>
          <p:blipFill>
            <a:blip r:embed="rId2"/>
            <a:srcRect t="1" r="67303" b="20341"/>
            <a:stretch>
              <a:fillRect/>
            </a:stretch>
          </p:blipFill>
          <p:spPr>
            <a:xfrm rot="10800000">
              <a:off x="-1" y="-1"/>
              <a:ext cx="1162921" cy="344172"/>
            </a:xfrm>
            <a:prstGeom prst="rect">
              <a:avLst/>
            </a:prstGeom>
            <a:ln w="12700" cap="flat">
              <a:noFill/>
              <a:miter lim="400000"/>
            </a:ln>
            <a:effectLst/>
          </p:spPr>
        </p:pic>
      </p:grpSp>
      <p:grpSp>
        <p:nvGrpSpPr>
          <p:cNvPr id="152" name="Group 22"/>
          <p:cNvGrpSpPr/>
          <p:nvPr/>
        </p:nvGrpSpPr>
        <p:grpSpPr>
          <a:xfrm>
            <a:off x="-21433" y="-21432"/>
            <a:ext cx="12213433" cy="6879433"/>
            <a:chOff x="0" y="0"/>
            <a:chExt cx="12213432" cy="6879431"/>
          </a:xfrm>
        </p:grpSpPr>
        <p:grpSp>
          <p:nvGrpSpPr>
            <p:cNvPr id="150" name="Group 23"/>
            <p:cNvGrpSpPr/>
            <p:nvPr/>
          </p:nvGrpSpPr>
          <p:grpSpPr>
            <a:xfrm>
              <a:off x="-1" y="0"/>
              <a:ext cx="12213434" cy="6879432"/>
              <a:chOff x="0" y="0"/>
              <a:chExt cx="12213432" cy="6879431"/>
            </a:xfrm>
          </p:grpSpPr>
          <p:pic>
            <p:nvPicPr>
              <p:cNvPr id="148" name="Picture 25" descr="Picture 25"/>
              <p:cNvPicPr>
                <a:picLocks noChangeAspect="1"/>
              </p:cNvPicPr>
              <p:nvPr/>
            </p:nvPicPr>
            <p:blipFill>
              <a:blip r:embed="rId4"/>
              <a:stretch>
                <a:fillRect/>
              </a:stretch>
            </p:blipFill>
            <p:spPr>
              <a:xfrm>
                <a:off x="7946232" y="6361064"/>
                <a:ext cx="4267201" cy="518368"/>
              </a:xfrm>
              <a:prstGeom prst="rect">
                <a:avLst/>
              </a:prstGeom>
              <a:ln w="12700" cap="flat">
                <a:noFill/>
                <a:miter lim="400000"/>
              </a:ln>
              <a:effectLst/>
            </p:spPr>
          </p:pic>
          <p:pic>
            <p:nvPicPr>
              <p:cNvPr id="149" name="Picture 26" descr="Picture 26"/>
              <p:cNvPicPr>
                <a:picLocks noChangeAspect="1"/>
              </p:cNvPicPr>
              <p:nvPr/>
            </p:nvPicPr>
            <p:blipFill>
              <a:blip r:embed="rId4"/>
              <a:srcRect r="67706" b="21994"/>
              <a:stretch>
                <a:fillRect/>
              </a:stretch>
            </p:blipFill>
            <p:spPr>
              <a:xfrm rot="10800000">
                <a:off x="-1" y="0"/>
                <a:ext cx="1148613" cy="337029"/>
              </a:xfrm>
              <a:prstGeom prst="rect">
                <a:avLst/>
              </a:prstGeom>
              <a:ln w="12700" cap="flat">
                <a:noFill/>
                <a:miter lim="400000"/>
              </a:ln>
              <a:effectLst/>
            </p:spPr>
          </p:pic>
        </p:grpSp>
        <p:pic>
          <p:nvPicPr>
            <p:cNvPr id="151" name="Picture 24" descr="Picture 24"/>
            <p:cNvPicPr>
              <a:picLocks noChangeAspect="1"/>
            </p:cNvPicPr>
            <p:nvPr/>
          </p:nvPicPr>
          <p:blipFill>
            <a:blip r:embed="rId5"/>
            <a:stretch>
              <a:fillRect/>
            </a:stretch>
          </p:blipFill>
          <p:spPr>
            <a:xfrm>
              <a:off x="10356832" y="6432330"/>
              <a:ext cx="1680303" cy="425958"/>
            </a:xfrm>
            <a:prstGeom prst="rect">
              <a:avLst/>
            </a:prstGeom>
            <a:ln w="12700" cap="flat">
              <a:noFill/>
              <a:miter lim="400000"/>
            </a:ln>
            <a:effectLst/>
          </p:spPr>
        </p:pic>
      </p:grpSp>
      <p:grpSp>
        <p:nvGrpSpPr>
          <p:cNvPr id="157" name="Group 27"/>
          <p:cNvGrpSpPr/>
          <p:nvPr/>
        </p:nvGrpSpPr>
        <p:grpSpPr>
          <a:xfrm>
            <a:off x="-28575" y="-21433"/>
            <a:ext cx="12220575" cy="6879434"/>
            <a:chOff x="0" y="0"/>
            <a:chExt cx="12220574" cy="6879432"/>
          </a:xfrm>
        </p:grpSpPr>
        <p:grpSp>
          <p:nvGrpSpPr>
            <p:cNvPr id="155" name="Group 37"/>
            <p:cNvGrpSpPr/>
            <p:nvPr/>
          </p:nvGrpSpPr>
          <p:grpSpPr>
            <a:xfrm>
              <a:off x="0" y="-1"/>
              <a:ext cx="12220575" cy="6879434"/>
              <a:chOff x="0" y="0"/>
              <a:chExt cx="12220574" cy="6879432"/>
            </a:xfrm>
          </p:grpSpPr>
          <p:pic>
            <p:nvPicPr>
              <p:cNvPr id="153" name="Picture 39" descr="Picture 39"/>
              <p:cNvPicPr>
                <a:picLocks noChangeAspect="1"/>
              </p:cNvPicPr>
              <p:nvPr/>
            </p:nvPicPr>
            <p:blipFill>
              <a:blip r:embed="rId6"/>
              <a:stretch>
                <a:fillRect/>
              </a:stretch>
            </p:blipFill>
            <p:spPr>
              <a:xfrm>
                <a:off x="7953367" y="6361064"/>
                <a:ext cx="4267208" cy="518369"/>
              </a:xfrm>
              <a:prstGeom prst="rect">
                <a:avLst/>
              </a:prstGeom>
              <a:ln w="12700" cap="flat">
                <a:noFill/>
                <a:miter lim="400000"/>
              </a:ln>
              <a:effectLst/>
            </p:spPr>
          </p:pic>
          <p:pic>
            <p:nvPicPr>
              <p:cNvPr id="154" name="Picture 40" descr="Picture 40"/>
              <p:cNvPicPr>
                <a:picLocks noChangeAspect="1"/>
              </p:cNvPicPr>
              <p:nvPr/>
            </p:nvPicPr>
            <p:blipFill>
              <a:blip r:embed="rId6"/>
              <a:srcRect r="67505" b="21994"/>
              <a:stretch>
                <a:fillRect/>
              </a:stretch>
            </p:blipFill>
            <p:spPr>
              <a:xfrm rot="10800000">
                <a:off x="0" y="-1"/>
                <a:ext cx="1155757" cy="337027"/>
              </a:xfrm>
              <a:prstGeom prst="rect">
                <a:avLst/>
              </a:prstGeom>
              <a:ln w="12700" cap="flat">
                <a:noFill/>
                <a:miter lim="400000"/>
              </a:ln>
              <a:effectLst/>
            </p:spPr>
          </p:pic>
        </p:grpSp>
        <p:pic>
          <p:nvPicPr>
            <p:cNvPr id="156" name="Picture 38" descr="Picture 38"/>
            <p:cNvPicPr>
              <a:picLocks noChangeAspect="1"/>
            </p:cNvPicPr>
            <p:nvPr/>
          </p:nvPicPr>
          <p:blipFill>
            <a:blip r:embed="rId7"/>
            <a:stretch>
              <a:fillRect/>
            </a:stretch>
          </p:blipFill>
          <p:spPr>
            <a:xfrm>
              <a:off x="11049836" y="6489189"/>
              <a:ext cx="901798" cy="235698"/>
            </a:xfrm>
            <a:prstGeom prst="rect">
              <a:avLst/>
            </a:prstGeom>
            <a:ln w="12700" cap="flat">
              <a:noFill/>
              <a:miter lim="400000"/>
            </a:ln>
            <a:effectLst/>
          </p:spPr>
        </p:pic>
      </p:grpSp>
      <p:sp>
        <p:nvSpPr>
          <p:cNvPr id="158" name="Slide Number"/>
          <p:cNvSpPr txBox="1">
            <a:spLocks noGrp="1"/>
          </p:cNvSpPr>
          <p:nvPr>
            <p:ph type="sldNum" sz="quarter" idx="2"/>
          </p:nvPr>
        </p:nvSpPr>
        <p:spPr>
          <a:xfrm>
            <a:off x="11657852" y="6527539"/>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cSld name="4 Images">
    <p:spTree>
      <p:nvGrpSpPr>
        <p:cNvPr id="1" name=""/>
        <p:cNvGrpSpPr/>
        <p:nvPr/>
      </p:nvGrpSpPr>
      <p:grpSpPr>
        <a:xfrm>
          <a:off x="0" y="0"/>
          <a:ext cx="0" cy="0"/>
          <a:chOff x="0" y="0"/>
          <a:chExt cx="0" cy="0"/>
        </a:xfrm>
      </p:grpSpPr>
      <p:sp>
        <p:nvSpPr>
          <p:cNvPr id="2099"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100"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101"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102"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103"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104"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105" name="Picture Placeholder 6"/>
          <p:cNvSpPr>
            <a:spLocks noGrp="1"/>
          </p:cNvSpPr>
          <p:nvPr>
            <p:ph type="pic" sz="quarter" idx="13"/>
          </p:nvPr>
        </p:nvSpPr>
        <p:spPr>
          <a:xfrm>
            <a:off x="0" y="3766146"/>
            <a:ext cx="3011424" cy="2360018"/>
          </a:xfrm>
          <a:prstGeom prst="rect">
            <a:avLst/>
          </a:prstGeom>
        </p:spPr>
        <p:txBody>
          <a:bodyPr lIns="91439" rIns="91439">
            <a:noAutofit/>
          </a:bodyPr>
          <a:lstStyle/>
          <a:p>
            <a:endParaRPr/>
          </a:p>
        </p:txBody>
      </p:sp>
      <p:sp>
        <p:nvSpPr>
          <p:cNvPr id="2106" name="Picture Placeholder 6"/>
          <p:cNvSpPr>
            <a:spLocks noGrp="1"/>
          </p:cNvSpPr>
          <p:nvPr>
            <p:ph type="pic" sz="quarter" idx="14"/>
          </p:nvPr>
        </p:nvSpPr>
        <p:spPr>
          <a:xfrm>
            <a:off x="3060192" y="3766146"/>
            <a:ext cx="3011425" cy="2360018"/>
          </a:xfrm>
          <a:prstGeom prst="rect">
            <a:avLst/>
          </a:prstGeom>
        </p:spPr>
        <p:txBody>
          <a:bodyPr lIns="91439" rIns="91439">
            <a:noAutofit/>
          </a:bodyPr>
          <a:lstStyle/>
          <a:p>
            <a:endParaRPr/>
          </a:p>
        </p:txBody>
      </p:sp>
      <p:sp>
        <p:nvSpPr>
          <p:cNvPr id="2107" name="Picture Placeholder 6"/>
          <p:cNvSpPr>
            <a:spLocks noGrp="1"/>
          </p:cNvSpPr>
          <p:nvPr>
            <p:ph type="pic" sz="quarter" idx="15"/>
          </p:nvPr>
        </p:nvSpPr>
        <p:spPr>
          <a:xfrm>
            <a:off x="6120384" y="3766146"/>
            <a:ext cx="3011425" cy="2360018"/>
          </a:xfrm>
          <a:prstGeom prst="rect">
            <a:avLst/>
          </a:prstGeom>
        </p:spPr>
        <p:txBody>
          <a:bodyPr lIns="91439" rIns="91439">
            <a:noAutofit/>
          </a:bodyPr>
          <a:lstStyle/>
          <a:p>
            <a:endParaRPr/>
          </a:p>
        </p:txBody>
      </p:sp>
      <p:sp>
        <p:nvSpPr>
          <p:cNvPr id="2108" name="Picture Placeholder 6"/>
          <p:cNvSpPr>
            <a:spLocks noGrp="1"/>
          </p:cNvSpPr>
          <p:nvPr>
            <p:ph type="pic" sz="quarter" idx="16"/>
          </p:nvPr>
        </p:nvSpPr>
        <p:spPr>
          <a:xfrm>
            <a:off x="9180576" y="3766146"/>
            <a:ext cx="3011425" cy="2360018"/>
          </a:xfrm>
          <a:prstGeom prst="rect">
            <a:avLst/>
          </a:prstGeom>
        </p:spPr>
        <p:txBody>
          <a:bodyPr lIns="91439" rIns="91439">
            <a:noAutofit/>
          </a:bodyPr>
          <a:lstStyle/>
          <a:p>
            <a:endParaRPr/>
          </a:p>
        </p:txBody>
      </p:sp>
      <p:sp>
        <p:nvSpPr>
          <p:cNvPr id="2109"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2113" name="Group 20"/>
          <p:cNvGrpSpPr/>
          <p:nvPr/>
        </p:nvGrpSpPr>
        <p:grpSpPr>
          <a:xfrm>
            <a:off x="-35723" y="-28578"/>
            <a:ext cx="12229131" cy="6886814"/>
            <a:chOff x="-1" y="-1"/>
            <a:chExt cx="12229130" cy="6886813"/>
          </a:xfrm>
        </p:grpSpPr>
        <p:pic>
          <p:nvPicPr>
            <p:cNvPr id="2110" name="Picture 21" descr="Picture 21"/>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111" name="Picture 22" descr="Picture 22"/>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112" name="Picture 26" descr="Picture 26"/>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118" name="Group 27"/>
          <p:cNvGrpSpPr/>
          <p:nvPr/>
        </p:nvGrpSpPr>
        <p:grpSpPr>
          <a:xfrm>
            <a:off x="-21431" y="-21434"/>
            <a:ext cx="12213435" cy="6879439"/>
            <a:chOff x="0" y="-2"/>
            <a:chExt cx="12213434" cy="6879438"/>
          </a:xfrm>
        </p:grpSpPr>
        <p:grpSp>
          <p:nvGrpSpPr>
            <p:cNvPr id="2116" name="Group 28"/>
            <p:cNvGrpSpPr/>
            <p:nvPr/>
          </p:nvGrpSpPr>
          <p:grpSpPr>
            <a:xfrm>
              <a:off x="0" y="-3"/>
              <a:ext cx="12213436" cy="6879439"/>
              <a:chOff x="0" y="-1"/>
              <a:chExt cx="12213434" cy="6879437"/>
            </a:xfrm>
          </p:grpSpPr>
          <p:pic>
            <p:nvPicPr>
              <p:cNvPr id="2114" name="Picture 30" descr="Picture 30"/>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115" name="Picture 31" descr="Picture 31"/>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117" name="Picture 29" descr="Picture 29"/>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123" name="Group 32"/>
          <p:cNvGrpSpPr/>
          <p:nvPr/>
        </p:nvGrpSpPr>
        <p:grpSpPr>
          <a:xfrm>
            <a:off x="-28578" y="-21437"/>
            <a:ext cx="12220581" cy="6879440"/>
            <a:chOff x="-1" y="-2"/>
            <a:chExt cx="12220579" cy="6879439"/>
          </a:xfrm>
        </p:grpSpPr>
        <p:grpSp>
          <p:nvGrpSpPr>
            <p:cNvPr id="2121" name="Group 41"/>
            <p:cNvGrpSpPr/>
            <p:nvPr/>
          </p:nvGrpSpPr>
          <p:grpSpPr>
            <a:xfrm>
              <a:off x="-2" y="-3"/>
              <a:ext cx="12220581" cy="6879440"/>
              <a:chOff x="-1" y="-1"/>
              <a:chExt cx="12220579" cy="6879438"/>
            </a:xfrm>
          </p:grpSpPr>
          <p:pic>
            <p:nvPicPr>
              <p:cNvPr id="2119" name="Picture 43" descr="Picture 43"/>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120" name="Picture 44" descr="Picture 44"/>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122" name="Picture 42" descr="Picture 42"/>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124"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160"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161"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162"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163"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164"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165"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166"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167" name="Body Level One…"/>
          <p:cNvSpPr txBox="1">
            <a:spLocks noGrp="1"/>
          </p:cNvSpPr>
          <p:nvPr>
            <p:ph type="body" sz="half" idx="1"/>
          </p:nvPr>
        </p:nvSpPr>
        <p:spPr>
          <a:xfrm>
            <a:off x="838200" y="1825625"/>
            <a:ext cx="5181600" cy="4351340"/>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2171" name="Group 19"/>
          <p:cNvGrpSpPr/>
          <p:nvPr/>
        </p:nvGrpSpPr>
        <p:grpSpPr>
          <a:xfrm>
            <a:off x="-35723" y="-28578"/>
            <a:ext cx="12229131" cy="6886814"/>
            <a:chOff x="-1" y="-1"/>
            <a:chExt cx="12229130" cy="6886813"/>
          </a:xfrm>
        </p:grpSpPr>
        <p:pic>
          <p:nvPicPr>
            <p:cNvPr id="2168" name="Picture 20" descr="Picture 20"/>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169" name="Picture 21" descr="Picture 21"/>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170" name="Picture 22" descr="Picture 22"/>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176" name="Group 23"/>
          <p:cNvGrpSpPr/>
          <p:nvPr/>
        </p:nvGrpSpPr>
        <p:grpSpPr>
          <a:xfrm>
            <a:off x="-21431" y="-21434"/>
            <a:ext cx="12213435" cy="6879439"/>
            <a:chOff x="0" y="-2"/>
            <a:chExt cx="12213434" cy="6879438"/>
          </a:xfrm>
        </p:grpSpPr>
        <p:grpSp>
          <p:nvGrpSpPr>
            <p:cNvPr id="2174" name="Group 24"/>
            <p:cNvGrpSpPr/>
            <p:nvPr/>
          </p:nvGrpSpPr>
          <p:grpSpPr>
            <a:xfrm>
              <a:off x="0" y="-3"/>
              <a:ext cx="12213436" cy="6879439"/>
              <a:chOff x="0" y="-1"/>
              <a:chExt cx="12213434" cy="6879437"/>
            </a:xfrm>
          </p:grpSpPr>
          <p:pic>
            <p:nvPicPr>
              <p:cNvPr id="2172" name="Picture 26" descr="Picture 26"/>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173" name="Picture 27" descr="Picture 27"/>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175" name="Picture 25" descr="Picture 25"/>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181" name="Group 28"/>
          <p:cNvGrpSpPr/>
          <p:nvPr/>
        </p:nvGrpSpPr>
        <p:grpSpPr>
          <a:xfrm>
            <a:off x="-28578" y="-21437"/>
            <a:ext cx="12220581" cy="6879440"/>
            <a:chOff x="-1" y="-2"/>
            <a:chExt cx="12220579" cy="6879439"/>
          </a:xfrm>
        </p:grpSpPr>
        <p:grpSp>
          <p:nvGrpSpPr>
            <p:cNvPr id="2179" name="Group 38"/>
            <p:cNvGrpSpPr/>
            <p:nvPr/>
          </p:nvGrpSpPr>
          <p:grpSpPr>
            <a:xfrm>
              <a:off x="-2" y="-3"/>
              <a:ext cx="12220581" cy="6879440"/>
              <a:chOff x="-1" y="-1"/>
              <a:chExt cx="12220579" cy="6879438"/>
            </a:xfrm>
          </p:grpSpPr>
          <p:pic>
            <p:nvPicPr>
              <p:cNvPr id="2177" name="Picture 40" descr="Picture 40"/>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178" name="Picture 41" descr="Picture 41"/>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180" name="Picture 39" descr="Picture 39"/>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182"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2189"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190"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191"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192"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193"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194"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195"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196" name="Body Level One…"/>
          <p:cNvSpPr txBox="1">
            <a:spLocks noGrp="1"/>
          </p:cNvSpPr>
          <p:nvPr>
            <p:ph type="body" sz="quarter" idx="1"/>
          </p:nvPr>
        </p:nvSpPr>
        <p:spPr>
          <a:xfrm>
            <a:off x="838200" y="1834618"/>
            <a:ext cx="3385994" cy="4356633"/>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2200" name="Group 18"/>
          <p:cNvGrpSpPr/>
          <p:nvPr/>
        </p:nvGrpSpPr>
        <p:grpSpPr>
          <a:xfrm>
            <a:off x="-35723" y="-28578"/>
            <a:ext cx="12229131" cy="6886814"/>
            <a:chOff x="-1" y="-1"/>
            <a:chExt cx="12229130" cy="6886813"/>
          </a:xfrm>
        </p:grpSpPr>
        <p:pic>
          <p:nvPicPr>
            <p:cNvPr id="2197" name="Picture 22" descr="Picture 22"/>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198" name="Picture 23" descr="Picture 23"/>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199" name="Picture 24" descr="Picture 24"/>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205" name="Group 25"/>
          <p:cNvGrpSpPr/>
          <p:nvPr/>
        </p:nvGrpSpPr>
        <p:grpSpPr>
          <a:xfrm>
            <a:off x="-21431" y="-21434"/>
            <a:ext cx="12213435" cy="6879439"/>
            <a:chOff x="0" y="-2"/>
            <a:chExt cx="12213434" cy="6879438"/>
          </a:xfrm>
        </p:grpSpPr>
        <p:grpSp>
          <p:nvGrpSpPr>
            <p:cNvPr id="2203" name="Group 26"/>
            <p:cNvGrpSpPr/>
            <p:nvPr/>
          </p:nvGrpSpPr>
          <p:grpSpPr>
            <a:xfrm>
              <a:off x="0" y="-3"/>
              <a:ext cx="12213436" cy="6879439"/>
              <a:chOff x="0" y="-1"/>
              <a:chExt cx="12213434" cy="6879437"/>
            </a:xfrm>
          </p:grpSpPr>
          <p:pic>
            <p:nvPicPr>
              <p:cNvPr id="2201" name="Picture 28" descr="Picture 28"/>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202" name="Picture 29" descr="Picture 29"/>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204" name="Picture 27" descr="Picture 27"/>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210" name="Group 38"/>
          <p:cNvGrpSpPr/>
          <p:nvPr/>
        </p:nvGrpSpPr>
        <p:grpSpPr>
          <a:xfrm>
            <a:off x="-28578" y="-21437"/>
            <a:ext cx="12220581" cy="6879440"/>
            <a:chOff x="-1" y="-2"/>
            <a:chExt cx="12220579" cy="6879439"/>
          </a:xfrm>
        </p:grpSpPr>
        <p:grpSp>
          <p:nvGrpSpPr>
            <p:cNvPr id="2208" name="Group 39"/>
            <p:cNvGrpSpPr/>
            <p:nvPr/>
          </p:nvGrpSpPr>
          <p:grpSpPr>
            <a:xfrm>
              <a:off x="-2" y="-3"/>
              <a:ext cx="12220581" cy="6879440"/>
              <a:chOff x="-1" y="-1"/>
              <a:chExt cx="12220579" cy="6879438"/>
            </a:xfrm>
          </p:grpSpPr>
          <p:pic>
            <p:nvPicPr>
              <p:cNvPr id="2206" name="Picture 41" descr="Picture 41"/>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207" name="Picture 42" descr="Picture 42"/>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209" name="Picture 40" descr="Picture 40"/>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211"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x">
  <p:cSld name="2_Two Content">
    <p:spTree>
      <p:nvGrpSpPr>
        <p:cNvPr id="1" name=""/>
        <p:cNvGrpSpPr/>
        <p:nvPr/>
      </p:nvGrpSpPr>
      <p:grpSpPr>
        <a:xfrm>
          <a:off x="0" y="0"/>
          <a:ext cx="0" cy="0"/>
          <a:chOff x="0" y="0"/>
          <a:chExt cx="0" cy="0"/>
        </a:xfrm>
      </p:grpSpPr>
      <p:sp>
        <p:nvSpPr>
          <p:cNvPr id="2218"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219"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220"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221"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222"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223"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224"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225" name="Body Level One…"/>
          <p:cNvSpPr txBox="1">
            <a:spLocks noGrp="1"/>
          </p:cNvSpPr>
          <p:nvPr>
            <p:ph type="body" sz="quarter" idx="1"/>
          </p:nvPr>
        </p:nvSpPr>
        <p:spPr>
          <a:xfrm>
            <a:off x="833291" y="1953292"/>
            <a:ext cx="2227828" cy="4175850"/>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2229" name="Group 21"/>
          <p:cNvGrpSpPr/>
          <p:nvPr/>
        </p:nvGrpSpPr>
        <p:grpSpPr>
          <a:xfrm>
            <a:off x="-35723" y="-28578"/>
            <a:ext cx="12229131" cy="6886814"/>
            <a:chOff x="-1" y="-1"/>
            <a:chExt cx="12229130" cy="6886813"/>
          </a:xfrm>
        </p:grpSpPr>
        <p:pic>
          <p:nvPicPr>
            <p:cNvPr id="2226" name="Picture 22" descr="Picture 22"/>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227" name="Picture 26" descr="Picture 26"/>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228" name="Picture 27" descr="Picture 27"/>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234" name="Group 28"/>
          <p:cNvGrpSpPr/>
          <p:nvPr/>
        </p:nvGrpSpPr>
        <p:grpSpPr>
          <a:xfrm>
            <a:off x="-21431" y="-21434"/>
            <a:ext cx="12213435" cy="6879439"/>
            <a:chOff x="0" y="-2"/>
            <a:chExt cx="12213434" cy="6879438"/>
          </a:xfrm>
        </p:grpSpPr>
        <p:grpSp>
          <p:nvGrpSpPr>
            <p:cNvPr id="2232" name="Group 29"/>
            <p:cNvGrpSpPr/>
            <p:nvPr/>
          </p:nvGrpSpPr>
          <p:grpSpPr>
            <a:xfrm>
              <a:off x="0" y="-3"/>
              <a:ext cx="12213436" cy="6879439"/>
              <a:chOff x="0" y="-1"/>
              <a:chExt cx="12213434" cy="6879437"/>
            </a:xfrm>
          </p:grpSpPr>
          <p:pic>
            <p:nvPicPr>
              <p:cNvPr id="2230" name="Picture 31" descr="Picture 31"/>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231" name="Picture 32" descr="Picture 32"/>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233" name="Picture 30" descr="Picture 30"/>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239" name="Group 33"/>
          <p:cNvGrpSpPr/>
          <p:nvPr/>
        </p:nvGrpSpPr>
        <p:grpSpPr>
          <a:xfrm>
            <a:off x="-28578" y="-21437"/>
            <a:ext cx="12220581" cy="6879440"/>
            <a:chOff x="-1" y="-2"/>
            <a:chExt cx="12220579" cy="6879439"/>
          </a:xfrm>
        </p:grpSpPr>
        <p:grpSp>
          <p:nvGrpSpPr>
            <p:cNvPr id="2237" name="Group 42"/>
            <p:cNvGrpSpPr/>
            <p:nvPr/>
          </p:nvGrpSpPr>
          <p:grpSpPr>
            <a:xfrm>
              <a:off x="-2" y="-3"/>
              <a:ext cx="12220581" cy="6879440"/>
              <a:chOff x="-1" y="-1"/>
              <a:chExt cx="12220579" cy="6879438"/>
            </a:xfrm>
          </p:grpSpPr>
          <p:pic>
            <p:nvPicPr>
              <p:cNvPr id="2235" name="Picture 44" descr="Picture 44"/>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236" name="Picture 45" descr="Picture 45"/>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238" name="Picture 43" descr="Picture 43"/>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240"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2247"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248"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249"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250"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251"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252"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253" name="Body Level One…"/>
          <p:cNvSpPr txBox="1">
            <a:spLocks noGrp="1"/>
          </p:cNvSpPr>
          <p:nvPr>
            <p:ph type="body" sz="half" idx="1"/>
          </p:nvPr>
        </p:nvSpPr>
        <p:spPr>
          <a:xfrm>
            <a:off x="838200" y="1825625"/>
            <a:ext cx="10515600" cy="2860677"/>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254"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2258" name="Group 19"/>
          <p:cNvGrpSpPr/>
          <p:nvPr/>
        </p:nvGrpSpPr>
        <p:grpSpPr>
          <a:xfrm>
            <a:off x="-35723" y="-28578"/>
            <a:ext cx="12229131" cy="6886814"/>
            <a:chOff x="-1" y="-1"/>
            <a:chExt cx="12229130" cy="6886813"/>
          </a:xfrm>
        </p:grpSpPr>
        <p:pic>
          <p:nvPicPr>
            <p:cNvPr id="2255" name="Picture 20" descr="Picture 20"/>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256" name="Picture 21" descr="Picture 21"/>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257" name="Picture 22" descr="Picture 22"/>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263" name="Group 23"/>
          <p:cNvGrpSpPr/>
          <p:nvPr/>
        </p:nvGrpSpPr>
        <p:grpSpPr>
          <a:xfrm>
            <a:off x="-21431" y="-21434"/>
            <a:ext cx="12213435" cy="6879439"/>
            <a:chOff x="0" y="-2"/>
            <a:chExt cx="12213434" cy="6879438"/>
          </a:xfrm>
        </p:grpSpPr>
        <p:grpSp>
          <p:nvGrpSpPr>
            <p:cNvPr id="2261" name="Group 24"/>
            <p:cNvGrpSpPr/>
            <p:nvPr/>
          </p:nvGrpSpPr>
          <p:grpSpPr>
            <a:xfrm>
              <a:off x="0" y="-3"/>
              <a:ext cx="12213436" cy="6879439"/>
              <a:chOff x="0" y="-1"/>
              <a:chExt cx="12213434" cy="6879437"/>
            </a:xfrm>
          </p:grpSpPr>
          <p:pic>
            <p:nvPicPr>
              <p:cNvPr id="2259" name="Picture 26" descr="Picture 26"/>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260" name="Picture 27" descr="Picture 27"/>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262" name="Picture 25" descr="Picture 25"/>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268" name="Group 28"/>
          <p:cNvGrpSpPr/>
          <p:nvPr/>
        </p:nvGrpSpPr>
        <p:grpSpPr>
          <a:xfrm>
            <a:off x="-28578" y="-21437"/>
            <a:ext cx="12220581" cy="6879440"/>
            <a:chOff x="-1" y="-2"/>
            <a:chExt cx="12220579" cy="6879439"/>
          </a:xfrm>
        </p:grpSpPr>
        <p:grpSp>
          <p:nvGrpSpPr>
            <p:cNvPr id="2266" name="Group 38"/>
            <p:cNvGrpSpPr/>
            <p:nvPr/>
          </p:nvGrpSpPr>
          <p:grpSpPr>
            <a:xfrm>
              <a:off x="-2" y="-3"/>
              <a:ext cx="12220581" cy="6879440"/>
              <a:chOff x="-1" y="-1"/>
              <a:chExt cx="12220579" cy="6879438"/>
            </a:xfrm>
          </p:grpSpPr>
          <p:pic>
            <p:nvPicPr>
              <p:cNvPr id="2264" name="Picture 40" descr="Picture 40"/>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265" name="Picture 41" descr="Picture 41"/>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267" name="Picture 39" descr="Picture 39"/>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269"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x">
  <p:cSld name="3_Two Content">
    <p:spTree>
      <p:nvGrpSpPr>
        <p:cNvPr id="1" name=""/>
        <p:cNvGrpSpPr/>
        <p:nvPr/>
      </p:nvGrpSpPr>
      <p:grpSpPr>
        <a:xfrm>
          <a:off x="0" y="0"/>
          <a:ext cx="0" cy="0"/>
          <a:chOff x="0" y="0"/>
          <a:chExt cx="0" cy="0"/>
        </a:xfrm>
      </p:grpSpPr>
      <p:sp>
        <p:nvSpPr>
          <p:cNvPr id="2276"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277"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278"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279"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280"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281"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282"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283" name="Body Level One…"/>
          <p:cNvSpPr txBox="1">
            <a:spLocks noGrp="1"/>
          </p:cNvSpPr>
          <p:nvPr>
            <p:ph type="body" sz="quarter" idx="1"/>
          </p:nvPr>
        </p:nvSpPr>
        <p:spPr>
          <a:xfrm>
            <a:off x="838200" y="1825625"/>
            <a:ext cx="5181600" cy="2873376"/>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2287" name="Group 19"/>
          <p:cNvGrpSpPr/>
          <p:nvPr/>
        </p:nvGrpSpPr>
        <p:grpSpPr>
          <a:xfrm>
            <a:off x="-35723" y="-28578"/>
            <a:ext cx="12229131" cy="6886814"/>
            <a:chOff x="-1" y="-1"/>
            <a:chExt cx="12229130" cy="6886813"/>
          </a:xfrm>
        </p:grpSpPr>
        <p:pic>
          <p:nvPicPr>
            <p:cNvPr id="2284" name="Picture 20" descr="Picture 20"/>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285" name="Picture 21" descr="Picture 21"/>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286" name="Picture 22" descr="Picture 22"/>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292" name="Group 23"/>
          <p:cNvGrpSpPr/>
          <p:nvPr/>
        </p:nvGrpSpPr>
        <p:grpSpPr>
          <a:xfrm>
            <a:off x="-21431" y="-21434"/>
            <a:ext cx="12213435" cy="6879439"/>
            <a:chOff x="0" y="-2"/>
            <a:chExt cx="12213434" cy="6879438"/>
          </a:xfrm>
        </p:grpSpPr>
        <p:grpSp>
          <p:nvGrpSpPr>
            <p:cNvPr id="2290" name="Group 24"/>
            <p:cNvGrpSpPr/>
            <p:nvPr/>
          </p:nvGrpSpPr>
          <p:grpSpPr>
            <a:xfrm>
              <a:off x="0" y="-3"/>
              <a:ext cx="12213436" cy="6879439"/>
              <a:chOff x="0" y="-1"/>
              <a:chExt cx="12213434" cy="6879437"/>
            </a:xfrm>
          </p:grpSpPr>
          <p:pic>
            <p:nvPicPr>
              <p:cNvPr id="2288" name="Picture 26" descr="Picture 26"/>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289" name="Picture 27" descr="Picture 27"/>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291" name="Picture 25" descr="Picture 25"/>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297" name="Group 28"/>
          <p:cNvGrpSpPr/>
          <p:nvPr/>
        </p:nvGrpSpPr>
        <p:grpSpPr>
          <a:xfrm>
            <a:off x="-28578" y="-21437"/>
            <a:ext cx="12220581" cy="6879440"/>
            <a:chOff x="-1" y="-2"/>
            <a:chExt cx="12220579" cy="6879439"/>
          </a:xfrm>
        </p:grpSpPr>
        <p:grpSp>
          <p:nvGrpSpPr>
            <p:cNvPr id="2295" name="Group 29"/>
            <p:cNvGrpSpPr/>
            <p:nvPr/>
          </p:nvGrpSpPr>
          <p:grpSpPr>
            <a:xfrm>
              <a:off x="-2" y="-3"/>
              <a:ext cx="12220581" cy="6879440"/>
              <a:chOff x="-1" y="-1"/>
              <a:chExt cx="12220579" cy="6879438"/>
            </a:xfrm>
          </p:grpSpPr>
          <p:pic>
            <p:nvPicPr>
              <p:cNvPr id="2293" name="Picture 41" descr="Picture 41"/>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294" name="Picture 42" descr="Picture 42"/>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296" name="Picture 40" descr="Picture 40"/>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298"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x">
  <p:cSld name="4_Two Content">
    <p:spTree>
      <p:nvGrpSpPr>
        <p:cNvPr id="1" name=""/>
        <p:cNvGrpSpPr/>
        <p:nvPr/>
      </p:nvGrpSpPr>
      <p:grpSpPr>
        <a:xfrm>
          <a:off x="0" y="0"/>
          <a:ext cx="0" cy="0"/>
          <a:chOff x="0" y="0"/>
          <a:chExt cx="0" cy="0"/>
        </a:xfrm>
      </p:grpSpPr>
      <p:sp>
        <p:nvSpPr>
          <p:cNvPr id="2305"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306"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307"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308"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309"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310"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311"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312" name="Body Level One…"/>
          <p:cNvSpPr txBox="1">
            <a:spLocks noGrp="1"/>
          </p:cNvSpPr>
          <p:nvPr>
            <p:ph type="body" sz="quarter" idx="1"/>
          </p:nvPr>
        </p:nvSpPr>
        <p:spPr>
          <a:xfrm>
            <a:off x="838200" y="1834620"/>
            <a:ext cx="3385994" cy="2826282"/>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2316" name="Group 22"/>
          <p:cNvGrpSpPr/>
          <p:nvPr/>
        </p:nvGrpSpPr>
        <p:grpSpPr>
          <a:xfrm>
            <a:off x="-35723" y="-28578"/>
            <a:ext cx="12229131" cy="6886814"/>
            <a:chOff x="-1" y="-1"/>
            <a:chExt cx="12229130" cy="6886813"/>
          </a:xfrm>
        </p:grpSpPr>
        <p:pic>
          <p:nvPicPr>
            <p:cNvPr id="2313" name="Picture 23" descr="Picture 23"/>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314" name="Picture 24" descr="Picture 24"/>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315" name="Picture 25" descr="Picture 25"/>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321" name="Group 26"/>
          <p:cNvGrpSpPr/>
          <p:nvPr/>
        </p:nvGrpSpPr>
        <p:grpSpPr>
          <a:xfrm>
            <a:off x="-21431" y="-21434"/>
            <a:ext cx="12213435" cy="6879439"/>
            <a:chOff x="0" y="-2"/>
            <a:chExt cx="12213434" cy="6879438"/>
          </a:xfrm>
        </p:grpSpPr>
        <p:grpSp>
          <p:nvGrpSpPr>
            <p:cNvPr id="2319" name="Group 27"/>
            <p:cNvGrpSpPr/>
            <p:nvPr/>
          </p:nvGrpSpPr>
          <p:grpSpPr>
            <a:xfrm>
              <a:off x="0" y="-3"/>
              <a:ext cx="12213436" cy="6879439"/>
              <a:chOff x="0" y="-1"/>
              <a:chExt cx="12213434" cy="6879437"/>
            </a:xfrm>
          </p:grpSpPr>
          <p:pic>
            <p:nvPicPr>
              <p:cNvPr id="2317" name="Picture 29" descr="Picture 29"/>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318" name="Picture 30" descr="Picture 30"/>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320" name="Picture 28" descr="Picture 28"/>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326" name="Group 31"/>
          <p:cNvGrpSpPr/>
          <p:nvPr/>
        </p:nvGrpSpPr>
        <p:grpSpPr>
          <a:xfrm>
            <a:off x="-28578" y="-21437"/>
            <a:ext cx="12220581" cy="6879440"/>
            <a:chOff x="-1" y="-2"/>
            <a:chExt cx="12220579" cy="6879439"/>
          </a:xfrm>
        </p:grpSpPr>
        <p:grpSp>
          <p:nvGrpSpPr>
            <p:cNvPr id="2324" name="Group 40"/>
            <p:cNvGrpSpPr/>
            <p:nvPr/>
          </p:nvGrpSpPr>
          <p:grpSpPr>
            <a:xfrm>
              <a:off x="-2" y="-3"/>
              <a:ext cx="12220581" cy="6879440"/>
              <a:chOff x="-1" y="-1"/>
              <a:chExt cx="12220579" cy="6879438"/>
            </a:xfrm>
          </p:grpSpPr>
          <p:pic>
            <p:nvPicPr>
              <p:cNvPr id="2322" name="Picture 42" descr="Picture 42"/>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323" name="Picture 43" descr="Picture 43"/>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325" name="Picture 41" descr="Picture 41"/>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327"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5_Two Content">
    <p:spTree>
      <p:nvGrpSpPr>
        <p:cNvPr id="1" name=""/>
        <p:cNvGrpSpPr/>
        <p:nvPr/>
      </p:nvGrpSpPr>
      <p:grpSpPr>
        <a:xfrm>
          <a:off x="0" y="0"/>
          <a:ext cx="0" cy="0"/>
          <a:chOff x="0" y="0"/>
          <a:chExt cx="0" cy="0"/>
        </a:xfrm>
      </p:grpSpPr>
      <p:sp>
        <p:nvSpPr>
          <p:cNvPr id="2334"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335"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336"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337"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338"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339"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340"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sp>
        <p:nvSpPr>
          <p:cNvPr id="2341" name="Body Level One…"/>
          <p:cNvSpPr txBox="1">
            <a:spLocks noGrp="1"/>
          </p:cNvSpPr>
          <p:nvPr>
            <p:ph type="body" sz="quarter" idx="1"/>
          </p:nvPr>
        </p:nvSpPr>
        <p:spPr>
          <a:xfrm>
            <a:off x="833291" y="1953291"/>
            <a:ext cx="2227828" cy="2705277"/>
          </a:xfrm>
          <a:prstGeom prst="rect">
            <a:avLst/>
          </a:prstGeom>
        </p:spPr>
        <p:txBody>
          <a:bodyPr lIns="60956" tIns="60956" rIns="60956" bIns="60956"/>
          <a:lstStyle>
            <a:lvl1pPr marL="228593" indent="-228593" defTabSz="914377">
              <a:spcBef>
                <a:spcPts val="900"/>
              </a:spcBef>
              <a:defRPr>
                <a:latin typeface="Verdana"/>
                <a:ea typeface="Verdana"/>
                <a:cs typeface="Verdana"/>
                <a:sym typeface="Verdana"/>
              </a:defRPr>
            </a:lvl1pPr>
            <a:lvl2pPr marL="723881" indent="-266693" defTabSz="914377">
              <a:spcBef>
                <a:spcPts val="900"/>
              </a:spcBef>
              <a:defRPr>
                <a:latin typeface="Verdana"/>
                <a:ea typeface="Verdana"/>
                <a:cs typeface="Verdana"/>
                <a:sym typeface="Verdana"/>
              </a:defRPr>
            </a:lvl2pPr>
            <a:lvl3pPr marL="1234408" indent="-320032" defTabSz="914377">
              <a:spcBef>
                <a:spcPts val="900"/>
              </a:spcBef>
              <a:defRPr>
                <a:latin typeface="Verdana"/>
                <a:ea typeface="Verdana"/>
                <a:cs typeface="Verdana"/>
                <a:sym typeface="Verdana"/>
              </a:defRPr>
            </a:lvl3pPr>
            <a:lvl4pPr marL="1740831" indent="-369266" defTabSz="914377">
              <a:spcBef>
                <a:spcPts val="900"/>
              </a:spcBef>
              <a:defRPr>
                <a:latin typeface="Verdana"/>
                <a:ea typeface="Verdana"/>
                <a:cs typeface="Verdana"/>
                <a:sym typeface="Verdana"/>
              </a:defRPr>
            </a:lvl4pPr>
            <a:lvl5pPr marL="2198021" indent="-369266" defTabSz="914377">
              <a:spcBef>
                <a:spcPts val="900"/>
              </a:spcBef>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grpSp>
        <p:nvGrpSpPr>
          <p:cNvPr id="2345" name="Group 22"/>
          <p:cNvGrpSpPr/>
          <p:nvPr/>
        </p:nvGrpSpPr>
        <p:grpSpPr>
          <a:xfrm>
            <a:off x="-35723" y="-28578"/>
            <a:ext cx="12229131" cy="6886814"/>
            <a:chOff x="-1" y="-1"/>
            <a:chExt cx="12229130" cy="6886813"/>
          </a:xfrm>
        </p:grpSpPr>
        <p:pic>
          <p:nvPicPr>
            <p:cNvPr id="2342" name="Picture 26" descr="Picture 26"/>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343" name="Picture 27" descr="Picture 27"/>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344" name="Picture 28" descr="Picture 28"/>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350" name="Group 29"/>
          <p:cNvGrpSpPr/>
          <p:nvPr/>
        </p:nvGrpSpPr>
        <p:grpSpPr>
          <a:xfrm>
            <a:off x="-21431" y="-21434"/>
            <a:ext cx="12213435" cy="6879439"/>
            <a:chOff x="0" y="-2"/>
            <a:chExt cx="12213434" cy="6879438"/>
          </a:xfrm>
        </p:grpSpPr>
        <p:grpSp>
          <p:nvGrpSpPr>
            <p:cNvPr id="2348" name="Group 30"/>
            <p:cNvGrpSpPr/>
            <p:nvPr/>
          </p:nvGrpSpPr>
          <p:grpSpPr>
            <a:xfrm>
              <a:off x="0" y="-3"/>
              <a:ext cx="12213436" cy="6879439"/>
              <a:chOff x="0" y="-1"/>
              <a:chExt cx="12213434" cy="6879437"/>
            </a:xfrm>
          </p:grpSpPr>
          <p:pic>
            <p:nvPicPr>
              <p:cNvPr id="2346" name="Picture 32" descr="Picture 32"/>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347" name="Picture 33" descr="Picture 33"/>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349" name="Picture 31" descr="Picture 31"/>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355" name="Group 34"/>
          <p:cNvGrpSpPr/>
          <p:nvPr/>
        </p:nvGrpSpPr>
        <p:grpSpPr>
          <a:xfrm>
            <a:off x="-28578" y="-21437"/>
            <a:ext cx="12220581" cy="6879440"/>
            <a:chOff x="-1" y="-2"/>
            <a:chExt cx="12220579" cy="6879439"/>
          </a:xfrm>
        </p:grpSpPr>
        <p:grpSp>
          <p:nvGrpSpPr>
            <p:cNvPr id="2353" name="Group 43"/>
            <p:cNvGrpSpPr/>
            <p:nvPr/>
          </p:nvGrpSpPr>
          <p:grpSpPr>
            <a:xfrm>
              <a:off x="-2" y="-3"/>
              <a:ext cx="12220581" cy="6879440"/>
              <a:chOff x="-1" y="-1"/>
              <a:chExt cx="12220579" cy="6879438"/>
            </a:xfrm>
          </p:grpSpPr>
          <p:pic>
            <p:nvPicPr>
              <p:cNvPr id="2351" name="Picture 45" descr="Picture 45"/>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352" name="Picture 46" descr="Picture 46"/>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354" name="Picture 44" descr="Picture 44"/>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356"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363"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364"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365"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366"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367"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368"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369"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2373" name="Group 16"/>
          <p:cNvGrpSpPr/>
          <p:nvPr/>
        </p:nvGrpSpPr>
        <p:grpSpPr>
          <a:xfrm>
            <a:off x="-35723" y="-28578"/>
            <a:ext cx="12229131" cy="6886814"/>
            <a:chOff x="-1" y="-1"/>
            <a:chExt cx="12229130" cy="6886813"/>
          </a:xfrm>
        </p:grpSpPr>
        <p:pic>
          <p:nvPicPr>
            <p:cNvPr id="2370" name="Picture 19" descr="Picture 19"/>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371" name="Picture 20" descr="Picture 20"/>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372" name="Picture 21" descr="Picture 21"/>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378" name="Group 22"/>
          <p:cNvGrpSpPr/>
          <p:nvPr/>
        </p:nvGrpSpPr>
        <p:grpSpPr>
          <a:xfrm>
            <a:off x="-21431" y="-21434"/>
            <a:ext cx="12213435" cy="6879439"/>
            <a:chOff x="0" y="-2"/>
            <a:chExt cx="12213434" cy="6879438"/>
          </a:xfrm>
        </p:grpSpPr>
        <p:grpSp>
          <p:nvGrpSpPr>
            <p:cNvPr id="2376" name="Group 23"/>
            <p:cNvGrpSpPr/>
            <p:nvPr/>
          </p:nvGrpSpPr>
          <p:grpSpPr>
            <a:xfrm>
              <a:off x="0" y="-3"/>
              <a:ext cx="12213436" cy="6879439"/>
              <a:chOff x="0" y="-1"/>
              <a:chExt cx="12213434" cy="6879437"/>
            </a:xfrm>
          </p:grpSpPr>
          <p:pic>
            <p:nvPicPr>
              <p:cNvPr id="2374" name="Picture 25" descr="Picture 25"/>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375" name="Picture 26" descr="Picture 26"/>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377" name="Picture 24" descr="Picture 24"/>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383" name="Group 35"/>
          <p:cNvGrpSpPr/>
          <p:nvPr/>
        </p:nvGrpSpPr>
        <p:grpSpPr>
          <a:xfrm>
            <a:off x="-28578" y="-21437"/>
            <a:ext cx="12220581" cy="6879440"/>
            <a:chOff x="-1" y="-2"/>
            <a:chExt cx="12220579" cy="6879439"/>
          </a:xfrm>
        </p:grpSpPr>
        <p:grpSp>
          <p:nvGrpSpPr>
            <p:cNvPr id="2381" name="Group 36"/>
            <p:cNvGrpSpPr/>
            <p:nvPr/>
          </p:nvGrpSpPr>
          <p:grpSpPr>
            <a:xfrm>
              <a:off x="-2" y="-3"/>
              <a:ext cx="12220581" cy="6879440"/>
              <a:chOff x="-1" y="-1"/>
              <a:chExt cx="12220579" cy="6879438"/>
            </a:xfrm>
          </p:grpSpPr>
          <p:pic>
            <p:nvPicPr>
              <p:cNvPr id="2379" name="Picture 38" descr="Picture 38"/>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380" name="Picture 39" descr="Picture 39"/>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382" name="Picture 37" descr="Picture 37"/>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384"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
  <p:cSld name="Title Icon">
    <p:spTree>
      <p:nvGrpSpPr>
        <p:cNvPr id="1" name=""/>
        <p:cNvGrpSpPr/>
        <p:nvPr/>
      </p:nvGrpSpPr>
      <p:grpSpPr>
        <a:xfrm>
          <a:off x="0" y="0"/>
          <a:ext cx="0" cy="0"/>
          <a:chOff x="0" y="0"/>
          <a:chExt cx="0" cy="0"/>
        </a:xfrm>
      </p:grpSpPr>
      <p:sp>
        <p:nvSpPr>
          <p:cNvPr id="2391" name="Rectangle 3"/>
          <p:cNvSpPr/>
          <p:nvPr/>
        </p:nvSpPr>
        <p:spPr>
          <a:xfrm>
            <a:off x="12507132" y="4355024"/>
            <a:ext cx="2216261" cy="2502980"/>
          </a:xfrm>
          <a:prstGeom prst="rect">
            <a:avLst/>
          </a:prstGeom>
          <a:solidFill>
            <a:srgbClr val="7A7A7A"/>
          </a:solidFill>
          <a:ln w="12700">
            <a:miter lim="400000"/>
          </a:ln>
        </p:spPr>
        <p:txBody>
          <a:bodyPr lIns="45719" rIns="45719" anchor="ctr"/>
          <a:lstStyle/>
          <a:p>
            <a:pPr algn="ctr" defTabSz="912260">
              <a:defRPr sz="900">
                <a:solidFill>
                  <a:srgbClr val="FFFFFF"/>
                </a:solidFill>
              </a:defRPr>
            </a:pPr>
            <a:endParaRPr/>
          </a:p>
        </p:txBody>
      </p:sp>
      <p:pic>
        <p:nvPicPr>
          <p:cNvPr id="2392" name="Picture 6" descr="Picture 6"/>
          <p:cNvPicPr>
            <a:picLocks noChangeAspect="1"/>
          </p:cNvPicPr>
          <p:nvPr/>
        </p:nvPicPr>
        <p:blipFill>
          <a:blip r:embed="rId2"/>
          <a:stretch>
            <a:fillRect/>
          </a:stretch>
        </p:blipFill>
        <p:spPr>
          <a:xfrm>
            <a:off x="12770604" y="5912129"/>
            <a:ext cx="1680304" cy="425960"/>
          </a:xfrm>
          <a:prstGeom prst="rect">
            <a:avLst/>
          </a:prstGeom>
          <a:ln w="12700">
            <a:miter lim="400000"/>
          </a:ln>
        </p:spPr>
      </p:pic>
      <p:pic>
        <p:nvPicPr>
          <p:cNvPr id="2393" name="Picture 7" descr="Picture 7"/>
          <p:cNvPicPr>
            <a:picLocks noChangeAspect="1"/>
          </p:cNvPicPr>
          <p:nvPr/>
        </p:nvPicPr>
        <p:blipFill>
          <a:blip r:embed="rId3"/>
          <a:stretch>
            <a:fillRect/>
          </a:stretch>
        </p:blipFill>
        <p:spPr>
          <a:xfrm>
            <a:off x="12780935" y="6336884"/>
            <a:ext cx="1678985" cy="285429"/>
          </a:xfrm>
          <a:prstGeom prst="rect">
            <a:avLst/>
          </a:prstGeom>
          <a:ln w="12700">
            <a:miter lim="400000"/>
          </a:ln>
        </p:spPr>
      </p:pic>
      <p:sp>
        <p:nvSpPr>
          <p:cNvPr id="2394" name="TextBox 8"/>
          <p:cNvSpPr txBox="1"/>
          <p:nvPr/>
        </p:nvSpPr>
        <p:spPr>
          <a:xfrm>
            <a:off x="12711854" y="4452370"/>
            <a:ext cx="2011537" cy="693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6" tIns="60956" rIns="60956" bIns="60956">
            <a:spAutoFit/>
          </a:bodyPr>
          <a:lstStyle/>
          <a:p>
            <a:pPr defTabSz="912260">
              <a:defRPr sz="1200">
                <a:solidFill>
                  <a:srgbClr val="FFFFFF"/>
                </a:solidFill>
                <a:latin typeface="Verdana"/>
                <a:ea typeface="Verdana"/>
                <a:cs typeface="Verdana"/>
                <a:sym typeface="Verdana"/>
              </a:defRPr>
            </a:pPr>
            <a:r>
              <a:t>Swap Logo</a:t>
            </a:r>
          </a:p>
          <a:p>
            <a:pPr defTabSz="912260">
              <a:defRPr sz="1200">
                <a:solidFill>
                  <a:srgbClr val="FFFFFF"/>
                </a:solidFill>
                <a:latin typeface="Verdana"/>
                <a:ea typeface="Verdana"/>
                <a:cs typeface="Verdana"/>
                <a:sym typeface="Verdana"/>
              </a:defRPr>
            </a:pPr>
            <a:r>
              <a:t>if needed</a:t>
            </a:r>
          </a:p>
          <a:p>
            <a:pPr defTabSz="912260">
              <a:defRPr sz="1200">
                <a:solidFill>
                  <a:srgbClr val="FFFFFF"/>
                </a:solidFill>
                <a:latin typeface="Verdana"/>
                <a:ea typeface="Verdana"/>
                <a:cs typeface="Verdana"/>
                <a:sym typeface="Verdana"/>
              </a:defRPr>
            </a:pPr>
            <a:r>
              <a:t>In master slide</a:t>
            </a:r>
          </a:p>
        </p:txBody>
      </p:sp>
      <p:sp>
        <p:nvSpPr>
          <p:cNvPr id="2395" name="Straight Connector 10"/>
          <p:cNvSpPr/>
          <p:nvPr/>
        </p:nvSpPr>
        <p:spPr>
          <a:xfrm>
            <a:off x="12507132" y="5407349"/>
            <a:ext cx="2216261" cy="3"/>
          </a:xfrm>
          <a:prstGeom prst="line">
            <a:avLst/>
          </a:prstGeom>
          <a:ln w="6350">
            <a:solidFill>
              <a:srgbClr val="FFFFFF"/>
            </a:solidFill>
            <a:miter/>
          </a:ln>
        </p:spPr>
        <p:txBody>
          <a:bodyPr lIns="45719" rIns="45719"/>
          <a:lstStyle/>
          <a:p>
            <a:endParaRPr/>
          </a:p>
        </p:txBody>
      </p:sp>
      <p:pic>
        <p:nvPicPr>
          <p:cNvPr id="2396" name="Picture 9" descr="Picture 9"/>
          <p:cNvPicPr>
            <a:picLocks noChangeAspect="1"/>
          </p:cNvPicPr>
          <p:nvPr/>
        </p:nvPicPr>
        <p:blipFill>
          <a:blip r:embed="rId4"/>
          <a:stretch>
            <a:fillRect/>
          </a:stretch>
        </p:blipFill>
        <p:spPr>
          <a:xfrm>
            <a:off x="12678191" y="5576377"/>
            <a:ext cx="1861900" cy="389140"/>
          </a:xfrm>
          <a:prstGeom prst="rect">
            <a:avLst/>
          </a:prstGeom>
          <a:ln w="12700">
            <a:miter lim="400000"/>
          </a:ln>
        </p:spPr>
      </p:pic>
      <p:sp>
        <p:nvSpPr>
          <p:cNvPr id="2397" name="Title Text"/>
          <p:cNvSpPr txBox="1">
            <a:spLocks noGrp="1"/>
          </p:cNvSpPr>
          <p:nvPr>
            <p:ph type="title"/>
          </p:nvPr>
        </p:nvSpPr>
        <p:spPr>
          <a:xfrm>
            <a:off x="838200" y="365125"/>
            <a:ext cx="10515600" cy="1325564"/>
          </a:xfrm>
          <a:prstGeom prst="rect">
            <a:avLst/>
          </a:prstGeom>
        </p:spPr>
        <p:txBody>
          <a:bodyPr lIns="60956" tIns="60956" rIns="60956" bIns="60956" anchor="t"/>
          <a:lstStyle>
            <a:lvl1pPr defTabSz="914377">
              <a:defRPr>
                <a:latin typeface="Verdana"/>
                <a:ea typeface="Verdana"/>
                <a:cs typeface="Verdana"/>
                <a:sym typeface="Verdana"/>
              </a:defRPr>
            </a:lvl1pPr>
          </a:lstStyle>
          <a:p>
            <a:r>
              <a:t>Title Text</a:t>
            </a:r>
          </a:p>
        </p:txBody>
      </p:sp>
      <p:grpSp>
        <p:nvGrpSpPr>
          <p:cNvPr id="2401" name="Group 1"/>
          <p:cNvGrpSpPr/>
          <p:nvPr/>
        </p:nvGrpSpPr>
        <p:grpSpPr>
          <a:xfrm>
            <a:off x="1531878" y="2476637"/>
            <a:ext cx="9001512" cy="1835975"/>
            <a:chOff x="-1" y="-1"/>
            <a:chExt cx="9001510" cy="1835973"/>
          </a:xfrm>
        </p:grpSpPr>
        <p:sp>
          <p:nvSpPr>
            <p:cNvPr id="2398" name="Oval 13"/>
            <p:cNvSpPr/>
            <p:nvPr/>
          </p:nvSpPr>
          <p:spPr>
            <a:xfrm>
              <a:off x="-2" y="-2"/>
              <a:ext cx="1835973" cy="1835975"/>
            </a:xfrm>
            <a:prstGeom prst="ellipse">
              <a:avLst/>
            </a:prstGeom>
            <a:noFill/>
            <a:ln w="38100" cap="flat">
              <a:solidFill>
                <a:srgbClr val="525252"/>
              </a:solidFill>
              <a:prstDash val="solid"/>
              <a:miter lim="800000"/>
            </a:ln>
            <a:effectLst/>
          </p:spPr>
          <p:txBody>
            <a:bodyPr wrap="square" lIns="45719" tIns="45719" rIns="45719" bIns="45719" numCol="1" anchor="ctr">
              <a:noAutofit/>
            </a:bodyPr>
            <a:lstStyle/>
            <a:p>
              <a:pPr algn="ctr" defTabSz="912260">
                <a:defRPr sz="900">
                  <a:solidFill>
                    <a:srgbClr val="FFFFFF"/>
                  </a:solidFill>
                  <a:latin typeface="Verdana"/>
                  <a:ea typeface="Verdana"/>
                  <a:cs typeface="Verdana"/>
                  <a:sym typeface="Verdana"/>
                </a:defRPr>
              </a:pPr>
              <a:endParaRPr/>
            </a:p>
          </p:txBody>
        </p:sp>
        <p:sp>
          <p:nvSpPr>
            <p:cNvPr id="2399" name="Oval 14"/>
            <p:cNvSpPr/>
            <p:nvPr/>
          </p:nvSpPr>
          <p:spPr>
            <a:xfrm>
              <a:off x="3645500" y="-2"/>
              <a:ext cx="1835971" cy="1835975"/>
            </a:xfrm>
            <a:prstGeom prst="ellipse">
              <a:avLst/>
            </a:prstGeom>
            <a:noFill/>
            <a:ln w="38100" cap="flat">
              <a:solidFill>
                <a:srgbClr val="525252"/>
              </a:solidFill>
              <a:prstDash val="solid"/>
              <a:miter lim="800000"/>
            </a:ln>
            <a:effectLst/>
          </p:spPr>
          <p:txBody>
            <a:bodyPr wrap="square" lIns="45719" tIns="45719" rIns="45719" bIns="45719" numCol="1" anchor="ctr">
              <a:noAutofit/>
            </a:bodyPr>
            <a:lstStyle/>
            <a:p>
              <a:pPr algn="ctr" defTabSz="912260">
                <a:defRPr sz="900">
                  <a:solidFill>
                    <a:srgbClr val="FFFFFF"/>
                  </a:solidFill>
                  <a:latin typeface="Verdana"/>
                  <a:ea typeface="Verdana"/>
                  <a:cs typeface="Verdana"/>
                  <a:sym typeface="Verdana"/>
                </a:defRPr>
              </a:pPr>
              <a:endParaRPr/>
            </a:p>
          </p:txBody>
        </p:sp>
        <p:sp>
          <p:nvSpPr>
            <p:cNvPr id="2400" name="Oval 15"/>
            <p:cNvSpPr/>
            <p:nvPr/>
          </p:nvSpPr>
          <p:spPr>
            <a:xfrm>
              <a:off x="7165537" y="-2"/>
              <a:ext cx="1835973" cy="1835975"/>
            </a:xfrm>
            <a:prstGeom prst="ellipse">
              <a:avLst/>
            </a:prstGeom>
            <a:noFill/>
            <a:ln w="38100" cap="flat">
              <a:solidFill>
                <a:srgbClr val="525252"/>
              </a:solidFill>
              <a:prstDash val="solid"/>
              <a:miter lim="800000"/>
            </a:ln>
            <a:effectLst/>
          </p:spPr>
          <p:txBody>
            <a:bodyPr wrap="square" lIns="45719" tIns="45719" rIns="45719" bIns="45719" numCol="1" anchor="ctr">
              <a:noAutofit/>
            </a:bodyPr>
            <a:lstStyle/>
            <a:p>
              <a:pPr algn="ctr" defTabSz="912260">
                <a:defRPr sz="900">
                  <a:solidFill>
                    <a:srgbClr val="FFFFFF"/>
                  </a:solidFill>
                  <a:latin typeface="Verdana"/>
                  <a:ea typeface="Verdana"/>
                  <a:cs typeface="Verdana"/>
                  <a:sym typeface="Verdana"/>
                </a:defRPr>
              </a:pPr>
              <a:endParaRPr/>
            </a:p>
          </p:txBody>
        </p:sp>
      </p:grpSp>
      <p:sp>
        <p:nvSpPr>
          <p:cNvPr id="2402" name="Body Level One…"/>
          <p:cNvSpPr txBox="1">
            <a:spLocks noGrp="1"/>
          </p:cNvSpPr>
          <p:nvPr>
            <p:ph type="body" sz="quarter" idx="1"/>
          </p:nvPr>
        </p:nvSpPr>
        <p:spPr>
          <a:xfrm>
            <a:off x="1122758" y="4512274"/>
            <a:ext cx="2654218" cy="708028"/>
          </a:xfrm>
          <a:prstGeom prst="rect">
            <a:avLst/>
          </a:prstGeom>
        </p:spPr>
        <p:txBody>
          <a:bodyPr lIns="60956" tIns="60956" rIns="60956" bIns="60956"/>
          <a:lstStyle>
            <a:lvl1pPr marL="0" indent="0" algn="ctr" defTabSz="914377">
              <a:spcBef>
                <a:spcPts val="900"/>
              </a:spcBef>
              <a:buSzTx/>
              <a:buFontTx/>
              <a:buNone/>
              <a:defRPr sz="2000">
                <a:latin typeface="Verdana"/>
                <a:ea typeface="Verdana"/>
                <a:cs typeface="Verdana"/>
                <a:sym typeface="Verdana"/>
              </a:defRPr>
            </a:lvl1pPr>
            <a:lvl2pPr marL="0" indent="0" algn="ctr" defTabSz="914377">
              <a:spcBef>
                <a:spcPts val="900"/>
              </a:spcBef>
              <a:buSzTx/>
              <a:buFontTx/>
              <a:buNone/>
              <a:defRPr sz="2000">
                <a:latin typeface="Verdana"/>
                <a:ea typeface="Verdana"/>
                <a:cs typeface="Verdana"/>
                <a:sym typeface="Verdana"/>
              </a:defRPr>
            </a:lvl2pPr>
            <a:lvl3pPr marL="0" indent="0" algn="ctr" defTabSz="914377">
              <a:spcBef>
                <a:spcPts val="900"/>
              </a:spcBef>
              <a:buSzTx/>
              <a:buFontTx/>
              <a:buNone/>
              <a:defRPr sz="2000">
                <a:latin typeface="Verdana"/>
                <a:ea typeface="Verdana"/>
                <a:cs typeface="Verdana"/>
                <a:sym typeface="Verdana"/>
              </a:defRPr>
            </a:lvl3pPr>
            <a:lvl4pPr marL="0" indent="0" algn="ctr" defTabSz="914377">
              <a:spcBef>
                <a:spcPts val="900"/>
              </a:spcBef>
              <a:buSzTx/>
              <a:buFontTx/>
              <a:buNone/>
              <a:defRPr sz="2000">
                <a:latin typeface="Verdana"/>
                <a:ea typeface="Verdana"/>
                <a:cs typeface="Verdana"/>
                <a:sym typeface="Verdana"/>
              </a:defRPr>
            </a:lvl4pPr>
            <a:lvl5pPr marL="0" indent="0" algn="ctr" defTabSz="914377">
              <a:spcBef>
                <a:spcPts val="900"/>
              </a:spcBef>
              <a:buSzTx/>
              <a:buFontTx/>
              <a:buNone/>
              <a:defRPr sz="20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2403" name="Text Placeholder 22"/>
          <p:cNvSpPr>
            <a:spLocks noGrp="1"/>
          </p:cNvSpPr>
          <p:nvPr>
            <p:ph type="body" sz="quarter" idx="13"/>
          </p:nvPr>
        </p:nvSpPr>
        <p:spPr>
          <a:xfrm>
            <a:off x="4765893" y="4512274"/>
            <a:ext cx="2658949" cy="708028"/>
          </a:xfrm>
          <a:prstGeom prst="rect">
            <a:avLst/>
          </a:prstGeom>
        </p:spPr>
        <p:txBody>
          <a:bodyPr lIns="60956" tIns="60956" rIns="60956" bIns="60956"/>
          <a:lstStyle/>
          <a:p>
            <a:pPr marL="0" indent="0" algn="ctr" defTabSz="914377">
              <a:spcBef>
                <a:spcPts val="900"/>
              </a:spcBef>
              <a:buSzTx/>
              <a:buFontTx/>
              <a:buNone/>
              <a:defRPr sz="1500">
                <a:latin typeface="Verdana"/>
                <a:ea typeface="Verdana"/>
                <a:cs typeface="Verdana"/>
                <a:sym typeface="Verdana"/>
              </a:defRPr>
            </a:pPr>
            <a:endParaRPr/>
          </a:p>
        </p:txBody>
      </p:sp>
      <p:sp>
        <p:nvSpPr>
          <p:cNvPr id="2404" name="Text Placeholder 22"/>
          <p:cNvSpPr>
            <a:spLocks noGrp="1"/>
          </p:cNvSpPr>
          <p:nvPr>
            <p:ph type="body" sz="quarter" idx="14"/>
          </p:nvPr>
        </p:nvSpPr>
        <p:spPr>
          <a:xfrm>
            <a:off x="8285929" y="4516720"/>
            <a:ext cx="2658949" cy="708028"/>
          </a:xfrm>
          <a:prstGeom prst="rect">
            <a:avLst/>
          </a:prstGeom>
        </p:spPr>
        <p:txBody>
          <a:bodyPr lIns="60956" tIns="60956" rIns="60956" bIns="60956"/>
          <a:lstStyle/>
          <a:p>
            <a:pPr marL="0" indent="0" algn="ctr" defTabSz="914377">
              <a:spcBef>
                <a:spcPts val="900"/>
              </a:spcBef>
              <a:buSzTx/>
              <a:buFontTx/>
              <a:buNone/>
              <a:defRPr sz="1500">
                <a:latin typeface="Verdana"/>
                <a:ea typeface="Verdana"/>
                <a:cs typeface="Verdana"/>
                <a:sym typeface="Verdana"/>
              </a:defRPr>
            </a:pPr>
            <a:endParaRPr/>
          </a:p>
        </p:txBody>
      </p:sp>
      <p:grpSp>
        <p:nvGrpSpPr>
          <p:cNvPr id="2408" name="Group 22"/>
          <p:cNvGrpSpPr/>
          <p:nvPr/>
        </p:nvGrpSpPr>
        <p:grpSpPr>
          <a:xfrm>
            <a:off x="-35723" y="-28578"/>
            <a:ext cx="12229131" cy="6886814"/>
            <a:chOff x="-1" y="-1"/>
            <a:chExt cx="12229130" cy="6886813"/>
          </a:xfrm>
        </p:grpSpPr>
        <p:pic>
          <p:nvPicPr>
            <p:cNvPr id="2405" name="Picture 23" descr="Picture 23"/>
            <p:cNvPicPr>
              <a:picLocks noChangeAspect="1"/>
            </p:cNvPicPr>
            <p:nvPr/>
          </p:nvPicPr>
          <p:blipFill>
            <a:blip r:embed="rId5"/>
            <a:stretch>
              <a:fillRect/>
            </a:stretch>
          </p:blipFill>
          <p:spPr>
            <a:xfrm>
              <a:off x="7959993" y="6368207"/>
              <a:ext cx="4269136" cy="518605"/>
            </a:xfrm>
            <a:prstGeom prst="rect">
              <a:avLst/>
            </a:prstGeom>
            <a:ln w="12700" cap="flat">
              <a:noFill/>
              <a:miter lim="400000"/>
            </a:ln>
            <a:effectLst/>
          </p:spPr>
        </p:pic>
        <p:pic>
          <p:nvPicPr>
            <p:cNvPr id="2406" name="Picture 24" descr="Picture 24"/>
            <p:cNvPicPr>
              <a:picLocks noChangeAspect="1"/>
            </p:cNvPicPr>
            <p:nvPr/>
          </p:nvPicPr>
          <p:blipFill>
            <a:blip r:embed="rId6"/>
            <a:stretch>
              <a:fillRect/>
            </a:stretch>
          </p:blipFill>
          <p:spPr>
            <a:xfrm>
              <a:off x="10667560" y="6460725"/>
              <a:ext cx="1455156" cy="360882"/>
            </a:xfrm>
            <a:prstGeom prst="rect">
              <a:avLst/>
            </a:prstGeom>
            <a:ln w="12700" cap="flat">
              <a:noFill/>
              <a:miter lim="400000"/>
            </a:ln>
            <a:effectLst/>
          </p:spPr>
        </p:pic>
        <p:pic>
          <p:nvPicPr>
            <p:cNvPr id="2407" name="Picture 25" descr="Picture 25"/>
            <p:cNvPicPr>
              <a:picLocks noChangeAspect="1"/>
            </p:cNvPicPr>
            <p:nvPr/>
          </p:nvPicPr>
          <p:blipFill>
            <a:blip r:embed="rId5"/>
            <a:srcRect r="67303" b="20341"/>
            <a:stretch>
              <a:fillRect/>
            </a:stretch>
          </p:blipFill>
          <p:spPr>
            <a:xfrm rot="10800000">
              <a:off x="-2" y="-2"/>
              <a:ext cx="1162923" cy="344175"/>
            </a:xfrm>
            <a:prstGeom prst="rect">
              <a:avLst/>
            </a:prstGeom>
            <a:ln w="12700" cap="flat">
              <a:noFill/>
              <a:miter lim="400000"/>
            </a:ln>
            <a:effectLst/>
          </p:spPr>
        </p:pic>
      </p:grpSp>
      <p:grpSp>
        <p:nvGrpSpPr>
          <p:cNvPr id="2413" name="Group 26"/>
          <p:cNvGrpSpPr/>
          <p:nvPr/>
        </p:nvGrpSpPr>
        <p:grpSpPr>
          <a:xfrm>
            <a:off x="-21431" y="-21434"/>
            <a:ext cx="12213435" cy="6879439"/>
            <a:chOff x="0" y="-2"/>
            <a:chExt cx="12213434" cy="6879438"/>
          </a:xfrm>
        </p:grpSpPr>
        <p:grpSp>
          <p:nvGrpSpPr>
            <p:cNvPr id="2411" name="Group 27"/>
            <p:cNvGrpSpPr/>
            <p:nvPr/>
          </p:nvGrpSpPr>
          <p:grpSpPr>
            <a:xfrm>
              <a:off x="0" y="-3"/>
              <a:ext cx="12213436" cy="6879439"/>
              <a:chOff x="0" y="-1"/>
              <a:chExt cx="12213434" cy="6879437"/>
            </a:xfrm>
          </p:grpSpPr>
          <p:pic>
            <p:nvPicPr>
              <p:cNvPr id="2409" name="Picture 40" descr="Picture 40"/>
              <p:cNvPicPr>
                <a:picLocks noChangeAspect="1"/>
              </p:cNvPicPr>
              <p:nvPr/>
            </p:nvPicPr>
            <p:blipFill>
              <a:blip r:embed="rId7"/>
              <a:stretch>
                <a:fillRect/>
              </a:stretch>
            </p:blipFill>
            <p:spPr>
              <a:xfrm>
                <a:off x="7946232" y="6361066"/>
                <a:ext cx="4267203" cy="518371"/>
              </a:xfrm>
              <a:prstGeom prst="rect">
                <a:avLst/>
              </a:prstGeom>
              <a:ln w="12700" cap="flat">
                <a:noFill/>
                <a:miter lim="400000"/>
              </a:ln>
              <a:effectLst/>
            </p:spPr>
          </p:pic>
          <p:pic>
            <p:nvPicPr>
              <p:cNvPr id="2410" name="Picture 41" descr="Picture 41"/>
              <p:cNvPicPr>
                <a:picLocks noChangeAspect="1"/>
              </p:cNvPicPr>
              <p:nvPr/>
            </p:nvPicPr>
            <p:blipFill>
              <a:blip r:embed="rId7"/>
              <a:srcRect r="67706" b="21994"/>
              <a:stretch>
                <a:fillRect/>
              </a:stretch>
            </p:blipFill>
            <p:spPr>
              <a:xfrm rot="10800000">
                <a:off x="0" y="-2"/>
                <a:ext cx="1148614" cy="337031"/>
              </a:xfrm>
              <a:prstGeom prst="rect">
                <a:avLst/>
              </a:prstGeom>
              <a:ln w="12700" cap="flat">
                <a:noFill/>
                <a:miter lim="400000"/>
              </a:ln>
              <a:effectLst/>
            </p:spPr>
          </p:pic>
        </p:grpSp>
        <p:pic>
          <p:nvPicPr>
            <p:cNvPr id="2412" name="Picture 39" descr="Picture 39"/>
            <p:cNvPicPr>
              <a:picLocks noChangeAspect="1"/>
            </p:cNvPicPr>
            <p:nvPr/>
          </p:nvPicPr>
          <p:blipFill>
            <a:blip r:embed="rId2"/>
            <a:stretch>
              <a:fillRect/>
            </a:stretch>
          </p:blipFill>
          <p:spPr>
            <a:xfrm>
              <a:off x="10356833" y="6432331"/>
              <a:ext cx="1680303" cy="425960"/>
            </a:xfrm>
            <a:prstGeom prst="rect">
              <a:avLst/>
            </a:prstGeom>
            <a:ln w="12700" cap="flat">
              <a:noFill/>
              <a:miter lim="400000"/>
            </a:ln>
            <a:effectLst/>
          </p:spPr>
        </p:pic>
      </p:grpSp>
      <p:grpSp>
        <p:nvGrpSpPr>
          <p:cNvPr id="2418" name="Group 42"/>
          <p:cNvGrpSpPr/>
          <p:nvPr/>
        </p:nvGrpSpPr>
        <p:grpSpPr>
          <a:xfrm>
            <a:off x="-28578" y="-21437"/>
            <a:ext cx="12220581" cy="6879440"/>
            <a:chOff x="-1" y="-2"/>
            <a:chExt cx="12220579" cy="6879439"/>
          </a:xfrm>
        </p:grpSpPr>
        <p:grpSp>
          <p:nvGrpSpPr>
            <p:cNvPr id="2416" name="Group 43"/>
            <p:cNvGrpSpPr/>
            <p:nvPr/>
          </p:nvGrpSpPr>
          <p:grpSpPr>
            <a:xfrm>
              <a:off x="-2" y="-3"/>
              <a:ext cx="12220581" cy="6879440"/>
              <a:chOff x="-1" y="-1"/>
              <a:chExt cx="12220579" cy="6879438"/>
            </a:xfrm>
          </p:grpSpPr>
          <p:pic>
            <p:nvPicPr>
              <p:cNvPr id="2414" name="Picture 45" descr="Picture 45"/>
              <p:cNvPicPr>
                <a:picLocks noChangeAspect="1"/>
              </p:cNvPicPr>
              <p:nvPr/>
            </p:nvPicPr>
            <p:blipFill>
              <a:blip r:embed="rId8"/>
              <a:stretch>
                <a:fillRect/>
              </a:stretch>
            </p:blipFill>
            <p:spPr>
              <a:xfrm>
                <a:off x="7953368" y="6361067"/>
                <a:ext cx="4267211" cy="518371"/>
              </a:xfrm>
              <a:prstGeom prst="rect">
                <a:avLst/>
              </a:prstGeom>
              <a:ln w="12700" cap="flat">
                <a:noFill/>
                <a:miter lim="400000"/>
              </a:ln>
              <a:effectLst/>
            </p:spPr>
          </p:pic>
          <p:pic>
            <p:nvPicPr>
              <p:cNvPr id="2415" name="Picture 46" descr="Picture 46"/>
              <p:cNvPicPr>
                <a:picLocks noChangeAspect="1"/>
              </p:cNvPicPr>
              <p:nvPr/>
            </p:nvPicPr>
            <p:blipFill>
              <a:blip r:embed="rId8"/>
              <a:srcRect r="67505" b="21994"/>
              <a:stretch>
                <a:fillRect/>
              </a:stretch>
            </p:blipFill>
            <p:spPr>
              <a:xfrm rot="10800000">
                <a:off x="-2" y="-2"/>
                <a:ext cx="1155759" cy="337029"/>
              </a:xfrm>
              <a:prstGeom prst="rect">
                <a:avLst/>
              </a:prstGeom>
              <a:ln w="12700" cap="flat">
                <a:noFill/>
                <a:miter lim="400000"/>
              </a:ln>
              <a:effectLst/>
            </p:spPr>
          </p:pic>
        </p:grpSp>
        <p:pic>
          <p:nvPicPr>
            <p:cNvPr id="2417" name="Picture 44" descr="Picture 44"/>
            <p:cNvPicPr>
              <a:picLocks noChangeAspect="1"/>
            </p:cNvPicPr>
            <p:nvPr/>
          </p:nvPicPr>
          <p:blipFill>
            <a:blip r:embed="rId9"/>
            <a:stretch>
              <a:fillRect/>
            </a:stretch>
          </p:blipFill>
          <p:spPr>
            <a:xfrm>
              <a:off x="11049837" y="6489191"/>
              <a:ext cx="901799" cy="235699"/>
            </a:xfrm>
            <a:prstGeom prst="rect">
              <a:avLst/>
            </a:prstGeom>
            <a:ln w="12700" cap="flat">
              <a:noFill/>
              <a:miter lim="400000"/>
            </a:ln>
            <a:effectLst/>
          </p:spPr>
        </p:pic>
      </p:grpSp>
      <p:sp>
        <p:nvSpPr>
          <p:cNvPr id="2419" name="Slide Number"/>
          <p:cNvSpPr txBox="1">
            <a:spLocks noGrp="1"/>
          </p:cNvSpPr>
          <p:nvPr>
            <p:ph type="sldNum" sz="quarter" idx="2"/>
          </p:nvPr>
        </p:nvSpPr>
        <p:spPr>
          <a:xfrm>
            <a:off x="11593446" y="6505953"/>
            <a:ext cx="328390" cy="312415"/>
          </a:xfrm>
          <a:prstGeom prst="rect">
            <a:avLst/>
          </a:prstGeom>
        </p:spPr>
        <p:txBody>
          <a:bodyPr lIns="60956" tIns="60956" rIns="60956" bIns="60956"/>
          <a:lstStyle>
            <a:lvl1pPr defTabSz="912260">
              <a:defRPr>
                <a:latin typeface="Verdana"/>
                <a:ea typeface="Verdana"/>
                <a:cs typeface="Verdana"/>
                <a:sym typeface="Verdana"/>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55" Type="http://schemas.openxmlformats.org/officeDocument/2006/relationships/slideLayout" Target="../slideLayouts/slideLayout15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45" Type="http://schemas.openxmlformats.org/officeDocument/2006/relationships/slideLayout" Target="../slideLayouts/slideLayout145.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51" Type="http://schemas.openxmlformats.org/officeDocument/2006/relationships/slideLayout" Target="../slideLayouts/slideLayout151.xml"/><Relationship Id="rId156" Type="http://schemas.openxmlformats.org/officeDocument/2006/relationships/slideLayout" Target="../slideLayouts/slideLayout156.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0"/>
          <p:cNvSpPr txBox="1"/>
          <p:nvPr/>
        </p:nvSpPr>
        <p:spPr>
          <a:xfrm>
            <a:off x="304800" y="2569791"/>
            <a:ext cx="11618259"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spAutoFit/>
          </a:bodyPr>
          <a:lstStyle>
            <a:lvl1pPr>
              <a:defRPr sz="2400">
                <a:solidFill>
                  <a:srgbClr val="FFFFFF"/>
                </a:solidFill>
                <a:latin typeface="Verdana"/>
                <a:ea typeface="Verdana"/>
                <a:cs typeface="Verdana"/>
                <a:sym typeface="Verdana"/>
              </a:defRPr>
            </a:lvl1pPr>
          </a:lstStyle>
          <a:p>
            <a:r>
              <a:t>The following information is confidential information of TIBCO Software Inc. Use, duplication, transmission, or republication for any purpose without the prior written consent of TIBCO is expressly prohibited.</a:t>
            </a:r>
          </a:p>
        </p:txBody>
      </p:sp>
      <p:sp>
        <p:nvSpPr>
          <p:cNvPr id="4" name="Rectangle 11"/>
          <p:cNvSpPr txBox="1"/>
          <p:nvPr/>
        </p:nvSpPr>
        <p:spPr>
          <a:xfrm>
            <a:off x="279400" y="110082"/>
            <a:ext cx="294169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FFFFFF"/>
                </a:solidFill>
                <a:latin typeface="Verdana"/>
                <a:ea typeface="Verdana"/>
                <a:cs typeface="Verdana"/>
                <a:sym typeface="Verdana"/>
              </a:defRPr>
            </a:lvl1pPr>
          </a:lstStyle>
          <a:p>
            <a:r>
              <a:t>CONFIDENTIALITY</a:t>
            </a:r>
          </a:p>
        </p:txBody>
      </p:sp>
      <p:pic>
        <p:nvPicPr>
          <p:cNvPr id="5" name="Picture 7" descr="Picture 7"/>
          <p:cNvPicPr>
            <a:picLocks noChangeAspect="1"/>
          </p:cNvPicPr>
          <p:nvPr/>
        </p:nvPicPr>
        <p:blipFill>
          <a:blip r:embed="rId158"/>
          <a:stretch>
            <a:fillRect/>
          </a:stretch>
        </p:blipFill>
        <p:spPr>
          <a:xfrm>
            <a:off x="11021261" y="6467757"/>
            <a:ext cx="901798" cy="235698"/>
          </a:xfrm>
          <a:prstGeom prst="rect">
            <a:avLst/>
          </a:prstGeom>
          <a:ln w="12700">
            <a:miter lim="400000"/>
          </a:ln>
        </p:spPr>
      </p:pic>
      <p:sp>
        <p:nvSpPr>
          <p:cNvPr id="6"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D8D8D"/>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6" r:id="rId34"/>
    <p:sldLayoutId id="2147483687" r:id="rId35"/>
    <p:sldLayoutId id="2147483688" r:id="rId36"/>
    <p:sldLayoutId id="2147483689"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703" r:id="rId51"/>
    <p:sldLayoutId id="2147483704" r:id="rId52"/>
    <p:sldLayoutId id="2147483705" r:id="rId53"/>
    <p:sldLayoutId id="2147483706" r:id="rId54"/>
    <p:sldLayoutId id="2147483707" r:id="rId55"/>
    <p:sldLayoutId id="2147483708" r:id="rId56"/>
    <p:sldLayoutId id="2147483709" r:id="rId57"/>
    <p:sldLayoutId id="2147483710" r:id="rId58"/>
    <p:sldLayoutId id="2147483711" r:id="rId59"/>
    <p:sldLayoutId id="2147483712" r:id="rId60"/>
    <p:sldLayoutId id="2147483713" r:id="rId61"/>
    <p:sldLayoutId id="2147483714" r:id="rId62"/>
    <p:sldLayoutId id="2147483715" r:id="rId63"/>
    <p:sldLayoutId id="2147483716" r:id="rId64"/>
    <p:sldLayoutId id="2147483717" r:id="rId65"/>
    <p:sldLayoutId id="2147483718" r:id="rId66"/>
    <p:sldLayoutId id="2147483719" r:id="rId67"/>
    <p:sldLayoutId id="2147483720" r:id="rId68"/>
    <p:sldLayoutId id="2147483721" r:id="rId69"/>
    <p:sldLayoutId id="2147483722" r:id="rId70"/>
    <p:sldLayoutId id="2147483723" r:id="rId71"/>
    <p:sldLayoutId id="2147483724" r:id="rId72"/>
    <p:sldLayoutId id="2147483725" r:id="rId73"/>
    <p:sldLayoutId id="2147483726" r:id="rId74"/>
    <p:sldLayoutId id="2147483727" r:id="rId75"/>
    <p:sldLayoutId id="2147483728" r:id="rId76"/>
    <p:sldLayoutId id="2147483729" r:id="rId77"/>
    <p:sldLayoutId id="2147483730" r:id="rId78"/>
    <p:sldLayoutId id="2147483731" r:id="rId79"/>
    <p:sldLayoutId id="2147483732" r:id="rId80"/>
    <p:sldLayoutId id="2147483733" r:id="rId81"/>
    <p:sldLayoutId id="2147483734" r:id="rId82"/>
    <p:sldLayoutId id="2147483735" r:id="rId83"/>
    <p:sldLayoutId id="2147483736" r:id="rId84"/>
    <p:sldLayoutId id="2147483737" r:id="rId85"/>
    <p:sldLayoutId id="2147483738" r:id="rId86"/>
    <p:sldLayoutId id="2147483739" r:id="rId87"/>
    <p:sldLayoutId id="2147483740" r:id="rId88"/>
    <p:sldLayoutId id="2147483741" r:id="rId89"/>
    <p:sldLayoutId id="2147483742" r:id="rId90"/>
    <p:sldLayoutId id="2147483744" r:id="rId91"/>
    <p:sldLayoutId id="2147483745" r:id="rId92"/>
    <p:sldLayoutId id="2147483746" r:id="rId93"/>
    <p:sldLayoutId id="2147483747" r:id="rId94"/>
    <p:sldLayoutId id="2147483748" r:id="rId95"/>
    <p:sldLayoutId id="2147483749" r:id="rId96"/>
    <p:sldLayoutId id="2147483750" r:id="rId97"/>
    <p:sldLayoutId id="2147483751" r:id="rId98"/>
    <p:sldLayoutId id="2147483752" r:id="rId99"/>
    <p:sldLayoutId id="2147483753" r:id="rId100"/>
    <p:sldLayoutId id="2147483754" r:id="rId101"/>
    <p:sldLayoutId id="2147483755" r:id="rId102"/>
    <p:sldLayoutId id="2147483756" r:id="rId103"/>
    <p:sldLayoutId id="2147483757" r:id="rId104"/>
    <p:sldLayoutId id="2147483758" r:id="rId105"/>
    <p:sldLayoutId id="2147483759" r:id="rId106"/>
    <p:sldLayoutId id="2147483760" r:id="rId107"/>
    <p:sldLayoutId id="2147483761" r:id="rId108"/>
    <p:sldLayoutId id="2147483762" r:id="rId109"/>
    <p:sldLayoutId id="2147483763" r:id="rId110"/>
    <p:sldLayoutId id="2147483764" r:id="rId111"/>
    <p:sldLayoutId id="2147483765" r:id="rId112"/>
    <p:sldLayoutId id="2147483766" r:id="rId113"/>
    <p:sldLayoutId id="2147483767" r:id="rId114"/>
    <p:sldLayoutId id="2147483768" r:id="rId115"/>
    <p:sldLayoutId id="2147483769" r:id="rId116"/>
    <p:sldLayoutId id="2147483770" r:id="rId117"/>
    <p:sldLayoutId id="2147483771" r:id="rId118"/>
    <p:sldLayoutId id="2147483772" r:id="rId119"/>
    <p:sldLayoutId id="2147483773" r:id="rId120"/>
    <p:sldLayoutId id="2147483774" r:id="rId121"/>
    <p:sldLayoutId id="2147483775" r:id="rId122"/>
    <p:sldLayoutId id="2147483776" r:id="rId123"/>
    <p:sldLayoutId id="2147483777" r:id="rId124"/>
    <p:sldLayoutId id="2147483778" r:id="rId125"/>
    <p:sldLayoutId id="2147483779" r:id="rId126"/>
    <p:sldLayoutId id="2147483780" r:id="rId127"/>
    <p:sldLayoutId id="2147483781" r:id="rId128"/>
    <p:sldLayoutId id="2147483782" r:id="rId129"/>
    <p:sldLayoutId id="2147483783" r:id="rId130"/>
    <p:sldLayoutId id="2147483784" r:id="rId131"/>
    <p:sldLayoutId id="2147483785" r:id="rId132"/>
    <p:sldLayoutId id="2147483786" r:id="rId133"/>
    <p:sldLayoutId id="2147483787" r:id="rId134"/>
    <p:sldLayoutId id="2147483788" r:id="rId135"/>
    <p:sldLayoutId id="2147483789" r:id="rId136"/>
    <p:sldLayoutId id="2147483790" r:id="rId137"/>
    <p:sldLayoutId id="2147483791" r:id="rId138"/>
    <p:sldLayoutId id="2147483792" r:id="rId139"/>
    <p:sldLayoutId id="2147483793" r:id="rId140"/>
    <p:sldLayoutId id="2147483794" r:id="rId141"/>
    <p:sldLayoutId id="2147483795" r:id="rId142"/>
    <p:sldLayoutId id="2147483796" r:id="rId143"/>
    <p:sldLayoutId id="2147483797" r:id="rId144"/>
    <p:sldLayoutId id="2147483798" r:id="rId145"/>
    <p:sldLayoutId id="2147483799" r:id="rId146"/>
    <p:sldLayoutId id="2147483800" r:id="rId147"/>
    <p:sldLayoutId id="2147483801" r:id="rId148"/>
    <p:sldLayoutId id="2147483802" r:id="rId149"/>
    <p:sldLayoutId id="2147483803" r:id="rId150"/>
    <p:sldLayoutId id="2147483804" r:id="rId151"/>
    <p:sldLayoutId id="2147483805" r:id="rId152"/>
    <p:sldLayoutId id="2147483806" r:id="rId153"/>
    <p:sldLayoutId id="2147483807" r:id="rId154"/>
    <p:sldLayoutId id="2147483808" r:id="rId155"/>
    <p:sldLayoutId id="2147483809" r:id="rId156"/>
  </p:sldLayoutIdLst>
  <p:transition spd="med"/>
  <p:txStyles>
    <p:titleStyle>
      <a:lvl1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1pPr>
      <a:lvl2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2pPr>
      <a:lvl3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3pPr>
      <a:lvl4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4pPr>
      <a:lvl5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5pPr>
      <a:lvl6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6pPr>
      <a:lvl7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7pPr>
      <a:lvl8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8pPr>
      <a:lvl9pPr marL="0" marR="0" indent="0" algn="l" defTabSz="914400" rtl="0" latinLnBrk="0">
        <a:lnSpc>
          <a:spcPct val="90000"/>
        </a:lnSpc>
        <a:spcBef>
          <a:spcPts val="0"/>
        </a:spcBef>
        <a:spcAft>
          <a:spcPts val="0"/>
        </a:spcAft>
        <a:buClrTx/>
        <a:buSzTx/>
        <a:buFontTx/>
        <a:buNone/>
        <a:tabLst/>
        <a:defRPr sz="4000" b="0" i="0" u="none" strike="noStrike" cap="none" spc="0" baseline="0">
          <a:ln>
            <a:noFill/>
          </a:ln>
          <a:solidFill>
            <a:srgbClr val="333333"/>
          </a:solidFill>
          <a:uFillTx/>
          <a:latin typeface="+mj-lt"/>
          <a:ea typeface="+mj-ea"/>
          <a:cs typeface="+mj-cs"/>
          <a:sym typeface="Helvetic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333333"/>
          </a:solidFill>
          <a:uFillTx/>
          <a:latin typeface="+mj-lt"/>
          <a:ea typeface="+mj-ea"/>
          <a:cs typeface="+mj-cs"/>
          <a:sym typeface="Helvetic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0" name="Text Placeholder 4"/>
          <p:cNvSpPr txBox="1">
            <a:spLocks noGrp="1"/>
          </p:cNvSpPr>
          <p:nvPr>
            <p:ph type="subTitle" sz="quarter" idx="1"/>
          </p:nvPr>
        </p:nvSpPr>
        <p:spPr>
          <a:xfrm>
            <a:off x="865478" y="4380755"/>
            <a:ext cx="5348288" cy="334963"/>
          </a:xfrm>
          <a:prstGeom prst="rect">
            <a:avLst/>
          </a:prstGeom>
        </p:spPr>
        <p:txBody>
          <a:bodyPr/>
          <a:lstStyle/>
          <a:p>
            <a:pPr defTabSz="740663">
              <a:spcBef>
                <a:spcPts val="800"/>
              </a:spcBef>
              <a:defRPr sz="1620"/>
            </a:pPr>
            <a:r>
              <a:rPr lang="en-US" altLang="ko-KR" dirty="0"/>
              <a:t>Edward Won</a:t>
            </a:r>
            <a:endParaRPr dirty="0"/>
          </a:p>
        </p:txBody>
      </p:sp>
      <p:sp>
        <p:nvSpPr>
          <p:cNvPr id="3651" name="Text Placeholder 5"/>
          <p:cNvSpPr>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defTabSz="822959">
              <a:spcBef>
                <a:spcPts val="900"/>
              </a:spcBef>
              <a:buSzTx/>
              <a:buFontTx/>
              <a:buNone/>
              <a:defRPr sz="1619">
                <a:solidFill>
                  <a:srgbClr val="FFFFFF"/>
                </a:solidFill>
                <a:latin typeface="+mn-lt"/>
                <a:ea typeface="+mn-ea"/>
                <a:cs typeface="+mn-cs"/>
                <a:sym typeface="Calibri"/>
              </a:defRPr>
            </a:lvl1pPr>
          </a:lstStyle>
          <a:p>
            <a:r>
              <a:rPr lang="en-US" altLang="ko-KR" dirty="0"/>
              <a:t>2022.09.15</a:t>
            </a:r>
            <a:endParaRPr dirty="0"/>
          </a:p>
        </p:txBody>
      </p:sp>
      <p:sp>
        <p:nvSpPr>
          <p:cNvPr id="3652" name="Title 1"/>
          <p:cNvSpPr txBox="1">
            <a:spLocks noGrp="1"/>
          </p:cNvSpPr>
          <p:nvPr>
            <p:ph type="ctrTitle"/>
          </p:nvPr>
        </p:nvSpPr>
        <p:spPr>
          <a:xfrm>
            <a:off x="859568" y="3694638"/>
            <a:ext cx="5341497" cy="683021"/>
          </a:xfrm>
          <a:prstGeom prst="rect">
            <a:avLst/>
          </a:prstGeom>
        </p:spPr>
        <p:txBody>
          <a:bodyPr/>
          <a:lstStyle/>
          <a:p>
            <a:r>
              <a:rPr lang="en-US" dirty="0"/>
              <a:t>Next</a:t>
            </a:r>
            <a:r>
              <a:rPr lang="ko-KR" altLang="en-US" dirty="0"/>
              <a:t> </a:t>
            </a:r>
            <a:r>
              <a:rPr lang="en-US" altLang="ko-KR" dirty="0"/>
              <a:t>APC/FDC/RMS</a:t>
            </a:r>
            <a:r>
              <a:rPr lang="ko-KR" altLang="en-US" dirty="0"/>
              <a:t> </a:t>
            </a:r>
            <a:r>
              <a:rPr lang="en-US" altLang="ko-KR"/>
              <a:t>Architecture</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4C21FC1C-A484-8495-EF9D-B3C97C703ADF}"/>
              </a:ext>
            </a:extLst>
          </p:cNvPr>
          <p:cNvGrpSpPr/>
          <p:nvPr/>
        </p:nvGrpSpPr>
        <p:grpSpPr>
          <a:xfrm>
            <a:off x="668975" y="663092"/>
            <a:ext cx="10223031" cy="502851"/>
            <a:chOff x="369306" y="714299"/>
            <a:chExt cx="9382125" cy="502851"/>
          </a:xfrm>
        </p:grpSpPr>
        <p:sp>
          <p:nvSpPr>
            <p:cNvPr id="3" name="내용 개체 틀 3">
              <a:extLst>
                <a:ext uri="{FF2B5EF4-FFF2-40B4-BE49-F238E27FC236}">
                  <a16:creationId xmlns:a16="http://schemas.microsoft.com/office/drawing/2014/main" id="{3D0ACAFC-A746-B0E9-3A1B-E6F56085333B}"/>
                </a:ext>
              </a:extLst>
            </p:cNvPr>
            <p:cNvSpPr txBox="1">
              <a:spLocks/>
            </p:cNvSpPr>
            <p:nvPr/>
          </p:nvSpPr>
          <p:spPr bwMode="auto">
            <a:xfrm>
              <a:off x="369306" y="714299"/>
              <a:ext cx="9382125" cy="502851"/>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CEIM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SO(Service Orchestration)</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의 핵심 기능요소로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EAP</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로부터 유입되는 실시간 장비 이벤트를 처리하기 위하여 메시지 전달 경로 및 처리에 필요한 프로세스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예</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DCM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의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TCE)</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를 생성하고 할당 관리하는 기능을 제공한다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4" name="직사각형 3">
              <a:extLst>
                <a:ext uri="{FF2B5EF4-FFF2-40B4-BE49-F238E27FC236}">
                  <a16:creationId xmlns:a16="http://schemas.microsoft.com/office/drawing/2014/main" id="{BC1A6AAE-DD30-02AB-EA4B-1128526078D4}"/>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5" name="제목 1">
            <a:extLst>
              <a:ext uri="{FF2B5EF4-FFF2-40B4-BE49-F238E27FC236}">
                <a16:creationId xmlns:a16="http://schemas.microsoft.com/office/drawing/2014/main" id="{E94A9EE6-B178-1FBE-904B-10A8659DB305}"/>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CEIM (Channel &amp; Equipment Information Manager)</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sp>
        <p:nvSpPr>
          <p:cNvPr id="6" name="사각형: 둥근 모서리 5">
            <a:extLst>
              <a:ext uri="{FF2B5EF4-FFF2-40B4-BE49-F238E27FC236}">
                <a16:creationId xmlns:a16="http://schemas.microsoft.com/office/drawing/2014/main" id="{4C0C0802-C3CF-A4FC-9784-D5E4B64C6F6C}"/>
              </a:ext>
            </a:extLst>
          </p:cNvPr>
          <p:cNvSpPr/>
          <p:nvPr/>
        </p:nvSpPr>
        <p:spPr>
          <a:xfrm>
            <a:off x="8089498" y="2482586"/>
            <a:ext cx="1332859" cy="3834324"/>
          </a:xfrm>
          <a:prstGeom prst="roundRect">
            <a:avLst>
              <a:gd name="adj" fmla="val 5594"/>
            </a:avLst>
          </a:prstGeom>
          <a:solidFill>
            <a:srgbClr val="00B0F0">
              <a:alpha val="4000"/>
            </a:srgb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7" name="사각형: 둥근 모서리 6">
            <a:extLst>
              <a:ext uri="{FF2B5EF4-FFF2-40B4-BE49-F238E27FC236}">
                <a16:creationId xmlns:a16="http://schemas.microsoft.com/office/drawing/2014/main" id="{2FEE3BA2-3C26-5332-1A50-F32557CFF4B2}"/>
              </a:ext>
            </a:extLst>
          </p:cNvPr>
          <p:cNvSpPr/>
          <p:nvPr/>
        </p:nvSpPr>
        <p:spPr>
          <a:xfrm>
            <a:off x="4919118" y="2515107"/>
            <a:ext cx="1332859" cy="3867625"/>
          </a:xfrm>
          <a:prstGeom prst="roundRect">
            <a:avLst>
              <a:gd name="adj" fmla="val 5594"/>
            </a:avLst>
          </a:prstGeom>
          <a:solidFill>
            <a:srgbClr val="00B0F0">
              <a:alpha val="4000"/>
            </a:srgb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8" name="Google Shape;1057;p234">
            <a:extLst>
              <a:ext uri="{FF2B5EF4-FFF2-40B4-BE49-F238E27FC236}">
                <a16:creationId xmlns:a16="http://schemas.microsoft.com/office/drawing/2014/main" id="{5214BBB5-6DB6-5F66-4049-50F111BDBF0A}"/>
              </a:ext>
            </a:extLst>
          </p:cNvPr>
          <p:cNvSpPr/>
          <p:nvPr/>
        </p:nvSpPr>
        <p:spPr>
          <a:xfrm>
            <a:off x="1397641" y="3257192"/>
            <a:ext cx="3237013" cy="337598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9" name="Google Shape;1057;p234">
            <a:extLst>
              <a:ext uri="{FF2B5EF4-FFF2-40B4-BE49-F238E27FC236}">
                <a16:creationId xmlns:a16="http://schemas.microsoft.com/office/drawing/2014/main" id="{2E126E6A-1BD1-8480-9C20-FC40474791B1}"/>
              </a:ext>
            </a:extLst>
          </p:cNvPr>
          <p:cNvSpPr/>
          <p:nvPr/>
        </p:nvSpPr>
        <p:spPr>
          <a:xfrm>
            <a:off x="1335941" y="3189741"/>
            <a:ext cx="3251904" cy="3395492"/>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10" name="구름 9">
            <a:extLst>
              <a:ext uri="{FF2B5EF4-FFF2-40B4-BE49-F238E27FC236}">
                <a16:creationId xmlns:a16="http://schemas.microsoft.com/office/drawing/2014/main" id="{E695149B-D24D-F577-842C-5C8C4666CDD2}"/>
              </a:ext>
            </a:extLst>
          </p:cNvPr>
          <p:cNvSpPr/>
          <p:nvPr/>
        </p:nvSpPr>
        <p:spPr>
          <a:xfrm>
            <a:off x="9895066" y="2266361"/>
            <a:ext cx="1075602" cy="4318872"/>
          </a:xfrm>
          <a:prstGeom prst="cloud">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1" name="Google Shape;1057;p234">
            <a:extLst>
              <a:ext uri="{FF2B5EF4-FFF2-40B4-BE49-F238E27FC236}">
                <a16:creationId xmlns:a16="http://schemas.microsoft.com/office/drawing/2014/main" id="{B891D135-3876-BC73-C6D6-A486AB3DD22C}"/>
              </a:ext>
            </a:extLst>
          </p:cNvPr>
          <p:cNvSpPr/>
          <p:nvPr/>
        </p:nvSpPr>
        <p:spPr>
          <a:xfrm>
            <a:off x="1289132" y="3131598"/>
            <a:ext cx="3251904" cy="3401835"/>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12" name="Google Shape;1057;p234">
            <a:extLst>
              <a:ext uri="{FF2B5EF4-FFF2-40B4-BE49-F238E27FC236}">
                <a16:creationId xmlns:a16="http://schemas.microsoft.com/office/drawing/2014/main" id="{88294FEE-3F1B-6F20-695F-FCF8FA1308F7}"/>
              </a:ext>
            </a:extLst>
          </p:cNvPr>
          <p:cNvSpPr/>
          <p:nvPr/>
        </p:nvSpPr>
        <p:spPr>
          <a:xfrm>
            <a:off x="6515804" y="3734124"/>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sp>
        <p:nvSpPr>
          <p:cNvPr id="13" name="Google Shape;1057;p234">
            <a:extLst>
              <a:ext uri="{FF2B5EF4-FFF2-40B4-BE49-F238E27FC236}">
                <a16:creationId xmlns:a16="http://schemas.microsoft.com/office/drawing/2014/main" id="{196113DF-620D-F4F5-94B5-7113460E6593}"/>
              </a:ext>
            </a:extLst>
          </p:cNvPr>
          <p:cNvSpPr/>
          <p:nvPr/>
        </p:nvSpPr>
        <p:spPr>
          <a:xfrm>
            <a:off x="6414467" y="2719141"/>
            <a:ext cx="1529849" cy="366359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TCE App Server</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14" name="원통형 13">
            <a:extLst>
              <a:ext uri="{FF2B5EF4-FFF2-40B4-BE49-F238E27FC236}">
                <a16:creationId xmlns:a16="http://schemas.microsoft.com/office/drawing/2014/main" id="{75979C2D-4807-F543-AB58-05C3D321D787}"/>
              </a:ext>
            </a:extLst>
          </p:cNvPr>
          <p:cNvSpPr/>
          <p:nvPr/>
        </p:nvSpPr>
        <p:spPr bwMode="auto">
          <a:xfrm>
            <a:off x="1560362" y="2538064"/>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5" name="Google Shape;1057;p234">
            <a:extLst>
              <a:ext uri="{FF2B5EF4-FFF2-40B4-BE49-F238E27FC236}">
                <a16:creationId xmlns:a16="http://schemas.microsoft.com/office/drawing/2014/main" id="{2F984026-84E6-5F44-A32B-FEADB7072439}"/>
              </a:ext>
            </a:extLst>
          </p:cNvPr>
          <p:cNvSpPr/>
          <p:nvPr/>
        </p:nvSpPr>
        <p:spPr>
          <a:xfrm>
            <a:off x="1401156" y="5323689"/>
            <a:ext cx="623902"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 Filter</a:t>
            </a:r>
          </a:p>
          <a:p>
            <a:pPr algn="ctr">
              <a:buClr>
                <a:srgbClr val="000000"/>
              </a:buClr>
              <a:buSzPts val="1600"/>
            </a:pPr>
            <a:r>
              <a:rPr lang="en-US" sz="600" dirty="0">
                <a:solidFill>
                  <a:schemeClr val="dk1"/>
                </a:solidFill>
                <a:latin typeface="Arial"/>
                <a:ea typeface="Arial"/>
                <a:cs typeface="Arial"/>
                <a:sym typeface="Arial"/>
              </a:rPr>
              <a:t>Rule-based</a:t>
            </a:r>
            <a:endParaRPr sz="600" dirty="0">
              <a:solidFill>
                <a:schemeClr val="dk1"/>
              </a:solidFill>
              <a:latin typeface="Arial"/>
              <a:ea typeface="Arial"/>
              <a:cs typeface="Arial"/>
              <a:sym typeface="Arial"/>
            </a:endParaRPr>
          </a:p>
        </p:txBody>
      </p:sp>
      <p:sp>
        <p:nvSpPr>
          <p:cNvPr id="16" name="TextBox 15">
            <a:extLst>
              <a:ext uri="{FF2B5EF4-FFF2-40B4-BE49-F238E27FC236}">
                <a16:creationId xmlns:a16="http://schemas.microsoft.com/office/drawing/2014/main" id="{C64517D0-55BD-D721-3F6E-5E418CBA0DD8}"/>
              </a:ext>
            </a:extLst>
          </p:cNvPr>
          <p:cNvSpPr txBox="1"/>
          <p:nvPr/>
        </p:nvSpPr>
        <p:spPr>
          <a:xfrm>
            <a:off x="1560362" y="2681141"/>
            <a:ext cx="965519" cy="338554"/>
          </a:xfrm>
          <a:prstGeom prst="rect">
            <a:avLst/>
          </a:prstGeom>
          <a:noFill/>
        </p:spPr>
        <p:txBody>
          <a:bodyPr wrap="square" lIns="0" tIns="0" rIns="0" bIns="0" rtlCol="0">
            <a:spAutoFit/>
          </a:bodyPr>
          <a:lstStyle/>
          <a:p>
            <a:pPr algn="ctr"/>
            <a:r>
              <a:rPr lang="en-US" altLang="ko-KR" sz="800" b="1" dirty="0"/>
              <a:t>IMDG</a:t>
            </a:r>
            <a:r>
              <a:rPr lang="en-US" altLang="ko-KR" sz="700" dirty="0"/>
              <a:t> </a:t>
            </a:r>
          </a:p>
          <a:p>
            <a:pPr algn="ctr"/>
            <a:r>
              <a:rPr lang="en-US" altLang="ko-KR" sz="700" dirty="0"/>
              <a:t>Reference Info</a:t>
            </a:r>
          </a:p>
          <a:p>
            <a:pPr algn="ctr"/>
            <a:r>
              <a:rPr lang="en-US" altLang="ko-KR" sz="700" dirty="0"/>
              <a:t>Meta Data</a:t>
            </a:r>
          </a:p>
        </p:txBody>
      </p:sp>
      <p:sp>
        <p:nvSpPr>
          <p:cNvPr id="17" name="원통형 16">
            <a:extLst>
              <a:ext uri="{FF2B5EF4-FFF2-40B4-BE49-F238E27FC236}">
                <a16:creationId xmlns:a16="http://schemas.microsoft.com/office/drawing/2014/main" id="{03DD458D-FDCC-273C-71B4-803EB205BD7C}"/>
              </a:ext>
            </a:extLst>
          </p:cNvPr>
          <p:cNvSpPr/>
          <p:nvPr/>
        </p:nvSpPr>
        <p:spPr bwMode="auto">
          <a:xfrm>
            <a:off x="3575516" y="2538064"/>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8" name="TextBox 17">
            <a:extLst>
              <a:ext uri="{FF2B5EF4-FFF2-40B4-BE49-F238E27FC236}">
                <a16:creationId xmlns:a16="http://schemas.microsoft.com/office/drawing/2014/main" id="{78780FD9-31E0-E223-47B7-323260D2DF44}"/>
              </a:ext>
            </a:extLst>
          </p:cNvPr>
          <p:cNvSpPr txBox="1"/>
          <p:nvPr/>
        </p:nvSpPr>
        <p:spPr>
          <a:xfrm>
            <a:off x="3576929" y="2697637"/>
            <a:ext cx="961157" cy="338554"/>
          </a:xfrm>
          <a:prstGeom prst="rect">
            <a:avLst/>
          </a:prstGeom>
          <a:noFill/>
        </p:spPr>
        <p:txBody>
          <a:bodyPr wrap="square" lIns="0" tIns="0" rIns="0" bIns="0" rtlCol="0">
            <a:spAutoFit/>
          </a:bodyPr>
          <a:lstStyle/>
          <a:p>
            <a:pPr algn="ctr"/>
            <a:r>
              <a:rPr lang="en-US" altLang="ko-KR" sz="800" b="1" dirty="0"/>
              <a:t>Master</a:t>
            </a:r>
            <a:r>
              <a:rPr lang="ko-KR" altLang="en-US" sz="800" b="1" dirty="0"/>
              <a:t> </a:t>
            </a:r>
            <a:r>
              <a:rPr lang="en-US" altLang="ko-KR" sz="800" b="1" dirty="0"/>
              <a:t>DB </a:t>
            </a:r>
          </a:p>
          <a:p>
            <a:pPr algn="ctr"/>
            <a:r>
              <a:rPr lang="en-US" altLang="ko-KR" sz="700" dirty="0"/>
              <a:t>Reference</a:t>
            </a:r>
          </a:p>
          <a:p>
            <a:pPr algn="ctr"/>
            <a:r>
              <a:rPr lang="en-US" altLang="ko-KR" sz="700" dirty="0"/>
              <a:t>Meta Data</a:t>
            </a:r>
          </a:p>
        </p:txBody>
      </p:sp>
      <p:sp>
        <p:nvSpPr>
          <p:cNvPr id="19" name="원통형 18">
            <a:extLst>
              <a:ext uri="{FF2B5EF4-FFF2-40B4-BE49-F238E27FC236}">
                <a16:creationId xmlns:a16="http://schemas.microsoft.com/office/drawing/2014/main" id="{CD1CF579-9082-8DCB-6332-1828079E5DDA}"/>
              </a:ext>
            </a:extLst>
          </p:cNvPr>
          <p:cNvSpPr/>
          <p:nvPr/>
        </p:nvSpPr>
        <p:spPr bwMode="auto">
          <a:xfrm rot="5400000">
            <a:off x="4090114" y="3841741"/>
            <a:ext cx="3007319"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0" name="Google Shape;1057;p234">
            <a:extLst>
              <a:ext uri="{FF2B5EF4-FFF2-40B4-BE49-F238E27FC236}">
                <a16:creationId xmlns:a16="http://schemas.microsoft.com/office/drawing/2014/main" id="{4D0A5148-3149-2753-24A7-581764F81DD9}"/>
              </a:ext>
            </a:extLst>
          </p:cNvPr>
          <p:cNvSpPr/>
          <p:nvPr/>
        </p:nvSpPr>
        <p:spPr>
          <a:xfrm>
            <a:off x="3804871" y="5298504"/>
            <a:ext cx="621032" cy="10842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21" name="Google Shape;1057;p234">
            <a:extLst>
              <a:ext uri="{FF2B5EF4-FFF2-40B4-BE49-F238E27FC236}">
                <a16:creationId xmlns:a16="http://schemas.microsoft.com/office/drawing/2014/main" id="{D0201BFA-6C67-4C3B-2D3D-D2CEBEBDD090}"/>
              </a:ext>
            </a:extLst>
          </p:cNvPr>
          <p:cNvSpPr/>
          <p:nvPr/>
        </p:nvSpPr>
        <p:spPr>
          <a:xfrm>
            <a:off x="3804425" y="6216608"/>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22" name="Google Shape;1057;p234">
            <a:extLst>
              <a:ext uri="{FF2B5EF4-FFF2-40B4-BE49-F238E27FC236}">
                <a16:creationId xmlns:a16="http://schemas.microsoft.com/office/drawing/2014/main" id="{54CFD7FB-A711-2C4A-DADD-1D3F16E47CF3}"/>
              </a:ext>
            </a:extLst>
          </p:cNvPr>
          <p:cNvSpPr/>
          <p:nvPr/>
        </p:nvSpPr>
        <p:spPr>
          <a:xfrm>
            <a:off x="3803155" y="6048222"/>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23" name="Google Shape;1057;p234">
            <a:extLst>
              <a:ext uri="{FF2B5EF4-FFF2-40B4-BE49-F238E27FC236}">
                <a16:creationId xmlns:a16="http://schemas.microsoft.com/office/drawing/2014/main" id="{0B4D3D8F-4F2C-0945-0B6B-9D280C9255BB}"/>
              </a:ext>
            </a:extLst>
          </p:cNvPr>
          <p:cNvSpPr/>
          <p:nvPr/>
        </p:nvSpPr>
        <p:spPr>
          <a:xfrm>
            <a:off x="3803155" y="5880315"/>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sp>
        <p:nvSpPr>
          <p:cNvPr id="24" name="Google Shape;1057;p234">
            <a:extLst>
              <a:ext uri="{FF2B5EF4-FFF2-40B4-BE49-F238E27FC236}">
                <a16:creationId xmlns:a16="http://schemas.microsoft.com/office/drawing/2014/main" id="{58BA7570-E5F6-179E-8766-AB365313AC60}"/>
              </a:ext>
            </a:extLst>
          </p:cNvPr>
          <p:cNvSpPr/>
          <p:nvPr/>
        </p:nvSpPr>
        <p:spPr>
          <a:xfrm>
            <a:off x="1392019" y="3488535"/>
            <a:ext cx="1483543" cy="15239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25" name="Google Shape;1057;p234">
            <a:extLst>
              <a:ext uri="{FF2B5EF4-FFF2-40B4-BE49-F238E27FC236}">
                <a16:creationId xmlns:a16="http://schemas.microsoft.com/office/drawing/2014/main" id="{E700B0A8-427E-8FA6-22DB-9A60ADAD751C}"/>
              </a:ext>
            </a:extLst>
          </p:cNvPr>
          <p:cNvSpPr/>
          <p:nvPr/>
        </p:nvSpPr>
        <p:spPr>
          <a:xfrm>
            <a:off x="2161283" y="3771375"/>
            <a:ext cx="622747" cy="2959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Time-based </a:t>
            </a:r>
            <a:r>
              <a:rPr lang="en-US" sz="600" dirty="0" err="1">
                <a:solidFill>
                  <a:schemeClr val="dk1"/>
                </a:solidFill>
                <a:latin typeface="Arial"/>
                <a:ea typeface="Arial"/>
                <a:cs typeface="Arial"/>
                <a:sym typeface="Arial"/>
              </a:rPr>
              <a:t>Poller</a:t>
            </a:r>
            <a:endParaRPr sz="600" dirty="0">
              <a:solidFill>
                <a:schemeClr val="dk1"/>
              </a:solidFill>
              <a:latin typeface="Arial"/>
              <a:ea typeface="Arial"/>
              <a:cs typeface="Arial"/>
              <a:sym typeface="Arial"/>
            </a:endParaRPr>
          </a:p>
        </p:txBody>
      </p:sp>
      <p:sp>
        <p:nvSpPr>
          <p:cNvPr id="26" name="Google Shape;1057;p234">
            <a:extLst>
              <a:ext uri="{FF2B5EF4-FFF2-40B4-BE49-F238E27FC236}">
                <a16:creationId xmlns:a16="http://schemas.microsoft.com/office/drawing/2014/main" id="{C0F00D70-ED31-599E-2A31-E2DF50E1AA2A}"/>
              </a:ext>
            </a:extLst>
          </p:cNvPr>
          <p:cNvSpPr/>
          <p:nvPr/>
        </p:nvSpPr>
        <p:spPr>
          <a:xfrm>
            <a:off x="1452199" y="3789452"/>
            <a:ext cx="622747" cy="28108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Put Event</a:t>
            </a:r>
          </a:p>
          <a:p>
            <a:pPr algn="ctr">
              <a:buClr>
                <a:srgbClr val="000000"/>
              </a:buClr>
              <a:buSzPts val="1600"/>
            </a:pPr>
            <a:r>
              <a:rPr lang="en-US" sz="600" dirty="0">
                <a:solidFill>
                  <a:schemeClr val="dk1"/>
                </a:solidFill>
                <a:latin typeface="Arial"/>
                <a:ea typeface="Arial"/>
                <a:cs typeface="Arial"/>
                <a:sym typeface="Arial"/>
              </a:rPr>
              <a:t>Listener</a:t>
            </a:r>
            <a:endParaRPr sz="600" dirty="0">
              <a:solidFill>
                <a:schemeClr val="dk1"/>
              </a:solidFill>
              <a:latin typeface="Arial"/>
              <a:ea typeface="Arial"/>
              <a:cs typeface="Arial"/>
              <a:sym typeface="Arial"/>
            </a:endParaRPr>
          </a:p>
        </p:txBody>
      </p:sp>
      <p:sp>
        <p:nvSpPr>
          <p:cNvPr id="27" name="원통형 26">
            <a:extLst>
              <a:ext uri="{FF2B5EF4-FFF2-40B4-BE49-F238E27FC236}">
                <a16:creationId xmlns:a16="http://schemas.microsoft.com/office/drawing/2014/main" id="{23EEE17C-FF20-C0E8-9E82-53E94C9855CB}"/>
              </a:ext>
            </a:extLst>
          </p:cNvPr>
          <p:cNvSpPr/>
          <p:nvPr/>
        </p:nvSpPr>
        <p:spPr bwMode="auto">
          <a:xfrm>
            <a:off x="1509897" y="4250740"/>
            <a:ext cx="518838" cy="633323"/>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28" name="TextBox 27">
            <a:extLst>
              <a:ext uri="{FF2B5EF4-FFF2-40B4-BE49-F238E27FC236}">
                <a16:creationId xmlns:a16="http://schemas.microsoft.com/office/drawing/2014/main" id="{787589C7-71C6-40F2-19FA-10189D009785}"/>
              </a:ext>
            </a:extLst>
          </p:cNvPr>
          <p:cNvSpPr txBox="1"/>
          <p:nvPr/>
        </p:nvSpPr>
        <p:spPr>
          <a:xfrm>
            <a:off x="1506221" y="4437254"/>
            <a:ext cx="518837" cy="369332"/>
          </a:xfrm>
          <a:prstGeom prst="rect">
            <a:avLst/>
          </a:prstGeom>
          <a:noFill/>
        </p:spPr>
        <p:txBody>
          <a:bodyPr wrap="square" lIns="0" tIns="0" rIns="0" bIns="0" rtlCol="0">
            <a:spAutoFit/>
          </a:bodyPr>
          <a:lstStyle/>
          <a:p>
            <a:pPr algn="ctr"/>
            <a:r>
              <a:rPr lang="en-US" altLang="ko-KR" sz="800" dirty="0"/>
              <a:t>Message</a:t>
            </a:r>
          </a:p>
          <a:p>
            <a:pPr algn="ctr"/>
            <a:r>
              <a:rPr lang="en-US" altLang="ko-KR" sz="800" dirty="0"/>
              <a:t>Filtering</a:t>
            </a:r>
          </a:p>
          <a:p>
            <a:pPr algn="ctr"/>
            <a:r>
              <a:rPr lang="en-US" altLang="ko-KR" sz="800" dirty="0"/>
              <a:t>Rules</a:t>
            </a:r>
            <a:endParaRPr lang="en-US" altLang="ko-KR" sz="700" dirty="0"/>
          </a:p>
        </p:txBody>
      </p:sp>
      <p:sp>
        <p:nvSpPr>
          <p:cNvPr id="29" name="원통형 28">
            <a:extLst>
              <a:ext uri="{FF2B5EF4-FFF2-40B4-BE49-F238E27FC236}">
                <a16:creationId xmlns:a16="http://schemas.microsoft.com/office/drawing/2014/main" id="{9698695C-72C8-5E78-C0A3-4D6A5D7368A4}"/>
              </a:ext>
            </a:extLst>
          </p:cNvPr>
          <p:cNvSpPr/>
          <p:nvPr/>
        </p:nvSpPr>
        <p:spPr bwMode="auto">
          <a:xfrm>
            <a:off x="2211942" y="4250740"/>
            <a:ext cx="518838" cy="633323"/>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30" name="TextBox 29">
            <a:extLst>
              <a:ext uri="{FF2B5EF4-FFF2-40B4-BE49-F238E27FC236}">
                <a16:creationId xmlns:a16="http://schemas.microsoft.com/office/drawing/2014/main" id="{5B256B36-4D54-3EF2-DF68-D6C9E74AD76D}"/>
              </a:ext>
            </a:extLst>
          </p:cNvPr>
          <p:cNvSpPr txBox="1"/>
          <p:nvPr/>
        </p:nvSpPr>
        <p:spPr>
          <a:xfrm>
            <a:off x="2211942" y="4437254"/>
            <a:ext cx="518837" cy="477054"/>
          </a:xfrm>
          <a:prstGeom prst="rect">
            <a:avLst/>
          </a:prstGeom>
          <a:noFill/>
        </p:spPr>
        <p:txBody>
          <a:bodyPr wrap="square" lIns="0" tIns="0" rIns="0" bIns="0" rtlCol="0">
            <a:spAutoFit/>
          </a:bodyPr>
          <a:lstStyle/>
          <a:p>
            <a:pPr algn="ctr"/>
            <a:r>
              <a:rPr lang="en-US" altLang="ko-KR" sz="800" dirty="0"/>
              <a:t>Message</a:t>
            </a:r>
          </a:p>
          <a:p>
            <a:pPr algn="ctr"/>
            <a:r>
              <a:rPr lang="en-US" altLang="ko-KR" sz="800" dirty="0"/>
              <a:t>Routing</a:t>
            </a:r>
          </a:p>
          <a:p>
            <a:pPr algn="ctr"/>
            <a:r>
              <a:rPr lang="en-US" altLang="ko-KR" sz="800" dirty="0"/>
              <a:t>Rules</a:t>
            </a:r>
            <a:endParaRPr lang="en-US" altLang="ko-KR" sz="700" dirty="0"/>
          </a:p>
          <a:p>
            <a:pPr algn="ctr"/>
            <a:endParaRPr lang="en-US" altLang="ko-KR" sz="700" dirty="0"/>
          </a:p>
        </p:txBody>
      </p:sp>
      <p:cxnSp>
        <p:nvCxnSpPr>
          <p:cNvPr id="31" name="직선 화살표 연결선 30">
            <a:extLst>
              <a:ext uri="{FF2B5EF4-FFF2-40B4-BE49-F238E27FC236}">
                <a16:creationId xmlns:a16="http://schemas.microsoft.com/office/drawing/2014/main" id="{7DC1E8AA-754F-50FB-EE37-64EFCEC9C85F}"/>
              </a:ext>
            </a:extLst>
          </p:cNvPr>
          <p:cNvCxnSpPr>
            <a:cxnSpLocks/>
            <a:stCxn id="26" idx="2"/>
            <a:endCxn id="27" idx="1"/>
          </p:cNvCxnSpPr>
          <p:nvPr/>
        </p:nvCxnSpPr>
        <p:spPr bwMode="auto">
          <a:xfrm>
            <a:off x="1763573" y="4070538"/>
            <a:ext cx="5743" cy="18020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직선 화살표 연결선 31">
            <a:extLst>
              <a:ext uri="{FF2B5EF4-FFF2-40B4-BE49-F238E27FC236}">
                <a16:creationId xmlns:a16="http://schemas.microsoft.com/office/drawing/2014/main" id="{9CF72AA5-3833-F5CC-88E2-F7B530D1348E}"/>
              </a:ext>
            </a:extLst>
          </p:cNvPr>
          <p:cNvCxnSpPr>
            <a:cxnSpLocks/>
            <a:stCxn id="25" idx="2"/>
            <a:endCxn id="29" idx="1"/>
          </p:cNvCxnSpPr>
          <p:nvPr/>
        </p:nvCxnSpPr>
        <p:spPr bwMode="auto">
          <a:xfrm flipH="1">
            <a:off x="2471361" y="4067353"/>
            <a:ext cx="1296" cy="18338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3" name="연결선: 꺾임 32">
            <a:extLst>
              <a:ext uri="{FF2B5EF4-FFF2-40B4-BE49-F238E27FC236}">
                <a16:creationId xmlns:a16="http://schemas.microsoft.com/office/drawing/2014/main" id="{82D47577-18FE-B281-FB5D-9F902E032C72}"/>
              </a:ext>
            </a:extLst>
          </p:cNvPr>
          <p:cNvCxnSpPr>
            <a:cxnSpLocks/>
            <a:stCxn id="16" idx="1"/>
            <a:endCxn id="26" idx="1"/>
          </p:cNvCxnSpPr>
          <p:nvPr/>
        </p:nvCxnSpPr>
        <p:spPr bwMode="auto">
          <a:xfrm rot="10800000" flipV="1">
            <a:off x="1452200" y="2850417"/>
            <a:ext cx="108163" cy="1079577"/>
          </a:xfrm>
          <a:prstGeom prst="bentConnector3">
            <a:avLst>
              <a:gd name="adj1" fmla="val 311348"/>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34" name="Google Shape;1057;p234">
            <a:extLst>
              <a:ext uri="{FF2B5EF4-FFF2-40B4-BE49-F238E27FC236}">
                <a16:creationId xmlns:a16="http://schemas.microsoft.com/office/drawing/2014/main" id="{97342E14-86CD-4AD5-0BE1-C4374908598E}"/>
              </a:ext>
            </a:extLst>
          </p:cNvPr>
          <p:cNvSpPr/>
          <p:nvPr/>
        </p:nvSpPr>
        <p:spPr>
          <a:xfrm>
            <a:off x="2750572" y="2697637"/>
            <a:ext cx="622747" cy="2959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Time-based </a:t>
            </a:r>
            <a:r>
              <a:rPr lang="en-US" sz="600" dirty="0" err="1">
                <a:solidFill>
                  <a:schemeClr val="dk1"/>
                </a:solidFill>
                <a:latin typeface="Arial"/>
                <a:ea typeface="Arial"/>
                <a:cs typeface="Arial"/>
                <a:sym typeface="Arial"/>
              </a:rPr>
              <a:t>Poller</a:t>
            </a:r>
            <a:endParaRPr sz="600" dirty="0">
              <a:solidFill>
                <a:schemeClr val="dk1"/>
              </a:solidFill>
              <a:latin typeface="Arial"/>
              <a:ea typeface="Arial"/>
              <a:cs typeface="Arial"/>
              <a:sym typeface="Arial"/>
            </a:endParaRPr>
          </a:p>
        </p:txBody>
      </p:sp>
      <p:sp>
        <p:nvSpPr>
          <p:cNvPr id="35" name="화살표: 오른쪽으로 구부러짐 34">
            <a:extLst>
              <a:ext uri="{FF2B5EF4-FFF2-40B4-BE49-F238E27FC236}">
                <a16:creationId xmlns:a16="http://schemas.microsoft.com/office/drawing/2014/main" id="{8B1B8D69-5C88-6AE1-4ECC-4BA2A5FDBB0A}"/>
              </a:ext>
            </a:extLst>
          </p:cNvPr>
          <p:cNvSpPr/>
          <p:nvPr/>
        </p:nvSpPr>
        <p:spPr>
          <a:xfrm rot="10800000" flipV="1">
            <a:off x="3353198" y="2784753"/>
            <a:ext cx="284709" cy="121747"/>
          </a:xfrm>
          <a:prstGeom prst="curvedRight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solidFill>
                <a:schemeClr val="tx1"/>
              </a:solidFill>
              <a:latin typeface="맑은 고딕" panose="020B0503020000020004" pitchFamily="50" charset="-127"/>
              <a:ea typeface="맑은 고딕" panose="020B0503020000020004" pitchFamily="50" charset="-127"/>
            </a:endParaRPr>
          </a:p>
        </p:txBody>
      </p:sp>
      <p:sp>
        <p:nvSpPr>
          <p:cNvPr id="36" name="Google Shape;1057;p234">
            <a:extLst>
              <a:ext uri="{FF2B5EF4-FFF2-40B4-BE49-F238E27FC236}">
                <a16:creationId xmlns:a16="http://schemas.microsoft.com/office/drawing/2014/main" id="{44748CC7-3D49-30A7-A624-CD01609F993A}"/>
              </a:ext>
            </a:extLst>
          </p:cNvPr>
          <p:cNvSpPr/>
          <p:nvPr/>
        </p:nvSpPr>
        <p:spPr>
          <a:xfrm>
            <a:off x="2240850" y="5330460"/>
            <a:ext cx="516395"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700" dirty="0">
                <a:solidFill>
                  <a:schemeClr val="dk1"/>
                </a:solidFill>
                <a:latin typeface="Arial"/>
                <a:ea typeface="Arial"/>
                <a:cs typeface="Arial"/>
                <a:sym typeface="Arial"/>
              </a:rPr>
              <a:t>EQP ID check</a:t>
            </a:r>
            <a:endParaRPr sz="500" dirty="0">
              <a:solidFill>
                <a:schemeClr val="dk1"/>
              </a:solidFill>
              <a:latin typeface="Arial"/>
              <a:ea typeface="Arial"/>
              <a:cs typeface="Arial"/>
              <a:sym typeface="Arial"/>
            </a:endParaRPr>
          </a:p>
        </p:txBody>
      </p:sp>
      <p:sp>
        <p:nvSpPr>
          <p:cNvPr id="37" name="Google Shape;1057;p234">
            <a:extLst>
              <a:ext uri="{FF2B5EF4-FFF2-40B4-BE49-F238E27FC236}">
                <a16:creationId xmlns:a16="http://schemas.microsoft.com/office/drawing/2014/main" id="{D15636BE-83C2-EC67-56E1-6003F8F872D6}"/>
              </a:ext>
            </a:extLst>
          </p:cNvPr>
          <p:cNvSpPr/>
          <p:nvPr/>
        </p:nvSpPr>
        <p:spPr>
          <a:xfrm>
            <a:off x="2998142" y="5330461"/>
            <a:ext cx="598797"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altLang="ko-KR"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Type Check</a:t>
            </a:r>
            <a:endParaRPr sz="600" dirty="0">
              <a:solidFill>
                <a:schemeClr val="dk1"/>
              </a:solidFill>
              <a:latin typeface="Arial"/>
              <a:ea typeface="Arial"/>
              <a:cs typeface="Arial"/>
              <a:sym typeface="Arial"/>
            </a:endParaRPr>
          </a:p>
        </p:txBody>
      </p:sp>
      <p:cxnSp>
        <p:nvCxnSpPr>
          <p:cNvPr id="38" name="직선 화살표 연결선 37">
            <a:extLst>
              <a:ext uri="{FF2B5EF4-FFF2-40B4-BE49-F238E27FC236}">
                <a16:creationId xmlns:a16="http://schemas.microsoft.com/office/drawing/2014/main" id="{A4154DD4-F531-21C3-2B61-B294C2EBD94C}"/>
              </a:ext>
            </a:extLst>
          </p:cNvPr>
          <p:cNvCxnSpPr>
            <a:cxnSpLocks/>
            <a:stCxn id="15" idx="3"/>
            <a:endCxn id="36" idx="1"/>
          </p:cNvCxnSpPr>
          <p:nvPr/>
        </p:nvCxnSpPr>
        <p:spPr bwMode="auto">
          <a:xfrm>
            <a:off x="2025058" y="5582860"/>
            <a:ext cx="215792" cy="677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직선 화살표 연결선 38">
            <a:extLst>
              <a:ext uri="{FF2B5EF4-FFF2-40B4-BE49-F238E27FC236}">
                <a16:creationId xmlns:a16="http://schemas.microsoft.com/office/drawing/2014/main" id="{E25EB023-FB6C-16AB-B0F0-3B661C922A55}"/>
              </a:ext>
            </a:extLst>
          </p:cNvPr>
          <p:cNvCxnSpPr>
            <a:cxnSpLocks/>
            <a:stCxn id="36" idx="3"/>
            <a:endCxn id="37" idx="1"/>
          </p:cNvCxnSpPr>
          <p:nvPr/>
        </p:nvCxnSpPr>
        <p:spPr bwMode="auto">
          <a:xfrm>
            <a:off x="2757245" y="5589631"/>
            <a:ext cx="24089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0" name="직선 화살표 연결선 39">
            <a:extLst>
              <a:ext uri="{FF2B5EF4-FFF2-40B4-BE49-F238E27FC236}">
                <a16:creationId xmlns:a16="http://schemas.microsoft.com/office/drawing/2014/main" id="{91FF3DFF-FAE2-9E35-E29B-A65DC79C2887}"/>
              </a:ext>
            </a:extLst>
          </p:cNvPr>
          <p:cNvCxnSpPr>
            <a:cxnSpLocks/>
            <a:stCxn id="37" idx="3"/>
          </p:cNvCxnSpPr>
          <p:nvPr/>
        </p:nvCxnSpPr>
        <p:spPr bwMode="auto">
          <a:xfrm flipV="1">
            <a:off x="3596939" y="5589630"/>
            <a:ext cx="207485" cy="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1" name="연결선: 구부러짐 40">
            <a:extLst>
              <a:ext uri="{FF2B5EF4-FFF2-40B4-BE49-F238E27FC236}">
                <a16:creationId xmlns:a16="http://schemas.microsoft.com/office/drawing/2014/main" id="{68B27A3F-C54D-6AE3-E963-B1871C093EE2}"/>
              </a:ext>
            </a:extLst>
          </p:cNvPr>
          <p:cNvCxnSpPr>
            <a:cxnSpLocks/>
            <a:stCxn id="23" idx="3"/>
            <a:endCxn id="45" idx="1"/>
          </p:cNvCxnSpPr>
          <p:nvPr/>
        </p:nvCxnSpPr>
        <p:spPr bwMode="auto">
          <a:xfrm flipV="1">
            <a:off x="4425902" y="3188632"/>
            <a:ext cx="808814" cy="2774985"/>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3" name="그룹 42">
            <a:extLst>
              <a:ext uri="{FF2B5EF4-FFF2-40B4-BE49-F238E27FC236}">
                <a16:creationId xmlns:a16="http://schemas.microsoft.com/office/drawing/2014/main" id="{AE29AB89-1778-FB56-3F81-4AB7C8FAD96C}"/>
              </a:ext>
            </a:extLst>
          </p:cNvPr>
          <p:cNvGrpSpPr/>
          <p:nvPr/>
        </p:nvGrpSpPr>
        <p:grpSpPr>
          <a:xfrm>
            <a:off x="5234716" y="3111370"/>
            <a:ext cx="588018" cy="154522"/>
            <a:chOff x="5096393" y="3242128"/>
            <a:chExt cx="588018" cy="154522"/>
          </a:xfrm>
        </p:grpSpPr>
        <p:sp>
          <p:nvSpPr>
            <p:cNvPr id="44" name="원통형 43">
              <a:extLst>
                <a:ext uri="{FF2B5EF4-FFF2-40B4-BE49-F238E27FC236}">
                  <a16:creationId xmlns:a16="http://schemas.microsoft.com/office/drawing/2014/main" id="{05E76A06-6F17-608B-AB1D-4A5ABE0CC23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45" name="TextBox 44">
              <a:extLst>
                <a:ext uri="{FF2B5EF4-FFF2-40B4-BE49-F238E27FC236}">
                  <a16:creationId xmlns:a16="http://schemas.microsoft.com/office/drawing/2014/main" id="{7F8948E1-112A-7226-0121-197F95614393}"/>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grpSp>
        <p:nvGrpSpPr>
          <p:cNvPr id="46" name="그룹 45">
            <a:extLst>
              <a:ext uri="{FF2B5EF4-FFF2-40B4-BE49-F238E27FC236}">
                <a16:creationId xmlns:a16="http://schemas.microsoft.com/office/drawing/2014/main" id="{54B0F100-E6C6-A08A-671A-0E9EB0B2F142}"/>
              </a:ext>
            </a:extLst>
          </p:cNvPr>
          <p:cNvGrpSpPr/>
          <p:nvPr/>
        </p:nvGrpSpPr>
        <p:grpSpPr>
          <a:xfrm>
            <a:off x="5234715" y="3364670"/>
            <a:ext cx="588018" cy="154522"/>
            <a:chOff x="5096393" y="3242128"/>
            <a:chExt cx="588018" cy="154522"/>
          </a:xfrm>
        </p:grpSpPr>
        <p:sp>
          <p:nvSpPr>
            <p:cNvPr id="47" name="원통형 46">
              <a:extLst>
                <a:ext uri="{FF2B5EF4-FFF2-40B4-BE49-F238E27FC236}">
                  <a16:creationId xmlns:a16="http://schemas.microsoft.com/office/drawing/2014/main" id="{B0873D25-E005-E035-7EF1-97884444549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48" name="TextBox 47">
              <a:extLst>
                <a:ext uri="{FF2B5EF4-FFF2-40B4-BE49-F238E27FC236}">
                  <a16:creationId xmlns:a16="http://schemas.microsoft.com/office/drawing/2014/main" id="{DB7F4EFE-A308-E638-8881-BD5663EC7AD8}"/>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#2</a:t>
              </a:r>
              <a:endParaRPr lang="ko-KR" altLang="en-US" sz="800" dirty="0"/>
            </a:p>
          </p:txBody>
        </p:sp>
      </p:grpSp>
      <p:grpSp>
        <p:nvGrpSpPr>
          <p:cNvPr id="49" name="그룹 48">
            <a:extLst>
              <a:ext uri="{FF2B5EF4-FFF2-40B4-BE49-F238E27FC236}">
                <a16:creationId xmlns:a16="http://schemas.microsoft.com/office/drawing/2014/main" id="{0548A409-D96E-09F0-756A-5A832DEED1F3}"/>
              </a:ext>
            </a:extLst>
          </p:cNvPr>
          <p:cNvGrpSpPr/>
          <p:nvPr/>
        </p:nvGrpSpPr>
        <p:grpSpPr>
          <a:xfrm>
            <a:off x="5234714" y="3617888"/>
            <a:ext cx="588018" cy="154522"/>
            <a:chOff x="5096393" y="3242128"/>
            <a:chExt cx="588018" cy="154522"/>
          </a:xfrm>
        </p:grpSpPr>
        <p:sp>
          <p:nvSpPr>
            <p:cNvPr id="50" name="원통형 49">
              <a:extLst>
                <a:ext uri="{FF2B5EF4-FFF2-40B4-BE49-F238E27FC236}">
                  <a16:creationId xmlns:a16="http://schemas.microsoft.com/office/drawing/2014/main" id="{D20870C7-D790-F789-A907-494E6CA76855}"/>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51" name="TextBox 50">
              <a:extLst>
                <a:ext uri="{FF2B5EF4-FFF2-40B4-BE49-F238E27FC236}">
                  <a16:creationId xmlns:a16="http://schemas.microsoft.com/office/drawing/2014/main" id="{8B91A91A-17B9-3641-7753-27E836575443}"/>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#3</a:t>
              </a:r>
              <a:endParaRPr lang="ko-KR" altLang="en-US" sz="800" dirty="0"/>
            </a:p>
          </p:txBody>
        </p:sp>
      </p:grpSp>
      <p:grpSp>
        <p:nvGrpSpPr>
          <p:cNvPr id="52" name="그룹 51">
            <a:extLst>
              <a:ext uri="{FF2B5EF4-FFF2-40B4-BE49-F238E27FC236}">
                <a16:creationId xmlns:a16="http://schemas.microsoft.com/office/drawing/2014/main" id="{DF99CE43-F8C4-AD6B-DC3D-AFD42039F810}"/>
              </a:ext>
            </a:extLst>
          </p:cNvPr>
          <p:cNvGrpSpPr/>
          <p:nvPr/>
        </p:nvGrpSpPr>
        <p:grpSpPr>
          <a:xfrm>
            <a:off x="5234713" y="3871106"/>
            <a:ext cx="588018" cy="154522"/>
            <a:chOff x="5096393" y="3242128"/>
            <a:chExt cx="588018" cy="154522"/>
          </a:xfrm>
        </p:grpSpPr>
        <p:sp>
          <p:nvSpPr>
            <p:cNvPr id="53" name="원통형 52">
              <a:extLst>
                <a:ext uri="{FF2B5EF4-FFF2-40B4-BE49-F238E27FC236}">
                  <a16:creationId xmlns:a16="http://schemas.microsoft.com/office/drawing/2014/main" id="{C2F1B09A-9FB9-2225-1911-E0BAF7A34D00}"/>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54" name="TextBox 53">
              <a:extLst>
                <a:ext uri="{FF2B5EF4-FFF2-40B4-BE49-F238E27FC236}">
                  <a16:creationId xmlns:a16="http://schemas.microsoft.com/office/drawing/2014/main" id="{2AF77D02-943F-7B7D-3D94-F2FBB3F5FF1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#4</a:t>
              </a:r>
              <a:endParaRPr lang="ko-KR" altLang="en-US" sz="800" dirty="0"/>
            </a:p>
          </p:txBody>
        </p:sp>
      </p:grpSp>
      <p:grpSp>
        <p:nvGrpSpPr>
          <p:cNvPr id="55" name="그룹 54">
            <a:extLst>
              <a:ext uri="{FF2B5EF4-FFF2-40B4-BE49-F238E27FC236}">
                <a16:creationId xmlns:a16="http://schemas.microsoft.com/office/drawing/2014/main" id="{C53DD4CB-54EC-0425-CD07-47A56F0EF4A6}"/>
              </a:ext>
            </a:extLst>
          </p:cNvPr>
          <p:cNvGrpSpPr/>
          <p:nvPr/>
        </p:nvGrpSpPr>
        <p:grpSpPr>
          <a:xfrm>
            <a:off x="5235987" y="4127014"/>
            <a:ext cx="588018" cy="154522"/>
            <a:chOff x="5096393" y="3242128"/>
            <a:chExt cx="588018" cy="154522"/>
          </a:xfrm>
        </p:grpSpPr>
        <p:sp>
          <p:nvSpPr>
            <p:cNvPr id="56" name="원통형 55">
              <a:extLst>
                <a:ext uri="{FF2B5EF4-FFF2-40B4-BE49-F238E27FC236}">
                  <a16:creationId xmlns:a16="http://schemas.microsoft.com/office/drawing/2014/main" id="{DD26120C-D81A-35CF-B230-EB24AA491A8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57" name="TextBox 56">
              <a:extLst>
                <a:ext uri="{FF2B5EF4-FFF2-40B4-BE49-F238E27FC236}">
                  <a16:creationId xmlns:a16="http://schemas.microsoft.com/office/drawing/2014/main" id="{BBAAC0BA-BF40-7007-D3FB-AE1626926C6D}"/>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#5</a:t>
              </a:r>
              <a:endParaRPr lang="ko-KR" altLang="en-US" sz="800" dirty="0"/>
            </a:p>
          </p:txBody>
        </p:sp>
      </p:grpSp>
      <p:grpSp>
        <p:nvGrpSpPr>
          <p:cNvPr id="58" name="그룹 57">
            <a:extLst>
              <a:ext uri="{FF2B5EF4-FFF2-40B4-BE49-F238E27FC236}">
                <a16:creationId xmlns:a16="http://schemas.microsoft.com/office/drawing/2014/main" id="{F7C8F740-E11F-9DFC-28E4-1B642C41D9B8}"/>
              </a:ext>
            </a:extLst>
          </p:cNvPr>
          <p:cNvGrpSpPr/>
          <p:nvPr/>
        </p:nvGrpSpPr>
        <p:grpSpPr>
          <a:xfrm>
            <a:off x="5234713" y="4374815"/>
            <a:ext cx="588018" cy="154522"/>
            <a:chOff x="5096393" y="3242128"/>
            <a:chExt cx="588018" cy="154522"/>
          </a:xfrm>
        </p:grpSpPr>
        <p:sp>
          <p:nvSpPr>
            <p:cNvPr id="59" name="원통형 58">
              <a:extLst>
                <a:ext uri="{FF2B5EF4-FFF2-40B4-BE49-F238E27FC236}">
                  <a16:creationId xmlns:a16="http://schemas.microsoft.com/office/drawing/2014/main" id="{0E2C7901-9817-F8BB-6D43-8BD3A2CA19E9}"/>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60" name="TextBox 59">
              <a:extLst>
                <a:ext uri="{FF2B5EF4-FFF2-40B4-BE49-F238E27FC236}">
                  <a16:creationId xmlns:a16="http://schemas.microsoft.com/office/drawing/2014/main" id="{CB8A07D6-4E1C-6351-5289-48AE2FA177A6}"/>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#6</a:t>
              </a:r>
              <a:endParaRPr lang="ko-KR" altLang="en-US" sz="800" dirty="0"/>
            </a:p>
          </p:txBody>
        </p:sp>
      </p:grpSp>
      <p:grpSp>
        <p:nvGrpSpPr>
          <p:cNvPr id="61" name="그룹 60">
            <a:extLst>
              <a:ext uri="{FF2B5EF4-FFF2-40B4-BE49-F238E27FC236}">
                <a16:creationId xmlns:a16="http://schemas.microsoft.com/office/drawing/2014/main" id="{FC736108-1F76-9A63-E702-AE1695FFDBCB}"/>
              </a:ext>
            </a:extLst>
          </p:cNvPr>
          <p:cNvGrpSpPr/>
          <p:nvPr/>
        </p:nvGrpSpPr>
        <p:grpSpPr>
          <a:xfrm>
            <a:off x="5234712" y="4628115"/>
            <a:ext cx="588018" cy="154522"/>
            <a:chOff x="5096393" y="3242128"/>
            <a:chExt cx="588018" cy="154522"/>
          </a:xfrm>
        </p:grpSpPr>
        <p:sp>
          <p:nvSpPr>
            <p:cNvPr id="62" name="원통형 61">
              <a:extLst>
                <a:ext uri="{FF2B5EF4-FFF2-40B4-BE49-F238E27FC236}">
                  <a16:creationId xmlns:a16="http://schemas.microsoft.com/office/drawing/2014/main" id="{6E6126FE-1D12-0C9C-4360-99012A79167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63" name="TextBox 62">
              <a:extLst>
                <a:ext uri="{FF2B5EF4-FFF2-40B4-BE49-F238E27FC236}">
                  <a16:creationId xmlns:a16="http://schemas.microsoft.com/office/drawing/2014/main" id="{78A52D6C-3D26-F9BA-53D1-CBDBAB9D87A2}"/>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#7</a:t>
              </a:r>
              <a:endParaRPr lang="ko-KR" altLang="en-US" sz="800" dirty="0"/>
            </a:p>
          </p:txBody>
        </p:sp>
      </p:grpSp>
      <p:grpSp>
        <p:nvGrpSpPr>
          <p:cNvPr id="64" name="그룹 63">
            <a:extLst>
              <a:ext uri="{FF2B5EF4-FFF2-40B4-BE49-F238E27FC236}">
                <a16:creationId xmlns:a16="http://schemas.microsoft.com/office/drawing/2014/main" id="{E342674A-8C04-CB34-956A-50CA481E16AC}"/>
              </a:ext>
            </a:extLst>
          </p:cNvPr>
          <p:cNvGrpSpPr/>
          <p:nvPr/>
        </p:nvGrpSpPr>
        <p:grpSpPr>
          <a:xfrm>
            <a:off x="5234711" y="4881333"/>
            <a:ext cx="588018" cy="154522"/>
            <a:chOff x="5096393" y="3242128"/>
            <a:chExt cx="588018" cy="154522"/>
          </a:xfrm>
        </p:grpSpPr>
        <p:sp>
          <p:nvSpPr>
            <p:cNvPr id="65" name="원통형 64">
              <a:extLst>
                <a:ext uri="{FF2B5EF4-FFF2-40B4-BE49-F238E27FC236}">
                  <a16:creationId xmlns:a16="http://schemas.microsoft.com/office/drawing/2014/main" id="{05F83472-49CB-F553-7DB0-612085DBA82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66" name="TextBox 65">
              <a:extLst>
                <a:ext uri="{FF2B5EF4-FFF2-40B4-BE49-F238E27FC236}">
                  <a16:creationId xmlns:a16="http://schemas.microsoft.com/office/drawing/2014/main" id="{FB023962-2ABB-3F01-32E9-E562F065D52E}"/>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#8</a:t>
              </a:r>
              <a:endParaRPr lang="ko-KR" altLang="en-US" sz="800" dirty="0"/>
            </a:p>
          </p:txBody>
        </p:sp>
      </p:grpSp>
      <p:grpSp>
        <p:nvGrpSpPr>
          <p:cNvPr id="67" name="그룹 66">
            <a:extLst>
              <a:ext uri="{FF2B5EF4-FFF2-40B4-BE49-F238E27FC236}">
                <a16:creationId xmlns:a16="http://schemas.microsoft.com/office/drawing/2014/main" id="{E8C8947E-FCF8-34C1-B810-6CB55F52698B}"/>
              </a:ext>
            </a:extLst>
          </p:cNvPr>
          <p:cNvGrpSpPr/>
          <p:nvPr/>
        </p:nvGrpSpPr>
        <p:grpSpPr>
          <a:xfrm>
            <a:off x="5234710" y="5134551"/>
            <a:ext cx="588018" cy="154522"/>
            <a:chOff x="5096393" y="3242128"/>
            <a:chExt cx="588018" cy="154522"/>
          </a:xfrm>
        </p:grpSpPr>
        <p:sp>
          <p:nvSpPr>
            <p:cNvPr id="68" name="원통형 67">
              <a:extLst>
                <a:ext uri="{FF2B5EF4-FFF2-40B4-BE49-F238E27FC236}">
                  <a16:creationId xmlns:a16="http://schemas.microsoft.com/office/drawing/2014/main" id="{0D6BA241-43EC-4DAB-F56D-19B6A062B94D}"/>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69" name="TextBox 68">
              <a:extLst>
                <a:ext uri="{FF2B5EF4-FFF2-40B4-BE49-F238E27FC236}">
                  <a16:creationId xmlns:a16="http://schemas.microsoft.com/office/drawing/2014/main" id="{F29057A5-9B76-6A08-882B-B7BA6A61538A}"/>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#9</a:t>
              </a:r>
              <a:endParaRPr lang="ko-KR" altLang="en-US" sz="800" dirty="0"/>
            </a:p>
          </p:txBody>
        </p:sp>
      </p:grpSp>
      <p:sp>
        <p:nvSpPr>
          <p:cNvPr id="79" name="Google Shape;1057;p234">
            <a:extLst>
              <a:ext uri="{FF2B5EF4-FFF2-40B4-BE49-F238E27FC236}">
                <a16:creationId xmlns:a16="http://schemas.microsoft.com/office/drawing/2014/main" id="{67027603-27C0-3079-7FAD-3651FD4892BE}"/>
              </a:ext>
            </a:extLst>
          </p:cNvPr>
          <p:cNvSpPr/>
          <p:nvPr/>
        </p:nvSpPr>
        <p:spPr>
          <a:xfrm>
            <a:off x="6515803" y="4003283"/>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TCE-eqp#2</a:t>
            </a:r>
            <a:endParaRPr sz="600" dirty="0">
              <a:solidFill>
                <a:schemeClr val="dk1"/>
              </a:solidFill>
              <a:latin typeface="Arial"/>
              <a:ea typeface="Arial"/>
              <a:cs typeface="Arial"/>
              <a:sym typeface="Arial"/>
            </a:endParaRPr>
          </a:p>
        </p:txBody>
      </p:sp>
      <p:sp>
        <p:nvSpPr>
          <p:cNvPr id="80" name="Google Shape;1057;p234">
            <a:extLst>
              <a:ext uri="{FF2B5EF4-FFF2-40B4-BE49-F238E27FC236}">
                <a16:creationId xmlns:a16="http://schemas.microsoft.com/office/drawing/2014/main" id="{2B231FA9-0AFB-C4B4-BBCE-ABF6EEF71864}"/>
              </a:ext>
            </a:extLst>
          </p:cNvPr>
          <p:cNvSpPr/>
          <p:nvPr/>
        </p:nvSpPr>
        <p:spPr>
          <a:xfrm>
            <a:off x="6515803" y="427244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TCE-eqp#3</a:t>
            </a:r>
            <a:endParaRPr sz="600" dirty="0">
              <a:solidFill>
                <a:schemeClr val="dk1"/>
              </a:solidFill>
              <a:latin typeface="Arial"/>
              <a:ea typeface="Arial"/>
              <a:cs typeface="Arial"/>
              <a:sym typeface="Arial"/>
            </a:endParaRPr>
          </a:p>
        </p:txBody>
      </p:sp>
      <p:sp>
        <p:nvSpPr>
          <p:cNvPr id="81" name="Google Shape;1057;p234">
            <a:extLst>
              <a:ext uri="{FF2B5EF4-FFF2-40B4-BE49-F238E27FC236}">
                <a16:creationId xmlns:a16="http://schemas.microsoft.com/office/drawing/2014/main" id="{C0ACB226-7911-0A3C-13A4-240D23765E29}"/>
              </a:ext>
            </a:extLst>
          </p:cNvPr>
          <p:cNvSpPr/>
          <p:nvPr/>
        </p:nvSpPr>
        <p:spPr>
          <a:xfrm>
            <a:off x="6515803" y="536616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TCE-eqp7</a:t>
            </a:r>
            <a:endParaRPr sz="600" dirty="0">
              <a:solidFill>
                <a:schemeClr val="dk1"/>
              </a:solidFill>
              <a:latin typeface="Arial"/>
              <a:ea typeface="Arial"/>
              <a:cs typeface="Arial"/>
              <a:sym typeface="Arial"/>
            </a:endParaRPr>
          </a:p>
        </p:txBody>
      </p:sp>
      <p:sp>
        <p:nvSpPr>
          <p:cNvPr id="82" name="Google Shape;1057;p234">
            <a:extLst>
              <a:ext uri="{FF2B5EF4-FFF2-40B4-BE49-F238E27FC236}">
                <a16:creationId xmlns:a16="http://schemas.microsoft.com/office/drawing/2014/main" id="{8721DD08-9A7D-CC2D-F952-E767D0073231}"/>
              </a:ext>
            </a:extLst>
          </p:cNvPr>
          <p:cNvSpPr/>
          <p:nvPr/>
        </p:nvSpPr>
        <p:spPr>
          <a:xfrm>
            <a:off x="6515802" y="5635319"/>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TCE-eqp#8</a:t>
            </a:r>
            <a:endParaRPr sz="600" dirty="0">
              <a:solidFill>
                <a:schemeClr val="dk1"/>
              </a:solidFill>
              <a:latin typeface="Arial"/>
              <a:ea typeface="Arial"/>
              <a:cs typeface="Arial"/>
              <a:sym typeface="Arial"/>
            </a:endParaRPr>
          </a:p>
        </p:txBody>
      </p:sp>
      <p:sp>
        <p:nvSpPr>
          <p:cNvPr id="83" name="Google Shape;1057;p234">
            <a:extLst>
              <a:ext uri="{FF2B5EF4-FFF2-40B4-BE49-F238E27FC236}">
                <a16:creationId xmlns:a16="http://schemas.microsoft.com/office/drawing/2014/main" id="{4C363B9B-D663-789F-EDB9-990601387511}"/>
              </a:ext>
            </a:extLst>
          </p:cNvPr>
          <p:cNvSpPr/>
          <p:nvPr/>
        </p:nvSpPr>
        <p:spPr>
          <a:xfrm>
            <a:off x="6515803" y="4547364"/>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TCE-eqp#4</a:t>
            </a:r>
            <a:endParaRPr sz="600" dirty="0">
              <a:solidFill>
                <a:schemeClr val="dk1"/>
              </a:solidFill>
              <a:latin typeface="Arial"/>
              <a:ea typeface="Arial"/>
              <a:cs typeface="Arial"/>
              <a:sym typeface="Arial"/>
            </a:endParaRPr>
          </a:p>
        </p:txBody>
      </p:sp>
      <p:sp>
        <p:nvSpPr>
          <p:cNvPr id="84" name="Google Shape;1057;p234">
            <a:extLst>
              <a:ext uri="{FF2B5EF4-FFF2-40B4-BE49-F238E27FC236}">
                <a16:creationId xmlns:a16="http://schemas.microsoft.com/office/drawing/2014/main" id="{2C2B0D40-5905-0464-22EB-18CD880862A0}"/>
              </a:ext>
            </a:extLst>
          </p:cNvPr>
          <p:cNvSpPr/>
          <p:nvPr/>
        </p:nvSpPr>
        <p:spPr>
          <a:xfrm>
            <a:off x="6515802" y="4816523"/>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TCE-eqp#5</a:t>
            </a:r>
            <a:endParaRPr sz="600" dirty="0">
              <a:solidFill>
                <a:schemeClr val="dk1"/>
              </a:solidFill>
              <a:latin typeface="Arial"/>
              <a:ea typeface="Arial"/>
              <a:cs typeface="Arial"/>
              <a:sym typeface="Arial"/>
            </a:endParaRPr>
          </a:p>
        </p:txBody>
      </p:sp>
      <p:sp>
        <p:nvSpPr>
          <p:cNvPr id="85" name="Google Shape;1057;p234">
            <a:extLst>
              <a:ext uri="{FF2B5EF4-FFF2-40B4-BE49-F238E27FC236}">
                <a16:creationId xmlns:a16="http://schemas.microsoft.com/office/drawing/2014/main" id="{397AAD7F-9533-F243-F3EB-9300135124F9}"/>
              </a:ext>
            </a:extLst>
          </p:cNvPr>
          <p:cNvSpPr/>
          <p:nvPr/>
        </p:nvSpPr>
        <p:spPr>
          <a:xfrm>
            <a:off x="6515802" y="508568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TCE-eqp6</a:t>
            </a:r>
            <a:endParaRPr sz="600" dirty="0">
              <a:solidFill>
                <a:schemeClr val="dk1"/>
              </a:solidFill>
              <a:latin typeface="Arial"/>
              <a:ea typeface="Arial"/>
              <a:cs typeface="Arial"/>
              <a:sym typeface="Arial"/>
            </a:endParaRPr>
          </a:p>
        </p:txBody>
      </p:sp>
      <p:cxnSp>
        <p:nvCxnSpPr>
          <p:cNvPr id="94" name="연결선: 구부러짐 93">
            <a:extLst>
              <a:ext uri="{FF2B5EF4-FFF2-40B4-BE49-F238E27FC236}">
                <a16:creationId xmlns:a16="http://schemas.microsoft.com/office/drawing/2014/main" id="{9B0E69C2-1CF5-1552-AA19-D1669A407DE6}"/>
              </a:ext>
            </a:extLst>
          </p:cNvPr>
          <p:cNvCxnSpPr>
            <a:cxnSpLocks/>
            <a:stCxn id="45" idx="3"/>
            <a:endCxn id="12" idx="1"/>
          </p:cNvCxnSpPr>
          <p:nvPr/>
        </p:nvCxnSpPr>
        <p:spPr bwMode="auto">
          <a:xfrm>
            <a:off x="5822734" y="3188632"/>
            <a:ext cx="693070" cy="65294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95" name="연결선: 구부러짐 94">
            <a:extLst>
              <a:ext uri="{FF2B5EF4-FFF2-40B4-BE49-F238E27FC236}">
                <a16:creationId xmlns:a16="http://schemas.microsoft.com/office/drawing/2014/main" id="{B90C03EA-DC9E-D151-AD0D-2A7DD86AFA0D}"/>
              </a:ext>
            </a:extLst>
          </p:cNvPr>
          <p:cNvCxnSpPr>
            <a:cxnSpLocks/>
            <a:stCxn id="48" idx="3"/>
            <a:endCxn id="79" idx="1"/>
          </p:cNvCxnSpPr>
          <p:nvPr/>
        </p:nvCxnSpPr>
        <p:spPr bwMode="auto">
          <a:xfrm>
            <a:off x="5822733" y="3441932"/>
            <a:ext cx="693070" cy="66879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96" name="연결선: 구부러짐 95">
            <a:extLst>
              <a:ext uri="{FF2B5EF4-FFF2-40B4-BE49-F238E27FC236}">
                <a16:creationId xmlns:a16="http://schemas.microsoft.com/office/drawing/2014/main" id="{617795EA-B90B-1219-9857-DBDC8588A027}"/>
              </a:ext>
            </a:extLst>
          </p:cNvPr>
          <p:cNvCxnSpPr>
            <a:cxnSpLocks/>
            <a:stCxn id="51" idx="3"/>
            <a:endCxn id="80" idx="1"/>
          </p:cNvCxnSpPr>
          <p:nvPr/>
        </p:nvCxnSpPr>
        <p:spPr bwMode="auto">
          <a:xfrm>
            <a:off x="5822732" y="3695150"/>
            <a:ext cx="693071" cy="68474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97" name="연결선: 구부러짐 96">
            <a:extLst>
              <a:ext uri="{FF2B5EF4-FFF2-40B4-BE49-F238E27FC236}">
                <a16:creationId xmlns:a16="http://schemas.microsoft.com/office/drawing/2014/main" id="{98B0AD1F-D67C-8145-AF5A-4BC066B1115E}"/>
              </a:ext>
            </a:extLst>
          </p:cNvPr>
          <p:cNvCxnSpPr>
            <a:cxnSpLocks/>
            <a:stCxn id="54" idx="3"/>
            <a:endCxn id="83" idx="1"/>
          </p:cNvCxnSpPr>
          <p:nvPr/>
        </p:nvCxnSpPr>
        <p:spPr bwMode="auto">
          <a:xfrm>
            <a:off x="5822731" y="3948368"/>
            <a:ext cx="693072" cy="70644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98" name="연결선: 구부러짐 97">
            <a:extLst>
              <a:ext uri="{FF2B5EF4-FFF2-40B4-BE49-F238E27FC236}">
                <a16:creationId xmlns:a16="http://schemas.microsoft.com/office/drawing/2014/main" id="{16A9873A-DABA-8480-F9A7-3747EDE3ED56}"/>
              </a:ext>
            </a:extLst>
          </p:cNvPr>
          <p:cNvCxnSpPr>
            <a:cxnSpLocks/>
            <a:stCxn id="57" idx="3"/>
            <a:endCxn id="84" idx="1"/>
          </p:cNvCxnSpPr>
          <p:nvPr/>
        </p:nvCxnSpPr>
        <p:spPr bwMode="auto">
          <a:xfrm>
            <a:off x="5824005" y="4204276"/>
            <a:ext cx="691797" cy="71969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99" name="연결선: 구부러짐 98">
            <a:extLst>
              <a:ext uri="{FF2B5EF4-FFF2-40B4-BE49-F238E27FC236}">
                <a16:creationId xmlns:a16="http://schemas.microsoft.com/office/drawing/2014/main" id="{1154ECB0-9483-7045-C4E7-D78B81F4085E}"/>
              </a:ext>
            </a:extLst>
          </p:cNvPr>
          <p:cNvCxnSpPr>
            <a:cxnSpLocks/>
            <a:stCxn id="59" idx="1"/>
            <a:endCxn id="85" idx="1"/>
          </p:cNvCxnSpPr>
          <p:nvPr/>
        </p:nvCxnSpPr>
        <p:spPr bwMode="auto">
          <a:xfrm>
            <a:off x="5822730" y="4452076"/>
            <a:ext cx="693072" cy="74105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00" name="연결선: 구부러짐 99">
            <a:extLst>
              <a:ext uri="{FF2B5EF4-FFF2-40B4-BE49-F238E27FC236}">
                <a16:creationId xmlns:a16="http://schemas.microsoft.com/office/drawing/2014/main" id="{49CCFE4C-8E28-4972-7D3A-A5177ACA57CB}"/>
              </a:ext>
            </a:extLst>
          </p:cNvPr>
          <p:cNvCxnSpPr>
            <a:cxnSpLocks/>
            <a:stCxn id="63" idx="3"/>
            <a:endCxn id="81" idx="1"/>
          </p:cNvCxnSpPr>
          <p:nvPr/>
        </p:nvCxnSpPr>
        <p:spPr bwMode="auto">
          <a:xfrm>
            <a:off x="5822730" y="4705377"/>
            <a:ext cx="693073" cy="76823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01" name="연결선: 구부러짐 100">
            <a:extLst>
              <a:ext uri="{FF2B5EF4-FFF2-40B4-BE49-F238E27FC236}">
                <a16:creationId xmlns:a16="http://schemas.microsoft.com/office/drawing/2014/main" id="{544EA340-8F2D-D1A2-8DA2-6AE5A9D5B353}"/>
              </a:ext>
            </a:extLst>
          </p:cNvPr>
          <p:cNvCxnSpPr>
            <a:cxnSpLocks/>
            <a:stCxn id="66" idx="3"/>
            <a:endCxn id="82" idx="1"/>
          </p:cNvCxnSpPr>
          <p:nvPr/>
        </p:nvCxnSpPr>
        <p:spPr bwMode="auto">
          <a:xfrm>
            <a:off x="5822729" y="4958595"/>
            <a:ext cx="693073" cy="78417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02" name="연결선: 구부러짐 101">
            <a:extLst>
              <a:ext uri="{FF2B5EF4-FFF2-40B4-BE49-F238E27FC236}">
                <a16:creationId xmlns:a16="http://schemas.microsoft.com/office/drawing/2014/main" id="{ECD5019A-F5D3-6382-5427-8BCF353F9A13}"/>
              </a:ext>
            </a:extLst>
          </p:cNvPr>
          <p:cNvCxnSpPr>
            <a:cxnSpLocks/>
            <a:stCxn id="69" idx="3"/>
            <a:endCxn id="103" idx="1"/>
          </p:cNvCxnSpPr>
          <p:nvPr/>
        </p:nvCxnSpPr>
        <p:spPr bwMode="auto">
          <a:xfrm>
            <a:off x="5822728" y="5211813"/>
            <a:ext cx="693074" cy="808839"/>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103" name="Google Shape;1057;p234">
            <a:extLst>
              <a:ext uri="{FF2B5EF4-FFF2-40B4-BE49-F238E27FC236}">
                <a16:creationId xmlns:a16="http://schemas.microsoft.com/office/drawing/2014/main" id="{144179D6-EE23-5B2D-0458-5B407FA0EE96}"/>
              </a:ext>
            </a:extLst>
          </p:cNvPr>
          <p:cNvSpPr/>
          <p:nvPr/>
        </p:nvSpPr>
        <p:spPr>
          <a:xfrm>
            <a:off x="6515802" y="5913204"/>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TCE-eqp#9</a:t>
            </a:r>
            <a:endParaRPr sz="600" dirty="0">
              <a:solidFill>
                <a:schemeClr val="dk1"/>
              </a:solidFill>
              <a:latin typeface="Arial"/>
              <a:ea typeface="Arial"/>
              <a:cs typeface="Arial"/>
              <a:sym typeface="Arial"/>
            </a:endParaRPr>
          </a:p>
        </p:txBody>
      </p:sp>
      <p:sp>
        <p:nvSpPr>
          <p:cNvPr id="105" name="TextBox 104">
            <a:extLst>
              <a:ext uri="{FF2B5EF4-FFF2-40B4-BE49-F238E27FC236}">
                <a16:creationId xmlns:a16="http://schemas.microsoft.com/office/drawing/2014/main" id="{A583EEF1-AFDC-1EF8-B891-E17AADFBD572}"/>
              </a:ext>
            </a:extLst>
          </p:cNvPr>
          <p:cNvSpPr txBox="1"/>
          <p:nvPr/>
        </p:nvSpPr>
        <p:spPr>
          <a:xfrm>
            <a:off x="5400459" y="5356135"/>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cxnSp>
        <p:nvCxnSpPr>
          <p:cNvPr id="109" name="연결선: 구부러짐 108">
            <a:extLst>
              <a:ext uri="{FF2B5EF4-FFF2-40B4-BE49-F238E27FC236}">
                <a16:creationId xmlns:a16="http://schemas.microsoft.com/office/drawing/2014/main" id="{2B74AC53-1B93-AAAA-6E9C-6B5FCC661918}"/>
              </a:ext>
            </a:extLst>
          </p:cNvPr>
          <p:cNvCxnSpPr>
            <a:cxnSpLocks/>
            <a:stCxn id="23" idx="3"/>
            <a:endCxn id="48" idx="1"/>
          </p:cNvCxnSpPr>
          <p:nvPr/>
        </p:nvCxnSpPr>
        <p:spPr bwMode="auto">
          <a:xfrm flipV="1">
            <a:off x="4425902" y="3441932"/>
            <a:ext cx="808813" cy="252168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10" name="연결선: 구부러짐 109">
            <a:extLst>
              <a:ext uri="{FF2B5EF4-FFF2-40B4-BE49-F238E27FC236}">
                <a16:creationId xmlns:a16="http://schemas.microsoft.com/office/drawing/2014/main" id="{6B3C12C9-03C8-B1E6-B26E-D119638AFD0C}"/>
              </a:ext>
            </a:extLst>
          </p:cNvPr>
          <p:cNvCxnSpPr>
            <a:cxnSpLocks/>
            <a:stCxn id="23" idx="3"/>
            <a:endCxn id="51" idx="1"/>
          </p:cNvCxnSpPr>
          <p:nvPr/>
        </p:nvCxnSpPr>
        <p:spPr bwMode="auto">
          <a:xfrm flipV="1">
            <a:off x="4425902" y="3695150"/>
            <a:ext cx="808812" cy="226846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11" name="연결선: 구부러짐 110">
            <a:extLst>
              <a:ext uri="{FF2B5EF4-FFF2-40B4-BE49-F238E27FC236}">
                <a16:creationId xmlns:a16="http://schemas.microsoft.com/office/drawing/2014/main" id="{3FE7A9E7-FE27-EB47-652C-5701B6438524}"/>
              </a:ext>
            </a:extLst>
          </p:cNvPr>
          <p:cNvCxnSpPr>
            <a:cxnSpLocks/>
            <a:stCxn id="23" idx="3"/>
            <a:endCxn id="54" idx="1"/>
          </p:cNvCxnSpPr>
          <p:nvPr/>
        </p:nvCxnSpPr>
        <p:spPr bwMode="auto">
          <a:xfrm flipV="1">
            <a:off x="4425902" y="3948368"/>
            <a:ext cx="808811" cy="201524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12" name="연결선: 구부러짐 111">
            <a:extLst>
              <a:ext uri="{FF2B5EF4-FFF2-40B4-BE49-F238E27FC236}">
                <a16:creationId xmlns:a16="http://schemas.microsoft.com/office/drawing/2014/main" id="{13631F46-5CA5-EB48-E136-35B222BB012F}"/>
              </a:ext>
            </a:extLst>
          </p:cNvPr>
          <p:cNvCxnSpPr>
            <a:cxnSpLocks/>
            <a:stCxn id="23" idx="3"/>
            <a:endCxn id="57" idx="1"/>
          </p:cNvCxnSpPr>
          <p:nvPr/>
        </p:nvCxnSpPr>
        <p:spPr bwMode="auto">
          <a:xfrm flipV="1">
            <a:off x="4425902" y="4204276"/>
            <a:ext cx="810085" cy="175934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13" name="연결선: 구부러짐 112">
            <a:extLst>
              <a:ext uri="{FF2B5EF4-FFF2-40B4-BE49-F238E27FC236}">
                <a16:creationId xmlns:a16="http://schemas.microsoft.com/office/drawing/2014/main" id="{CCC3C6E3-1A14-5A36-DC8C-3853DEABAFE7}"/>
              </a:ext>
            </a:extLst>
          </p:cNvPr>
          <p:cNvCxnSpPr>
            <a:cxnSpLocks/>
            <a:stCxn id="23" idx="3"/>
            <a:endCxn id="60" idx="1"/>
          </p:cNvCxnSpPr>
          <p:nvPr/>
        </p:nvCxnSpPr>
        <p:spPr bwMode="auto">
          <a:xfrm flipV="1">
            <a:off x="4425902" y="4452077"/>
            <a:ext cx="808811" cy="151154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14" name="연결선: 구부러짐 113">
            <a:extLst>
              <a:ext uri="{FF2B5EF4-FFF2-40B4-BE49-F238E27FC236}">
                <a16:creationId xmlns:a16="http://schemas.microsoft.com/office/drawing/2014/main" id="{25C31EF5-03EB-F7D9-1403-9BDD6D02B0F9}"/>
              </a:ext>
            </a:extLst>
          </p:cNvPr>
          <p:cNvCxnSpPr>
            <a:cxnSpLocks/>
            <a:stCxn id="23" idx="3"/>
            <a:endCxn id="63" idx="1"/>
          </p:cNvCxnSpPr>
          <p:nvPr/>
        </p:nvCxnSpPr>
        <p:spPr bwMode="auto">
          <a:xfrm flipV="1">
            <a:off x="4425902" y="4705377"/>
            <a:ext cx="808810" cy="125824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15" name="연결선: 구부러짐 114">
            <a:extLst>
              <a:ext uri="{FF2B5EF4-FFF2-40B4-BE49-F238E27FC236}">
                <a16:creationId xmlns:a16="http://schemas.microsoft.com/office/drawing/2014/main" id="{C80CC202-C577-1B77-B559-771C275BDE97}"/>
              </a:ext>
            </a:extLst>
          </p:cNvPr>
          <p:cNvCxnSpPr>
            <a:cxnSpLocks/>
            <a:stCxn id="23" idx="3"/>
            <a:endCxn id="66" idx="1"/>
          </p:cNvCxnSpPr>
          <p:nvPr/>
        </p:nvCxnSpPr>
        <p:spPr bwMode="auto">
          <a:xfrm flipV="1">
            <a:off x="4425902" y="4958595"/>
            <a:ext cx="808809" cy="100502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16" name="연결선: 구부러짐 115">
            <a:extLst>
              <a:ext uri="{FF2B5EF4-FFF2-40B4-BE49-F238E27FC236}">
                <a16:creationId xmlns:a16="http://schemas.microsoft.com/office/drawing/2014/main" id="{C6DE16D9-2484-6E00-E47E-781BA815D815}"/>
              </a:ext>
            </a:extLst>
          </p:cNvPr>
          <p:cNvCxnSpPr>
            <a:cxnSpLocks/>
            <a:stCxn id="23" idx="3"/>
            <a:endCxn id="69" idx="1"/>
          </p:cNvCxnSpPr>
          <p:nvPr/>
        </p:nvCxnSpPr>
        <p:spPr bwMode="auto">
          <a:xfrm flipV="1">
            <a:off x="4425902" y="5211813"/>
            <a:ext cx="808808" cy="751804"/>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117" name="그룹 116">
            <a:extLst>
              <a:ext uri="{FF2B5EF4-FFF2-40B4-BE49-F238E27FC236}">
                <a16:creationId xmlns:a16="http://schemas.microsoft.com/office/drawing/2014/main" id="{4D0F9635-A80C-3257-82F0-9C1516800CF6}"/>
              </a:ext>
            </a:extLst>
          </p:cNvPr>
          <p:cNvGrpSpPr/>
          <p:nvPr/>
        </p:nvGrpSpPr>
        <p:grpSpPr>
          <a:xfrm>
            <a:off x="8220289" y="2597230"/>
            <a:ext cx="964888" cy="724383"/>
            <a:chOff x="8112072" y="1962215"/>
            <a:chExt cx="964888" cy="724383"/>
          </a:xfrm>
        </p:grpSpPr>
        <p:sp>
          <p:nvSpPr>
            <p:cNvPr id="118" name="원통형 117">
              <a:extLst>
                <a:ext uri="{FF2B5EF4-FFF2-40B4-BE49-F238E27FC236}">
                  <a16:creationId xmlns:a16="http://schemas.microsoft.com/office/drawing/2014/main" id="{8890FF99-CE24-4502-6336-CB8FC6A7B1F1}"/>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119" name="그룹 118">
              <a:extLst>
                <a:ext uri="{FF2B5EF4-FFF2-40B4-BE49-F238E27FC236}">
                  <a16:creationId xmlns:a16="http://schemas.microsoft.com/office/drawing/2014/main" id="{68C36021-3D50-E4AD-0C42-1688A8E26B71}"/>
                </a:ext>
              </a:extLst>
            </p:cNvPr>
            <p:cNvGrpSpPr/>
            <p:nvPr/>
          </p:nvGrpSpPr>
          <p:grpSpPr>
            <a:xfrm>
              <a:off x="8246357" y="2238761"/>
              <a:ext cx="588018" cy="154522"/>
              <a:chOff x="5096393" y="3242128"/>
              <a:chExt cx="588018" cy="154522"/>
            </a:xfrm>
          </p:grpSpPr>
          <p:sp>
            <p:nvSpPr>
              <p:cNvPr id="124" name="원통형 123">
                <a:extLst>
                  <a:ext uri="{FF2B5EF4-FFF2-40B4-BE49-F238E27FC236}">
                    <a16:creationId xmlns:a16="http://schemas.microsoft.com/office/drawing/2014/main" id="{ACB092FA-BF8B-631C-7996-F7DCA5333D8C}"/>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25" name="TextBox 124">
                <a:extLst>
                  <a:ext uri="{FF2B5EF4-FFF2-40B4-BE49-F238E27FC236}">
                    <a16:creationId xmlns:a16="http://schemas.microsoft.com/office/drawing/2014/main" id="{61CE54E4-86D4-79DE-A19E-FD007BEEFE3F}"/>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grpSp>
          <p:nvGrpSpPr>
            <p:cNvPr id="120" name="그룹 119">
              <a:extLst>
                <a:ext uri="{FF2B5EF4-FFF2-40B4-BE49-F238E27FC236}">
                  <a16:creationId xmlns:a16="http://schemas.microsoft.com/office/drawing/2014/main" id="{2CC450DC-FDCC-478C-426F-9DFC5DDCE05B}"/>
                </a:ext>
              </a:extLst>
            </p:cNvPr>
            <p:cNvGrpSpPr/>
            <p:nvPr/>
          </p:nvGrpSpPr>
          <p:grpSpPr>
            <a:xfrm>
              <a:off x="8246356" y="2476356"/>
              <a:ext cx="588018" cy="154522"/>
              <a:chOff x="5096393" y="3242128"/>
              <a:chExt cx="588018" cy="154522"/>
            </a:xfrm>
          </p:grpSpPr>
          <p:sp>
            <p:nvSpPr>
              <p:cNvPr id="122" name="원통형 121">
                <a:extLst>
                  <a:ext uri="{FF2B5EF4-FFF2-40B4-BE49-F238E27FC236}">
                    <a16:creationId xmlns:a16="http://schemas.microsoft.com/office/drawing/2014/main" id="{A51D06DD-79BB-EA7A-D694-19BB24B8577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23" name="TextBox 122">
                <a:extLst>
                  <a:ext uri="{FF2B5EF4-FFF2-40B4-BE49-F238E27FC236}">
                    <a16:creationId xmlns:a16="http://schemas.microsoft.com/office/drawing/2014/main" id="{75847BA4-9C02-ABB8-375B-1766673CECF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#2</a:t>
                </a:r>
                <a:endParaRPr lang="ko-KR" altLang="en-US" sz="800" dirty="0"/>
              </a:p>
            </p:txBody>
          </p:sp>
        </p:grpSp>
        <p:sp>
          <p:nvSpPr>
            <p:cNvPr id="121" name="TextBox 120">
              <a:extLst>
                <a:ext uri="{FF2B5EF4-FFF2-40B4-BE49-F238E27FC236}">
                  <a16:creationId xmlns:a16="http://schemas.microsoft.com/office/drawing/2014/main" id="{389085E0-26B2-E2DA-9639-CE5B43A94504}"/>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DCM-EMS-#1</a:t>
              </a:r>
              <a:endParaRPr lang="ko-KR" altLang="en-US" sz="800" dirty="0"/>
            </a:p>
          </p:txBody>
        </p:sp>
      </p:grpSp>
      <p:grpSp>
        <p:nvGrpSpPr>
          <p:cNvPr id="126" name="그룹 125">
            <a:extLst>
              <a:ext uri="{FF2B5EF4-FFF2-40B4-BE49-F238E27FC236}">
                <a16:creationId xmlns:a16="http://schemas.microsoft.com/office/drawing/2014/main" id="{DAF7B76B-5D10-25B0-F629-3C04BE7028B4}"/>
              </a:ext>
            </a:extLst>
          </p:cNvPr>
          <p:cNvGrpSpPr/>
          <p:nvPr/>
        </p:nvGrpSpPr>
        <p:grpSpPr>
          <a:xfrm>
            <a:off x="8220289" y="3329466"/>
            <a:ext cx="964888" cy="724383"/>
            <a:chOff x="8112072" y="1962215"/>
            <a:chExt cx="964888" cy="724383"/>
          </a:xfrm>
        </p:grpSpPr>
        <p:sp>
          <p:nvSpPr>
            <p:cNvPr id="127" name="원통형 126">
              <a:extLst>
                <a:ext uri="{FF2B5EF4-FFF2-40B4-BE49-F238E27FC236}">
                  <a16:creationId xmlns:a16="http://schemas.microsoft.com/office/drawing/2014/main" id="{855E546E-B65D-8D13-3312-30FA5ECE8C78}"/>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128" name="그룹 127">
              <a:extLst>
                <a:ext uri="{FF2B5EF4-FFF2-40B4-BE49-F238E27FC236}">
                  <a16:creationId xmlns:a16="http://schemas.microsoft.com/office/drawing/2014/main" id="{4438909C-BCC0-2815-B5E7-7D5EE1CD1578}"/>
                </a:ext>
              </a:extLst>
            </p:cNvPr>
            <p:cNvGrpSpPr/>
            <p:nvPr/>
          </p:nvGrpSpPr>
          <p:grpSpPr>
            <a:xfrm>
              <a:off x="8246357" y="2238761"/>
              <a:ext cx="588018" cy="154522"/>
              <a:chOff x="5096393" y="3242128"/>
              <a:chExt cx="588018" cy="154522"/>
            </a:xfrm>
          </p:grpSpPr>
          <p:sp>
            <p:nvSpPr>
              <p:cNvPr id="133" name="원통형 132">
                <a:extLst>
                  <a:ext uri="{FF2B5EF4-FFF2-40B4-BE49-F238E27FC236}">
                    <a16:creationId xmlns:a16="http://schemas.microsoft.com/office/drawing/2014/main" id="{71001058-58AD-8294-CD2E-DA4020A9A9B3}"/>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34" name="TextBox 133">
                <a:extLst>
                  <a:ext uri="{FF2B5EF4-FFF2-40B4-BE49-F238E27FC236}">
                    <a16:creationId xmlns:a16="http://schemas.microsoft.com/office/drawing/2014/main" id="{1C7A451C-04DA-FD85-E65A-8CD3C249679F}"/>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#3</a:t>
                </a:r>
                <a:endParaRPr lang="ko-KR" altLang="en-US" sz="800" dirty="0"/>
              </a:p>
            </p:txBody>
          </p:sp>
        </p:grpSp>
        <p:grpSp>
          <p:nvGrpSpPr>
            <p:cNvPr id="129" name="그룹 128">
              <a:extLst>
                <a:ext uri="{FF2B5EF4-FFF2-40B4-BE49-F238E27FC236}">
                  <a16:creationId xmlns:a16="http://schemas.microsoft.com/office/drawing/2014/main" id="{AFF23FE5-17F2-94F3-FC09-B6392DDBEF6B}"/>
                </a:ext>
              </a:extLst>
            </p:cNvPr>
            <p:cNvGrpSpPr/>
            <p:nvPr/>
          </p:nvGrpSpPr>
          <p:grpSpPr>
            <a:xfrm>
              <a:off x="8246356" y="2476356"/>
              <a:ext cx="588018" cy="154522"/>
              <a:chOff x="5096393" y="3242128"/>
              <a:chExt cx="588018" cy="154522"/>
            </a:xfrm>
          </p:grpSpPr>
          <p:sp>
            <p:nvSpPr>
              <p:cNvPr id="131" name="원통형 130">
                <a:extLst>
                  <a:ext uri="{FF2B5EF4-FFF2-40B4-BE49-F238E27FC236}">
                    <a16:creationId xmlns:a16="http://schemas.microsoft.com/office/drawing/2014/main" id="{19935D3C-3B18-6C39-32F5-42D7072851BD}"/>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32" name="TextBox 131">
                <a:extLst>
                  <a:ext uri="{FF2B5EF4-FFF2-40B4-BE49-F238E27FC236}">
                    <a16:creationId xmlns:a16="http://schemas.microsoft.com/office/drawing/2014/main" id="{7E85C0AF-2616-A766-4E75-259C54B6625C}"/>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#4</a:t>
                </a:r>
                <a:endParaRPr lang="ko-KR" altLang="en-US" sz="800" dirty="0"/>
              </a:p>
            </p:txBody>
          </p:sp>
        </p:grpSp>
        <p:sp>
          <p:nvSpPr>
            <p:cNvPr id="130" name="TextBox 129">
              <a:extLst>
                <a:ext uri="{FF2B5EF4-FFF2-40B4-BE49-F238E27FC236}">
                  <a16:creationId xmlns:a16="http://schemas.microsoft.com/office/drawing/2014/main" id="{E276ECF7-2D03-8F48-D5A7-93A7F2A17BB3}"/>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DCM-EMS-#2</a:t>
              </a:r>
              <a:endParaRPr lang="ko-KR" altLang="en-US" sz="800" dirty="0"/>
            </a:p>
          </p:txBody>
        </p:sp>
      </p:grpSp>
      <p:grpSp>
        <p:nvGrpSpPr>
          <p:cNvPr id="135" name="그룹 134">
            <a:extLst>
              <a:ext uri="{FF2B5EF4-FFF2-40B4-BE49-F238E27FC236}">
                <a16:creationId xmlns:a16="http://schemas.microsoft.com/office/drawing/2014/main" id="{BF5FA568-BD0D-DC4A-6F75-D197EBB71D3C}"/>
              </a:ext>
            </a:extLst>
          </p:cNvPr>
          <p:cNvGrpSpPr/>
          <p:nvPr/>
        </p:nvGrpSpPr>
        <p:grpSpPr>
          <a:xfrm>
            <a:off x="8220289" y="4051379"/>
            <a:ext cx="964888" cy="724383"/>
            <a:chOff x="8112072" y="1962215"/>
            <a:chExt cx="964888" cy="724383"/>
          </a:xfrm>
        </p:grpSpPr>
        <p:sp>
          <p:nvSpPr>
            <p:cNvPr id="136" name="원통형 135">
              <a:extLst>
                <a:ext uri="{FF2B5EF4-FFF2-40B4-BE49-F238E27FC236}">
                  <a16:creationId xmlns:a16="http://schemas.microsoft.com/office/drawing/2014/main" id="{922D0BAD-752D-583A-BE81-4511C0078DBE}"/>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137" name="그룹 136">
              <a:extLst>
                <a:ext uri="{FF2B5EF4-FFF2-40B4-BE49-F238E27FC236}">
                  <a16:creationId xmlns:a16="http://schemas.microsoft.com/office/drawing/2014/main" id="{4C6F90ED-AA51-2046-5053-7AFBE84C4C1E}"/>
                </a:ext>
              </a:extLst>
            </p:cNvPr>
            <p:cNvGrpSpPr/>
            <p:nvPr/>
          </p:nvGrpSpPr>
          <p:grpSpPr>
            <a:xfrm>
              <a:off x="8246357" y="2238761"/>
              <a:ext cx="588018" cy="154522"/>
              <a:chOff x="5096393" y="3242128"/>
              <a:chExt cx="588018" cy="154522"/>
            </a:xfrm>
          </p:grpSpPr>
          <p:sp>
            <p:nvSpPr>
              <p:cNvPr id="142" name="원통형 141">
                <a:extLst>
                  <a:ext uri="{FF2B5EF4-FFF2-40B4-BE49-F238E27FC236}">
                    <a16:creationId xmlns:a16="http://schemas.microsoft.com/office/drawing/2014/main" id="{3CB8E566-1559-9046-3C86-56E33F63391D}"/>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43" name="TextBox 142">
                <a:extLst>
                  <a:ext uri="{FF2B5EF4-FFF2-40B4-BE49-F238E27FC236}">
                    <a16:creationId xmlns:a16="http://schemas.microsoft.com/office/drawing/2014/main" id="{7674D518-CF6E-079B-2A9E-9C45135EBA80}"/>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#5</a:t>
                </a:r>
                <a:endParaRPr lang="ko-KR" altLang="en-US" sz="800" dirty="0"/>
              </a:p>
            </p:txBody>
          </p:sp>
        </p:grpSp>
        <p:grpSp>
          <p:nvGrpSpPr>
            <p:cNvPr id="138" name="그룹 137">
              <a:extLst>
                <a:ext uri="{FF2B5EF4-FFF2-40B4-BE49-F238E27FC236}">
                  <a16:creationId xmlns:a16="http://schemas.microsoft.com/office/drawing/2014/main" id="{8869E5E3-A86B-03AC-D52A-72F5AA1DD08B}"/>
                </a:ext>
              </a:extLst>
            </p:cNvPr>
            <p:cNvGrpSpPr/>
            <p:nvPr/>
          </p:nvGrpSpPr>
          <p:grpSpPr>
            <a:xfrm>
              <a:off x="8246356" y="2476356"/>
              <a:ext cx="588018" cy="154522"/>
              <a:chOff x="5096393" y="3242128"/>
              <a:chExt cx="588018" cy="154522"/>
            </a:xfrm>
          </p:grpSpPr>
          <p:sp>
            <p:nvSpPr>
              <p:cNvPr id="140" name="원통형 139">
                <a:extLst>
                  <a:ext uri="{FF2B5EF4-FFF2-40B4-BE49-F238E27FC236}">
                    <a16:creationId xmlns:a16="http://schemas.microsoft.com/office/drawing/2014/main" id="{89C73321-130E-E062-7606-241E25B3BBBD}"/>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41" name="TextBox 140">
                <a:extLst>
                  <a:ext uri="{FF2B5EF4-FFF2-40B4-BE49-F238E27FC236}">
                    <a16:creationId xmlns:a16="http://schemas.microsoft.com/office/drawing/2014/main" id="{1B1F1517-9C48-2E85-0C35-A5AF6FE96D17}"/>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#6</a:t>
                </a:r>
                <a:endParaRPr lang="ko-KR" altLang="en-US" sz="800" dirty="0"/>
              </a:p>
            </p:txBody>
          </p:sp>
        </p:grpSp>
        <p:sp>
          <p:nvSpPr>
            <p:cNvPr id="139" name="TextBox 138">
              <a:extLst>
                <a:ext uri="{FF2B5EF4-FFF2-40B4-BE49-F238E27FC236}">
                  <a16:creationId xmlns:a16="http://schemas.microsoft.com/office/drawing/2014/main" id="{56EBADA7-C630-36CE-3939-E3D7819C5AB4}"/>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DCM-EMS-#3</a:t>
              </a:r>
              <a:endParaRPr lang="ko-KR" altLang="en-US" sz="800" dirty="0"/>
            </a:p>
          </p:txBody>
        </p:sp>
      </p:grpSp>
      <p:grpSp>
        <p:nvGrpSpPr>
          <p:cNvPr id="144" name="그룹 143">
            <a:extLst>
              <a:ext uri="{FF2B5EF4-FFF2-40B4-BE49-F238E27FC236}">
                <a16:creationId xmlns:a16="http://schemas.microsoft.com/office/drawing/2014/main" id="{800715A1-73C3-3B2C-1146-15B37B224775}"/>
              </a:ext>
            </a:extLst>
          </p:cNvPr>
          <p:cNvGrpSpPr/>
          <p:nvPr/>
        </p:nvGrpSpPr>
        <p:grpSpPr>
          <a:xfrm>
            <a:off x="8220289" y="4765439"/>
            <a:ext cx="964888" cy="724383"/>
            <a:chOff x="8112072" y="1962215"/>
            <a:chExt cx="964888" cy="724383"/>
          </a:xfrm>
        </p:grpSpPr>
        <p:sp>
          <p:nvSpPr>
            <p:cNvPr id="145" name="원통형 144">
              <a:extLst>
                <a:ext uri="{FF2B5EF4-FFF2-40B4-BE49-F238E27FC236}">
                  <a16:creationId xmlns:a16="http://schemas.microsoft.com/office/drawing/2014/main" id="{B007E284-3D2B-7A84-3F5C-B1835248ED45}"/>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146" name="그룹 145">
              <a:extLst>
                <a:ext uri="{FF2B5EF4-FFF2-40B4-BE49-F238E27FC236}">
                  <a16:creationId xmlns:a16="http://schemas.microsoft.com/office/drawing/2014/main" id="{F5BB1C5E-50D6-BB11-1C4B-A2130D712C57}"/>
                </a:ext>
              </a:extLst>
            </p:cNvPr>
            <p:cNvGrpSpPr/>
            <p:nvPr/>
          </p:nvGrpSpPr>
          <p:grpSpPr>
            <a:xfrm>
              <a:off x="8246357" y="2238761"/>
              <a:ext cx="588018" cy="154522"/>
              <a:chOff x="5096393" y="3242128"/>
              <a:chExt cx="588018" cy="154522"/>
            </a:xfrm>
          </p:grpSpPr>
          <p:sp>
            <p:nvSpPr>
              <p:cNvPr id="151" name="원통형 150">
                <a:extLst>
                  <a:ext uri="{FF2B5EF4-FFF2-40B4-BE49-F238E27FC236}">
                    <a16:creationId xmlns:a16="http://schemas.microsoft.com/office/drawing/2014/main" id="{E0CF9740-D7B5-1C9E-09B4-11CCFC0FA2E0}"/>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52" name="TextBox 151">
                <a:extLst>
                  <a:ext uri="{FF2B5EF4-FFF2-40B4-BE49-F238E27FC236}">
                    <a16:creationId xmlns:a16="http://schemas.microsoft.com/office/drawing/2014/main" id="{4A6EE8EF-7DF3-67B4-79E7-9781F3F8F750}"/>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#7</a:t>
                </a:r>
                <a:endParaRPr lang="ko-KR" altLang="en-US" sz="800" dirty="0"/>
              </a:p>
            </p:txBody>
          </p:sp>
        </p:grpSp>
        <p:grpSp>
          <p:nvGrpSpPr>
            <p:cNvPr id="147" name="그룹 146">
              <a:extLst>
                <a:ext uri="{FF2B5EF4-FFF2-40B4-BE49-F238E27FC236}">
                  <a16:creationId xmlns:a16="http://schemas.microsoft.com/office/drawing/2014/main" id="{C2C40BA8-DB17-B3EE-0D19-466F43FB64C6}"/>
                </a:ext>
              </a:extLst>
            </p:cNvPr>
            <p:cNvGrpSpPr/>
            <p:nvPr/>
          </p:nvGrpSpPr>
          <p:grpSpPr>
            <a:xfrm>
              <a:off x="8246356" y="2476356"/>
              <a:ext cx="588018" cy="154522"/>
              <a:chOff x="5096393" y="3242128"/>
              <a:chExt cx="588018" cy="154522"/>
            </a:xfrm>
          </p:grpSpPr>
          <p:sp>
            <p:nvSpPr>
              <p:cNvPr id="149" name="원통형 148">
                <a:extLst>
                  <a:ext uri="{FF2B5EF4-FFF2-40B4-BE49-F238E27FC236}">
                    <a16:creationId xmlns:a16="http://schemas.microsoft.com/office/drawing/2014/main" id="{A08F71A0-E583-1FC1-89B4-5E02A4266A7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50" name="TextBox 149">
                <a:extLst>
                  <a:ext uri="{FF2B5EF4-FFF2-40B4-BE49-F238E27FC236}">
                    <a16:creationId xmlns:a16="http://schemas.microsoft.com/office/drawing/2014/main" id="{A552518C-D031-0135-C47D-AFFAD893CEC2}"/>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#8</a:t>
                </a:r>
                <a:endParaRPr lang="ko-KR" altLang="en-US" sz="800" dirty="0"/>
              </a:p>
            </p:txBody>
          </p:sp>
        </p:grpSp>
        <p:sp>
          <p:nvSpPr>
            <p:cNvPr id="148" name="TextBox 147">
              <a:extLst>
                <a:ext uri="{FF2B5EF4-FFF2-40B4-BE49-F238E27FC236}">
                  <a16:creationId xmlns:a16="http://schemas.microsoft.com/office/drawing/2014/main" id="{FF3E3C9D-65EC-EA23-8FEF-352486099782}"/>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DCM-EMS-#4</a:t>
              </a:r>
              <a:endParaRPr lang="ko-KR" altLang="en-US" sz="800" dirty="0"/>
            </a:p>
          </p:txBody>
        </p:sp>
      </p:grpSp>
      <p:grpSp>
        <p:nvGrpSpPr>
          <p:cNvPr id="153" name="그룹 152">
            <a:extLst>
              <a:ext uri="{FF2B5EF4-FFF2-40B4-BE49-F238E27FC236}">
                <a16:creationId xmlns:a16="http://schemas.microsoft.com/office/drawing/2014/main" id="{B52081DA-D894-9737-CD2E-7B0DD07A1FC6}"/>
              </a:ext>
            </a:extLst>
          </p:cNvPr>
          <p:cNvGrpSpPr/>
          <p:nvPr/>
        </p:nvGrpSpPr>
        <p:grpSpPr>
          <a:xfrm>
            <a:off x="8223275" y="5492225"/>
            <a:ext cx="964888" cy="724383"/>
            <a:chOff x="8112072" y="1962215"/>
            <a:chExt cx="964888" cy="724383"/>
          </a:xfrm>
        </p:grpSpPr>
        <p:sp>
          <p:nvSpPr>
            <p:cNvPr id="154" name="원통형 153">
              <a:extLst>
                <a:ext uri="{FF2B5EF4-FFF2-40B4-BE49-F238E27FC236}">
                  <a16:creationId xmlns:a16="http://schemas.microsoft.com/office/drawing/2014/main" id="{092C4E4E-498D-95FA-C02B-2D2920E5F41F}"/>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155" name="그룹 154">
              <a:extLst>
                <a:ext uri="{FF2B5EF4-FFF2-40B4-BE49-F238E27FC236}">
                  <a16:creationId xmlns:a16="http://schemas.microsoft.com/office/drawing/2014/main" id="{5D3FE45D-FE18-95A5-5A2C-E48520CDE6A9}"/>
                </a:ext>
              </a:extLst>
            </p:cNvPr>
            <p:cNvGrpSpPr/>
            <p:nvPr/>
          </p:nvGrpSpPr>
          <p:grpSpPr>
            <a:xfrm>
              <a:off x="8246357" y="2238761"/>
              <a:ext cx="588018" cy="154522"/>
              <a:chOff x="5096393" y="3242128"/>
              <a:chExt cx="588018" cy="154522"/>
            </a:xfrm>
          </p:grpSpPr>
          <p:sp>
            <p:nvSpPr>
              <p:cNvPr id="160" name="원통형 159">
                <a:extLst>
                  <a:ext uri="{FF2B5EF4-FFF2-40B4-BE49-F238E27FC236}">
                    <a16:creationId xmlns:a16="http://schemas.microsoft.com/office/drawing/2014/main" id="{4F7A28C5-F46E-7C3C-68C5-C0456B426A4E}"/>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61" name="TextBox 160">
                <a:extLst>
                  <a:ext uri="{FF2B5EF4-FFF2-40B4-BE49-F238E27FC236}">
                    <a16:creationId xmlns:a16="http://schemas.microsoft.com/office/drawing/2014/main" id="{95DD8761-6DA9-4A5A-C9DE-A807C702DB4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#9</a:t>
                </a:r>
                <a:endParaRPr lang="ko-KR" altLang="en-US" sz="800" dirty="0"/>
              </a:p>
            </p:txBody>
          </p:sp>
        </p:grpSp>
        <p:grpSp>
          <p:nvGrpSpPr>
            <p:cNvPr id="156" name="그룹 155">
              <a:extLst>
                <a:ext uri="{FF2B5EF4-FFF2-40B4-BE49-F238E27FC236}">
                  <a16:creationId xmlns:a16="http://schemas.microsoft.com/office/drawing/2014/main" id="{AE1E5171-77F2-48BA-78AA-0D8D22B39827}"/>
                </a:ext>
              </a:extLst>
            </p:cNvPr>
            <p:cNvGrpSpPr/>
            <p:nvPr/>
          </p:nvGrpSpPr>
          <p:grpSpPr>
            <a:xfrm>
              <a:off x="8246356" y="2476356"/>
              <a:ext cx="588018" cy="154522"/>
              <a:chOff x="5096393" y="3242128"/>
              <a:chExt cx="588018" cy="154522"/>
            </a:xfrm>
          </p:grpSpPr>
          <p:sp>
            <p:nvSpPr>
              <p:cNvPr id="158" name="원통형 157">
                <a:extLst>
                  <a:ext uri="{FF2B5EF4-FFF2-40B4-BE49-F238E27FC236}">
                    <a16:creationId xmlns:a16="http://schemas.microsoft.com/office/drawing/2014/main" id="{C41BF36B-D0D0-FA77-84D9-03F906F5B1E7}"/>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59" name="TextBox 158">
                <a:extLst>
                  <a:ext uri="{FF2B5EF4-FFF2-40B4-BE49-F238E27FC236}">
                    <a16:creationId xmlns:a16="http://schemas.microsoft.com/office/drawing/2014/main" id="{7C282F63-F0E3-5AFF-F190-D382C39638F4}"/>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#N</a:t>
                </a:r>
                <a:endParaRPr lang="ko-KR" altLang="en-US" sz="800" dirty="0"/>
              </a:p>
            </p:txBody>
          </p:sp>
        </p:grpSp>
        <p:sp>
          <p:nvSpPr>
            <p:cNvPr id="157" name="TextBox 156">
              <a:extLst>
                <a:ext uri="{FF2B5EF4-FFF2-40B4-BE49-F238E27FC236}">
                  <a16:creationId xmlns:a16="http://schemas.microsoft.com/office/drawing/2014/main" id="{A85382DF-02CA-8B7D-AA49-A15257B74C69}"/>
                </a:ext>
              </a:extLst>
            </p:cNvPr>
            <p:cNvSpPr txBox="1"/>
            <p:nvPr/>
          </p:nvSpPr>
          <p:spPr>
            <a:xfrm>
              <a:off x="8138196" y="1962215"/>
              <a:ext cx="792748" cy="215444"/>
            </a:xfrm>
            <a:prstGeom prst="rect">
              <a:avLst/>
            </a:prstGeom>
            <a:solidFill>
              <a:schemeClr val="accent3">
                <a:lumMod val="20000"/>
                <a:lumOff val="80000"/>
              </a:schemeClr>
            </a:solidFill>
          </p:spPr>
          <p:txBody>
            <a:bodyPr wrap="square" rtlCol="0">
              <a:spAutoFit/>
            </a:bodyPr>
            <a:lstStyle/>
            <a:p>
              <a:pPr algn="ctr"/>
              <a:r>
                <a:rPr lang="en-US" altLang="ko-KR" sz="800" dirty="0"/>
                <a:t>DCM-EMS-#N</a:t>
              </a:r>
              <a:endParaRPr lang="ko-KR" altLang="en-US" sz="800" dirty="0"/>
            </a:p>
          </p:txBody>
        </p:sp>
      </p:grpSp>
      <p:cxnSp>
        <p:nvCxnSpPr>
          <p:cNvPr id="162" name="연결선: 구부러짐 161">
            <a:extLst>
              <a:ext uri="{FF2B5EF4-FFF2-40B4-BE49-F238E27FC236}">
                <a16:creationId xmlns:a16="http://schemas.microsoft.com/office/drawing/2014/main" id="{09F100C7-DAAC-B833-A8A4-557286FA7C21}"/>
              </a:ext>
            </a:extLst>
          </p:cNvPr>
          <p:cNvCxnSpPr>
            <a:cxnSpLocks/>
            <a:stCxn id="12" idx="3"/>
            <a:endCxn id="125" idx="1"/>
          </p:cNvCxnSpPr>
          <p:nvPr/>
        </p:nvCxnSpPr>
        <p:spPr bwMode="auto">
          <a:xfrm flipV="1">
            <a:off x="7096475" y="2951038"/>
            <a:ext cx="1258099" cy="890534"/>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163" name="TextBox 162">
            <a:extLst>
              <a:ext uri="{FF2B5EF4-FFF2-40B4-BE49-F238E27FC236}">
                <a16:creationId xmlns:a16="http://schemas.microsoft.com/office/drawing/2014/main" id="{94D9A584-7120-D772-B8E2-083A0E38D6A0}"/>
              </a:ext>
            </a:extLst>
          </p:cNvPr>
          <p:cNvSpPr txBox="1"/>
          <p:nvPr/>
        </p:nvSpPr>
        <p:spPr>
          <a:xfrm>
            <a:off x="5183674" y="2596899"/>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ECM-EMS#0</a:t>
            </a:r>
            <a:endParaRPr lang="ko-KR" altLang="en-US" sz="800" dirty="0"/>
          </a:p>
        </p:txBody>
      </p:sp>
      <p:cxnSp>
        <p:nvCxnSpPr>
          <p:cNvPr id="165" name="연결선: 구부러짐 164">
            <a:extLst>
              <a:ext uri="{FF2B5EF4-FFF2-40B4-BE49-F238E27FC236}">
                <a16:creationId xmlns:a16="http://schemas.microsoft.com/office/drawing/2014/main" id="{957FFF52-9E09-D78F-0401-31B15631927F}"/>
              </a:ext>
            </a:extLst>
          </p:cNvPr>
          <p:cNvCxnSpPr>
            <a:cxnSpLocks/>
            <a:stCxn id="79" idx="3"/>
            <a:endCxn id="123" idx="1"/>
          </p:cNvCxnSpPr>
          <p:nvPr/>
        </p:nvCxnSpPr>
        <p:spPr bwMode="auto">
          <a:xfrm flipV="1">
            <a:off x="7096474" y="3188633"/>
            <a:ext cx="1258099" cy="92209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66" name="연결선: 구부러짐 165">
            <a:extLst>
              <a:ext uri="{FF2B5EF4-FFF2-40B4-BE49-F238E27FC236}">
                <a16:creationId xmlns:a16="http://schemas.microsoft.com/office/drawing/2014/main" id="{21FCAFBA-748D-733E-9592-44D20D175A97}"/>
              </a:ext>
            </a:extLst>
          </p:cNvPr>
          <p:cNvCxnSpPr>
            <a:cxnSpLocks/>
            <a:stCxn id="80" idx="3"/>
            <a:endCxn id="134" idx="1"/>
          </p:cNvCxnSpPr>
          <p:nvPr/>
        </p:nvCxnSpPr>
        <p:spPr bwMode="auto">
          <a:xfrm flipV="1">
            <a:off x="7096474" y="3683274"/>
            <a:ext cx="1258100" cy="69661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67" name="연결선: 구부러짐 166">
            <a:extLst>
              <a:ext uri="{FF2B5EF4-FFF2-40B4-BE49-F238E27FC236}">
                <a16:creationId xmlns:a16="http://schemas.microsoft.com/office/drawing/2014/main" id="{8D21D5CC-3B74-307A-C4C0-9812573142CB}"/>
              </a:ext>
            </a:extLst>
          </p:cNvPr>
          <p:cNvCxnSpPr>
            <a:cxnSpLocks/>
            <a:stCxn id="83" idx="3"/>
            <a:endCxn id="132" idx="1"/>
          </p:cNvCxnSpPr>
          <p:nvPr/>
        </p:nvCxnSpPr>
        <p:spPr bwMode="auto">
          <a:xfrm flipV="1">
            <a:off x="7096474" y="3920869"/>
            <a:ext cx="1258099" cy="73394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68" name="연결선: 구부러짐 167">
            <a:extLst>
              <a:ext uri="{FF2B5EF4-FFF2-40B4-BE49-F238E27FC236}">
                <a16:creationId xmlns:a16="http://schemas.microsoft.com/office/drawing/2014/main" id="{AE92C817-8B19-EACE-3207-FA704BA3E057}"/>
              </a:ext>
            </a:extLst>
          </p:cNvPr>
          <p:cNvCxnSpPr>
            <a:cxnSpLocks/>
            <a:stCxn id="84" idx="3"/>
            <a:endCxn id="143" idx="1"/>
          </p:cNvCxnSpPr>
          <p:nvPr/>
        </p:nvCxnSpPr>
        <p:spPr bwMode="auto">
          <a:xfrm flipV="1">
            <a:off x="7096473" y="4405187"/>
            <a:ext cx="1258101" cy="51878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69" name="연결선: 구부러짐 168">
            <a:extLst>
              <a:ext uri="{FF2B5EF4-FFF2-40B4-BE49-F238E27FC236}">
                <a16:creationId xmlns:a16="http://schemas.microsoft.com/office/drawing/2014/main" id="{4FA8635A-D276-C98B-FE15-28977F7376D3}"/>
              </a:ext>
            </a:extLst>
          </p:cNvPr>
          <p:cNvCxnSpPr>
            <a:cxnSpLocks/>
            <a:stCxn id="85" idx="3"/>
            <a:endCxn id="141" idx="1"/>
          </p:cNvCxnSpPr>
          <p:nvPr/>
        </p:nvCxnSpPr>
        <p:spPr bwMode="auto">
          <a:xfrm flipV="1">
            <a:off x="7096473" y="4642782"/>
            <a:ext cx="1258100" cy="55034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70" name="연결선: 구부러짐 169">
            <a:extLst>
              <a:ext uri="{FF2B5EF4-FFF2-40B4-BE49-F238E27FC236}">
                <a16:creationId xmlns:a16="http://schemas.microsoft.com/office/drawing/2014/main" id="{C1B66407-D1F7-1B56-6AC6-47B4037F587D}"/>
              </a:ext>
            </a:extLst>
          </p:cNvPr>
          <p:cNvCxnSpPr>
            <a:cxnSpLocks/>
            <a:stCxn id="81" idx="3"/>
            <a:endCxn id="152" idx="1"/>
          </p:cNvCxnSpPr>
          <p:nvPr/>
        </p:nvCxnSpPr>
        <p:spPr bwMode="auto">
          <a:xfrm flipV="1">
            <a:off x="7096474" y="5119247"/>
            <a:ext cx="1258100" cy="35436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71" name="연결선: 구부러짐 170">
            <a:extLst>
              <a:ext uri="{FF2B5EF4-FFF2-40B4-BE49-F238E27FC236}">
                <a16:creationId xmlns:a16="http://schemas.microsoft.com/office/drawing/2014/main" id="{7D7A604A-5822-A659-3CDA-82E7A35C1E78}"/>
              </a:ext>
            </a:extLst>
          </p:cNvPr>
          <p:cNvCxnSpPr>
            <a:cxnSpLocks/>
            <a:stCxn id="82" idx="3"/>
            <a:endCxn id="150" idx="1"/>
          </p:cNvCxnSpPr>
          <p:nvPr/>
        </p:nvCxnSpPr>
        <p:spPr bwMode="auto">
          <a:xfrm flipV="1">
            <a:off x="7096473" y="5356842"/>
            <a:ext cx="1258100" cy="38592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72" name="연결선: 구부러짐 171">
            <a:extLst>
              <a:ext uri="{FF2B5EF4-FFF2-40B4-BE49-F238E27FC236}">
                <a16:creationId xmlns:a16="http://schemas.microsoft.com/office/drawing/2014/main" id="{A2915F1C-6CB9-9302-7DE7-BE9CC3839691}"/>
              </a:ext>
            </a:extLst>
          </p:cNvPr>
          <p:cNvCxnSpPr>
            <a:cxnSpLocks/>
            <a:stCxn id="103" idx="3"/>
            <a:endCxn id="160" idx="3"/>
          </p:cNvCxnSpPr>
          <p:nvPr/>
        </p:nvCxnSpPr>
        <p:spPr bwMode="auto">
          <a:xfrm flipV="1">
            <a:off x="7096473" y="5846032"/>
            <a:ext cx="1263668" cy="174620"/>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173" name="그룹 172">
            <a:extLst>
              <a:ext uri="{FF2B5EF4-FFF2-40B4-BE49-F238E27FC236}">
                <a16:creationId xmlns:a16="http://schemas.microsoft.com/office/drawing/2014/main" id="{DE84640C-0D14-0BAF-6B9D-51D7D91602AF}"/>
              </a:ext>
            </a:extLst>
          </p:cNvPr>
          <p:cNvGrpSpPr/>
          <p:nvPr/>
        </p:nvGrpSpPr>
        <p:grpSpPr>
          <a:xfrm>
            <a:off x="7197811" y="3716779"/>
            <a:ext cx="623577" cy="2400173"/>
            <a:chOff x="7111853" y="2615172"/>
            <a:chExt cx="623577" cy="2400173"/>
          </a:xfrm>
        </p:grpSpPr>
        <p:sp>
          <p:nvSpPr>
            <p:cNvPr id="174" name="Google Shape;1057;p234">
              <a:extLst>
                <a:ext uri="{FF2B5EF4-FFF2-40B4-BE49-F238E27FC236}">
                  <a16:creationId xmlns:a16="http://schemas.microsoft.com/office/drawing/2014/main" id="{08284B7D-C030-9643-858A-03229E660660}"/>
                </a:ext>
              </a:extLst>
            </p:cNvPr>
            <p:cNvSpPr/>
            <p:nvPr/>
          </p:nvSpPr>
          <p:spPr>
            <a:xfrm>
              <a:off x="7111853" y="2615172"/>
              <a:ext cx="622748" cy="213343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175" name="Google Shape;1057;p234">
              <a:extLst>
                <a:ext uri="{FF2B5EF4-FFF2-40B4-BE49-F238E27FC236}">
                  <a16:creationId xmlns:a16="http://schemas.microsoft.com/office/drawing/2014/main" id="{253971D8-31B2-CC37-905B-3BDE32522474}"/>
                </a:ext>
              </a:extLst>
            </p:cNvPr>
            <p:cNvSpPr/>
            <p:nvPr/>
          </p:nvSpPr>
          <p:spPr>
            <a:xfrm>
              <a:off x="7111854" y="4848741"/>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176" name="Google Shape;1057;p234">
              <a:extLst>
                <a:ext uri="{FF2B5EF4-FFF2-40B4-BE49-F238E27FC236}">
                  <a16:creationId xmlns:a16="http://schemas.microsoft.com/office/drawing/2014/main" id="{746CCF53-437F-66EF-B1DF-321B0196B232}"/>
                </a:ext>
              </a:extLst>
            </p:cNvPr>
            <p:cNvSpPr/>
            <p:nvPr/>
          </p:nvSpPr>
          <p:spPr>
            <a:xfrm>
              <a:off x="7111854" y="4682136"/>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177" name="Google Shape;1057;p234">
              <a:extLst>
                <a:ext uri="{FF2B5EF4-FFF2-40B4-BE49-F238E27FC236}">
                  <a16:creationId xmlns:a16="http://schemas.microsoft.com/office/drawing/2014/main" id="{B6F37882-3619-D716-B432-0EFA29E9E495}"/>
                </a:ext>
              </a:extLst>
            </p:cNvPr>
            <p:cNvSpPr/>
            <p:nvPr/>
          </p:nvSpPr>
          <p:spPr>
            <a:xfrm>
              <a:off x="7112683" y="4516992"/>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grpSp>
      <p:sp>
        <p:nvSpPr>
          <p:cNvPr id="178" name="Google Shape;1057;p234">
            <a:extLst>
              <a:ext uri="{FF2B5EF4-FFF2-40B4-BE49-F238E27FC236}">
                <a16:creationId xmlns:a16="http://schemas.microsoft.com/office/drawing/2014/main" id="{BCDEA9B5-33BA-80F6-2686-8C5B6351E0B9}"/>
              </a:ext>
            </a:extLst>
          </p:cNvPr>
          <p:cNvSpPr/>
          <p:nvPr/>
        </p:nvSpPr>
        <p:spPr>
          <a:xfrm>
            <a:off x="9824727" y="303057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FDC-eqp#1</a:t>
            </a:r>
            <a:endParaRPr sz="600" dirty="0">
              <a:solidFill>
                <a:schemeClr val="dk1"/>
              </a:solidFill>
              <a:latin typeface="Arial"/>
              <a:ea typeface="Arial"/>
              <a:cs typeface="Arial"/>
              <a:sym typeface="Arial"/>
            </a:endParaRPr>
          </a:p>
        </p:txBody>
      </p:sp>
      <p:sp>
        <p:nvSpPr>
          <p:cNvPr id="179" name="Google Shape;1057;p234">
            <a:extLst>
              <a:ext uri="{FF2B5EF4-FFF2-40B4-BE49-F238E27FC236}">
                <a16:creationId xmlns:a16="http://schemas.microsoft.com/office/drawing/2014/main" id="{E8B33622-DC6E-89B4-943B-31DB6AE22670}"/>
              </a:ext>
            </a:extLst>
          </p:cNvPr>
          <p:cNvSpPr/>
          <p:nvPr/>
        </p:nvSpPr>
        <p:spPr>
          <a:xfrm>
            <a:off x="9824726" y="3299732"/>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FDC-eqp#2</a:t>
            </a:r>
            <a:endParaRPr sz="600" dirty="0">
              <a:solidFill>
                <a:schemeClr val="dk1"/>
              </a:solidFill>
              <a:latin typeface="Arial"/>
              <a:ea typeface="Arial"/>
              <a:cs typeface="Arial"/>
              <a:sym typeface="Arial"/>
            </a:endParaRPr>
          </a:p>
        </p:txBody>
      </p:sp>
      <p:sp>
        <p:nvSpPr>
          <p:cNvPr id="180" name="Google Shape;1057;p234">
            <a:extLst>
              <a:ext uri="{FF2B5EF4-FFF2-40B4-BE49-F238E27FC236}">
                <a16:creationId xmlns:a16="http://schemas.microsoft.com/office/drawing/2014/main" id="{7B548A14-16D0-F092-1C24-EB91FD73BE85}"/>
              </a:ext>
            </a:extLst>
          </p:cNvPr>
          <p:cNvSpPr/>
          <p:nvPr/>
        </p:nvSpPr>
        <p:spPr>
          <a:xfrm>
            <a:off x="9824726" y="3568891"/>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FDC-eqp#3</a:t>
            </a:r>
            <a:endParaRPr sz="600" dirty="0">
              <a:solidFill>
                <a:schemeClr val="dk1"/>
              </a:solidFill>
              <a:latin typeface="Arial"/>
              <a:ea typeface="Arial"/>
              <a:cs typeface="Arial"/>
              <a:sym typeface="Arial"/>
            </a:endParaRPr>
          </a:p>
        </p:txBody>
      </p:sp>
      <p:sp>
        <p:nvSpPr>
          <p:cNvPr id="181" name="Google Shape;1057;p234">
            <a:extLst>
              <a:ext uri="{FF2B5EF4-FFF2-40B4-BE49-F238E27FC236}">
                <a16:creationId xmlns:a16="http://schemas.microsoft.com/office/drawing/2014/main" id="{70E9D21B-934A-9BE3-C09E-991160BBECC4}"/>
              </a:ext>
            </a:extLst>
          </p:cNvPr>
          <p:cNvSpPr/>
          <p:nvPr/>
        </p:nvSpPr>
        <p:spPr>
          <a:xfrm>
            <a:off x="9824726" y="4662609"/>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FDC-eqp7</a:t>
            </a:r>
            <a:endParaRPr sz="600" dirty="0">
              <a:solidFill>
                <a:schemeClr val="dk1"/>
              </a:solidFill>
              <a:latin typeface="Arial"/>
              <a:ea typeface="Arial"/>
              <a:cs typeface="Arial"/>
              <a:sym typeface="Arial"/>
            </a:endParaRPr>
          </a:p>
        </p:txBody>
      </p:sp>
      <p:sp>
        <p:nvSpPr>
          <p:cNvPr id="182" name="Google Shape;1057;p234">
            <a:extLst>
              <a:ext uri="{FF2B5EF4-FFF2-40B4-BE49-F238E27FC236}">
                <a16:creationId xmlns:a16="http://schemas.microsoft.com/office/drawing/2014/main" id="{CFF96749-242C-8641-A6F5-7B53084EEF07}"/>
              </a:ext>
            </a:extLst>
          </p:cNvPr>
          <p:cNvSpPr/>
          <p:nvPr/>
        </p:nvSpPr>
        <p:spPr>
          <a:xfrm>
            <a:off x="9824725" y="4931768"/>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FDC-eqp#8</a:t>
            </a:r>
            <a:endParaRPr sz="600" dirty="0">
              <a:solidFill>
                <a:schemeClr val="dk1"/>
              </a:solidFill>
              <a:latin typeface="Arial"/>
              <a:ea typeface="Arial"/>
              <a:cs typeface="Arial"/>
              <a:sym typeface="Arial"/>
            </a:endParaRPr>
          </a:p>
        </p:txBody>
      </p:sp>
      <p:sp>
        <p:nvSpPr>
          <p:cNvPr id="183" name="Google Shape;1057;p234">
            <a:extLst>
              <a:ext uri="{FF2B5EF4-FFF2-40B4-BE49-F238E27FC236}">
                <a16:creationId xmlns:a16="http://schemas.microsoft.com/office/drawing/2014/main" id="{1A79B919-F538-97D8-4E7A-A52AE47DE7ED}"/>
              </a:ext>
            </a:extLst>
          </p:cNvPr>
          <p:cNvSpPr/>
          <p:nvPr/>
        </p:nvSpPr>
        <p:spPr>
          <a:xfrm>
            <a:off x="9824726" y="384381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FDC-eqp#4</a:t>
            </a:r>
            <a:endParaRPr sz="600" dirty="0">
              <a:solidFill>
                <a:schemeClr val="dk1"/>
              </a:solidFill>
              <a:latin typeface="Arial"/>
              <a:ea typeface="Arial"/>
              <a:cs typeface="Arial"/>
              <a:sym typeface="Arial"/>
            </a:endParaRPr>
          </a:p>
        </p:txBody>
      </p:sp>
      <p:sp>
        <p:nvSpPr>
          <p:cNvPr id="184" name="Google Shape;1057;p234">
            <a:extLst>
              <a:ext uri="{FF2B5EF4-FFF2-40B4-BE49-F238E27FC236}">
                <a16:creationId xmlns:a16="http://schemas.microsoft.com/office/drawing/2014/main" id="{50A6E83E-BF00-FE39-428B-5471BD798A6D}"/>
              </a:ext>
            </a:extLst>
          </p:cNvPr>
          <p:cNvSpPr/>
          <p:nvPr/>
        </p:nvSpPr>
        <p:spPr>
          <a:xfrm>
            <a:off x="9824725" y="4112972"/>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FDC-eqp#5</a:t>
            </a:r>
            <a:endParaRPr sz="600" dirty="0">
              <a:solidFill>
                <a:schemeClr val="dk1"/>
              </a:solidFill>
              <a:latin typeface="Arial"/>
              <a:ea typeface="Arial"/>
              <a:cs typeface="Arial"/>
              <a:sym typeface="Arial"/>
            </a:endParaRPr>
          </a:p>
        </p:txBody>
      </p:sp>
      <p:sp>
        <p:nvSpPr>
          <p:cNvPr id="185" name="Google Shape;1057;p234">
            <a:extLst>
              <a:ext uri="{FF2B5EF4-FFF2-40B4-BE49-F238E27FC236}">
                <a16:creationId xmlns:a16="http://schemas.microsoft.com/office/drawing/2014/main" id="{BA8E1365-529D-4FBC-5FBF-55FE268AB59C}"/>
              </a:ext>
            </a:extLst>
          </p:cNvPr>
          <p:cNvSpPr/>
          <p:nvPr/>
        </p:nvSpPr>
        <p:spPr>
          <a:xfrm>
            <a:off x="9824725" y="4382131"/>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FDC-eqp6</a:t>
            </a:r>
            <a:endParaRPr sz="600" dirty="0">
              <a:solidFill>
                <a:schemeClr val="dk1"/>
              </a:solidFill>
              <a:latin typeface="Arial"/>
              <a:ea typeface="Arial"/>
              <a:cs typeface="Arial"/>
              <a:sym typeface="Arial"/>
            </a:endParaRPr>
          </a:p>
        </p:txBody>
      </p:sp>
      <p:sp>
        <p:nvSpPr>
          <p:cNvPr id="186" name="Google Shape;1057;p234">
            <a:extLst>
              <a:ext uri="{FF2B5EF4-FFF2-40B4-BE49-F238E27FC236}">
                <a16:creationId xmlns:a16="http://schemas.microsoft.com/office/drawing/2014/main" id="{470CE10F-1B70-BEA5-4F6B-22AE8D7BED98}"/>
              </a:ext>
            </a:extLst>
          </p:cNvPr>
          <p:cNvSpPr/>
          <p:nvPr/>
        </p:nvSpPr>
        <p:spPr>
          <a:xfrm>
            <a:off x="9824725" y="520965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FDC-eqp#9</a:t>
            </a:r>
            <a:endParaRPr sz="600" dirty="0">
              <a:solidFill>
                <a:schemeClr val="dk1"/>
              </a:solidFill>
              <a:latin typeface="Arial"/>
              <a:ea typeface="Arial"/>
              <a:cs typeface="Arial"/>
              <a:sym typeface="Arial"/>
            </a:endParaRPr>
          </a:p>
        </p:txBody>
      </p:sp>
      <p:cxnSp>
        <p:nvCxnSpPr>
          <p:cNvPr id="187" name="연결선: 구부러짐 186">
            <a:extLst>
              <a:ext uri="{FF2B5EF4-FFF2-40B4-BE49-F238E27FC236}">
                <a16:creationId xmlns:a16="http://schemas.microsoft.com/office/drawing/2014/main" id="{4F8BB6AB-7F7E-18D5-866A-41C4CD1443A2}"/>
              </a:ext>
            </a:extLst>
          </p:cNvPr>
          <p:cNvCxnSpPr>
            <a:cxnSpLocks/>
            <a:stCxn id="125" idx="3"/>
            <a:endCxn id="190" idx="1"/>
          </p:cNvCxnSpPr>
          <p:nvPr/>
        </p:nvCxnSpPr>
        <p:spPr bwMode="auto">
          <a:xfrm>
            <a:off x="8942592" y="2951038"/>
            <a:ext cx="820308" cy="215876"/>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188" name="그룹 187">
            <a:extLst>
              <a:ext uri="{FF2B5EF4-FFF2-40B4-BE49-F238E27FC236}">
                <a16:creationId xmlns:a16="http://schemas.microsoft.com/office/drawing/2014/main" id="{40DF2EEC-E5E5-FB9B-1C03-05FCB03B83AC}"/>
              </a:ext>
            </a:extLst>
          </p:cNvPr>
          <p:cNvGrpSpPr/>
          <p:nvPr/>
        </p:nvGrpSpPr>
        <p:grpSpPr>
          <a:xfrm>
            <a:off x="9762899" y="3066886"/>
            <a:ext cx="522515" cy="200055"/>
            <a:chOff x="6096000" y="579120"/>
            <a:chExt cx="522515" cy="200055"/>
          </a:xfrm>
        </p:grpSpPr>
        <p:sp>
          <p:nvSpPr>
            <p:cNvPr id="189" name="사각형: 둥근 모서리 188">
              <a:extLst>
                <a:ext uri="{FF2B5EF4-FFF2-40B4-BE49-F238E27FC236}">
                  <a16:creationId xmlns:a16="http://schemas.microsoft.com/office/drawing/2014/main" id="{50A0CE8D-CE9A-FFE9-83B0-9D183DFBFF01}"/>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190" name="TextBox 189">
              <a:extLst>
                <a:ext uri="{FF2B5EF4-FFF2-40B4-BE49-F238E27FC236}">
                  <a16:creationId xmlns:a16="http://schemas.microsoft.com/office/drawing/2014/main" id="{DB7A823A-9A9B-EA0A-8521-85CB35931FDC}"/>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cxnSp>
        <p:nvCxnSpPr>
          <p:cNvPr id="191" name="연결선: 구부러짐 190">
            <a:extLst>
              <a:ext uri="{FF2B5EF4-FFF2-40B4-BE49-F238E27FC236}">
                <a16:creationId xmlns:a16="http://schemas.microsoft.com/office/drawing/2014/main" id="{0BECF0B3-F703-9BEA-82AE-A8679F0B3499}"/>
              </a:ext>
            </a:extLst>
          </p:cNvPr>
          <p:cNvCxnSpPr>
            <a:cxnSpLocks/>
            <a:stCxn id="123" idx="3"/>
            <a:endCxn id="194" idx="1"/>
          </p:cNvCxnSpPr>
          <p:nvPr/>
        </p:nvCxnSpPr>
        <p:spPr bwMode="auto">
          <a:xfrm>
            <a:off x="8942591" y="3188633"/>
            <a:ext cx="827209" cy="238943"/>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192" name="그룹 191">
            <a:extLst>
              <a:ext uri="{FF2B5EF4-FFF2-40B4-BE49-F238E27FC236}">
                <a16:creationId xmlns:a16="http://schemas.microsoft.com/office/drawing/2014/main" id="{A133F9A4-D050-9593-624B-7FE3672DE833}"/>
              </a:ext>
            </a:extLst>
          </p:cNvPr>
          <p:cNvGrpSpPr/>
          <p:nvPr/>
        </p:nvGrpSpPr>
        <p:grpSpPr>
          <a:xfrm>
            <a:off x="9769799" y="3327548"/>
            <a:ext cx="522515" cy="200055"/>
            <a:chOff x="6096000" y="579120"/>
            <a:chExt cx="522515" cy="200055"/>
          </a:xfrm>
        </p:grpSpPr>
        <p:sp>
          <p:nvSpPr>
            <p:cNvPr id="193" name="사각형: 둥근 모서리 192">
              <a:extLst>
                <a:ext uri="{FF2B5EF4-FFF2-40B4-BE49-F238E27FC236}">
                  <a16:creationId xmlns:a16="http://schemas.microsoft.com/office/drawing/2014/main" id="{D65B37A4-9BB8-F377-46E6-410B4317AC37}"/>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194" name="TextBox 193">
              <a:extLst>
                <a:ext uri="{FF2B5EF4-FFF2-40B4-BE49-F238E27FC236}">
                  <a16:creationId xmlns:a16="http://schemas.microsoft.com/office/drawing/2014/main" id="{230831AD-09E6-6846-58EC-1004A194C472}"/>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195" name="그룹 194">
            <a:extLst>
              <a:ext uri="{FF2B5EF4-FFF2-40B4-BE49-F238E27FC236}">
                <a16:creationId xmlns:a16="http://schemas.microsoft.com/office/drawing/2014/main" id="{1F0B7863-C856-3FD2-AA75-1B41504C2F0A}"/>
              </a:ext>
            </a:extLst>
          </p:cNvPr>
          <p:cNvGrpSpPr/>
          <p:nvPr/>
        </p:nvGrpSpPr>
        <p:grpSpPr>
          <a:xfrm>
            <a:off x="9769799" y="3597275"/>
            <a:ext cx="522515" cy="200055"/>
            <a:chOff x="6096000" y="579120"/>
            <a:chExt cx="522515" cy="200055"/>
          </a:xfrm>
        </p:grpSpPr>
        <p:sp>
          <p:nvSpPr>
            <p:cNvPr id="196" name="사각형: 둥근 모서리 195">
              <a:extLst>
                <a:ext uri="{FF2B5EF4-FFF2-40B4-BE49-F238E27FC236}">
                  <a16:creationId xmlns:a16="http://schemas.microsoft.com/office/drawing/2014/main" id="{7604ACFC-13BB-A9D0-7F3D-A895A3C25CC2}"/>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197" name="TextBox 196">
              <a:extLst>
                <a:ext uri="{FF2B5EF4-FFF2-40B4-BE49-F238E27FC236}">
                  <a16:creationId xmlns:a16="http://schemas.microsoft.com/office/drawing/2014/main" id="{4FB20EF1-5CD5-31A1-EB7B-15324F039D89}"/>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198" name="그룹 197">
            <a:extLst>
              <a:ext uri="{FF2B5EF4-FFF2-40B4-BE49-F238E27FC236}">
                <a16:creationId xmlns:a16="http://schemas.microsoft.com/office/drawing/2014/main" id="{98AE2073-3691-B0EB-746F-60F12BC79529}"/>
              </a:ext>
            </a:extLst>
          </p:cNvPr>
          <p:cNvGrpSpPr/>
          <p:nvPr/>
        </p:nvGrpSpPr>
        <p:grpSpPr>
          <a:xfrm>
            <a:off x="9777359" y="3876020"/>
            <a:ext cx="522515" cy="200055"/>
            <a:chOff x="6096000" y="579120"/>
            <a:chExt cx="522515" cy="200055"/>
          </a:xfrm>
        </p:grpSpPr>
        <p:sp>
          <p:nvSpPr>
            <p:cNvPr id="199" name="사각형: 둥근 모서리 198">
              <a:extLst>
                <a:ext uri="{FF2B5EF4-FFF2-40B4-BE49-F238E27FC236}">
                  <a16:creationId xmlns:a16="http://schemas.microsoft.com/office/drawing/2014/main" id="{D1D1C829-51A5-5BE3-9B2E-A39AAF4F4CF5}"/>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200" name="TextBox 199">
              <a:extLst>
                <a:ext uri="{FF2B5EF4-FFF2-40B4-BE49-F238E27FC236}">
                  <a16:creationId xmlns:a16="http://schemas.microsoft.com/office/drawing/2014/main" id="{D5E0E4C3-8F21-AF8D-015A-3A0144A0FA45}"/>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201" name="그룹 200">
            <a:extLst>
              <a:ext uri="{FF2B5EF4-FFF2-40B4-BE49-F238E27FC236}">
                <a16:creationId xmlns:a16="http://schemas.microsoft.com/office/drawing/2014/main" id="{5A5AC8B2-1C0D-A742-6371-A0EEA2BDC7FE}"/>
              </a:ext>
            </a:extLst>
          </p:cNvPr>
          <p:cNvGrpSpPr/>
          <p:nvPr/>
        </p:nvGrpSpPr>
        <p:grpSpPr>
          <a:xfrm>
            <a:off x="9769799" y="4147645"/>
            <a:ext cx="522515" cy="200055"/>
            <a:chOff x="6096000" y="579120"/>
            <a:chExt cx="522515" cy="200055"/>
          </a:xfrm>
        </p:grpSpPr>
        <p:sp>
          <p:nvSpPr>
            <p:cNvPr id="202" name="사각형: 둥근 모서리 201">
              <a:extLst>
                <a:ext uri="{FF2B5EF4-FFF2-40B4-BE49-F238E27FC236}">
                  <a16:creationId xmlns:a16="http://schemas.microsoft.com/office/drawing/2014/main" id="{ED64D35E-B737-8932-2637-FFB050CD84A9}"/>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203" name="TextBox 202">
              <a:extLst>
                <a:ext uri="{FF2B5EF4-FFF2-40B4-BE49-F238E27FC236}">
                  <a16:creationId xmlns:a16="http://schemas.microsoft.com/office/drawing/2014/main" id="{FFDCE1D2-D2A8-9366-E5A1-044564FB0F2C}"/>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204" name="그룹 203">
            <a:extLst>
              <a:ext uri="{FF2B5EF4-FFF2-40B4-BE49-F238E27FC236}">
                <a16:creationId xmlns:a16="http://schemas.microsoft.com/office/drawing/2014/main" id="{50EA7CE8-358D-8EB6-4C6F-D0DE4BC80766}"/>
              </a:ext>
            </a:extLst>
          </p:cNvPr>
          <p:cNvGrpSpPr/>
          <p:nvPr/>
        </p:nvGrpSpPr>
        <p:grpSpPr>
          <a:xfrm>
            <a:off x="9761905" y="4418652"/>
            <a:ext cx="522515" cy="200055"/>
            <a:chOff x="6096000" y="579120"/>
            <a:chExt cx="522515" cy="200055"/>
          </a:xfrm>
        </p:grpSpPr>
        <p:sp>
          <p:nvSpPr>
            <p:cNvPr id="205" name="사각형: 둥근 모서리 204">
              <a:extLst>
                <a:ext uri="{FF2B5EF4-FFF2-40B4-BE49-F238E27FC236}">
                  <a16:creationId xmlns:a16="http://schemas.microsoft.com/office/drawing/2014/main" id="{D2A8744E-44DF-D721-53E9-724692C11488}"/>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206" name="TextBox 205">
              <a:extLst>
                <a:ext uri="{FF2B5EF4-FFF2-40B4-BE49-F238E27FC236}">
                  <a16:creationId xmlns:a16="http://schemas.microsoft.com/office/drawing/2014/main" id="{2F9F27B0-1D56-CEF9-48C2-E4BE0B93F7F0}"/>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207" name="그룹 206">
            <a:extLst>
              <a:ext uri="{FF2B5EF4-FFF2-40B4-BE49-F238E27FC236}">
                <a16:creationId xmlns:a16="http://schemas.microsoft.com/office/drawing/2014/main" id="{94E677F8-2BE3-F945-99F3-790AFA469B1D}"/>
              </a:ext>
            </a:extLst>
          </p:cNvPr>
          <p:cNvGrpSpPr/>
          <p:nvPr/>
        </p:nvGrpSpPr>
        <p:grpSpPr>
          <a:xfrm>
            <a:off x="9769101" y="4699345"/>
            <a:ext cx="522515" cy="200055"/>
            <a:chOff x="6096000" y="579120"/>
            <a:chExt cx="522515" cy="200055"/>
          </a:xfrm>
        </p:grpSpPr>
        <p:sp>
          <p:nvSpPr>
            <p:cNvPr id="208" name="사각형: 둥근 모서리 207">
              <a:extLst>
                <a:ext uri="{FF2B5EF4-FFF2-40B4-BE49-F238E27FC236}">
                  <a16:creationId xmlns:a16="http://schemas.microsoft.com/office/drawing/2014/main" id="{49C7B99C-B3AC-B108-9426-C5701522E341}"/>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209" name="TextBox 208">
              <a:extLst>
                <a:ext uri="{FF2B5EF4-FFF2-40B4-BE49-F238E27FC236}">
                  <a16:creationId xmlns:a16="http://schemas.microsoft.com/office/drawing/2014/main" id="{EB340200-8118-2020-C4CC-4364D5AEAD6D}"/>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210" name="그룹 209">
            <a:extLst>
              <a:ext uri="{FF2B5EF4-FFF2-40B4-BE49-F238E27FC236}">
                <a16:creationId xmlns:a16="http://schemas.microsoft.com/office/drawing/2014/main" id="{F31EA2D5-F20B-C6B2-C3D9-BCFACFA197B3}"/>
              </a:ext>
            </a:extLst>
          </p:cNvPr>
          <p:cNvGrpSpPr/>
          <p:nvPr/>
        </p:nvGrpSpPr>
        <p:grpSpPr>
          <a:xfrm>
            <a:off x="9773406" y="4962756"/>
            <a:ext cx="522515" cy="200055"/>
            <a:chOff x="6096000" y="579120"/>
            <a:chExt cx="522515" cy="200055"/>
          </a:xfrm>
        </p:grpSpPr>
        <p:sp>
          <p:nvSpPr>
            <p:cNvPr id="211" name="사각형: 둥근 모서리 210">
              <a:extLst>
                <a:ext uri="{FF2B5EF4-FFF2-40B4-BE49-F238E27FC236}">
                  <a16:creationId xmlns:a16="http://schemas.microsoft.com/office/drawing/2014/main" id="{5F03A980-A3BA-7FCF-BFE5-D3C8532C1B01}"/>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212" name="TextBox 211">
              <a:extLst>
                <a:ext uri="{FF2B5EF4-FFF2-40B4-BE49-F238E27FC236}">
                  <a16:creationId xmlns:a16="http://schemas.microsoft.com/office/drawing/2014/main" id="{D1756E35-6113-0F31-C270-8750B920553A}"/>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213" name="그룹 212">
            <a:extLst>
              <a:ext uri="{FF2B5EF4-FFF2-40B4-BE49-F238E27FC236}">
                <a16:creationId xmlns:a16="http://schemas.microsoft.com/office/drawing/2014/main" id="{8053F2B9-DDC3-A90C-262E-67AB08962C59}"/>
              </a:ext>
            </a:extLst>
          </p:cNvPr>
          <p:cNvGrpSpPr/>
          <p:nvPr/>
        </p:nvGrpSpPr>
        <p:grpSpPr>
          <a:xfrm>
            <a:off x="9777359" y="5249185"/>
            <a:ext cx="522515" cy="200055"/>
            <a:chOff x="6096000" y="579120"/>
            <a:chExt cx="522515" cy="200055"/>
          </a:xfrm>
        </p:grpSpPr>
        <p:sp>
          <p:nvSpPr>
            <p:cNvPr id="214" name="사각형: 둥근 모서리 213">
              <a:extLst>
                <a:ext uri="{FF2B5EF4-FFF2-40B4-BE49-F238E27FC236}">
                  <a16:creationId xmlns:a16="http://schemas.microsoft.com/office/drawing/2014/main" id="{F8CB0200-A07A-7AD1-D359-C57A131ABD71}"/>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215" name="TextBox 214">
              <a:extLst>
                <a:ext uri="{FF2B5EF4-FFF2-40B4-BE49-F238E27FC236}">
                  <a16:creationId xmlns:a16="http://schemas.microsoft.com/office/drawing/2014/main" id="{065C6334-FDAF-C116-AEBD-16E512D53320}"/>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cxnSp>
        <p:nvCxnSpPr>
          <p:cNvPr id="216" name="연결선: 구부러짐 215">
            <a:extLst>
              <a:ext uri="{FF2B5EF4-FFF2-40B4-BE49-F238E27FC236}">
                <a16:creationId xmlns:a16="http://schemas.microsoft.com/office/drawing/2014/main" id="{48CC213D-9D8A-06E2-8D53-47007ABAD0CF}"/>
              </a:ext>
            </a:extLst>
          </p:cNvPr>
          <p:cNvCxnSpPr>
            <a:cxnSpLocks/>
            <a:stCxn id="134" idx="3"/>
            <a:endCxn id="197" idx="1"/>
          </p:cNvCxnSpPr>
          <p:nvPr/>
        </p:nvCxnSpPr>
        <p:spPr bwMode="auto">
          <a:xfrm>
            <a:off x="8942592" y="3683274"/>
            <a:ext cx="827208" cy="1402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17" name="연결선: 구부러짐 216">
            <a:extLst>
              <a:ext uri="{FF2B5EF4-FFF2-40B4-BE49-F238E27FC236}">
                <a16:creationId xmlns:a16="http://schemas.microsoft.com/office/drawing/2014/main" id="{E51CDD5D-175F-CF94-606E-374A0856769D}"/>
              </a:ext>
            </a:extLst>
          </p:cNvPr>
          <p:cNvCxnSpPr>
            <a:cxnSpLocks/>
            <a:stCxn id="132" idx="3"/>
            <a:endCxn id="200" idx="1"/>
          </p:cNvCxnSpPr>
          <p:nvPr/>
        </p:nvCxnSpPr>
        <p:spPr bwMode="auto">
          <a:xfrm>
            <a:off x="8942591" y="3920869"/>
            <a:ext cx="834769" cy="5517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18" name="연결선: 구부러짐 217">
            <a:extLst>
              <a:ext uri="{FF2B5EF4-FFF2-40B4-BE49-F238E27FC236}">
                <a16:creationId xmlns:a16="http://schemas.microsoft.com/office/drawing/2014/main" id="{8455168F-7EF4-A24C-8AEC-BA03238D3885}"/>
              </a:ext>
            </a:extLst>
          </p:cNvPr>
          <p:cNvCxnSpPr>
            <a:cxnSpLocks/>
            <a:stCxn id="143" idx="3"/>
            <a:endCxn id="203" idx="1"/>
          </p:cNvCxnSpPr>
          <p:nvPr/>
        </p:nvCxnSpPr>
        <p:spPr bwMode="auto">
          <a:xfrm flipV="1">
            <a:off x="8942592" y="4247673"/>
            <a:ext cx="827208" cy="15751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19" name="연결선: 구부러짐 218">
            <a:extLst>
              <a:ext uri="{FF2B5EF4-FFF2-40B4-BE49-F238E27FC236}">
                <a16:creationId xmlns:a16="http://schemas.microsoft.com/office/drawing/2014/main" id="{331DE491-207B-41AC-45E0-14ED3E46AAB5}"/>
              </a:ext>
            </a:extLst>
          </p:cNvPr>
          <p:cNvCxnSpPr>
            <a:cxnSpLocks/>
            <a:stCxn id="141" idx="3"/>
            <a:endCxn id="206" idx="1"/>
          </p:cNvCxnSpPr>
          <p:nvPr/>
        </p:nvCxnSpPr>
        <p:spPr bwMode="auto">
          <a:xfrm flipV="1">
            <a:off x="8942591" y="4518680"/>
            <a:ext cx="819315" cy="12410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20" name="연결선: 구부러짐 219">
            <a:extLst>
              <a:ext uri="{FF2B5EF4-FFF2-40B4-BE49-F238E27FC236}">
                <a16:creationId xmlns:a16="http://schemas.microsoft.com/office/drawing/2014/main" id="{B35AC528-314E-2795-D413-D7C3BB43815F}"/>
              </a:ext>
            </a:extLst>
          </p:cNvPr>
          <p:cNvCxnSpPr>
            <a:cxnSpLocks/>
            <a:stCxn id="152" idx="3"/>
            <a:endCxn id="209" idx="1"/>
          </p:cNvCxnSpPr>
          <p:nvPr/>
        </p:nvCxnSpPr>
        <p:spPr bwMode="auto">
          <a:xfrm flipV="1">
            <a:off x="8942592" y="4799373"/>
            <a:ext cx="826510" cy="31987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21" name="연결선: 구부러짐 220">
            <a:extLst>
              <a:ext uri="{FF2B5EF4-FFF2-40B4-BE49-F238E27FC236}">
                <a16:creationId xmlns:a16="http://schemas.microsoft.com/office/drawing/2014/main" id="{427BDF24-C5A0-62F2-B114-5B11BD375DEB}"/>
              </a:ext>
            </a:extLst>
          </p:cNvPr>
          <p:cNvCxnSpPr>
            <a:cxnSpLocks/>
            <a:stCxn id="150" idx="3"/>
            <a:endCxn id="212" idx="1"/>
          </p:cNvCxnSpPr>
          <p:nvPr/>
        </p:nvCxnSpPr>
        <p:spPr bwMode="auto">
          <a:xfrm flipV="1">
            <a:off x="8942591" y="5062784"/>
            <a:ext cx="830816" cy="29405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22" name="연결선: 구부러짐 221">
            <a:extLst>
              <a:ext uri="{FF2B5EF4-FFF2-40B4-BE49-F238E27FC236}">
                <a16:creationId xmlns:a16="http://schemas.microsoft.com/office/drawing/2014/main" id="{FDB3E7BA-7910-F217-AF7B-4FD5FDE0AC71}"/>
              </a:ext>
            </a:extLst>
          </p:cNvPr>
          <p:cNvCxnSpPr>
            <a:cxnSpLocks/>
            <a:stCxn id="161" idx="3"/>
            <a:endCxn id="215" idx="1"/>
          </p:cNvCxnSpPr>
          <p:nvPr/>
        </p:nvCxnSpPr>
        <p:spPr bwMode="auto">
          <a:xfrm flipV="1">
            <a:off x="8945578" y="5349213"/>
            <a:ext cx="831782" cy="496820"/>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223" name="TextBox 222">
            <a:extLst>
              <a:ext uri="{FF2B5EF4-FFF2-40B4-BE49-F238E27FC236}">
                <a16:creationId xmlns:a16="http://schemas.microsoft.com/office/drawing/2014/main" id="{0924E86D-D05B-780F-A273-BB055E262191}"/>
              </a:ext>
            </a:extLst>
          </p:cNvPr>
          <p:cNvSpPr txBox="1"/>
          <p:nvPr/>
        </p:nvSpPr>
        <p:spPr>
          <a:xfrm>
            <a:off x="10240876" y="5459539"/>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sp>
        <p:nvSpPr>
          <p:cNvPr id="224" name="Google Shape;1057;p234">
            <a:extLst>
              <a:ext uri="{FF2B5EF4-FFF2-40B4-BE49-F238E27FC236}">
                <a16:creationId xmlns:a16="http://schemas.microsoft.com/office/drawing/2014/main" id="{5631DD50-57A0-29E4-A50F-349857049F92}"/>
              </a:ext>
            </a:extLst>
          </p:cNvPr>
          <p:cNvSpPr/>
          <p:nvPr/>
        </p:nvSpPr>
        <p:spPr>
          <a:xfrm>
            <a:off x="6500682" y="3130566"/>
            <a:ext cx="1319877" cy="3987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cxnSp>
        <p:nvCxnSpPr>
          <p:cNvPr id="225" name="연결선: 꺾임 224">
            <a:extLst>
              <a:ext uri="{FF2B5EF4-FFF2-40B4-BE49-F238E27FC236}">
                <a16:creationId xmlns:a16="http://schemas.microsoft.com/office/drawing/2014/main" id="{B5D88492-B025-6D28-77A1-1EC24A58E300}"/>
              </a:ext>
            </a:extLst>
          </p:cNvPr>
          <p:cNvCxnSpPr>
            <a:cxnSpLocks/>
            <a:stCxn id="34" idx="1"/>
            <a:endCxn id="16" idx="3"/>
          </p:cNvCxnSpPr>
          <p:nvPr/>
        </p:nvCxnSpPr>
        <p:spPr bwMode="auto">
          <a:xfrm rot="10800000" flipV="1">
            <a:off x="2525882" y="2845626"/>
            <a:ext cx="224691" cy="4792"/>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27" name="연결선: 꺾임 226">
            <a:extLst>
              <a:ext uri="{FF2B5EF4-FFF2-40B4-BE49-F238E27FC236}">
                <a16:creationId xmlns:a16="http://schemas.microsoft.com/office/drawing/2014/main" id="{66CB1024-22BD-BA46-B4AA-2BFCFFD43BC5}"/>
              </a:ext>
            </a:extLst>
          </p:cNvPr>
          <p:cNvCxnSpPr>
            <a:cxnSpLocks/>
            <a:endCxn id="25" idx="3"/>
          </p:cNvCxnSpPr>
          <p:nvPr/>
        </p:nvCxnSpPr>
        <p:spPr bwMode="auto">
          <a:xfrm rot="5400000">
            <a:off x="2958538" y="2813026"/>
            <a:ext cx="931831" cy="1280845"/>
          </a:xfrm>
          <a:prstGeom prst="bentConnector2">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grpSp>
        <p:nvGrpSpPr>
          <p:cNvPr id="271" name="그룹 270">
            <a:extLst>
              <a:ext uri="{FF2B5EF4-FFF2-40B4-BE49-F238E27FC236}">
                <a16:creationId xmlns:a16="http://schemas.microsoft.com/office/drawing/2014/main" id="{A38F957F-653D-99D9-2BAA-29AA380945D6}"/>
              </a:ext>
            </a:extLst>
          </p:cNvPr>
          <p:cNvGrpSpPr/>
          <p:nvPr/>
        </p:nvGrpSpPr>
        <p:grpSpPr>
          <a:xfrm>
            <a:off x="4927856" y="1312066"/>
            <a:ext cx="5964150" cy="816832"/>
            <a:chOff x="3016973" y="1332983"/>
            <a:chExt cx="5372018" cy="874128"/>
          </a:xfrm>
        </p:grpSpPr>
        <p:sp>
          <p:nvSpPr>
            <p:cNvPr id="228" name="Google Shape;1057;p234">
              <a:extLst>
                <a:ext uri="{FF2B5EF4-FFF2-40B4-BE49-F238E27FC236}">
                  <a16:creationId xmlns:a16="http://schemas.microsoft.com/office/drawing/2014/main" id="{FDB62F9D-5451-E56D-9A07-05FBF811FE4D}"/>
                </a:ext>
              </a:extLst>
            </p:cNvPr>
            <p:cNvSpPr/>
            <p:nvPr/>
          </p:nvSpPr>
          <p:spPr>
            <a:xfrm>
              <a:off x="3016973" y="1332983"/>
              <a:ext cx="5372018" cy="8741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NG-SO</a:t>
              </a:r>
              <a:r>
                <a:rPr lang="en-US" dirty="0">
                  <a:solidFill>
                    <a:schemeClr val="dk1"/>
                  </a:solidFill>
                  <a:latin typeface="Arial"/>
                  <a:ea typeface="Arial"/>
                  <a:cs typeface="Arial"/>
                  <a:sym typeface="Arial"/>
                </a:rPr>
                <a:t> </a:t>
              </a:r>
              <a:r>
                <a:rPr lang="en-US" sz="700" dirty="0">
                  <a:solidFill>
                    <a:schemeClr val="dk1"/>
                  </a:solidFill>
                  <a:latin typeface="Arial"/>
                  <a:ea typeface="Arial"/>
                  <a:cs typeface="Arial"/>
                  <a:sym typeface="Arial"/>
                </a:rPr>
                <a:t>(NextGen Service Orchestration – BW</a:t>
              </a:r>
              <a:r>
                <a:rPr lang="ko-KR" altLang="en-US" sz="700" dirty="0">
                  <a:solidFill>
                    <a:schemeClr val="dk1"/>
                  </a:solidFill>
                  <a:latin typeface="Arial"/>
                  <a:ea typeface="Arial"/>
                  <a:cs typeface="Arial"/>
                  <a:sym typeface="Arial"/>
                </a:rPr>
                <a:t> </a:t>
              </a:r>
              <a:r>
                <a:rPr lang="en-US" altLang="ko-KR" sz="700" dirty="0">
                  <a:solidFill>
                    <a:schemeClr val="dk1"/>
                  </a:solidFill>
                  <a:latin typeface="Arial"/>
                  <a:ea typeface="Arial"/>
                  <a:cs typeface="Arial"/>
                  <a:sym typeface="Arial"/>
                </a:rPr>
                <a:t>Based</a:t>
              </a:r>
              <a:r>
                <a:rPr lang="en-US" sz="700" dirty="0">
                  <a:solidFill>
                    <a:schemeClr val="dk1"/>
                  </a:solidFill>
                  <a:latin typeface="Arial"/>
                  <a:ea typeface="Arial"/>
                  <a:cs typeface="Arial"/>
                  <a:sym typeface="Arial"/>
                </a:rPr>
                <a:t>)</a:t>
              </a:r>
              <a:endParaRPr sz="700" dirty="0">
                <a:solidFill>
                  <a:schemeClr val="dk1"/>
                </a:solidFill>
                <a:latin typeface="Arial"/>
                <a:ea typeface="Arial"/>
                <a:cs typeface="Arial"/>
                <a:sym typeface="Arial"/>
              </a:endParaRPr>
            </a:p>
          </p:txBody>
        </p:sp>
        <p:sp>
          <p:nvSpPr>
            <p:cNvPr id="229" name="Google Shape;1057;p234">
              <a:extLst>
                <a:ext uri="{FF2B5EF4-FFF2-40B4-BE49-F238E27FC236}">
                  <a16:creationId xmlns:a16="http://schemas.microsoft.com/office/drawing/2014/main" id="{72738490-A3FD-411E-D3B9-B3A00B1B9755}"/>
                </a:ext>
              </a:extLst>
            </p:cNvPr>
            <p:cNvSpPr/>
            <p:nvPr/>
          </p:nvSpPr>
          <p:spPr>
            <a:xfrm>
              <a:off x="3113358" y="1711480"/>
              <a:ext cx="5102832" cy="43749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100" dirty="0">
                  <a:solidFill>
                    <a:schemeClr val="dk1"/>
                  </a:solidFill>
                  <a:latin typeface="Arial"/>
                  <a:ea typeface="Arial"/>
                  <a:cs typeface="Arial"/>
                  <a:sym typeface="Arial"/>
                </a:rPr>
                <a:t>CEIM</a:t>
              </a:r>
            </a:p>
            <a:p>
              <a:pPr>
                <a:buClr>
                  <a:srgbClr val="000000"/>
                </a:buClr>
                <a:buSzPts val="1600"/>
              </a:pPr>
              <a:r>
                <a:rPr lang="en-US" sz="700" dirty="0">
                  <a:solidFill>
                    <a:schemeClr val="dk1"/>
                  </a:solidFill>
                  <a:latin typeface="Arial"/>
                  <a:ea typeface="Arial"/>
                  <a:cs typeface="Arial"/>
                  <a:sym typeface="Arial"/>
                </a:rPr>
                <a:t>(Channel &amp; Equipment Information Manager)</a:t>
              </a:r>
              <a:endParaRPr sz="700" dirty="0">
                <a:solidFill>
                  <a:schemeClr val="dk1"/>
                </a:solidFill>
                <a:latin typeface="Arial"/>
                <a:ea typeface="Arial"/>
                <a:cs typeface="Arial"/>
                <a:sym typeface="Arial"/>
              </a:endParaRPr>
            </a:p>
          </p:txBody>
        </p:sp>
      </p:grpSp>
      <p:cxnSp>
        <p:nvCxnSpPr>
          <p:cNvPr id="264" name="직선 화살표 연결선 263">
            <a:extLst>
              <a:ext uri="{FF2B5EF4-FFF2-40B4-BE49-F238E27FC236}">
                <a16:creationId xmlns:a16="http://schemas.microsoft.com/office/drawing/2014/main" id="{0B732856-7126-0C84-DE49-9BD2CF9C0462}"/>
              </a:ext>
            </a:extLst>
          </p:cNvPr>
          <p:cNvCxnSpPr>
            <a:cxnSpLocks/>
            <a:stCxn id="267" idx="3"/>
          </p:cNvCxnSpPr>
          <p:nvPr/>
        </p:nvCxnSpPr>
        <p:spPr bwMode="auto">
          <a:xfrm flipV="1">
            <a:off x="795487" y="5569804"/>
            <a:ext cx="608200" cy="1069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67" name="Google Shape;1057;p234">
            <a:extLst>
              <a:ext uri="{FF2B5EF4-FFF2-40B4-BE49-F238E27FC236}">
                <a16:creationId xmlns:a16="http://schemas.microsoft.com/office/drawing/2014/main" id="{9A32D798-02E5-557E-A5C5-7297EC82918F}"/>
              </a:ext>
            </a:extLst>
          </p:cNvPr>
          <p:cNvSpPr/>
          <p:nvPr/>
        </p:nvSpPr>
        <p:spPr>
          <a:xfrm>
            <a:off x="174455" y="5321327"/>
            <a:ext cx="621032"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EAP</a:t>
            </a:r>
            <a:r>
              <a:rPr lang="ko-KR" altLang="en-US" sz="800" dirty="0">
                <a:solidFill>
                  <a:schemeClr val="dk1"/>
                </a:solidFill>
                <a:latin typeface="Arial"/>
                <a:ea typeface="Arial"/>
                <a:cs typeface="Arial"/>
                <a:sym typeface="Arial"/>
              </a:rPr>
              <a:t> </a:t>
            </a:r>
            <a:r>
              <a:rPr lang="en-US" altLang="ko-KR" sz="800" dirty="0">
                <a:solidFill>
                  <a:schemeClr val="dk1"/>
                </a:solidFill>
                <a:latin typeface="Arial"/>
                <a:ea typeface="Arial"/>
                <a:cs typeface="Arial"/>
                <a:sym typeface="Arial"/>
              </a:rPr>
              <a:t>#1</a:t>
            </a:r>
            <a:endParaRPr sz="800" dirty="0">
              <a:solidFill>
                <a:schemeClr val="dk1"/>
              </a:solidFill>
              <a:latin typeface="Arial"/>
              <a:ea typeface="Arial"/>
              <a:cs typeface="Arial"/>
              <a:sym typeface="Arial"/>
            </a:endParaRPr>
          </a:p>
        </p:txBody>
      </p:sp>
      <p:sp>
        <p:nvSpPr>
          <p:cNvPr id="272" name="Google Shape;1057;p234">
            <a:extLst>
              <a:ext uri="{FF2B5EF4-FFF2-40B4-BE49-F238E27FC236}">
                <a16:creationId xmlns:a16="http://schemas.microsoft.com/office/drawing/2014/main" id="{AC95406E-C0FB-6423-B2A6-6B3DA33E0C14}"/>
              </a:ext>
            </a:extLst>
          </p:cNvPr>
          <p:cNvSpPr/>
          <p:nvPr/>
        </p:nvSpPr>
        <p:spPr>
          <a:xfrm>
            <a:off x="664330" y="5239279"/>
            <a:ext cx="568839" cy="176923"/>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400" b="1" dirty="0">
                <a:solidFill>
                  <a:schemeClr val="bg1"/>
                </a:solidFill>
                <a:latin typeface="Arial"/>
                <a:ea typeface="Arial"/>
                <a:cs typeface="Arial"/>
                <a:sym typeface="Arial"/>
              </a:rPr>
              <a:t>EQP1-EVT MSG</a:t>
            </a:r>
            <a:endParaRPr sz="400" b="1" dirty="0">
              <a:solidFill>
                <a:schemeClr val="bg1"/>
              </a:solidFill>
              <a:latin typeface="Arial"/>
              <a:ea typeface="Arial"/>
              <a:cs typeface="Arial"/>
              <a:sym typeface="Arial"/>
            </a:endParaRPr>
          </a:p>
        </p:txBody>
      </p:sp>
      <p:cxnSp>
        <p:nvCxnSpPr>
          <p:cNvPr id="72" name="직선 화살표 연결선 71">
            <a:extLst>
              <a:ext uri="{FF2B5EF4-FFF2-40B4-BE49-F238E27FC236}">
                <a16:creationId xmlns:a16="http://schemas.microsoft.com/office/drawing/2014/main" id="{FC75EE44-DECF-DB9D-DACE-318688D104E1}"/>
              </a:ext>
            </a:extLst>
          </p:cNvPr>
          <p:cNvCxnSpPr>
            <a:cxnSpLocks/>
          </p:cNvCxnSpPr>
          <p:nvPr/>
        </p:nvCxnSpPr>
        <p:spPr bwMode="auto">
          <a:xfrm flipV="1">
            <a:off x="5570490" y="2113015"/>
            <a:ext cx="0" cy="399410"/>
          </a:xfrm>
          <a:prstGeom prst="straightConnector1">
            <a:avLst/>
          </a:prstGeom>
          <a:ln>
            <a:solidFill>
              <a:srgbClr val="C0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9220948B-8504-BEB2-561E-ACDC211DC794}"/>
              </a:ext>
            </a:extLst>
          </p:cNvPr>
          <p:cNvSpPr txBox="1"/>
          <p:nvPr/>
        </p:nvSpPr>
        <p:spPr>
          <a:xfrm>
            <a:off x="4462714" y="2227017"/>
            <a:ext cx="1285854" cy="200055"/>
          </a:xfrm>
          <a:prstGeom prst="rect">
            <a:avLst/>
          </a:prstGeom>
          <a:noFill/>
        </p:spPr>
        <p:txBody>
          <a:bodyPr wrap="square" rtlCol="0">
            <a:spAutoFit/>
          </a:bodyPr>
          <a:lstStyle/>
          <a:p>
            <a:r>
              <a:rPr lang="ko-KR" altLang="en-US" sz="700" dirty="0"/>
              <a:t>장비 </a:t>
            </a:r>
            <a:r>
              <a:rPr lang="en-US" altLang="ko-KR" sz="700" dirty="0"/>
              <a:t>Queue  </a:t>
            </a:r>
            <a:r>
              <a:rPr lang="ko-KR" altLang="en-US" sz="700" dirty="0"/>
              <a:t>생성 메시지</a:t>
            </a:r>
          </a:p>
        </p:txBody>
      </p:sp>
      <p:cxnSp>
        <p:nvCxnSpPr>
          <p:cNvPr id="78" name="연결선: 꺾임 77">
            <a:extLst>
              <a:ext uri="{FF2B5EF4-FFF2-40B4-BE49-F238E27FC236}">
                <a16:creationId xmlns:a16="http://schemas.microsoft.com/office/drawing/2014/main" id="{859CDFCD-02A3-2455-E50F-C72B3F3E987D}"/>
              </a:ext>
            </a:extLst>
          </p:cNvPr>
          <p:cNvCxnSpPr>
            <a:cxnSpLocks/>
            <a:stCxn id="228" idx="1"/>
            <a:endCxn id="14" idx="1"/>
          </p:cNvCxnSpPr>
          <p:nvPr/>
        </p:nvCxnSpPr>
        <p:spPr bwMode="auto">
          <a:xfrm rot="10800000" flipV="1">
            <a:off x="2043122" y="1720482"/>
            <a:ext cx="2884734" cy="817582"/>
          </a:xfrm>
          <a:prstGeom prst="bentConnector2">
            <a:avLst/>
          </a:prstGeom>
          <a:ln w="9525">
            <a:solidFill>
              <a:srgbClr val="C00000"/>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8" name="연결선: 꺾임 87">
            <a:extLst>
              <a:ext uri="{FF2B5EF4-FFF2-40B4-BE49-F238E27FC236}">
                <a16:creationId xmlns:a16="http://schemas.microsoft.com/office/drawing/2014/main" id="{C32BC1BC-9FBF-2175-4B3F-5D4720442212}"/>
              </a:ext>
            </a:extLst>
          </p:cNvPr>
          <p:cNvCxnSpPr>
            <a:cxnSpLocks/>
            <a:stCxn id="228" idx="1"/>
            <a:endCxn id="17" idx="1"/>
          </p:cNvCxnSpPr>
          <p:nvPr/>
        </p:nvCxnSpPr>
        <p:spPr bwMode="auto">
          <a:xfrm rot="10800000" flipV="1">
            <a:off x="4058276" y="1720482"/>
            <a:ext cx="869580" cy="817582"/>
          </a:xfrm>
          <a:prstGeom prst="bentConnector2">
            <a:avLst/>
          </a:prstGeom>
          <a:ln w="9525">
            <a:solidFill>
              <a:srgbClr val="C00000"/>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6614124D-298D-7B27-D1D0-3E4BCA538BCC}"/>
              </a:ext>
            </a:extLst>
          </p:cNvPr>
          <p:cNvSpPr txBox="1"/>
          <p:nvPr/>
        </p:nvSpPr>
        <p:spPr>
          <a:xfrm>
            <a:off x="2467029" y="1722487"/>
            <a:ext cx="1455311" cy="200055"/>
          </a:xfrm>
          <a:prstGeom prst="rect">
            <a:avLst/>
          </a:prstGeom>
          <a:noFill/>
        </p:spPr>
        <p:txBody>
          <a:bodyPr wrap="square" rtlCol="0">
            <a:spAutoFit/>
          </a:bodyPr>
          <a:lstStyle/>
          <a:p>
            <a:r>
              <a:rPr lang="ko-KR" altLang="en-US" sz="700" dirty="0" err="1"/>
              <a:t>장비별</a:t>
            </a:r>
            <a:r>
              <a:rPr lang="ko-KR" altLang="en-US" sz="700" dirty="0"/>
              <a:t> 메시지 라우팅 정보</a:t>
            </a:r>
          </a:p>
        </p:txBody>
      </p:sp>
      <p:cxnSp>
        <p:nvCxnSpPr>
          <p:cNvPr id="92" name="직선 화살표 연결선 91">
            <a:extLst>
              <a:ext uri="{FF2B5EF4-FFF2-40B4-BE49-F238E27FC236}">
                <a16:creationId xmlns:a16="http://schemas.microsoft.com/office/drawing/2014/main" id="{4E2E1B23-DD9D-36EA-C57B-CBD08A7072F8}"/>
              </a:ext>
            </a:extLst>
          </p:cNvPr>
          <p:cNvCxnSpPr>
            <a:cxnSpLocks/>
            <a:endCxn id="13" idx="0"/>
          </p:cNvCxnSpPr>
          <p:nvPr/>
        </p:nvCxnSpPr>
        <p:spPr bwMode="auto">
          <a:xfrm>
            <a:off x="7179392" y="2128898"/>
            <a:ext cx="0" cy="590243"/>
          </a:xfrm>
          <a:prstGeom prst="straightConnector1">
            <a:avLst/>
          </a:prstGeom>
          <a:ln>
            <a:solidFill>
              <a:srgbClr val="C0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78FE7435-E780-2498-6ADF-2B4DAD5D5BC7}"/>
              </a:ext>
            </a:extLst>
          </p:cNvPr>
          <p:cNvSpPr txBox="1"/>
          <p:nvPr/>
        </p:nvSpPr>
        <p:spPr>
          <a:xfrm>
            <a:off x="6076218" y="2230261"/>
            <a:ext cx="1180488" cy="200055"/>
          </a:xfrm>
          <a:prstGeom prst="rect">
            <a:avLst/>
          </a:prstGeom>
          <a:noFill/>
        </p:spPr>
        <p:txBody>
          <a:bodyPr wrap="square" rtlCol="0">
            <a:spAutoFit/>
          </a:bodyPr>
          <a:lstStyle/>
          <a:p>
            <a:r>
              <a:rPr lang="ko-KR" altLang="en-US" sz="700" dirty="0"/>
              <a:t>신규 장비  프로세스 생성</a:t>
            </a:r>
          </a:p>
        </p:txBody>
      </p:sp>
      <p:cxnSp>
        <p:nvCxnSpPr>
          <p:cNvPr id="231" name="직선 화살표 연결선 230">
            <a:extLst>
              <a:ext uri="{FF2B5EF4-FFF2-40B4-BE49-F238E27FC236}">
                <a16:creationId xmlns:a16="http://schemas.microsoft.com/office/drawing/2014/main" id="{E5564CEF-1C71-5BC9-C0BE-719019BB43CB}"/>
              </a:ext>
            </a:extLst>
          </p:cNvPr>
          <p:cNvCxnSpPr>
            <a:cxnSpLocks/>
          </p:cNvCxnSpPr>
          <p:nvPr/>
        </p:nvCxnSpPr>
        <p:spPr bwMode="auto">
          <a:xfrm>
            <a:off x="10243475" y="2127867"/>
            <a:ext cx="0" cy="574083"/>
          </a:xfrm>
          <a:prstGeom prst="straightConnector1">
            <a:avLst/>
          </a:prstGeom>
          <a:ln>
            <a:solidFill>
              <a:srgbClr val="C0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32" name="TextBox 231">
            <a:extLst>
              <a:ext uri="{FF2B5EF4-FFF2-40B4-BE49-F238E27FC236}">
                <a16:creationId xmlns:a16="http://schemas.microsoft.com/office/drawing/2014/main" id="{6E5BB21F-58B7-D873-FBE8-D9A46366528F}"/>
              </a:ext>
            </a:extLst>
          </p:cNvPr>
          <p:cNvSpPr txBox="1"/>
          <p:nvPr/>
        </p:nvSpPr>
        <p:spPr>
          <a:xfrm>
            <a:off x="9140301" y="2213070"/>
            <a:ext cx="1180488" cy="200055"/>
          </a:xfrm>
          <a:prstGeom prst="rect">
            <a:avLst/>
          </a:prstGeom>
          <a:noFill/>
        </p:spPr>
        <p:txBody>
          <a:bodyPr wrap="square" rtlCol="0">
            <a:spAutoFit/>
          </a:bodyPr>
          <a:lstStyle/>
          <a:p>
            <a:r>
              <a:rPr lang="ko-KR" altLang="en-US" sz="700" dirty="0"/>
              <a:t>신규 장비  프로세스 생성</a:t>
            </a:r>
          </a:p>
        </p:txBody>
      </p:sp>
      <p:cxnSp>
        <p:nvCxnSpPr>
          <p:cNvPr id="235" name="직선 화살표 연결선 234">
            <a:extLst>
              <a:ext uri="{FF2B5EF4-FFF2-40B4-BE49-F238E27FC236}">
                <a16:creationId xmlns:a16="http://schemas.microsoft.com/office/drawing/2014/main" id="{81F82527-E956-D066-BE29-285EB14557F0}"/>
              </a:ext>
            </a:extLst>
          </p:cNvPr>
          <p:cNvCxnSpPr>
            <a:cxnSpLocks/>
          </p:cNvCxnSpPr>
          <p:nvPr/>
        </p:nvCxnSpPr>
        <p:spPr bwMode="auto">
          <a:xfrm flipV="1">
            <a:off x="8725869" y="2113015"/>
            <a:ext cx="0" cy="384364"/>
          </a:xfrm>
          <a:prstGeom prst="straightConnector1">
            <a:avLst/>
          </a:prstGeom>
          <a:ln>
            <a:solidFill>
              <a:srgbClr val="C0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36" name="TextBox 235">
            <a:extLst>
              <a:ext uri="{FF2B5EF4-FFF2-40B4-BE49-F238E27FC236}">
                <a16:creationId xmlns:a16="http://schemas.microsoft.com/office/drawing/2014/main" id="{6C314A77-ED59-CC45-B62D-E4EE6CF408E8}"/>
              </a:ext>
            </a:extLst>
          </p:cNvPr>
          <p:cNvSpPr txBox="1"/>
          <p:nvPr/>
        </p:nvSpPr>
        <p:spPr>
          <a:xfrm>
            <a:off x="7618093" y="2211971"/>
            <a:ext cx="1258098" cy="200055"/>
          </a:xfrm>
          <a:prstGeom prst="rect">
            <a:avLst/>
          </a:prstGeom>
          <a:noFill/>
        </p:spPr>
        <p:txBody>
          <a:bodyPr wrap="square" rtlCol="0">
            <a:spAutoFit/>
          </a:bodyPr>
          <a:lstStyle/>
          <a:p>
            <a:r>
              <a:rPr lang="ko-KR" altLang="en-US" sz="700" dirty="0"/>
              <a:t>장비 </a:t>
            </a:r>
            <a:r>
              <a:rPr lang="en-US" altLang="ko-KR" sz="700" dirty="0"/>
              <a:t>Queue  </a:t>
            </a:r>
            <a:r>
              <a:rPr lang="ko-KR" altLang="en-US" sz="700" dirty="0"/>
              <a:t>생성 메시지</a:t>
            </a:r>
          </a:p>
        </p:txBody>
      </p:sp>
      <p:cxnSp>
        <p:nvCxnSpPr>
          <p:cNvPr id="250" name="연결선: 꺾임 249">
            <a:extLst>
              <a:ext uri="{FF2B5EF4-FFF2-40B4-BE49-F238E27FC236}">
                <a16:creationId xmlns:a16="http://schemas.microsoft.com/office/drawing/2014/main" id="{425CA18D-229B-C650-7712-42FFCE55B5E9}"/>
              </a:ext>
            </a:extLst>
          </p:cNvPr>
          <p:cNvCxnSpPr>
            <a:cxnSpLocks/>
            <a:stCxn id="27" idx="3"/>
          </p:cNvCxnSpPr>
          <p:nvPr/>
        </p:nvCxnSpPr>
        <p:spPr bwMode="auto">
          <a:xfrm rot="5400000">
            <a:off x="1504881" y="5084778"/>
            <a:ext cx="465150" cy="63721"/>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54" name="연결선: 꺾임 253">
            <a:extLst>
              <a:ext uri="{FF2B5EF4-FFF2-40B4-BE49-F238E27FC236}">
                <a16:creationId xmlns:a16="http://schemas.microsoft.com/office/drawing/2014/main" id="{9D36A9C3-6A12-EAC3-22C0-348786D3EBB6}"/>
              </a:ext>
            </a:extLst>
          </p:cNvPr>
          <p:cNvCxnSpPr>
            <a:cxnSpLocks/>
            <a:stCxn id="30" idx="2"/>
            <a:endCxn id="20" idx="0"/>
          </p:cNvCxnSpPr>
          <p:nvPr/>
        </p:nvCxnSpPr>
        <p:spPr bwMode="auto">
          <a:xfrm rot="16200000" flipH="1">
            <a:off x="3101276" y="4284393"/>
            <a:ext cx="384196" cy="1644026"/>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94566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9E788AF7-896F-C5F2-6DDD-5EF493B7AEB4}"/>
              </a:ext>
            </a:extLst>
          </p:cNvPr>
          <p:cNvSpPr/>
          <p:nvPr/>
        </p:nvSpPr>
        <p:spPr bwMode="auto">
          <a:xfrm>
            <a:off x="2254695" y="2660774"/>
            <a:ext cx="7789565" cy="2991891"/>
          </a:xfrm>
          <a:prstGeom prst="roundRect">
            <a:avLst>
              <a:gd name="adj" fmla="val 5232"/>
            </a:avLst>
          </a:prstGeom>
          <a:solidFill>
            <a:srgbClr val="FFFFFF"/>
          </a:solidFill>
          <a:ln w="1587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2" name="TextBox 11">
            <a:extLst>
              <a:ext uri="{FF2B5EF4-FFF2-40B4-BE49-F238E27FC236}">
                <a16:creationId xmlns:a16="http://schemas.microsoft.com/office/drawing/2014/main" id="{28D9C7CC-65D0-9C38-F0CD-EDBC2FC16937}"/>
              </a:ext>
            </a:extLst>
          </p:cNvPr>
          <p:cNvSpPr txBox="1"/>
          <p:nvPr/>
        </p:nvSpPr>
        <p:spPr>
          <a:xfrm>
            <a:off x="2340528" y="2703643"/>
            <a:ext cx="2197730" cy="253916"/>
          </a:xfrm>
          <a:prstGeom prst="rect">
            <a:avLst/>
          </a:prstGeom>
          <a:solidFill>
            <a:srgbClr val="FFFFFF">
              <a:alpha val="72000"/>
            </a:srgbClr>
          </a:solidFill>
        </p:spPr>
        <p:txBody>
          <a:bodyPr wrap="square" rtlCol="0">
            <a:spAutoFit/>
          </a:bodyPr>
          <a:lstStyle/>
          <a:p>
            <a:pPr marL="0" marR="0" lvl="0" indent="0" defTabSz="914400" eaLnBrk="1" fontAlgn="base" latinLnBrk="1" hangingPunct="1">
              <a:lnSpc>
                <a:spcPct val="100000"/>
              </a:lnSpc>
              <a:spcBef>
                <a:spcPct val="0"/>
              </a:spcBef>
              <a:spcAft>
                <a:spcPct val="0"/>
              </a:spcAft>
              <a:buClrTx/>
              <a:buSzTx/>
              <a:buFontTx/>
              <a:buNone/>
              <a:tabLst/>
              <a:defRPr/>
            </a:pPr>
            <a:r>
              <a:rPr kumimoji="1" lang="en-US" altLang="ko-KR" sz="105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BPU</a:t>
            </a:r>
            <a:endParaRPr kumimoji="1" lang="en-US" altLang="ko-KR" sz="1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endParaRPr>
          </a:p>
        </p:txBody>
      </p:sp>
      <p:cxnSp>
        <p:nvCxnSpPr>
          <p:cNvPr id="16" name="직선 연결선 15">
            <a:extLst>
              <a:ext uri="{FF2B5EF4-FFF2-40B4-BE49-F238E27FC236}">
                <a16:creationId xmlns:a16="http://schemas.microsoft.com/office/drawing/2014/main" id="{C28174C5-EF45-B408-BC59-FA64ED7DE2C0}"/>
              </a:ext>
            </a:extLst>
          </p:cNvPr>
          <p:cNvCxnSpPr>
            <a:cxnSpLocks/>
          </p:cNvCxnSpPr>
          <p:nvPr/>
        </p:nvCxnSpPr>
        <p:spPr bwMode="auto">
          <a:xfrm>
            <a:off x="2254695" y="2999100"/>
            <a:ext cx="7789565" cy="0"/>
          </a:xfrm>
          <a:prstGeom prst="line">
            <a:avLst/>
          </a:prstGeom>
          <a:noFill/>
          <a:ln w="9525" cap="flat" cmpd="sng" algn="ctr">
            <a:solidFill>
              <a:srgbClr val="000000"/>
            </a:solidFill>
            <a:prstDash val="solid"/>
            <a:round/>
            <a:headEnd type="none" w="med" len="med"/>
            <a:tailEnd type="none" w="med" len="med"/>
          </a:ln>
          <a:effectLst/>
        </p:spPr>
      </p:cxnSp>
      <p:grpSp>
        <p:nvGrpSpPr>
          <p:cNvPr id="2" name="그룹 1">
            <a:extLst>
              <a:ext uri="{FF2B5EF4-FFF2-40B4-BE49-F238E27FC236}">
                <a16:creationId xmlns:a16="http://schemas.microsoft.com/office/drawing/2014/main" id="{4C21FC1C-A484-8495-EF9D-B3C97C703ADF}"/>
              </a:ext>
            </a:extLst>
          </p:cNvPr>
          <p:cNvGrpSpPr/>
          <p:nvPr/>
        </p:nvGrpSpPr>
        <p:grpSpPr>
          <a:xfrm>
            <a:off x="668975" y="663092"/>
            <a:ext cx="10223031" cy="1179960"/>
            <a:chOff x="369306" y="714299"/>
            <a:chExt cx="9382125" cy="1179960"/>
          </a:xfrm>
        </p:grpSpPr>
        <p:sp>
          <p:nvSpPr>
            <p:cNvPr id="3" name="내용 개체 틀 3">
              <a:extLst>
                <a:ext uri="{FF2B5EF4-FFF2-40B4-BE49-F238E27FC236}">
                  <a16:creationId xmlns:a16="http://schemas.microsoft.com/office/drawing/2014/main" id="{3D0ACAFC-A746-B0E9-3A1B-E6F56085333B}"/>
                </a:ext>
              </a:extLst>
            </p:cNvPr>
            <p:cNvSpPr txBox="1">
              <a:spLocks/>
            </p:cNvSpPr>
            <p:nvPr/>
          </p:nvSpPr>
          <p:spPr bwMode="auto">
            <a:xfrm>
              <a:off x="369306" y="714299"/>
              <a:ext cx="9382125" cy="1179960"/>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DBLM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BPU(Business Process Unit)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내에서 서비스 수행에 필요한 커스텀 자바 라이브러리를 동적으로 적재하고 관리한다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라이브러리 적재 시점은 크게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Application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기동 시점과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Runtime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중 외부 요청 시점으로 구분된다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실행 중 동적 적재는 외부 사용자가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ASC(Application &amp; Service Controller)</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에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Rest API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혹은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EMS</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와 같은 메시징 서비스를 통하여 이루어진다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p>
            <a:p>
              <a:pPr algn="just" eaLnBrk="0">
                <a:spcAft>
                  <a:spcPts val="600"/>
                </a:spcAft>
                <a:buClr>
                  <a:srgbClr val="DE0000"/>
                </a:buClr>
              </a:pP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Application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제어를 위한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ASC</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와의 프로토콜은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MVP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모델 검증 기간 시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EMS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만을 고려</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p>
            <a:p>
              <a:pPr algn="just" eaLnBrk="0">
                <a:lnSpc>
                  <a:spcPts val="1000"/>
                </a:lnSpc>
                <a:spcAft>
                  <a:spcPts val="600"/>
                </a:spcAft>
                <a:buClr>
                  <a:srgbClr val="DE0000"/>
                </a:buClr>
              </a:pP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100" b="1" dirty="0">
                  <a:solidFill>
                    <a:srgbClr val="595959"/>
                  </a:solidFill>
                  <a:latin typeface="맑은 고딕" panose="020B0503020000020004" pitchFamily="50" charset="-127"/>
                  <a:ea typeface="맑은 고딕" panose="020B0503020000020004" pitchFamily="50" charset="-127"/>
                  <a:cs typeface="Arial" charset="0"/>
                </a:rPr>
                <a:t>Rest API:</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Application Server</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 단위 제어 가능</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 </a:t>
              </a:r>
              <a:r>
                <a:rPr lang="en-US" altLang="ko-KR" sz="1100" b="1" dirty="0">
                  <a:solidFill>
                    <a:srgbClr val="595959"/>
                  </a:solidFill>
                  <a:latin typeface="맑은 고딕" panose="020B0503020000020004" pitchFamily="50" charset="-127"/>
                  <a:ea typeface="맑은 고딕" panose="020B0503020000020004" pitchFamily="50" charset="-127"/>
                  <a:cs typeface="Arial" charset="0"/>
                </a:rPr>
                <a:t>EMS:</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 동시에 모든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Application Server</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를 제어 가능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단</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개별 제어가 필요할 때는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Rest API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활용 고려</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4" name="직사각형 3">
              <a:extLst>
                <a:ext uri="{FF2B5EF4-FFF2-40B4-BE49-F238E27FC236}">
                  <a16:creationId xmlns:a16="http://schemas.microsoft.com/office/drawing/2014/main" id="{BC1A6AAE-DD30-02AB-EA4B-1128526078D4}"/>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5" name="제목 1">
            <a:extLst>
              <a:ext uri="{FF2B5EF4-FFF2-40B4-BE49-F238E27FC236}">
                <a16:creationId xmlns:a16="http://schemas.microsoft.com/office/drawing/2014/main" id="{E94A9EE6-B178-1FBE-904B-10A8659DB305}"/>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DBLM (Dynamic Business Logic Manager)</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sp>
        <p:nvSpPr>
          <p:cNvPr id="7" name="직사각형 6">
            <a:extLst>
              <a:ext uri="{FF2B5EF4-FFF2-40B4-BE49-F238E27FC236}">
                <a16:creationId xmlns:a16="http://schemas.microsoft.com/office/drawing/2014/main" id="{E532FE74-666E-0212-0E87-FD9A78BE0F7E}"/>
              </a:ext>
            </a:extLst>
          </p:cNvPr>
          <p:cNvSpPr/>
          <p:nvPr/>
        </p:nvSpPr>
        <p:spPr>
          <a:xfrm>
            <a:off x="6835176" y="4533692"/>
            <a:ext cx="1073597" cy="331314"/>
          </a:xfrm>
          <a:prstGeom prst="rect">
            <a:avLst/>
          </a:prstGeom>
          <a:solidFill>
            <a:srgbClr val="FFFFFF"/>
          </a:solidFill>
          <a:ln w="158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rPr>
              <a:t>비즈니스 로직</a:t>
            </a:r>
            <a:endPar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rPr>
              <a:t>Trace Data Collect Executor</a:t>
            </a:r>
            <a:endPar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8" name="직사각형 7">
            <a:extLst>
              <a:ext uri="{FF2B5EF4-FFF2-40B4-BE49-F238E27FC236}">
                <a16:creationId xmlns:a16="http://schemas.microsoft.com/office/drawing/2014/main" id="{60648DC8-713F-7085-295E-75816E39832A}"/>
              </a:ext>
            </a:extLst>
          </p:cNvPr>
          <p:cNvSpPr/>
          <p:nvPr/>
        </p:nvSpPr>
        <p:spPr>
          <a:xfrm>
            <a:off x="6734816" y="4429834"/>
            <a:ext cx="1073597" cy="331314"/>
          </a:xfrm>
          <a:prstGeom prst="rect">
            <a:avLst/>
          </a:prstGeom>
          <a:solidFill>
            <a:srgbClr val="FFFFFF"/>
          </a:solidFill>
          <a:ln w="158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rPr>
              <a:t>비즈니스 로직</a:t>
            </a:r>
            <a:endPar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rPr>
              <a:t>Trace Data Collect Executor</a:t>
            </a:r>
            <a:endPar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10" name="직사각형 9">
            <a:extLst>
              <a:ext uri="{FF2B5EF4-FFF2-40B4-BE49-F238E27FC236}">
                <a16:creationId xmlns:a16="http://schemas.microsoft.com/office/drawing/2014/main" id="{529C1F8A-09CF-D626-3C37-C5D146208BA4}"/>
              </a:ext>
            </a:extLst>
          </p:cNvPr>
          <p:cNvSpPr/>
          <p:nvPr/>
        </p:nvSpPr>
        <p:spPr>
          <a:xfrm>
            <a:off x="4771645" y="3689433"/>
            <a:ext cx="4666433" cy="423555"/>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1050" b="1" i="0" u="none" strike="noStrike" kern="1200" cap="none" spc="0" normalizeH="0" baseline="0" noProof="0" dirty="0">
                <a:ln>
                  <a:noFill/>
                </a:ln>
                <a:solidFill>
                  <a:srgbClr val="000000"/>
                </a:solidFill>
                <a:effectLst/>
                <a:uLnTx/>
                <a:uFillTx/>
                <a:latin typeface="Arial"/>
                <a:ea typeface="맑은 고딕" pitchFamily="50" charset="-127"/>
                <a:cs typeface="Arial"/>
              </a:rPr>
              <a:t>Business Process</a:t>
            </a:r>
            <a:endParaRPr kumimoji="1" lang="ko-KR" altLang="en-US" sz="1050" b="1"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11" name="직사각형 10">
            <a:extLst>
              <a:ext uri="{FF2B5EF4-FFF2-40B4-BE49-F238E27FC236}">
                <a16:creationId xmlns:a16="http://schemas.microsoft.com/office/drawing/2014/main" id="{9ABB827D-0FDF-2A92-8237-CE1491524799}"/>
              </a:ext>
            </a:extLst>
          </p:cNvPr>
          <p:cNvSpPr/>
          <p:nvPr/>
        </p:nvSpPr>
        <p:spPr>
          <a:xfrm>
            <a:off x="6634456" y="4368341"/>
            <a:ext cx="1073597" cy="331314"/>
          </a:xfrm>
          <a:prstGeom prst="rect">
            <a:avLst/>
          </a:prstGeom>
          <a:solidFill>
            <a:srgbClr val="FFFFFF"/>
          </a:solidFill>
          <a:ln w="158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rPr>
              <a:t>비즈니스 로직</a:t>
            </a:r>
            <a:endPar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rPr>
              <a:t>Trace Data Collect Executor</a:t>
            </a:r>
            <a:endPar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13" name="Google Shape;1063;p234">
            <a:extLst>
              <a:ext uri="{FF2B5EF4-FFF2-40B4-BE49-F238E27FC236}">
                <a16:creationId xmlns:a16="http://schemas.microsoft.com/office/drawing/2014/main" id="{A4A32FDA-A265-721D-CD3F-D44FB5F06ECA}"/>
              </a:ext>
            </a:extLst>
          </p:cNvPr>
          <p:cNvSpPr/>
          <p:nvPr/>
        </p:nvSpPr>
        <p:spPr>
          <a:xfrm>
            <a:off x="3276912" y="4990583"/>
            <a:ext cx="1376083" cy="497326"/>
          </a:xfrm>
          <a:prstGeom prst="roundRect">
            <a:avLst>
              <a:gd name="adj" fmla="val 11845"/>
            </a:avLst>
          </a:prstGeom>
          <a:solidFill>
            <a:srgbClr val="00CC99">
              <a:lumMod val="20000"/>
              <a:lumOff val="80000"/>
            </a:srgbClr>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b="0" i="0" u="none" strike="noStrike" kern="1200" cap="none" spc="0" normalizeH="0" baseline="0" noProof="0" dirty="0">
                <a:ln>
                  <a:noFill/>
                </a:ln>
                <a:solidFill>
                  <a:srgbClr val="000000"/>
                </a:solidFill>
                <a:effectLst/>
                <a:uLnTx/>
                <a:uFillTx/>
                <a:latin typeface="Arial"/>
                <a:ea typeface="Arial"/>
                <a:cs typeface="Arial"/>
                <a:sym typeface="Arial"/>
              </a:rPr>
              <a:t>Ref &amp; Meta Data </a:t>
            </a:r>
          </a:p>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b="0" i="0" u="none" strike="noStrike" kern="1200" cap="none" spc="0" normalizeH="0" baseline="0" noProof="0" dirty="0">
                <a:ln>
                  <a:noFill/>
                </a:ln>
                <a:solidFill>
                  <a:srgbClr val="000000"/>
                </a:solidFill>
                <a:effectLst/>
                <a:uLnTx/>
                <a:uFillTx/>
                <a:latin typeface="Arial"/>
                <a:ea typeface="Arial"/>
                <a:cs typeface="Arial"/>
                <a:sym typeface="Arial"/>
              </a:rPr>
              <a:t>Artifact Repository</a:t>
            </a:r>
            <a:r>
              <a:rPr kumimoji="1" lang="ko-KR" altLang="en-US" sz="800" b="0" i="0" u="none" strike="noStrike" kern="1200" cap="none" spc="0" normalizeH="0" baseline="0" noProof="0" dirty="0">
                <a:ln>
                  <a:noFill/>
                </a:ln>
                <a:solidFill>
                  <a:srgbClr val="000000"/>
                </a:solidFill>
                <a:effectLst/>
                <a:uLnTx/>
                <a:uFillTx/>
                <a:latin typeface="Arial"/>
                <a:ea typeface="Arial"/>
                <a:cs typeface="Arial"/>
                <a:sym typeface="Arial"/>
              </a:rPr>
              <a:t>ㄴ</a:t>
            </a:r>
            <a:endParaRPr kumimoji="1" sz="800"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4" name="직사각형 13">
            <a:extLst>
              <a:ext uri="{FF2B5EF4-FFF2-40B4-BE49-F238E27FC236}">
                <a16:creationId xmlns:a16="http://schemas.microsoft.com/office/drawing/2014/main" id="{13983EB8-B471-55B2-B90E-F1F88E96A9F6}"/>
              </a:ext>
            </a:extLst>
          </p:cNvPr>
          <p:cNvSpPr/>
          <p:nvPr/>
        </p:nvSpPr>
        <p:spPr>
          <a:xfrm>
            <a:off x="6492273" y="5029051"/>
            <a:ext cx="1561402" cy="458858"/>
          </a:xfrm>
          <a:prstGeom prst="rect">
            <a:avLst/>
          </a:prstGeom>
          <a:solidFill>
            <a:srgbClr val="0070C0"/>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1" i="0" u="none" strike="noStrike" kern="1200" cap="none" spc="0" normalizeH="0" baseline="0" noProof="0" dirty="0">
                <a:ln>
                  <a:noFill/>
                </a:ln>
                <a:solidFill>
                  <a:schemeClr val="bg1"/>
                </a:solidFill>
                <a:effectLst/>
                <a:uLnTx/>
                <a:uFillTx/>
                <a:latin typeface="맑은 고딕" pitchFamily="50" charset="-127"/>
                <a:ea typeface="맑은 고딕" pitchFamily="50" charset="-127"/>
                <a:cs typeface="Arial"/>
              </a:rPr>
              <a:t>Dynamic </a:t>
            </a:r>
            <a:r>
              <a:rPr kumimoji="1" lang="en-US" altLang="ko-KR" sz="900" b="1" kern="1200" dirty="0">
                <a:solidFill>
                  <a:schemeClr val="bg1"/>
                </a:solidFill>
                <a:latin typeface="맑은 고딕" pitchFamily="50" charset="-127"/>
                <a:ea typeface="맑은 고딕" pitchFamily="50" charset="-127"/>
                <a:cs typeface="Arial"/>
              </a:rPr>
              <a:t>Business</a:t>
            </a:r>
            <a:r>
              <a:rPr kumimoji="1" lang="ko-KR" altLang="en-US" sz="900" b="1" kern="1200" dirty="0">
                <a:solidFill>
                  <a:schemeClr val="bg1"/>
                </a:solidFill>
                <a:latin typeface="맑은 고딕" pitchFamily="50" charset="-127"/>
                <a:ea typeface="맑은 고딕" pitchFamily="50" charset="-127"/>
                <a:cs typeface="Arial"/>
              </a:rPr>
              <a:t> </a:t>
            </a:r>
            <a:r>
              <a:rPr kumimoji="1" lang="en-US" altLang="ko-KR" sz="900" b="1" kern="1200" dirty="0">
                <a:solidFill>
                  <a:schemeClr val="bg1"/>
                </a:solidFill>
                <a:latin typeface="맑은 고딕" pitchFamily="50" charset="-127"/>
                <a:ea typeface="맑은 고딕" pitchFamily="50" charset="-127"/>
                <a:cs typeface="Arial"/>
              </a:rPr>
              <a:t>Logic</a:t>
            </a:r>
            <a:r>
              <a:rPr kumimoji="1" lang="en-US" altLang="ko-KR" sz="900" b="1" i="0" u="none" strike="noStrike" kern="1200" cap="none" spc="0" normalizeH="0" baseline="0" noProof="0" dirty="0">
                <a:ln>
                  <a:noFill/>
                </a:ln>
                <a:solidFill>
                  <a:schemeClr val="bg1"/>
                </a:solidFill>
                <a:effectLst/>
                <a:uLnTx/>
                <a:uFillTx/>
                <a:latin typeface="맑은 고딕" pitchFamily="50" charset="-127"/>
                <a:ea typeface="맑은 고딕" pitchFamily="50" charset="-127"/>
                <a:cs typeface="Arial"/>
              </a:rPr>
              <a:t> Manager</a:t>
            </a:r>
          </a:p>
        </p:txBody>
      </p:sp>
      <p:sp>
        <p:nvSpPr>
          <p:cNvPr id="15" name="화살표: 오른쪽으로 구부러짐 14">
            <a:extLst>
              <a:ext uri="{FF2B5EF4-FFF2-40B4-BE49-F238E27FC236}">
                <a16:creationId xmlns:a16="http://schemas.microsoft.com/office/drawing/2014/main" id="{EB707179-54A4-6081-0D17-CD922415EC66}"/>
              </a:ext>
            </a:extLst>
          </p:cNvPr>
          <p:cNvSpPr/>
          <p:nvPr/>
        </p:nvSpPr>
        <p:spPr bwMode="auto">
          <a:xfrm rot="10800000">
            <a:off x="7116714" y="4782007"/>
            <a:ext cx="237910" cy="302017"/>
          </a:xfrm>
          <a:prstGeom prst="curvedRightArrow">
            <a:avLst/>
          </a:prstGeom>
          <a:solidFill>
            <a:srgbClr val="FFFFFF"/>
          </a:solidFill>
          <a:ln w="6350"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400" b="1" i="0" u="none" strike="noStrike" kern="1200" cap="none" spc="0" normalizeH="0" baseline="0" noProof="0">
              <a:ln>
                <a:noFill/>
              </a:ln>
              <a:solidFill>
                <a:srgbClr val="000000"/>
              </a:solidFill>
              <a:effectLst/>
              <a:uLnTx/>
              <a:uFillTx/>
              <a:latin typeface="Arial" pitchFamily="34" charset="0"/>
              <a:ea typeface="맑은 고딕" pitchFamily="50" charset="-127"/>
              <a:cs typeface="+mn-cs"/>
            </a:endParaRPr>
          </a:p>
        </p:txBody>
      </p:sp>
      <p:sp>
        <p:nvSpPr>
          <p:cNvPr id="23" name="직사각형 22">
            <a:extLst>
              <a:ext uri="{FF2B5EF4-FFF2-40B4-BE49-F238E27FC236}">
                <a16:creationId xmlns:a16="http://schemas.microsoft.com/office/drawing/2014/main" id="{115AE1FD-A840-44D6-E8F4-C29A25461966}"/>
              </a:ext>
            </a:extLst>
          </p:cNvPr>
          <p:cNvSpPr/>
          <p:nvPr/>
        </p:nvSpPr>
        <p:spPr>
          <a:xfrm>
            <a:off x="4757207" y="5029052"/>
            <a:ext cx="1624046"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a:ln>
                  <a:noFill/>
                </a:ln>
                <a:solidFill>
                  <a:srgbClr val="000000"/>
                </a:solidFill>
                <a:effectLst/>
                <a:uLnTx/>
                <a:uFillTx/>
                <a:latin typeface="맑은 고딕" pitchFamily="50" charset="-127"/>
                <a:ea typeface="맑은 고딕" pitchFamily="50" charset="-127"/>
                <a:cs typeface="Arial"/>
              </a:rPr>
              <a:t>Persistence Data Manager</a:t>
            </a:r>
            <a:endPar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endParaRPr>
          </a:p>
        </p:txBody>
      </p:sp>
      <p:sp>
        <p:nvSpPr>
          <p:cNvPr id="36" name="직사각형 35">
            <a:extLst>
              <a:ext uri="{FF2B5EF4-FFF2-40B4-BE49-F238E27FC236}">
                <a16:creationId xmlns:a16="http://schemas.microsoft.com/office/drawing/2014/main" id="{569263C8-CA72-8E9B-3EC5-B6450A30FAB6}"/>
              </a:ext>
            </a:extLst>
          </p:cNvPr>
          <p:cNvSpPr/>
          <p:nvPr/>
        </p:nvSpPr>
        <p:spPr>
          <a:xfrm>
            <a:off x="8162171" y="5030703"/>
            <a:ext cx="1261470" cy="45221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a:ln>
                  <a:noFill/>
                </a:ln>
                <a:solidFill>
                  <a:srgbClr val="000000"/>
                </a:solidFill>
                <a:effectLst/>
                <a:uLnTx/>
                <a:uFillTx/>
                <a:latin typeface="맑은 고딕" pitchFamily="50" charset="-127"/>
                <a:ea typeface="맑은 고딕" pitchFamily="50" charset="-127"/>
                <a:cs typeface="Arial"/>
              </a:rPr>
              <a:t>Log Manager</a:t>
            </a:r>
            <a:endPar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endParaRPr>
          </a:p>
        </p:txBody>
      </p:sp>
      <p:sp>
        <p:nvSpPr>
          <p:cNvPr id="37" name="직사각형 36">
            <a:extLst>
              <a:ext uri="{FF2B5EF4-FFF2-40B4-BE49-F238E27FC236}">
                <a16:creationId xmlns:a16="http://schemas.microsoft.com/office/drawing/2014/main" id="{1F9ACCCA-E56A-39E0-B16D-B3EE3F38C182}"/>
              </a:ext>
            </a:extLst>
          </p:cNvPr>
          <p:cNvSpPr/>
          <p:nvPr/>
        </p:nvSpPr>
        <p:spPr>
          <a:xfrm>
            <a:off x="3280327" y="3096836"/>
            <a:ext cx="1398128"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맑은 고딕" pitchFamily="50" charset="-127"/>
                <a:ea typeface="맑은 고딕" pitchFamily="50" charset="-127"/>
                <a:cs typeface="Arial"/>
              </a:rPr>
              <a:t>Activator</a:t>
            </a:r>
          </a:p>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맑은 고딕" pitchFamily="50" charset="-127"/>
                <a:ea typeface="맑은 고딕" pitchFamily="50" charset="-127"/>
                <a:cs typeface="Arial"/>
              </a:rPr>
              <a:t>(Start-up &amp; Shutdown)</a:t>
            </a:r>
            <a:endPar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endParaRPr>
          </a:p>
        </p:txBody>
      </p:sp>
      <p:sp>
        <p:nvSpPr>
          <p:cNvPr id="38" name="직사각형 37">
            <a:extLst>
              <a:ext uri="{FF2B5EF4-FFF2-40B4-BE49-F238E27FC236}">
                <a16:creationId xmlns:a16="http://schemas.microsoft.com/office/drawing/2014/main" id="{C75534E2-34CA-769F-8D1E-FB675A9195B4}"/>
              </a:ext>
            </a:extLst>
          </p:cNvPr>
          <p:cNvSpPr/>
          <p:nvPr/>
        </p:nvSpPr>
        <p:spPr>
          <a:xfrm>
            <a:off x="3282752" y="4355706"/>
            <a:ext cx="1376083"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rPr>
              <a:t>Meta Data Manager</a:t>
            </a:r>
          </a:p>
        </p:txBody>
      </p:sp>
      <p:sp>
        <p:nvSpPr>
          <p:cNvPr id="39" name="직사각형 38">
            <a:extLst>
              <a:ext uri="{FF2B5EF4-FFF2-40B4-BE49-F238E27FC236}">
                <a16:creationId xmlns:a16="http://schemas.microsoft.com/office/drawing/2014/main" id="{C50A0A6B-2548-B856-A775-E24E218908D6}"/>
              </a:ext>
            </a:extLst>
          </p:cNvPr>
          <p:cNvSpPr/>
          <p:nvPr/>
        </p:nvSpPr>
        <p:spPr>
          <a:xfrm>
            <a:off x="4787422" y="3095406"/>
            <a:ext cx="2030316"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맑은 고딕" pitchFamily="50" charset="-127"/>
                <a:ea typeface="맑은 고딕" pitchFamily="50" charset="-127"/>
                <a:cs typeface="Arial"/>
              </a:rPr>
              <a:t>Application &amp; Service Controller</a:t>
            </a:r>
            <a:endPar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endParaRPr>
          </a:p>
        </p:txBody>
      </p:sp>
      <p:sp>
        <p:nvSpPr>
          <p:cNvPr id="41" name="화살표: 위쪽/아래쪽 40">
            <a:extLst>
              <a:ext uri="{FF2B5EF4-FFF2-40B4-BE49-F238E27FC236}">
                <a16:creationId xmlns:a16="http://schemas.microsoft.com/office/drawing/2014/main" id="{7AABA41D-8158-8988-5B89-9397BD7B29AA}"/>
              </a:ext>
            </a:extLst>
          </p:cNvPr>
          <p:cNvSpPr/>
          <p:nvPr/>
        </p:nvSpPr>
        <p:spPr>
          <a:xfrm>
            <a:off x="7164778" y="4029064"/>
            <a:ext cx="141779" cy="38423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43" name="화살표: 위쪽/아래쪽 42">
            <a:extLst>
              <a:ext uri="{FF2B5EF4-FFF2-40B4-BE49-F238E27FC236}">
                <a16:creationId xmlns:a16="http://schemas.microsoft.com/office/drawing/2014/main" id="{13840A83-7D21-5745-C774-E117C94FA539}"/>
              </a:ext>
            </a:extLst>
          </p:cNvPr>
          <p:cNvSpPr/>
          <p:nvPr/>
        </p:nvSpPr>
        <p:spPr>
          <a:xfrm>
            <a:off x="8701732" y="4110723"/>
            <a:ext cx="159550" cy="957150"/>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46" name="화살표: 굽음 45">
            <a:extLst>
              <a:ext uri="{FF2B5EF4-FFF2-40B4-BE49-F238E27FC236}">
                <a16:creationId xmlns:a16="http://schemas.microsoft.com/office/drawing/2014/main" id="{FB8FDB67-220B-F829-75D5-8EF7AFA4F3A5}"/>
              </a:ext>
            </a:extLst>
          </p:cNvPr>
          <p:cNvSpPr/>
          <p:nvPr/>
        </p:nvSpPr>
        <p:spPr>
          <a:xfrm flipH="1">
            <a:off x="4558700" y="4558903"/>
            <a:ext cx="562598" cy="571114"/>
          </a:xfrm>
          <a:prstGeom prst="bentArrow">
            <a:avLst>
              <a:gd name="adj1" fmla="val 15539"/>
              <a:gd name="adj2" fmla="val 17281"/>
              <a:gd name="adj3" fmla="val 23994"/>
              <a:gd name="adj4" fmla="val 21871"/>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solidFill>
                <a:schemeClr val="tx1"/>
              </a:solidFill>
              <a:latin typeface="맑은 고딕" panose="020B0503020000020004" pitchFamily="50" charset="-127"/>
              <a:ea typeface="맑은 고딕" panose="020B0503020000020004" pitchFamily="50" charset="-127"/>
            </a:endParaRPr>
          </a:p>
        </p:txBody>
      </p:sp>
      <p:sp>
        <p:nvSpPr>
          <p:cNvPr id="47" name="Google Shape;1059;p234">
            <a:extLst>
              <a:ext uri="{FF2B5EF4-FFF2-40B4-BE49-F238E27FC236}">
                <a16:creationId xmlns:a16="http://schemas.microsoft.com/office/drawing/2014/main" id="{70E0DD95-2498-2C5A-AE34-B43F120D4CE8}"/>
              </a:ext>
            </a:extLst>
          </p:cNvPr>
          <p:cNvSpPr/>
          <p:nvPr/>
        </p:nvSpPr>
        <p:spPr>
          <a:xfrm>
            <a:off x="5017718" y="2291788"/>
            <a:ext cx="1508205" cy="236794"/>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ts val="0"/>
              </a:spcBef>
              <a:spcAft>
                <a:spcPts val="0"/>
              </a:spcAft>
              <a:buClr>
                <a:srgbClr val="000000"/>
              </a:buClr>
              <a:buSzPts val="1600"/>
              <a:buFont typeface="Arial"/>
              <a:buNone/>
              <a:tabLst/>
              <a:defRPr/>
            </a:pPr>
            <a:r>
              <a:rPr kumimoji="1" lang="en-US" altLang="ko-KR" sz="900" b="1" kern="1200" dirty="0">
                <a:solidFill>
                  <a:srgbClr val="000000"/>
                </a:solidFill>
                <a:latin typeface="맑은 고딕" pitchFamily="50" charset="-127"/>
                <a:ea typeface="맑은 고딕" pitchFamily="50" charset="-127"/>
                <a:cs typeface="Arial"/>
                <a:sym typeface="Arial"/>
              </a:rPr>
              <a:t>API Gateway/ EMS</a:t>
            </a:r>
            <a:endParaRPr kumimoji="1" sz="8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sym typeface="Arial"/>
            </a:endParaRPr>
          </a:p>
        </p:txBody>
      </p:sp>
      <p:sp>
        <p:nvSpPr>
          <p:cNvPr id="49" name="화살표: 위쪽/아래쪽 48">
            <a:extLst>
              <a:ext uri="{FF2B5EF4-FFF2-40B4-BE49-F238E27FC236}">
                <a16:creationId xmlns:a16="http://schemas.microsoft.com/office/drawing/2014/main" id="{901509FE-CDD5-8AF4-0682-B307EF0FE85D}"/>
              </a:ext>
            </a:extLst>
          </p:cNvPr>
          <p:cNvSpPr/>
          <p:nvPr/>
        </p:nvSpPr>
        <p:spPr>
          <a:xfrm>
            <a:off x="3932363" y="4688417"/>
            <a:ext cx="140017" cy="379456"/>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50" name="직사각형 49">
            <a:extLst>
              <a:ext uri="{FF2B5EF4-FFF2-40B4-BE49-F238E27FC236}">
                <a16:creationId xmlns:a16="http://schemas.microsoft.com/office/drawing/2014/main" id="{0CF1B5A1-4B7D-E2B5-322B-37AE1C05A825}"/>
              </a:ext>
            </a:extLst>
          </p:cNvPr>
          <p:cNvSpPr/>
          <p:nvPr/>
        </p:nvSpPr>
        <p:spPr>
          <a:xfrm>
            <a:off x="3276121" y="3702075"/>
            <a:ext cx="1406540" cy="406799"/>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Arial"/>
                <a:ea typeface="맑은 고딕" pitchFamily="50" charset="-127"/>
                <a:cs typeface="Arial"/>
              </a:rPr>
              <a:t>Message Receiver</a:t>
            </a:r>
            <a:endParaRPr kumimoji="1" lang="ko-KR" altLang="en-US" sz="90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grpSp>
        <p:nvGrpSpPr>
          <p:cNvPr id="52" name="그룹 51">
            <a:extLst>
              <a:ext uri="{FF2B5EF4-FFF2-40B4-BE49-F238E27FC236}">
                <a16:creationId xmlns:a16="http://schemas.microsoft.com/office/drawing/2014/main" id="{C6A65152-4795-FF0F-5075-F071F21EEA45}"/>
              </a:ext>
            </a:extLst>
          </p:cNvPr>
          <p:cNvGrpSpPr/>
          <p:nvPr/>
        </p:nvGrpSpPr>
        <p:grpSpPr>
          <a:xfrm>
            <a:off x="794810" y="1843052"/>
            <a:ext cx="326279" cy="418322"/>
            <a:chOff x="3775642" y="1930207"/>
            <a:chExt cx="583592" cy="680457"/>
          </a:xfrm>
        </p:grpSpPr>
        <p:pic>
          <p:nvPicPr>
            <p:cNvPr id="53" name="그래픽 52" descr="교사">
              <a:extLst>
                <a:ext uri="{FF2B5EF4-FFF2-40B4-BE49-F238E27FC236}">
                  <a16:creationId xmlns:a16="http://schemas.microsoft.com/office/drawing/2014/main" id="{7D439F4E-E569-6FA6-5D80-3AA38EFDEEA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1248" y="1930207"/>
              <a:ext cx="417986" cy="417986"/>
            </a:xfrm>
            <a:prstGeom prst="rect">
              <a:avLst/>
            </a:prstGeom>
          </p:spPr>
        </p:pic>
        <p:pic>
          <p:nvPicPr>
            <p:cNvPr id="54" name="그래픽 53" descr="교사">
              <a:extLst>
                <a:ext uri="{FF2B5EF4-FFF2-40B4-BE49-F238E27FC236}">
                  <a16:creationId xmlns:a16="http://schemas.microsoft.com/office/drawing/2014/main" id="{59D169B4-D08E-63B3-E195-1F07FD1AE0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1248" y="2192678"/>
              <a:ext cx="417986" cy="417986"/>
            </a:xfrm>
            <a:prstGeom prst="rect">
              <a:avLst/>
            </a:prstGeom>
          </p:spPr>
        </p:pic>
        <p:pic>
          <p:nvPicPr>
            <p:cNvPr id="55" name="그래픽 54" descr="교사">
              <a:extLst>
                <a:ext uri="{FF2B5EF4-FFF2-40B4-BE49-F238E27FC236}">
                  <a16:creationId xmlns:a16="http://schemas.microsoft.com/office/drawing/2014/main" id="{FB2E20D8-9F60-8E48-66B0-577DAF09F1B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75642" y="2085721"/>
              <a:ext cx="417986" cy="417986"/>
            </a:xfrm>
            <a:prstGeom prst="rect">
              <a:avLst/>
            </a:prstGeom>
          </p:spPr>
        </p:pic>
      </p:grpSp>
      <p:sp>
        <p:nvSpPr>
          <p:cNvPr id="65" name="원통형 64">
            <a:extLst>
              <a:ext uri="{FF2B5EF4-FFF2-40B4-BE49-F238E27FC236}">
                <a16:creationId xmlns:a16="http://schemas.microsoft.com/office/drawing/2014/main" id="{211C035B-1C6B-DBE8-BB09-4F44F648C88B}"/>
              </a:ext>
            </a:extLst>
          </p:cNvPr>
          <p:cNvSpPr/>
          <p:nvPr/>
        </p:nvSpPr>
        <p:spPr bwMode="auto">
          <a:xfrm rot="5400000">
            <a:off x="5884622" y="1929386"/>
            <a:ext cx="162547" cy="7837439"/>
          </a:xfrm>
          <a:prstGeom prst="can">
            <a:avLst>
              <a:gd name="adj" fmla="val 18682"/>
            </a:avLst>
          </a:prstGeom>
          <a:solidFill>
            <a:schemeClr val="bg1">
              <a:alpha val="9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66" name="그룹 65">
            <a:extLst>
              <a:ext uri="{FF2B5EF4-FFF2-40B4-BE49-F238E27FC236}">
                <a16:creationId xmlns:a16="http://schemas.microsoft.com/office/drawing/2014/main" id="{7111AA4E-016B-32FE-0530-E5BA225E9018}"/>
              </a:ext>
            </a:extLst>
          </p:cNvPr>
          <p:cNvGrpSpPr/>
          <p:nvPr/>
        </p:nvGrpSpPr>
        <p:grpSpPr>
          <a:xfrm>
            <a:off x="6943253" y="6064835"/>
            <a:ext cx="965520" cy="576558"/>
            <a:chOff x="5683283" y="5744485"/>
            <a:chExt cx="965520" cy="652495"/>
          </a:xfrm>
        </p:grpSpPr>
        <p:sp>
          <p:nvSpPr>
            <p:cNvPr id="67" name="원통형 66">
              <a:extLst>
                <a:ext uri="{FF2B5EF4-FFF2-40B4-BE49-F238E27FC236}">
                  <a16:creationId xmlns:a16="http://schemas.microsoft.com/office/drawing/2014/main" id="{5A7C9DA8-DDCF-3A1E-4EDA-383921CB4A07}"/>
                </a:ext>
              </a:extLst>
            </p:cNvPr>
            <p:cNvSpPr/>
            <p:nvPr/>
          </p:nvSpPr>
          <p:spPr bwMode="auto">
            <a:xfrm>
              <a:off x="5683283" y="5744485"/>
              <a:ext cx="965520" cy="652495"/>
            </a:xfrm>
            <a:prstGeom prst="can">
              <a:avLst/>
            </a:prstGeom>
            <a:solidFill>
              <a:schemeClr val="accent3">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68" name="TextBox 67">
              <a:extLst>
                <a:ext uri="{FF2B5EF4-FFF2-40B4-BE49-F238E27FC236}">
                  <a16:creationId xmlns:a16="http://schemas.microsoft.com/office/drawing/2014/main" id="{9703AF82-67E3-C8A9-326F-D99A3FF2B5C9}"/>
                </a:ext>
              </a:extLst>
            </p:cNvPr>
            <p:cNvSpPr txBox="1"/>
            <p:nvPr/>
          </p:nvSpPr>
          <p:spPr>
            <a:xfrm>
              <a:off x="5687646" y="5966014"/>
              <a:ext cx="961157" cy="315471"/>
            </a:xfrm>
            <a:prstGeom prst="rect">
              <a:avLst/>
            </a:prstGeom>
            <a:noFill/>
          </p:spPr>
          <p:txBody>
            <a:bodyPr wrap="square" lIns="0" tIns="0" rIns="0" bIns="0" rtlCol="0">
              <a:spAutoFit/>
            </a:bodyPr>
            <a:lstStyle/>
            <a:p>
              <a:pPr algn="ctr"/>
              <a:r>
                <a:rPr lang="en-US" altLang="ko-KR" sz="1050" b="1" dirty="0"/>
                <a:t>Master</a:t>
              </a:r>
              <a:r>
                <a:rPr lang="ko-KR" altLang="en-US" sz="1050" b="1" dirty="0"/>
                <a:t> </a:t>
              </a:r>
              <a:r>
                <a:rPr lang="en-US" altLang="ko-KR" sz="1050" b="1" dirty="0"/>
                <a:t>DB </a:t>
              </a:r>
            </a:p>
            <a:p>
              <a:pPr algn="ctr"/>
              <a:r>
                <a:rPr lang="en-US" altLang="ko-KR" sz="1000" dirty="0"/>
                <a:t>Business Logic</a:t>
              </a:r>
            </a:p>
          </p:txBody>
        </p:sp>
      </p:grpSp>
      <p:grpSp>
        <p:nvGrpSpPr>
          <p:cNvPr id="69" name="그룹 68">
            <a:extLst>
              <a:ext uri="{FF2B5EF4-FFF2-40B4-BE49-F238E27FC236}">
                <a16:creationId xmlns:a16="http://schemas.microsoft.com/office/drawing/2014/main" id="{8D859A36-192D-7322-3071-31284623C2A8}"/>
              </a:ext>
            </a:extLst>
          </p:cNvPr>
          <p:cNvGrpSpPr/>
          <p:nvPr/>
        </p:nvGrpSpPr>
        <p:grpSpPr>
          <a:xfrm>
            <a:off x="5762922" y="6091566"/>
            <a:ext cx="976089" cy="576558"/>
            <a:chOff x="3076393" y="5730069"/>
            <a:chExt cx="976089" cy="794461"/>
          </a:xfrm>
        </p:grpSpPr>
        <p:sp>
          <p:nvSpPr>
            <p:cNvPr id="70" name="원통형 69">
              <a:extLst>
                <a:ext uri="{FF2B5EF4-FFF2-40B4-BE49-F238E27FC236}">
                  <a16:creationId xmlns:a16="http://schemas.microsoft.com/office/drawing/2014/main" id="{761EBEF7-8DDF-5CE7-4C88-5FF7366A8DA7}"/>
                </a:ext>
              </a:extLst>
            </p:cNvPr>
            <p:cNvSpPr/>
            <p:nvPr/>
          </p:nvSpPr>
          <p:spPr bwMode="auto">
            <a:xfrm>
              <a:off x="3086962" y="5730069"/>
              <a:ext cx="965520" cy="79446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71" name="TextBox 70">
              <a:extLst>
                <a:ext uri="{FF2B5EF4-FFF2-40B4-BE49-F238E27FC236}">
                  <a16:creationId xmlns:a16="http://schemas.microsoft.com/office/drawing/2014/main" id="{D61F2C8C-1716-5CDD-599F-A9152A2DB7AE}"/>
                </a:ext>
              </a:extLst>
            </p:cNvPr>
            <p:cNvSpPr txBox="1"/>
            <p:nvPr/>
          </p:nvSpPr>
          <p:spPr>
            <a:xfrm>
              <a:off x="3076393" y="5992747"/>
              <a:ext cx="965519" cy="315471"/>
            </a:xfrm>
            <a:prstGeom prst="rect">
              <a:avLst/>
            </a:prstGeom>
            <a:noFill/>
          </p:spPr>
          <p:txBody>
            <a:bodyPr wrap="square" lIns="0" tIns="0" rIns="0" bIns="0" rtlCol="0">
              <a:spAutoFit/>
            </a:bodyPr>
            <a:lstStyle/>
            <a:p>
              <a:pPr algn="ctr"/>
              <a:r>
                <a:rPr lang="en-US" altLang="ko-KR" sz="1050" b="1" dirty="0"/>
                <a:t>File System</a:t>
              </a:r>
              <a:endParaRPr lang="en-US" altLang="ko-KR" sz="1000" dirty="0"/>
            </a:p>
            <a:p>
              <a:pPr algn="ctr"/>
              <a:r>
                <a:rPr lang="en-US" altLang="ko-KR" sz="1000" dirty="0"/>
                <a:t>Business Logic</a:t>
              </a:r>
            </a:p>
          </p:txBody>
        </p:sp>
      </p:grpSp>
      <p:sp>
        <p:nvSpPr>
          <p:cNvPr id="73" name="화살표: 위쪽/아래쪽 72">
            <a:extLst>
              <a:ext uri="{FF2B5EF4-FFF2-40B4-BE49-F238E27FC236}">
                <a16:creationId xmlns:a16="http://schemas.microsoft.com/office/drawing/2014/main" id="{A1076B9A-56DC-388B-E96C-BD1060D0C1DE}"/>
              </a:ext>
            </a:extLst>
          </p:cNvPr>
          <p:cNvSpPr/>
          <p:nvPr/>
        </p:nvSpPr>
        <p:spPr>
          <a:xfrm>
            <a:off x="7369702" y="5838629"/>
            <a:ext cx="152042" cy="31228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74" name="화살표: 위쪽/아래쪽 73">
            <a:extLst>
              <a:ext uri="{FF2B5EF4-FFF2-40B4-BE49-F238E27FC236}">
                <a16:creationId xmlns:a16="http://schemas.microsoft.com/office/drawing/2014/main" id="{A7A822CB-F521-0A2A-A89E-83D062158D53}"/>
              </a:ext>
            </a:extLst>
          </p:cNvPr>
          <p:cNvSpPr/>
          <p:nvPr/>
        </p:nvSpPr>
        <p:spPr>
          <a:xfrm>
            <a:off x="5693891" y="2497929"/>
            <a:ext cx="139918" cy="683378"/>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grpSp>
        <p:nvGrpSpPr>
          <p:cNvPr id="75" name="그룹 74">
            <a:extLst>
              <a:ext uri="{FF2B5EF4-FFF2-40B4-BE49-F238E27FC236}">
                <a16:creationId xmlns:a16="http://schemas.microsoft.com/office/drawing/2014/main" id="{D47C1750-4915-D93F-F8CB-8B11DF76A916}"/>
              </a:ext>
            </a:extLst>
          </p:cNvPr>
          <p:cNvGrpSpPr/>
          <p:nvPr/>
        </p:nvGrpSpPr>
        <p:grpSpPr>
          <a:xfrm>
            <a:off x="1071439" y="3571755"/>
            <a:ext cx="732103" cy="785989"/>
            <a:chOff x="5815061" y="2499220"/>
            <a:chExt cx="732103" cy="785989"/>
          </a:xfrm>
        </p:grpSpPr>
        <p:sp>
          <p:nvSpPr>
            <p:cNvPr id="76" name="원통형 75">
              <a:extLst>
                <a:ext uri="{FF2B5EF4-FFF2-40B4-BE49-F238E27FC236}">
                  <a16:creationId xmlns:a16="http://schemas.microsoft.com/office/drawing/2014/main" id="{51FDF472-A9B0-4B36-5A32-90B223F85E73}"/>
                </a:ext>
              </a:extLst>
            </p:cNvPr>
            <p:cNvSpPr/>
            <p:nvPr/>
          </p:nvSpPr>
          <p:spPr bwMode="auto">
            <a:xfrm rot="5400000">
              <a:off x="5788118" y="2526163"/>
              <a:ext cx="785989" cy="732103"/>
            </a:xfrm>
            <a:prstGeom prst="can">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77" name="TextBox 76">
              <a:extLst>
                <a:ext uri="{FF2B5EF4-FFF2-40B4-BE49-F238E27FC236}">
                  <a16:creationId xmlns:a16="http://schemas.microsoft.com/office/drawing/2014/main" id="{39FE0928-8FC6-7838-DF2E-3E3945FAEDEB}"/>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sp>
        <p:nvSpPr>
          <p:cNvPr id="78" name="화살표: 위쪽/아래쪽 77">
            <a:extLst>
              <a:ext uri="{FF2B5EF4-FFF2-40B4-BE49-F238E27FC236}">
                <a16:creationId xmlns:a16="http://schemas.microsoft.com/office/drawing/2014/main" id="{97AE4CD3-B1DC-07C9-FE64-C763CB488909}"/>
              </a:ext>
            </a:extLst>
          </p:cNvPr>
          <p:cNvSpPr/>
          <p:nvPr/>
        </p:nvSpPr>
        <p:spPr>
          <a:xfrm>
            <a:off x="6180230" y="5837723"/>
            <a:ext cx="152042" cy="31228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cxnSp>
        <p:nvCxnSpPr>
          <p:cNvPr id="79" name="연결선: 꺾임 78">
            <a:extLst>
              <a:ext uri="{FF2B5EF4-FFF2-40B4-BE49-F238E27FC236}">
                <a16:creationId xmlns:a16="http://schemas.microsoft.com/office/drawing/2014/main" id="{1121F788-52FE-2130-B57C-D5B9D73E0503}"/>
              </a:ext>
            </a:extLst>
          </p:cNvPr>
          <p:cNvCxnSpPr>
            <a:cxnSpLocks/>
            <a:stCxn id="47" idx="1"/>
            <a:endCxn id="76" idx="3"/>
          </p:cNvCxnSpPr>
          <p:nvPr/>
        </p:nvCxnSpPr>
        <p:spPr bwMode="auto">
          <a:xfrm rot="10800000" flipV="1">
            <a:off x="1071440" y="2410184"/>
            <a:ext cx="3946279" cy="1554565"/>
          </a:xfrm>
          <a:prstGeom prst="bentConnector3">
            <a:avLst>
              <a:gd name="adj1" fmla="val 106476"/>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sp>
        <p:nvSpPr>
          <p:cNvPr id="82" name="화살표: 위쪽/아래쪽 81">
            <a:extLst>
              <a:ext uri="{FF2B5EF4-FFF2-40B4-BE49-F238E27FC236}">
                <a16:creationId xmlns:a16="http://schemas.microsoft.com/office/drawing/2014/main" id="{CBCDBC27-B75B-E96A-4A46-A122FEF4DD68}"/>
              </a:ext>
            </a:extLst>
          </p:cNvPr>
          <p:cNvSpPr/>
          <p:nvPr/>
        </p:nvSpPr>
        <p:spPr>
          <a:xfrm>
            <a:off x="3935063" y="4025631"/>
            <a:ext cx="141779" cy="38423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cxnSp>
        <p:nvCxnSpPr>
          <p:cNvPr id="83" name="연결선: 꺾임 82">
            <a:extLst>
              <a:ext uri="{FF2B5EF4-FFF2-40B4-BE49-F238E27FC236}">
                <a16:creationId xmlns:a16="http://schemas.microsoft.com/office/drawing/2014/main" id="{EC266ECC-7918-80F8-4873-1F9BD7E4343C}"/>
              </a:ext>
            </a:extLst>
          </p:cNvPr>
          <p:cNvCxnSpPr>
            <a:cxnSpLocks/>
            <a:stCxn id="76" idx="1"/>
            <a:endCxn id="14" idx="2"/>
          </p:cNvCxnSpPr>
          <p:nvPr/>
        </p:nvCxnSpPr>
        <p:spPr bwMode="auto">
          <a:xfrm>
            <a:off x="1803542" y="3964750"/>
            <a:ext cx="5469432" cy="1523159"/>
          </a:xfrm>
          <a:prstGeom prst="bentConnector4">
            <a:avLst>
              <a:gd name="adj1" fmla="val 4425"/>
              <a:gd name="adj2" fmla="val 115008"/>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sp>
        <p:nvSpPr>
          <p:cNvPr id="99" name="화살표: 위쪽/아래쪽 98">
            <a:extLst>
              <a:ext uri="{FF2B5EF4-FFF2-40B4-BE49-F238E27FC236}">
                <a16:creationId xmlns:a16="http://schemas.microsoft.com/office/drawing/2014/main" id="{5D483C45-A18B-F2CB-61FD-A6B2548A4FFC}"/>
              </a:ext>
            </a:extLst>
          </p:cNvPr>
          <p:cNvSpPr/>
          <p:nvPr/>
        </p:nvSpPr>
        <p:spPr>
          <a:xfrm>
            <a:off x="7694584" y="5418654"/>
            <a:ext cx="159101" cy="380315"/>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cxnSp>
        <p:nvCxnSpPr>
          <p:cNvPr id="17" name="연결선: 꺾임 16">
            <a:extLst>
              <a:ext uri="{FF2B5EF4-FFF2-40B4-BE49-F238E27FC236}">
                <a16:creationId xmlns:a16="http://schemas.microsoft.com/office/drawing/2014/main" id="{DAB0D9C9-6710-53CE-043A-549823C3575E}"/>
              </a:ext>
            </a:extLst>
          </p:cNvPr>
          <p:cNvCxnSpPr>
            <a:cxnSpLocks/>
            <a:stCxn id="54" idx="3"/>
            <a:endCxn id="47" idx="0"/>
          </p:cNvCxnSpPr>
          <p:nvPr/>
        </p:nvCxnSpPr>
        <p:spPr bwMode="auto">
          <a:xfrm>
            <a:off x="1121089" y="2132892"/>
            <a:ext cx="4650732" cy="158896"/>
          </a:xfrm>
          <a:prstGeom prst="bentConnector2">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sp>
        <p:nvSpPr>
          <p:cNvPr id="18" name="화살표: 위쪽/아래쪽 48">
            <a:extLst>
              <a:ext uri="{FF2B5EF4-FFF2-40B4-BE49-F238E27FC236}">
                <a16:creationId xmlns:a16="http://schemas.microsoft.com/office/drawing/2014/main" id="{2533F917-5253-B647-DDB2-31C2E897A056}"/>
              </a:ext>
            </a:extLst>
          </p:cNvPr>
          <p:cNvSpPr/>
          <p:nvPr/>
        </p:nvSpPr>
        <p:spPr>
          <a:xfrm rot="16200000">
            <a:off x="5561871" y="3387366"/>
            <a:ext cx="212761" cy="2170552"/>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2618191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사각형: 둥근 모서리 36">
            <a:extLst>
              <a:ext uri="{FF2B5EF4-FFF2-40B4-BE49-F238E27FC236}">
                <a16:creationId xmlns:a16="http://schemas.microsoft.com/office/drawing/2014/main" id="{47E39988-2A66-9617-8840-B49BBF182C93}"/>
              </a:ext>
            </a:extLst>
          </p:cNvPr>
          <p:cNvSpPr/>
          <p:nvPr/>
        </p:nvSpPr>
        <p:spPr bwMode="auto">
          <a:xfrm>
            <a:off x="1917723" y="1838692"/>
            <a:ext cx="7068129" cy="4031373"/>
          </a:xfrm>
          <a:prstGeom prst="roundRect">
            <a:avLst>
              <a:gd name="adj" fmla="val 5232"/>
            </a:avLst>
          </a:prstGeom>
          <a:solidFill>
            <a:srgbClr val="FFFFFF"/>
          </a:solidFill>
          <a:ln w="1587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24" name="사각형: 둥근 모서리 123">
            <a:extLst>
              <a:ext uri="{FF2B5EF4-FFF2-40B4-BE49-F238E27FC236}">
                <a16:creationId xmlns:a16="http://schemas.microsoft.com/office/drawing/2014/main" id="{2E3DFB7F-54A1-7394-23B8-D7754FE6F403}"/>
              </a:ext>
            </a:extLst>
          </p:cNvPr>
          <p:cNvSpPr/>
          <p:nvPr/>
        </p:nvSpPr>
        <p:spPr>
          <a:xfrm>
            <a:off x="3936733" y="3041164"/>
            <a:ext cx="3968124" cy="2146673"/>
          </a:xfrm>
          <a:prstGeom prst="roundRect">
            <a:avLst>
              <a:gd name="adj" fmla="val 5594"/>
            </a:avLst>
          </a:prstGeom>
          <a:solidFill>
            <a:srgbClr val="C00000">
              <a:alpha val="14000"/>
            </a:srgbClr>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defTabSz="914400" rtl="0" fontAlgn="auto" latinLnBrk="0" hangingPunct="0">
              <a:lnSpc>
                <a:spcPct val="100000"/>
              </a:lnSpc>
              <a:spcBef>
                <a:spcPts val="0"/>
              </a:spcBef>
              <a:spcAft>
                <a:spcPts val="0"/>
              </a:spcAft>
              <a:buClrTx/>
              <a:buSzTx/>
              <a:buFontTx/>
              <a:buNone/>
              <a:tabLst/>
            </a:pPr>
            <a:r>
              <a:rPr lang="en-US" altLang="ko-KR" sz="1000" dirty="0">
                <a:latin typeface="맑은 고딕" panose="020B0503020000020004" pitchFamily="50" charset="-127"/>
                <a:ea typeface="맑은 고딕" panose="020B0503020000020004" pitchFamily="50" charset="-127"/>
              </a:rPr>
              <a:t>Meta Data Manager</a:t>
            </a:r>
            <a:endParaRPr lang="ko-KR" altLang="en-US" sz="1000" dirty="0">
              <a:latin typeface="맑은 고딕" panose="020B0503020000020004" pitchFamily="50" charset="-127"/>
              <a:ea typeface="맑은 고딕" panose="020B0503020000020004" pitchFamily="50" charset="-127"/>
            </a:endParaRPr>
          </a:p>
        </p:txBody>
      </p:sp>
      <p:cxnSp>
        <p:nvCxnSpPr>
          <p:cNvPr id="125" name="직선 연결선 124">
            <a:extLst>
              <a:ext uri="{FF2B5EF4-FFF2-40B4-BE49-F238E27FC236}">
                <a16:creationId xmlns:a16="http://schemas.microsoft.com/office/drawing/2014/main" id="{E3B7D8E7-4D37-DF27-3D99-220D871C72A7}"/>
              </a:ext>
            </a:extLst>
          </p:cNvPr>
          <p:cNvCxnSpPr>
            <a:cxnSpLocks/>
          </p:cNvCxnSpPr>
          <p:nvPr/>
        </p:nvCxnSpPr>
        <p:spPr bwMode="auto">
          <a:xfrm>
            <a:off x="3936733" y="3346612"/>
            <a:ext cx="3968124" cy="0"/>
          </a:xfrm>
          <a:prstGeom prst="line">
            <a:avLst/>
          </a:prstGeom>
          <a:noFill/>
          <a:ln w="9525" cap="flat" cmpd="sng" algn="ctr">
            <a:solidFill>
              <a:srgbClr val="000000"/>
            </a:solidFill>
            <a:prstDash val="solid"/>
            <a:round/>
            <a:headEnd type="none" w="med" len="med"/>
            <a:tailEnd type="none" w="med" len="med"/>
          </a:ln>
          <a:effectLst/>
        </p:spPr>
      </p:cxnSp>
      <p:grpSp>
        <p:nvGrpSpPr>
          <p:cNvPr id="2" name="그룹 1">
            <a:extLst>
              <a:ext uri="{FF2B5EF4-FFF2-40B4-BE49-F238E27FC236}">
                <a16:creationId xmlns:a16="http://schemas.microsoft.com/office/drawing/2014/main" id="{4C21FC1C-A484-8495-EF9D-B3C97C703ADF}"/>
              </a:ext>
            </a:extLst>
          </p:cNvPr>
          <p:cNvGrpSpPr/>
          <p:nvPr/>
        </p:nvGrpSpPr>
        <p:grpSpPr>
          <a:xfrm>
            <a:off x="668975" y="663092"/>
            <a:ext cx="10223031" cy="933738"/>
            <a:chOff x="369306" y="714299"/>
            <a:chExt cx="9382125" cy="933738"/>
          </a:xfrm>
        </p:grpSpPr>
        <p:sp>
          <p:nvSpPr>
            <p:cNvPr id="3" name="내용 개체 틀 3">
              <a:extLst>
                <a:ext uri="{FF2B5EF4-FFF2-40B4-BE49-F238E27FC236}">
                  <a16:creationId xmlns:a16="http://schemas.microsoft.com/office/drawing/2014/main" id="{3D0ACAFC-A746-B0E9-3A1B-E6F56085333B}"/>
                </a:ext>
              </a:extLst>
            </p:cNvPr>
            <p:cNvSpPr txBox="1">
              <a:spLocks/>
            </p:cNvSpPr>
            <p:nvPr/>
          </p:nvSpPr>
          <p:spPr bwMode="auto">
            <a:xfrm>
              <a:off x="369306" y="714299"/>
              <a:ext cx="9382125" cy="933738"/>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MDM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은 실시간 이벤트 메시지 처리에 필요한 기준 정보</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메타 정보</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예</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적재 대상 라이브러리 명</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메시지 형식</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메시지 필터링 및 라우팅 룰과 같은 데이터를 저장 관리한다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또한</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이벤트 프로세스에서 메시지 가공 중 필요한 정보를 제공한다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필요한 외부 데이터에</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접근하기 위하여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PDM(Persistence Data Manager)</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에 요청하거나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Callback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형식으로 변경 발생 시 업데이트 받을 수 있다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예</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200" b="1" dirty="0" err="1">
                  <a:solidFill>
                    <a:srgbClr val="595959"/>
                  </a:solidFill>
                  <a:latin typeface="맑은 고딕" panose="020B0503020000020004" pitchFamily="50" charset="-127"/>
                  <a:ea typeface="맑은 고딕" panose="020B0503020000020004" pitchFamily="50" charset="-127"/>
                  <a:cs typeface="Arial" charset="0"/>
                </a:rPr>
                <a:t>A</a:t>
              </a:r>
              <a:r>
                <a:rPr lang="en-US" altLang="ko-KR" sz="1200" dirty="0" err="1">
                  <a:solidFill>
                    <a:srgbClr val="595959"/>
                  </a:solidFill>
                  <a:latin typeface="맑은 고딕" panose="020B0503020000020004" pitchFamily="50" charset="-127"/>
                  <a:ea typeface="맑은 고딕" panose="020B0503020000020004" pitchFamily="50" charset="-127"/>
                  <a:cs typeface="Arial" charset="0"/>
                </a:rPr>
                <a:t>ctive</a:t>
              </a:r>
              <a:r>
                <a:rPr lang="en-US" altLang="ko-KR" sz="1200" b="1" dirty="0" err="1">
                  <a:solidFill>
                    <a:srgbClr val="595959"/>
                  </a:solidFill>
                  <a:latin typeface="맑은 고딕" panose="020B0503020000020004" pitchFamily="50" charset="-127"/>
                  <a:ea typeface="맑은 고딕" panose="020B0503020000020004" pitchFamily="50" charset="-127"/>
                  <a:cs typeface="Arial" charset="0"/>
                </a:rPr>
                <a:t>S</a:t>
              </a:r>
              <a:r>
                <a:rPr lang="en-US" altLang="ko-KR" sz="1200" dirty="0" err="1">
                  <a:solidFill>
                    <a:srgbClr val="595959"/>
                  </a:solidFill>
                  <a:latin typeface="맑은 고딕" panose="020B0503020000020004" pitchFamily="50" charset="-127"/>
                  <a:ea typeface="맑은 고딕" panose="020B0503020000020004" pitchFamily="50" charset="-127"/>
                  <a:cs typeface="Arial" charset="0"/>
                </a:rPr>
                <a:t>paces</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Put-Event-Listener)</a:t>
              </a:r>
            </a:p>
            <a:p>
              <a:pPr algn="just" eaLnBrk="0">
                <a:spcAft>
                  <a:spcPts val="600"/>
                </a:spcAft>
                <a:buClr>
                  <a:srgbClr val="DE0000"/>
                </a:buClr>
              </a:pP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AS Put-Event-Listener</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는 기준 정보의 변경이 빈번하지 않는 경우에 효과적이며</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대량으로 잦은 변경이 발생하는 기준 정보의 경우 별도 성능 테스트 필요</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4" name="직사각형 3">
              <a:extLst>
                <a:ext uri="{FF2B5EF4-FFF2-40B4-BE49-F238E27FC236}">
                  <a16:creationId xmlns:a16="http://schemas.microsoft.com/office/drawing/2014/main" id="{BC1A6AAE-DD30-02AB-EA4B-1128526078D4}"/>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5" name="제목 1">
            <a:extLst>
              <a:ext uri="{FF2B5EF4-FFF2-40B4-BE49-F238E27FC236}">
                <a16:creationId xmlns:a16="http://schemas.microsoft.com/office/drawing/2014/main" id="{E94A9EE6-B178-1FBE-904B-10A8659DB305}"/>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MDM (Meta Data Manager)</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sp>
        <p:nvSpPr>
          <p:cNvPr id="38" name="사각형: 둥근 모서리 37">
            <a:extLst>
              <a:ext uri="{FF2B5EF4-FFF2-40B4-BE49-F238E27FC236}">
                <a16:creationId xmlns:a16="http://schemas.microsoft.com/office/drawing/2014/main" id="{E41CD378-9DDE-5570-49D5-87B0F657F8CC}"/>
              </a:ext>
            </a:extLst>
          </p:cNvPr>
          <p:cNvSpPr/>
          <p:nvPr/>
        </p:nvSpPr>
        <p:spPr>
          <a:xfrm>
            <a:off x="2507343" y="5356534"/>
            <a:ext cx="5397514" cy="350061"/>
          </a:xfrm>
          <a:prstGeom prst="roundRect">
            <a:avLst>
              <a:gd name="adj" fmla="val 5594"/>
            </a:avLst>
          </a:prstGeom>
          <a:solidFill>
            <a:schemeClr val="bg1">
              <a:alpha val="23000"/>
            </a:schemeClr>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defTabSz="914400" rtl="0" fontAlgn="auto" latinLnBrk="0" hangingPunct="0">
              <a:lnSpc>
                <a:spcPct val="100000"/>
              </a:lnSpc>
              <a:spcBef>
                <a:spcPts val="0"/>
              </a:spcBef>
              <a:spcAft>
                <a:spcPts val="0"/>
              </a:spcAft>
              <a:buClrTx/>
              <a:buSzTx/>
              <a:buFontTx/>
              <a:buNone/>
              <a:tabLst/>
            </a:pPr>
            <a:r>
              <a:rPr lang="en-US" altLang="ko-KR" sz="1000" dirty="0">
                <a:latin typeface="맑은 고딕" panose="020B0503020000020004" pitchFamily="50" charset="-127"/>
                <a:ea typeface="맑은 고딕" panose="020B0503020000020004" pitchFamily="50" charset="-127"/>
              </a:rPr>
              <a:t>Persistence Data Manager</a:t>
            </a:r>
            <a:endParaRPr lang="ko-KR" altLang="en-US" sz="1000" dirty="0">
              <a:latin typeface="맑은 고딕" panose="020B0503020000020004" pitchFamily="50" charset="-127"/>
              <a:ea typeface="맑은 고딕" panose="020B0503020000020004" pitchFamily="50" charset="-127"/>
            </a:endParaRPr>
          </a:p>
        </p:txBody>
      </p:sp>
      <p:sp>
        <p:nvSpPr>
          <p:cNvPr id="39" name="TextBox 38">
            <a:extLst>
              <a:ext uri="{FF2B5EF4-FFF2-40B4-BE49-F238E27FC236}">
                <a16:creationId xmlns:a16="http://schemas.microsoft.com/office/drawing/2014/main" id="{D6AFA646-7219-F292-D32D-D13108255B36}"/>
              </a:ext>
            </a:extLst>
          </p:cNvPr>
          <p:cNvSpPr txBox="1"/>
          <p:nvPr/>
        </p:nvSpPr>
        <p:spPr>
          <a:xfrm>
            <a:off x="2026001" y="1887721"/>
            <a:ext cx="1950918" cy="253916"/>
          </a:xfrm>
          <a:prstGeom prst="rect">
            <a:avLst/>
          </a:prstGeom>
          <a:solidFill>
            <a:srgbClr val="FFFFFF">
              <a:alpha val="72000"/>
            </a:srgbClr>
          </a:solidFill>
        </p:spPr>
        <p:txBody>
          <a:bodyPr wrap="square" rtlCol="0">
            <a:spAutoFit/>
          </a:bodyPr>
          <a:lstStyle/>
          <a:p>
            <a:pPr marL="0" marR="0" lvl="0" indent="0" defTabSz="914400" eaLnBrk="1" fontAlgn="base" latinLnBrk="1" hangingPunct="1">
              <a:lnSpc>
                <a:spcPct val="100000"/>
              </a:lnSpc>
              <a:spcBef>
                <a:spcPct val="0"/>
              </a:spcBef>
              <a:spcAft>
                <a:spcPct val="0"/>
              </a:spcAft>
              <a:buClrTx/>
              <a:buSzTx/>
              <a:buFontTx/>
              <a:buNone/>
              <a:tabLst/>
              <a:defRPr/>
            </a:pPr>
            <a:r>
              <a:rPr kumimoji="1" lang="en-US" altLang="ko-KR" sz="105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BPU (Business Process</a:t>
            </a:r>
            <a:r>
              <a:rPr kumimoji="1" lang="en-US" altLang="ko-KR" sz="1050" b="1" kern="1200" dirty="0">
                <a:solidFill>
                  <a:srgbClr val="000000"/>
                </a:solidFill>
                <a:latin typeface="맑은 고딕" pitchFamily="50" charset="-127"/>
                <a:ea typeface="맑은 고딕" pitchFamily="50" charset="-127"/>
              </a:rPr>
              <a:t> Unit)</a:t>
            </a:r>
            <a:endParaRPr kumimoji="1" lang="en-US" altLang="ko-KR" sz="1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endParaRPr>
          </a:p>
        </p:txBody>
      </p:sp>
      <p:cxnSp>
        <p:nvCxnSpPr>
          <p:cNvPr id="40" name="직선 연결선 39">
            <a:extLst>
              <a:ext uri="{FF2B5EF4-FFF2-40B4-BE49-F238E27FC236}">
                <a16:creationId xmlns:a16="http://schemas.microsoft.com/office/drawing/2014/main" id="{EAC428E5-48EC-ECA1-DEE5-58C498818AA9}"/>
              </a:ext>
            </a:extLst>
          </p:cNvPr>
          <p:cNvCxnSpPr>
            <a:cxnSpLocks/>
          </p:cNvCxnSpPr>
          <p:nvPr/>
        </p:nvCxnSpPr>
        <p:spPr bwMode="auto">
          <a:xfrm>
            <a:off x="1917723" y="2160850"/>
            <a:ext cx="7068129" cy="0"/>
          </a:xfrm>
          <a:prstGeom prst="line">
            <a:avLst/>
          </a:prstGeom>
          <a:noFill/>
          <a:ln w="9525" cap="flat" cmpd="sng" algn="ctr">
            <a:solidFill>
              <a:srgbClr val="000000"/>
            </a:solidFill>
            <a:prstDash val="solid"/>
            <a:round/>
            <a:headEnd type="none" w="med" len="med"/>
            <a:tailEnd type="none" w="med" len="med"/>
          </a:ln>
          <a:effectLst/>
        </p:spPr>
      </p:cxnSp>
      <p:sp>
        <p:nvSpPr>
          <p:cNvPr id="41" name="Google Shape;1063;p234">
            <a:extLst>
              <a:ext uri="{FF2B5EF4-FFF2-40B4-BE49-F238E27FC236}">
                <a16:creationId xmlns:a16="http://schemas.microsoft.com/office/drawing/2014/main" id="{D4EA1AD1-C5EB-980D-57E5-75B94271406F}"/>
              </a:ext>
            </a:extLst>
          </p:cNvPr>
          <p:cNvSpPr/>
          <p:nvPr/>
        </p:nvSpPr>
        <p:spPr>
          <a:xfrm>
            <a:off x="2507342" y="3996129"/>
            <a:ext cx="1295341" cy="497326"/>
          </a:xfrm>
          <a:prstGeom prst="roundRect">
            <a:avLst>
              <a:gd name="adj" fmla="val 11845"/>
            </a:avLst>
          </a:prstGeom>
          <a:solidFill>
            <a:srgbClr val="00CC99">
              <a:lumMod val="20000"/>
              <a:lumOff val="80000"/>
            </a:srgbClr>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i="0" u="none" strike="noStrike" kern="1200" cap="none" spc="0" normalizeH="0" baseline="0" noProof="0" dirty="0">
                <a:ln>
                  <a:noFill/>
                </a:ln>
                <a:solidFill>
                  <a:srgbClr val="000000"/>
                </a:solidFill>
                <a:effectLst/>
                <a:uLnTx/>
                <a:uFillTx/>
                <a:latin typeface="Arial"/>
                <a:ea typeface="Arial"/>
                <a:cs typeface="Arial"/>
                <a:sym typeface="Arial"/>
              </a:rPr>
              <a:t>Reference &amp; Meta Data </a:t>
            </a:r>
          </a:p>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i="0" u="none" strike="noStrike" kern="1200" cap="none" spc="0" normalizeH="0" baseline="0" noProof="0" dirty="0">
                <a:ln>
                  <a:noFill/>
                </a:ln>
                <a:solidFill>
                  <a:srgbClr val="000000"/>
                </a:solidFill>
                <a:effectLst/>
                <a:uLnTx/>
                <a:uFillTx/>
                <a:latin typeface="Arial"/>
                <a:ea typeface="Arial"/>
                <a:cs typeface="Arial"/>
                <a:sym typeface="Arial"/>
              </a:rPr>
              <a:t>Artifact Repository</a:t>
            </a:r>
            <a:endParaRPr kumimoji="1" sz="80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43" name="화살표: 위쪽/아래쪽 42">
            <a:extLst>
              <a:ext uri="{FF2B5EF4-FFF2-40B4-BE49-F238E27FC236}">
                <a16:creationId xmlns:a16="http://schemas.microsoft.com/office/drawing/2014/main" id="{41A149D9-2ED2-F818-43CC-C40D6677561F}"/>
              </a:ext>
            </a:extLst>
          </p:cNvPr>
          <p:cNvSpPr/>
          <p:nvPr/>
        </p:nvSpPr>
        <p:spPr>
          <a:xfrm>
            <a:off x="6008607" y="5112781"/>
            <a:ext cx="107396" cy="286133"/>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44" name="Google Shape;1057;p234">
            <a:extLst>
              <a:ext uri="{FF2B5EF4-FFF2-40B4-BE49-F238E27FC236}">
                <a16:creationId xmlns:a16="http://schemas.microsoft.com/office/drawing/2014/main" id="{2A1AE77B-157E-F60C-A4C3-CF964101D7A8}"/>
              </a:ext>
            </a:extLst>
          </p:cNvPr>
          <p:cNvSpPr/>
          <p:nvPr/>
        </p:nvSpPr>
        <p:spPr>
          <a:xfrm>
            <a:off x="1556638" y="2684907"/>
            <a:ext cx="805817" cy="176923"/>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b="1" dirty="0">
                <a:solidFill>
                  <a:schemeClr val="bg1"/>
                </a:solidFill>
                <a:latin typeface="Arial"/>
                <a:ea typeface="Arial"/>
                <a:cs typeface="Arial"/>
                <a:sym typeface="Arial"/>
              </a:rPr>
              <a:t>EQP1-EVT MSG</a:t>
            </a:r>
            <a:endParaRPr sz="600" b="1" dirty="0">
              <a:solidFill>
                <a:schemeClr val="bg1"/>
              </a:solidFill>
              <a:latin typeface="Arial"/>
              <a:ea typeface="Arial"/>
              <a:cs typeface="Arial"/>
              <a:sym typeface="Arial"/>
            </a:endParaRPr>
          </a:p>
        </p:txBody>
      </p:sp>
      <p:grpSp>
        <p:nvGrpSpPr>
          <p:cNvPr id="45" name="그룹 44">
            <a:extLst>
              <a:ext uri="{FF2B5EF4-FFF2-40B4-BE49-F238E27FC236}">
                <a16:creationId xmlns:a16="http://schemas.microsoft.com/office/drawing/2014/main" id="{CD61D6B7-E006-3E62-B681-38DA3D379300}"/>
              </a:ext>
            </a:extLst>
          </p:cNvPr>
          <p:cNvGrpSpPr/>
          <p:nvPr/>
        </p:nvGrpSpPr>
        <p:grpSpPr>
          <a:xfrm>
            <a:off x="682699" y="3121502"/>
            <a:ext cx="732103" cy="785989"/>
            <a:chOff x="5815061" y="2499220"/>
            <a:chExt cx="732103" cy="785989"/>
          </a:xfrm>
        </p:grpSpPr>
        <p:sp>
          <p:nvSpPr>
            <p:cNvPr id="46" name="원통형 45">
              <a:extLst>
                <a:ext uri="{FF2B5EF4-FFF2-40B4-BE49-F238E27FC236}">
                  <a16:creationId xmlns:a16="http://schemas.microsoft.com/office/drawing/2014/main" id="{0689DCC8-0270-70A7-B6F1-245E9A27F126}"/>
                </a:ext>
              </a:extLst>
            </p:cNvPr>
            <p:cNvSpPr/>
            <p:nvPr/>
          </p:nvSpPr>
          <p:spPr bwMode="auto">
            <a:xfrm rot="5400000">
              <a:off x="5788118" y="2526163"/>
              <a:ext cx="785989" cy="732103"/>
            </a:xfrm>
            <a:prstGeom prst="can">
              <a:avLst/>
            </a:prstGeom>
            <a:solidFill>
              <a:schemeClr val="accent4">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7" name="TextBox 46">
              <a:extLst>
                <a:ext uri="{FF2B5EF4-FFF2-40B4-BE49-F238E27FC236}">
                  <a16:creationId xmlns:a16="http://schemas.microsoft.com/office/drawing/2014/main" id="{90BD71BB-5EDC-A135-AE69-1F5D3A034B59}"/>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48" name="그룹 47">
            <a:extLst>
              <a:ext uri="{FF2B5EF4-FFF2-40B4-BE49-F238E27FC236}">
                <a16:creationId xmlns:a16="http://schemas.microsoft.com/office/drawing/2014/main" id="{5C988140-DFD6-106B-5D50-2DE337D3C8E3}"/>
              </a:ext>
            </a:extLst>
          </p:cNvPr>
          <p:cNvGrpSpPr/>
          <p:nvPr/>
        </p:nvGrpSpPr>
        <p:grpSpPr>
          <a:xfrm>
            <a:off x="9190281" y="3121502"/>
            <a:ext cx="732103" cy="785989"/>
            <a:chOff x="5812294" y="2508133"/>
            <a:chExt cx="732103" cy="785989"/>
          </a:xfrm>
        </p:grpSpPr>
        <p:sp>
          <p:nvSpPr>
            <p:cNvPr id="49" name="원통형 48">
              <a:extLst>
                <a:ext uri="{FF2B5EF4-FFF2-40B4-BE49-F238E27FC236}">
                  <a16:creationId xmlns:a16="http://schemas.microsoft.com/office/drawing/2014/main" id="{089EB902-4EA5-A2D6-139D-5BA54D3E13FB}"/>
                </a:ext>
              </a:extLst>
            </p:cNvPr>
            <p:cNvSpPr/>
            <p:nvPr/>
          </p:nvSpPr>
          <p:spPr bwMode="auto">
            <a:xfrm rot="5400000">
              <a:off x="5785351" y="2535076"/>
              <a:ext cx="785989" cy="732103"/>
            </a:xfrm>
            <a:prstGeom prst="can">
              <a:avLst/>
            </a:prstGeom>
            <a:solidFill>
              <a:srgbClr val="0070C0">
                <a:alpha val="22000"/>
              </a:srgb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0" name="TextBox 49">
              <a:extLst>
                <a:ext uri="{FF2B5EF4-FFF2-40B4-BE49-F238E27FC236}">
                  <a16:creationId xmlns:a16="http://schemas.microsoft.com/office/drawing/2014/main" id="{45568076-7ACF-5F18-A16A-C3EC914D43AF}"/>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51" name="그룹 50">
            <a:extLst>
              <a:ext uri="{FF2B5EF4-FFF2-40B4-BE49-F238E27FC236}">
                <a16:creationId xmlns:a16="http://schemas.microsoft.com/office/drawing/2014/main" id="{A0AC3AAF-32A6-27B4-3DB8-B0EA2D4CF74C}"/>
              </a:ext>
            </a:extLst>
          </p:cNvPr>
          <p:cNvGrpSpPr/>
          <p:nvPr/>
        </p:nvGrpSpPr>
        <p:grpSpPr>
          <a:xfrm>
            <a:off x="9191649" y="4059805"/>
            <a:ext cx="732103" cy="785989"/>
            <a:chOff x="5812294" y="2508133"/>
            <a:chExt cx="732103" cy="785989"/>
          </a:xfrm>
        </p:grpSpPr>
        <p:sp>
          <p:nvSpPr>
            <p:cNvPr id="52" name="원통형 51">
              <a:extLst>
                <a:ext uri="{FF2B5EF4-FFF2-40B4-BE49-F238E27FC236}">
                  <a16:creationId xmlns:a16="http://schemas.microsoft.com/office/drawing/2014/main" id="{EF4087FB-2790-1D49-F7B9-11779EF11674}"/>
                </a:ext>
              </a:extLst>
            </p:cNvPr>
            <p:cNvSpPr/>
            <p:nvPr/>
          </p:nvSpPr>
          <p:spPr bwMode="auto">
            <a:xfrm rot="5400000">
              <a:off x="5785351" y="2535076"/>
              <a:ext cx="785989" cy="732103"/>
            </a:xfrm>
            <a:prstGeom prst="can">
              <a:avLst/>
            </a:prstGeom>
            <a:solidFill>
              <a:schemeClr val="accent1">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3" name="TextBox 52">
              <a:extLst>
                <a:ext uri="{FF2B5EF4-FFF2-40B4-BE49-F238E27FC236}">
                  <a16:creationId xmlns:a16="http://schemas.microsoft.com/office/drawing/2014/main" id="{56CAD493-7E7C-CD23-3786-91E86287FB89}"/>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FTL</a:t>
              </a:r>
            </a:p>
          </p:txBody>
        </p:sp>
      </p:grpSp>
      <p:grpSp>
        <p:nvGrpSpPr>
          <p:cNvPr id="54" name="그룹 53">
            <a:extLst>
              <a:ext uri="{FF2B5EF4-FFF2-40B4-BE49-F238E27FC236}">
                <a16:creationId xmlns:a16="http://schemas.microsoft.com/office/drawing/2014/main" id="{E504369C-6D85-D5A5-50D4-ED54BC638635}"/>
              </a:ext>
            </a:extLst>
          </p:cNvPr>
          <p:cNvGrpSpPr/>
          <p:nvPr/>
        </p:nvGrpSpPr>
        <p:grpSpPr>
          <a:xfrm>
            <a:off x="9190281" y="4973022"/>
            <a:ext cx="732103" cy="785989"/>
            <a:chOff x="5812294" y="2508133"/>
            <a:chExt cx="732103" cy="785989"/>
          </a:xfrm>
        </p:grpSpPr>
        <p:sp>
          <p:nvSpPr>
            <p:cNvPr id="55" name="원통형 54">
              <a:extLst>
                <a:ext uri="{FF2B5EF4-FFF2-40B4-BE49-F238E27FC236}">
                  <a16:creationId xmlns:a16="http://schemas.microsoft.com/office/drawing/2014/main" id="{E534B1D6-94D2-6153-E7EC-B0C9B104E0CA}"/>
                </a:ext>
              </a:extLst>
            </p:cNvPr>
            <p:cNvSpPr/>
            <p:nvPr/>
          </p:nvSpPr>
          <p:spPr bwMode="auto">
            <a:xfrm rot="5400000">
              <a:off x="5785351" y="2535076"/>
              <a:ext cx="785989" cy="732103"/>
            </a:xfrm>
            <a:prstGeom prst="can">
              <a:avLst/>
            </a:prstGeom>
            <a:solidFill>
              <a:schemeClr val="accent1">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6" name="TextBox 55">
              <a:extLst>
                <a:ext uri="{FF2B5EF4-FFF2-40B4-BE49-F238E27FC236}">
                  <a16:creationId xmlns:a16="http://schemas.microsoft.com/office/drawing/2014/main" id="{D0B82464-028E-B2C3-3FF8-314DD46A0471}"/>
                </a:ext>
              </a:extLst>
            </p:cNvPr>
            <p:cNvSpPr txBox="1"/>
            <p:nvPr/>
          </p:nvSpPr>
          <p:spPr>
            <a:xfrm>
              <a:off x="5843934" y="2850403"/>
              <a:ext cx="489012"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KAFKA</a:t>
              </a:r>
            </a:p>
          </p:txBody>
        </p:sp>
      </p:grpSp>
      <p:cxnSp>
        <p:nvCxnSpPr>
          <p:cNvPr id="57" name="연결선: 구부러짐 56">
            <a:extLst>
              <a:ext uri="{FF2B5EF4-FFF2-40B4-BE49-F238E27FC236}">
                <a16:creationId xmlns:a16="http://schemas.microsoft.com/office/drawing/2014/main" id="{C4523CA3-FC22-A17C-0159-3272A2E5DEC9}"/>
              </a:ext>
            </a:extLst>
          </p:cNvPr>
          <p:cNvCxnSpPr>
            <a:cxnSpLocks/>
            <a:stCxn id="52" idx="3"/>
            <a:endCxn id="103" idx="3"/>
          </p:cNvCxnSpPr>
          <p:nvPr/>
        </p:nvCxnSpPr>
        <p:spPr bwMode="auto">
          <a:xfrm rot="10800000" flipV="1">
            <a:off x="8756315" y="4452800"/>
            <a:ext cx="435335" cy="985160"/>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58" name="연결선: 구부러짐 57">
            <a:extLst>
              <a:ext uri="{FF2B5EF4-FFF2-40B4-BE49-F238E27FC236}">
                <a16:creationId xmlns:a16="http://schemas.microsoft.com/office/drawing/2014/main" id="{9D2312A6-8920-C733-96F5-8A658C379074}"/>
              </a:ext>
            </a:extLst>
          </p:cNvPr>
          <p:cNvCxnSpPr>
            <a:cxnSpLocks/>
            <a:stCxn id="55" idx="3"/>
            <a:endCxn id="102" idx="3"/>
          </p:cNvCxnSpPr>
          <p:nvPr/>
        </p:nvCxnSpPr>
        <p:spPr bwMode="auto">
          <a:xfrm rot="10800000" flipV="1">
            <a:off x="8756315" y="5366017"/>
            <a:ext cx="433967" cy="238548"/>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59" name="연결선: 구부러짐 58">
            <a:extLst>
              <a:ext uri="{FF2B5EF4-FFF2-40B4-BE49-F238E27FC236}">
                <a16:creationId xmlns:a16="http://schemas.microsoft.com/office/drawing/2014/main" id="{05145CB5-8392-CE44-C68A-E4D58F2AF765}"/>
              </a:ext>
            </a:extLst>
          </p:cNvPr>
          <p:cNvCxnSpPr>
            <a:cxnSpLocks/>
            <a:stCxn id="63" idx="1"/>
            <a:endCxn id="104" idx="3"/>
          </p:cNvCxnSpPr>
          <p:nvPr/>
        </p:nvCxnSpPr>
        <p:spPr bwMode="auto">
          <a:xfrm rot="10800000" flipV="1">
            <a:off x="8757144" y="3316890"/>
            <a:ext cx="487319" cy="1955925"/>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60" name="Google Shape;1057;p234">
            <a:extLst>
              <a:ext uri="{FF2B5EF4-FFF2-40B4-BE49-F238E27FC236}">
                <a16:creationId xmlns:a16="http://schemas.microsoft.com/office/drawing/2014/main" id="{E49E63A5-BE01-06BA-0F0C-67A0C29B6EA5}"/>
              </a:ext>
            </a:extLst>
          </p:cNvPr>
          <p:cNvSpPr/>
          <p:nvPr/>
        </p:nvSpPr>
        <p:spPr>
          <a:xfrm>
            <a:off x="10293264" y="3350517"/>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grpSp>
        <p:nvGrpSpPr>
          <p:cNvPr id="61" name="그룹 60">
            <a:extLst>
              <a:ext uri="{FF2B5EF4-FFF2-40B4-BE49-F238E27FC236}">
                <a16:creationId xmlns:a16="http://schemas.microsoft.com/office/drawing/2014/main" id="{806A9A45-D68F-EC4C-7748-11754FD7CCF6}"/>
              </a:ext>
            </a:extLst>
          </p:cNvPr>
          <p:cNvGrpSpPr/>
          <p:nvPr/>
        </p:nvGrpSpPr>
        <p:grpSpPr>
          <a:xfrm>
            <a:off x="9244462" y="3239629"/>
            <a:ext cx="588018" cy="154522"/>
            <a:chOff x="5096393" y="3242128"/>
            <a:chExt cx="588018" cy="154522"/>
          </a:xfrm>
        </p:grpSpPr>
        <p:sp>
          <p:nvSpPr>
            <p:cNvPr id="62" name="원통형 61">
              <a:extLst>
                <a:ext uri="{FF2B5EF4-FFF2-40B4-BE49-F238E27FC236}">
                  <a16:creationId xmlns:a16="http://schemas.microsoft.com/office/drawing/2014/main" id="{0A0A1F76-6DF2-874D-1FB7-941E2E47ABA9}"/>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63" name="TextBox 62">
              <a:extLst>
                <a:ext uri="{FF2B5EF4-FFF2-40B4-BE49-F238E27FC236}">
                  <a16:creationId xmlns:a16="http://schemas.microsoft.com/office/drawing/2014/main" id="{A488F4D9-0DB7-65CF-2189-2F75058D8AA2}"/>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cxnSp>
        <p:nvCxnSpPr>
          <p:cNvPr id="64" name="연결선: 구부러짐 63">
            <a:extLst>
              <a:ext uri="{FF2B5EF4-FFF2-40B4-BE49-F238E27FC236}">
                <a16:creationId xmlns:a16="http://schemas.microsoft.com/office/drawing/2014/main" id="{26E29B6C-6B69-8816-FEC0-F036DA981EA1}"/>
              </a:ext>
            </a:extLst>
          </p:cNvPr>
          <p:cNvCxnSpPr>
            <a:cxnSpLocks/>
            <a:stCxn id="63" idx="3"/>
            <a:endCxn id="60" idx="1"/>
          </p:cNvCxnSpPr>
          <p:nvPr/>
        </p:nvCxnSpPr>
        <p:spPr bwMode="auto">
          <a:xfrm>
            <a:off x="9832480" y="3316891"/>
            <a:ext cx="460784" cy="141074"/>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65" name="Google Shape;1057;p234">
            <a:extLst>
              <a:ext uri="{FF2B5EF4-FFF2-40B4-BE49-F238E27FC236}">
                <a16:creationId xmlns:a16="http://schemas.microsoft.com/office/drawing/2014/main" id="{7DB8A7B8-DDFD-EF2A-33AB-1EA632F74CA6}"/>
              </a:ext>
            </a:extLst>
          </p:cNvPr>
          <p:cNvSpPr/>
          <p:nvPr/>
        </p:nvSpPr>
        <p:spPr>
          <a:xfrm>
            <a:off x="10293265" y="4254254"/>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ACE-eqp#1</a:t>
            </a:r>
            <a:endParaRPr sz="600" dirty="0">
              <a:solidFill>
                <a:schemeClr val="dk1"/>
              </a:solidFill>
              <a:latin typeface="Arial"/>
              <a:ea typeface="Arial"/>
              <a:cs typeface="Arial"/>
              <a:sym typeface="Arial"/>
            </a:endParaRPr>
          </a:p>
        </p:txBody>
      </p:sp>
      <p:sp>
        <p:nvSpPr>
          <p:cNvPr id="66" name="Google Shape;1057;p234">
            <a:extLst>
              <a:ext uri="{FF2B5EF4-FFF2-40B4-BE49-F238E27FC236}">
                <a16:creationId xmlns:a16="http://schemas.microsoft.com/office/drawing/2014/main" id="{BEF595C3-841B-2042-E777-DD6ACB53558B}"/>
              </a:ext>
            </a:extLst>
          </p:cNvPr>
          <p:cNvSpPr/>
          <p:nvPr/>
        </p:nvSpPr>
        <p:spPr>
          <a:xfrm>
            <a:off x="10191928" y="3807245"/>
            <a:ext cx="1529849" cy="13507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ACE App Server</a:t>
            </a:r>
            <a:endParaRPr lang="en-US" sz="16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67" name="Google Shape;1057;p234">
            <a:extLst>
              <a:ext uri="{FF2B5EF4-FFF2-40B4-BE49-F238E27FC236}">
                <a16:creationId xmlns:a16="http://schemas.microsoft.com/office/drawing/2014/main" id="{2AEE7BD0-04CB-A2B7-A114-CBF7400C8675}"/>
              </a:ext>
            </a:extLst>
          </p:cNvPr>
          <p:cNvSpPr/>
          <p:nvPr/>
        </p:nvSpPr>
        <p:spPr>
          <a:xfrm>
            <a:off x="10973504" y="4233800"/>
            <a:ext cx="639680" cy="7736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68" name="Google Shape;1057;p234">
            <a:extLst>
              <a:ext uri="{FF2B5EF4-FFF2-40B4-BE49-F238E27FC236}">
                <a16:creationId xmlns:a16="http://schemas.microsoft.com/office/drawing/2014/main" id="{4F36E63B-2F20-1106-9072-807FAAAB9060}"/>
              </a:ext>
            </a:extLst>
          </p:cNvPr>
          <p:cNvSpPr/>
          <p:nvPr/>
        </p:nvSpPr>
        <p:spPr>
          <a:xfrm>
            <a:off x="10293264" y="4523413"/>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ACE-eqp#2</a:t>
            </a:r>
            <a:endParaRPr sz="600" dirty="0">
              <a:solidFill>
                <a:schemeClr val="dk1"/>
              </a:solidFill>
              <a:latin typeface="Arial"/>
              <a:ea typeface="Arial"/>
              <a:cs typeface="Arial"/>
              <a:sym typeface="Arial"/>
            </a:endParaRPr>
          </a:p>
        </p:txBody>
      </p:sp>
      <p:sp>
        <p:nvSpPr>
          <p:cNvPr id="69" name="Google Shape;1057;p234">
            <a:extLst>
              <a:ext uri="{FF2B5EF4-FFF2-40B4-BE49-F238E27FC236}">
                <a16:creationId xmlns:a16="http://schemas.microsoft.com/office/drawing/2014/main" id="{C390D135-6269-63E4-7B80-EA0A0639AEA6}"/>
              </a:ext>
            </a:extLst>
          </p:cNvPr>
          <p:cNvSpPr/>
          <p:nvPr/>
        </p:nvSpPr>
        <p:spPr>
          <a:xfrm>
            <a:off x="10293264" y="479257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ACE-eqp#3</a:t>
            </a:r>
            <a:endParaRPr sz="600" dirty="0">
              <a:solidFill>
                <a:schemeClr val="dk1"/>
              </a:solidFill>
              <a:latin typeface="Arial"/>
              <a:ea typeface="Arial"/>
              <a:cs typeface="Arial"/>
              <a:sym typeface="Arial"/>
            </a:endParaRPr>
          </a:p>
        </p:txBody>
      </p:sp>
      <p:cxnSp>
        <p:nvCxnSpPr>
          <p:cNvPr id="70" name="연결선: 구부러짐 69">
            <a:extLst>
              <a:ext uri="{FF2B5EF4-FFF2-40B4-BE49-F238E27FC236}">
                <a16:creationId xmlns:a16="http://schemas.microsoft.com/office/drawing/2014/main" id="{730182E2-C0D5-F2E9-F9BA-CDA35D94D171}"/>
              </a:ext>
            </a:extLst>
          </p:cNvPr>
          <p:cNvCxnSpPr>
            <a:cxnSpLocks/>
            <a:stCxn id="52" idx="1"/>
            <a:endCxn id="65" idx="1"/>
          </p:cNvCxnSpPr>
          <p:nvPr/>
        </p:nvCxnSpPr>
        <p:spPr bwMode="auto">
          <a:xfrm flipV="1">
            <a:off x="9923752" y="4361702"/>
            <a:ext cx="369513" cy="9109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71" name="연결선: 구부러짐 70">
            <a:extLst>
              <a:ext uri="{FF2B5EF4-FFF2-40B4-BE49-F238E27FC236}">
                <a16:creationId xmlns:a16="http://schemas.microsoft.com/office/drawing/2014/main" id="{FF85D644-D077-B83E-016A-59BF45BFDE86}"/>
              </a:ext>
            </a:extLst>
          </p:cNvPr>
          <p:cNvCxnSpPr>
            <a:cxnSpLocks/>
            <a:stCxn id="52" idx="1"/>
            <a:endCxn id="68" idx="1"/>
          </p:cNvCxnSpPr>
          <p:nvPr/>
        </p:nvCxnSpPr>
        <p:spPr bwMode="auto">
          <a:xfrm>
            <a:off x="9923752" y="4452800"/>
            <a:ext cx="369512" cy="17806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72" name="연결선: 구부러짐 71">
            <a:extLst>
              <a:ext uri="{FF2B5EF4-FFF2-40B4-BE49-F238E27FC236}">
                <a16:creationId xmlns:a16="http://schemas.microsoft.com/office/drawing/2014/main" id="{854095F7-62E3-2A04-DC21-5FD97C1DFD5A}"/>
              </a:ext>
            </a:extLst>
          </p:cNvPr>
          <p:cNvCxnSpPr>
            <a:cxnSpLocks/>
            <a:stCxn id="52" idx="1"/>
            <a:endCxn id="69" idx="1"/>
          </p:cNvCxnSpPr>
          <p:nvPr/>
        </p:nvCxnSpPr>
        <p:spPr bwMode="auto">
          <a:xfrm>
            <a:off x="9923752" y="4452800"/>
            <a:ext cx="369512" cy="447220"/>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73" name="TextBox 72">
            <a:extLst>
              <a:ext uri="{FF2B5EF4-FFF2-40B4-BE49-F238E27FC236}">
                <a16:creationId xmlns:a16="http://schemas.microsoft.com/office/drawing/2014/main" id="{F4C6444B-1DBA-6A31-87F5-524FAC08F234}"/>
              </a:ext>
            </a:extLst>
          </p:cNvPr>
          <p:cNvSpPr txBox="1"/>
          <p:nvPr/>
        </p:nvSpPr>
        <p:spPr>
          <a:xfrm>
            <a:off x="9584658" y="4244792"/>
            <a:ext cx="736973" cy="338554"/>
          </a:xfrm>
          <a:prstGeom prst="rect">
            <a:avLst/>
          </a:prstGeom>
          <a:solidFill>
            <a:srgbClr val="FFFFFF">
              <a:alpha val="26000"/>
            </a:srgbClr>
          </a:solidFill>
        </p:spPr>
        <p:txBody>
          <a:bodyPr wrap="square" rtlCol="0">
            <a:spAutoFit/>
          </a:bodyPr>
          <a:lstStyle/>
          <a:p>
            <a:pPr algn="ctr"/>
            <a:r>
              <a:rPr lang="en-US" altLang="ko-KR" sz="800" dirty="0"/>
              <a:t>Contents</a:t>
            </a:r>
          </a:p>
          <a:p>
            <a:pPr algn="ctr"/>
            <a:r>
              <a:rPr lang="en-US" altLang="ko-KR" sz="800" dirty="0"/>
              <a:t>Matcher</a:t>
            </a:r>
            <a:endParaRPr lang="ko-KR" altLang="en-US" sz="800" dirty="0"/>
          </a:p>
        </p:txBody>
      </p:sp>
      <p:sp>
        <p:nvSpPr>
          <p:cNvPr id="74" name="Google Shape;1057;p234">
            <a:extLst>
              <a:ext uri="{FF2B5EF4-FFF2-40B4-BE49-F238E27FC236}">
                <a16:creationId xmlns:a16="http://schemas.microsoft.com/office/drawing/2014/main" id="{3A7DD11D-6C40-1D30-B2FE-28A8A2ADE915}"/>
              </a:ext>
            </a:extLst>
          </p:cNvPr>
          <p:cNvSpPr/>
          <p:nvPr/>
        </p:nvSpPr>
        <p:spPr>
          <a:xfrm>
            <a:off x="10192118" y="2435706"/>
            <a:ext cx="1529849" cy="124745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TCE App Server</a:t>
            </a:r>
            <a:endParaRPr lang="en-US" sz="16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75" name="Google Shape;1057;p234">
            <a:extLst>
              <a:ext uri="{FF2B5EF4-FFF2-40B4-BE49-F238E27FC236}">
                <a16:creationId xmlns:a16="http://schemas.microsoft.com/office/drawing/2014/main" id="{07A70BE4-D9B3-29C0-9348-FE405E64A836}"/>
              </a:ext>
            </a:extLst>
          </p:cNvPr>
          <p:cNvSpPr/>
          <p:nvPr/>
        </p:nvSpPr>
        <p:spPr>
          <a:xfrm>
            <a:off x="10278333" y="2847130"/>
            <a:ext cx="1319877" cy="3987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76" name="Google Shape;1057;p234">
            <a:extLst>
              <a:ext uri="{FF2B5EF4-FFF2-40B4-BE49-F238E27FC236}">
                <a16:creationId xmlns:a16="http://schemas.microsoft.com/office/drawing/2014/main" id="{14676424-E897-8A67-53DC-EEBF97AA6DA6}"/>
              </a:ext>
            </a:extLst>
          </p:cNvPr>
          <p:cNvSpPr/>
          <p:nvPr/>
        </p:nvSpPr>
        <p:spPr>
          <a:xfrm>
            <a:off x="10188656" y="5280392"/>
            <a:ext cx="1529849" cy="4392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LMS </a:t>
            </a:r>
            <a:r>
              <a:rPr lang="en-US" sz="800" dirty="0">
                <a:solidFill>
                  <a:schemeClr val="dk1"/>
                </a:solidFill>
                <a:latin typeface="맑은 고딕" panose="020B0503020000020004" pitchFamily="50" charset="-127"/>
                <a:ea typeface="맑은 고딕" panose="020B0503020000020004" pitchFamily="50" charset="-127"/>
                <a:cs typeface="Arial"/>
                <a:sym typeface="Arial"/>
              </a:rPr>
              <a:t>Legacy</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 로그 </a:t>
            </a:r>
            <a:r>
              <a:rPr lang="en-US" altLang="ko-KR" sz="800" dirty="0">
                <a:solidFill>
                  <a:schemeClr val="dk1"/>
                </a:solidFill>
                <a:latin typeface="맑은 고딕" panose="020B0503020000020004" pitchFamily="50" charset="-127"/>
                <a:ea typeface="맑은 고딕" panose="020B0503020000020004" pitchFamily="50" charset="-127"/>
                <a:cs typeface="Arial"/>
                <a:sym typeface="Arial"/>
              </a:rPr>
              <a:t>&amp; </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모니터 시스템 인터페이스</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cxnSp>
        <p:nvCxnSpPr>
          <p:cNvPr id="77" name="연결선: 구부러짐 76">
            <a:extLst>
              <a:ext uri="{FF2B5EF4-FFF2-40B4-BE49-F238E27FC236}">
                <a16:creationId xmlns:a16="http://schemas.microsoft.com/office/drawing/2014/main" id="{25942C0F-CD48-A172-BD11-E59EF803B8EF}"/>
              </a:ext>
            </a:extLst>
          </p:cNvPr>
          <p:cNvCxnSpPr>
            <a:cxnSpLocks/>
            <a:stCxn id="76" idx="1"/>
            <a:endCxn id="55" idx="1"/>
          </p:cNvCxnSpPr>
          <p:nvPr/>
        </p:nvCxnSpPr>
        <p:spPr bwMode="auto">
          <a:xfrm rot="10800000">
            <a:off x="9922384" y="5366018"/>
            <a:ext cx="266272" cy="133989"/>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78" name="Google Shape;1057;p234">
            <a:extLst>
              <a:ext uri="{FF2B5EF4-FFF2-40B4-BE49-F238E27FC236}">
                <a16:creationId xmlns:a16="http://schemas.microsoft.com/office/drawing/2014/main" id="{D0E21B9F-A1D5-A4F4-D0D8-50C1FB7668C8}"/>
              </a:ext>
            </a:extLst>
          </p:cNvPr>
          <p:cNvSpPr/>
          <p:nvPr/>
        </p:nvSpPr>
        <p:spPr>
          <a:xfrm>
            <a:off x="10188656" y="5784269"/>
            <a:ext cx="1529849" cy="4392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RMS</a:t>
            </a:r>
          </a:p>
          <a:p>
            <a:pPr>
              <a:buClr>
                <a:srgbClr val="000000"/>
              </a:buClr>
              <a:buSzPts val="1600"/>
            </a:pP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실시간 모니터링 시스템 연계</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cxnSp>
        <p:nvCxnSpPr>
          <p:cNvPr id="79" name="연결선: 구부러짐 78">
            <a:extLst>
              <a:ext uri="{FF2B5EF4-FFF2-40B4-BE49-F238E27FC236}">
                <a16:creationId xmlns:a16="http://schemas.microsoft.com/office/drawing/2014/main" id="{41932527-A418-6DE7-667A-E570A5897972}"/>
              </a:ext>
            </a:extLst>
          </p:cNvPr>
          <p:cNvCxnSpPr>
            <a:cxnSpLocks/>
            <a:stCxn id="78" idx="1"/>
            <a:endCxn id="55" idx="1"/>
          </p:cNvCxnSpPr>
          <p:nvPr/>
        </p:nvCxnSpPr>
        <p:spPr bwMode="auto">
          <a:xfrm rot="10800000">
            <a:off x="9922384" y="5366017"/>
            <a:ext cx="266272" cy="637866"/>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80" name="사각형: 둥근 모서리 79">
            <a:extLst>
              <a:ext uri="{FF2B5EF4-FFF2-40B4-BE49-F238E27FC236}">
                <a16:creationId xmlns:a16="http://schemas.microsoft.com/office/drawing/2014/main" id="{98D80CDD-8D9E-81A2-FDD5-DCABD06A5E32}"/>
              </a:ext>
            </a:extLst>
          </p:cNvPr>
          <p:cNvSpPr/>
          <p:nvPr/>
        </p:nvSpPr>
        <p:spPr bwMode="auto">
          <a:xfrm>
            <a:off x="2648197" y="24378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STARTER</a:t>
            </a:r>
          </a:p>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kern="1200" dirty="0" err="1">
                <a:solidFill>
                  <a:srgbClr val="000000"/>
                </a:solidFill>
                <a:latin typeface="Arial" pitchFamily="34" charset="0"/>
                <a:ea typeface="맑은 고딕" pitchFamily="50" charset="-127"/>
              </a:rPr>
              <a:t>RecvMsg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81" name="연결선: 구부러짐 80">
            <a:extLst>
              <a:ext uri="{FF2B5EF4-FFF2-40B4-BE49-F238E27FC236}">
                <a16:creationId xmlns:a16="http://schemas.microsoft.com/office/drawing/2014/main" id="{321530E3-4627-32FC-2285-7C9B7A7950EC}"/>
              </a:ext>
            </a:extLst>
          </p:cNvPr>
          <p:cNvCxnSpPr>
            <a:cxnSpLocks/>
            <a:stCxn id="80" idx="1"/>
            <a:endCxn id="46" idx="1"/>
          </p:cNvCxnSpPr>
          <p:nvPr/>
        </p:nvCxnSpPr>
        <p:spPr bwMode="auto">
          <a:xfrm rot="10800000" flipV="1">
            <a:off x="1414803" y="2584473"/>
            <a:ext cx="1233395" cy="930024"/>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82" name="사각형: 둥근 모서리 81">
            <a:extLst>
              <a:ext uri="{FF2B5EF4-FFF2-40B4-BE49-F238E27FC236}">
                <a16:creationId xmlns:a16="http://schemas.microsoft.com/office/drawing/2014/main" id="{A2A9F758-64A4-6DC0-64FA-7E2A3324B3C9}"/>
              </a:ext>
            </a:extLst>
          </p:cNvPr>
          <p:cNvSpPr/>
          <p:nvPr/>
        </p:nvSpPr>
        <p:spPr bwMode="auto">
          <a:xfrm>
            <a:off x="3440209" y="24378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Process#1</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83" name="사각형: 둥근 모서리 82">
            <a:extLst>
              <a:ext uri="{FF2B5EF4-FFF2-40B4-BE49-F238E27FC236}">
                <a16:creationId xmlns:a16="http://schemas.microsoft.com/office/drawing/2014/main" id="{12D3D100-4936-086D-A48A-A66EF1477699}"/>
              </a:ext>
            </a:extLst>
          </p:cNvPr>
          <p:cNvSpPr/>
          <p:nvPr/>
        </p:nvSpPr>
        <p:spPr bwMode="auto">
          <a:xfrm>
            <a:off x="4232221" y="2437802"/>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DB Select</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84" name="직선 화살표 연결선 83">
            <a:extLst>
              <a:ext uri="{FF2B5EF4-FFF2-40B4-BE49-F238E27FC236}">
                <a16:creationId xmlns:a16="http://schemas.microsoft.com/office/drawing/2014/main" id="{C0541168-B597-56FC-2319-9EAAD2722ECE}"/>
              </a:ext>
            </a:extLst>
          </p:cNvPr>
          <p:cNvCxnSpPr>
            <a:cxnSpLocks/>
            <a:endCxn id="82" idx="1"/>
          </p:cNvCxnSpPr>
          <p:nvPr/>
        </p:nvCxnSpPr>
        <p:spPr bwMode="auto">
          <a:xfrm>
            <a:off x="3264952" y="2579873"/>
            <a:ext cx="175257" cy="46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5" name="직선 화살표 연결선 84">
            <a:extLst>
              <a:ext uri="{FF2B5EF4-FFF2-40B4-BE49-F238E27FC236}">
                <a16:creationId xmlns:a16="http://schemas.microsoft.com/office/drawing/2014/main" id="{3F8F9117-CC87-4024-3ACE-A4E0CD6B53E4}"/>
              </a:ext>
            </a:extLst>
          </p:cNvPr>
          <p:cNvCxnSpPr>
            <a:cxnSpLocks/>
            <a:stCxn id="82" idx="3"/>
            <a:endCxn id="83" idx="1"/>
          </p:cNvCxnSpPr>
          <p:nvPr/>
        </p:nvCxnSpPr>
        <p:spPr bwMode="auto">
          <a:xfrm flipV="1">
            <a:off x="4056964" y="2584472"/>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86" name="사각형: 둥근 모서리 85">
            <a:extLst>
              <a:ext uri="{FF2B5EF4-FFF2-40B4-BE49-F238E27FC236}">
                <a16:creationId xmlns:a16="http://schemas.microsoft.com/office/drawing/2014/main" id="{10E97873-969B-D378-50DD-0869FB7153D0}"/>
              </a:ext>
            </a:extLst>
          </p:cNvPr>
          <p:cNvSpPr/>
          <p:nvPr/>
        </p:nvSpPr>
        <p:spPr bwMode="auto">
          <a:xfrm>
            <a:off x="5015614" y="2433204"/>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Process#3</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87" name="사각형: 둥근 모서리 86">
            <a:extLst>
              <a:ext uri="{FF2B5EF4-FFF2-40B4-BE49-F238E27FC236}">
                <a16:creationId xmlns:a16="http://schemas.microsoft.com/office/drawing/2014/main" id="{1561F0F4-8FAC-19A6-99D9-F565E8574DB5}"/>
              </a:ext>
            </a:extLst>
          </p:cNvPr>
          <p:cNvSpPr/>
          <p:nvPr/>
        </p:nvSpPr>
        <p:spPr bwMode="auto">
          <a:xfrm>
            <a:off x="5807626" y="2433204"/>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AS Put</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88" name="사각형: 둥근 모서리 87">
            <a:extLst>
              <a:ext uri="{FF2B5EF4-FFF2-40B4-BE49-F238E27FC236}">
                <a16:creationId xmlns:a16="http://schemas.microsoft.com/office/drawing/2014/main" id="{C386B1B3-1D03-BF04-5A05-701C90FCEDA5}"/>
              </a:ext>
            </a:extLst>
          </p:cNvPr>
          <p:cNvSpPr/>
          <p:nvPr/>
        </p:nvSpPr>
        <p:spPr bwMode="auto">
          <a:xfrm>
            <a:off x="6599638" y="24332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SendMsg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89" name="직선 화살표 연결선 88">
            <a:extLst>
              <a:ext uri="{FF2B5EF4-FFF2-40B4-BE49-F238E27FC236}">
                <a16:creationId xmlns:a16="http://schemas.microsoft.com/office/drawing/2014/main" id="{F76A0698-64CA-D17B-DB92-80F3F63E0DF3}"/>
              </a:ext>
            </a:extLst>
          </p:cNvPr>
          <p:cNvCxnSpPr>
            <a:cxnSpLocks/>
            <a:stCxn id="87" idx="3"/>
            <a:endCxn id="88" idx="1"/>
          </p:cNvCxnSpPr>
          <p:nvPr/>
        </p:nvCxnSpPr>
        <p:spPr bwMode="auto">
          <a:xfrm flipV="1">
            <a:off x="6424381" y="2579873"/>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0" name="직선 화살표 연결선 89">
            <a:extLst>
              <a:ext uri="{FF2B5EF4-FFF2-40B4-BE49-F238E27FC236}">
                <a16:creationId xmlns:a16="http://schemas.microsoft.com/office/drawing/2014/main" id="{2CA254D1-383C-0262-BC01-A7445B16D38F}"/>
              </a:ext>
            </a:extLst>
          </p:cNvPr>
          <p:cNvCxnSpPr>
            <a:cxnSpLocks/>
            <a:stCxn id="86" idx="3"/>
            <a:endCxn id="87" idx="1"/>
          </p:cNvCxnSpPr>
          <p:nvPr/>
        </p:nvCxnSpPr>
        <p:spPr bwMode="auto">
          <a:xfrm>
            <a:off x="5632369" y="2579874"/>
            <a:ext cx="175257"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1" name="직선 화살표 연결선 90">
            <a:extLst>
              <a:ext uri="{FF2B5EF4-FFF2-40B4-BE49-F238E27FC236}">
                <a16:creationId xmlns:a16="http://schemas.microsoft.com/office/drawing/2014/main" id="{FFE8CE8C-7ECA-6C19-A68E-8770003C7EED}"/>
              </a:ext>
            </a:extLst>
          </p:cNvPr>
          <p:cNvCxnSpPr>
            <a:cxnSpLocks/>
            <a:endCxn id="86" idx="1"/>
          </p:cNvCxnSpPr>
          <p:nvPr/>
        </p:nvCxnSpPr>
        <p:spPr bwMode="auto">
          <a:xfrm flipV="1">
            <a:off x="4857595" y="2579874"/>
            <a:ext cx="158019" cy="510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2" name="사각형: 둥근 모서리 91">
            <a:extLst>
              <a:ext uri="{FF2B5EF4-FFF2-40B4-BE49-F238E27FC236}">
                <a16:creationId xmlns:a16="http://schemas.microsoft.com/office/drawing/2014/main" id="{7C0D3C65-C461-3170-6229-5C3648A432F0}"/>
              </a:ext>
            </a:extLst>
          </p:cNvPr>
          <p:cNvSpPr/>
          <p:nvPr/>
        </p:nvSpPr>
        <p:spPr bwMode="auto">
          <a:xfrm>
            <a:off x="7404552" y="24332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Confirm</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93" name="직선 화살표 연결선 92">
            <a:extLst>
              <a:ext uri="{FF2B5EF4-FFF2-40B4-BE49-F238E27FC236}">
                <a16:creationId xmlns:a16="http://schemas.microsoft.com/office/drawing/2014/main" id="{E7384EB3-18C1-E9E4-ADB9-72F7090C83DB}"/>
              </a:ext>
            </a:extLst>
          </p:cNvPr>
          <p:cNvCxnSpPr>
            <a:cxnSpLocks/>
            <a:endCxn id="92" idx="1"/>
          </p:cNvCxnSpPr>
          <p:nvPr/>
        </p:nvCxnSpPr>
        <p:spPr bwMode="auto">
          <a:xfrm flipV="1">
            <a:off x="7229295" y="2579873"/>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4" name="사각형: 둥근 모서리 93">
            <a:extLst>
              <a:ext uri="{FF2B5EF4-FFF2-40B4-BE49-F238E27FC236}">
                <a16:creationId xmlns:a16="http://schemas.microsoft.com/office/drawing/2014/main" id="{AD3EC547-2E65-A912-F90C-B398B3A4EBA5}"/>
              </a:ext>
            </a:extLst>
          </p:cNvPr>
          <p:cNvSpPr/>
          <p:nvPr/>
        </p:nvSpPr>
        <p:spPr bwMode="auto">
          <a:xfrm>
            <a:off x="2507342" y="2316153"/>
            <a:ext cx="5609772" cy="535929"/>
          </a:xfrm>
          <a:prstGeom prst="roundRect">
            <a:avLst>
              <a:gd name="adj" fmla="val 10649"/>
            </a:avLst>
          </a:prstGeom>
          <a:noFill/>
          <a:ln w="15875" cap="flat" cmpd="sng" algn="ctr">
            <a:solidFill>
              <a:srgbClr val="000000"/>
            </a:solidFill>
            <a:prstDash val="sysDot"/>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98" name="화살표: 위쪽/아래쪽 97">
            <a:extLst>
              <a:ext uri="{FF2B5EF4-FFF2-40B4-BE49-F238E27FC236}">
                <a16:creationId xmlns:a16="http://schemas.microsoft.com/office/drawing/2014/main" id="{5577BB1B-E793-EC44-4F82-9137DECAA7AF}"/>
              </a:ext>
            </a:extLst>
          </p:cNvPr>
          <p:cNvSpPr/>
          <p:nvPr/>
        </p:nvSpPr>
        <p:spPr>
          <a:xfrm>
            <a:off x="5807626" y="2795553"/>
            <a:ext cx="107396" cy="286133"/>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grpSp>
        <p:nvGrpSpPr>
          <p:cNvPr id="100" name="그룹 99">
            <a:extLst>
              <a:ext uri="{FF2B5EF4-FFF2-40B4-BE49-F238E27FC236}">
                <a16:creationId xmlns:a16="http://schemas.microsoft.com/office/drawing/2014/main" id="{24D5D28E-A4C0-72A3-6272-C43E0CD0EAD4}"/>
              </a:ext>
            </a:extLst>
          </p:cNvPr>
          <p:cNvGrpSpPr/>
          <p:nvPr/>
        </p:nvGrpSpPr>
        <p:grpSpPr>
          <a:xfrm>
            <a:off x="8133566" y="2968867"/>
            <a:ext cx="623577" cy="2719000"/>
            <a:chOff x="7111853" y="2296345"/>
            <a:chExt cx="623577" cy="2719000"/>
          </a:xfrm>
        </p:grpSpPr>
        <p:sp>
          <p:nvSpPr>
            <p:cNvPr id="101" name="Google Shape;1057;p234">
              <a:extLst>
                <a:ext uri="{FF2B5EF4-FFF2-40B4-BE49-F238E27FC236}">
                  <a16:creationId xmlns:a16="http://schemas.microsoft.com/office/drawing/2014/main" id="{95373AEF-7DAA-5607-DEE3-4E52E819F6A0}"/>
                </a:ext>
              </a:extLst>
            </p:cNvPr>
            <p:cNvSpPr/>
            <p:nvPr/>
          </p:nvSpPr>
          <p:spPr>
            <a:xfrm>
              <a:off x="7111853" y="2296345"/>
              <a:ext cx="622748" cy="2452263"/>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102" name="Google Shape;1057;p234">
              <a:extLst>
                <a:ext uri="{FF2B5EF4-FFF2-40B4-BE49-F238E27FC236}">
                  <a16:creationId xmlns:a16="http://schemas.microsoft.com/office/drawing/2014/main" id="{36E52DA3-110E-3772-C190-1DCC1C961CD4}"/>
                </a:ext>
              </a:extLst>
            </p:cNvPr>
            <p:cNvSpPr/>
            <p:nvPr/>
          </p:nvSpPr>
          <p:spPr>
            <a:xfrm>
              <a:off x="7111854" y="4848741"/>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103" name="Google Shape;1057;p234">
              <a:extLst>
                <a:ext uri="{FF2B5EF4-FFF2-40B4-BE49-F238E27FC236}">
                  <a16:creationId xmlns:a16="http://schemas.microsoft.com/office/drawing/2014/main" id="{9D4CCB9A-90D3-46B5-BFFB-B70B81E3B109}"/>
                </a:ext>
              </a:extLst>
            </p:cNvPr>
            <p:cNvSpPr/>
            <p:nvPr/>
          </p:nvSpPr>
          <p:spPr>
            <a:xfrm>
              <a:off x="7111854" y="4682136"/>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104" name="Google Shape;1057;p234">
              <a:extLst>
                <a:ext uri="{FF2B5EF4-FFF2-40B4-BE49-F238E27FC236}">
                  <a16:creationId xmlns:a16="http://schemas.microsoft.com/office/drawing/2014/main" id="{4530972C-0C4C-B51F-E244-ECAC4A410DFA}"/>
                </a:ext>
              </a:extLst>
            </p:cNvPr>
            <p:cNvSpPr/>
            <p:nvPr/>
          </p:nvSpPr>
          <p:spPr>
            <a:xfrm>
              <a:off x="7112683" y="4516992"/>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grpSp>
      <p:sp>
        <p:nvSpPr>
          <p:cNvPr id="105" name="화살표: 위쪽/아래쪽 104">
            <a:extLst>
              <a:ext uri="{FF2B5EF4-FFF2-40B4-BE49-F238E27FC236}">
                <a16:creationId xmlns:a16="http://schemas.microsoft.com/office/drawing/2014/main" id="{1CC9726C-F7DA-A58A-E919-6B1538E2FCB3}"/>
              </a:ext>
            </a:extLst>
          </p:cNvPr>
          <p:cNvSpPr/>
          <p:nvPr/>
        </p:nvSpPr>
        <p:spPr>
          <a:xfrm rot="16200000">
            <a:off x="7889212" y="3777721"/>
            <a:ext cx="113529" cy="471332"/>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14" name="원통형 113">
            <a:extLst>
              <a:ext uri="{FF2B5EF4-FFF2-40B4-BE49-F238E27FC236}">
                <a16:creationId xmlns:a16="http://schemas.microsoft.com/office/drawing/2014/main" id="{97330CE8-D7A3-C136-17E5-90DB552B73F0}"/>
              </a:ext>
            </a:extLst>
          </p:cNvPr>
          <p:cNvSpPr/>
          <p:nvPr/>
        </p:nvSpPr>
        <p:spPr bwMode="auto">
          <a:xfrm>
            <a:off x="4718863" y="5907968"/>
            <a:ext cx="965520" cy="885880"/>
          </a:xfrm>
          <a:prstGeom prst="can">
            <a:avLst/>
          </a:prstGeom>
          <a:solidFill>
            <a:schemeClr val="accent5">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grpSp>
        <p:nvGrpSpPr>
          <p:cNvPr id="115" name="그룹 114">
            <a:extLst>
              <a:ext uri="{FF2B5EF4-FFF2-40B4-BE49-F238E27FC236}">
                <a16:creationId xmlns:a16="http://schemas.microsoft.com/office/drawing/2014/main" id="{638415FD-1EE5-FA52-ED8E-71BFAE4B77B6}"/>
              </a:ext>
            </a:extLst>
          </p:cNvPr>
          <p:cNvGrpSpPr/>
          <p:nvPr/>
        </p:nvGrpSpPr>
        <p:grpSpPr>
          <a:xfrm>
            <a:off x="6419774" y="5930377"/>
            <a:ext cx="973625" cy="863470"/>
            <a:chOff x="5675178" y="5744485"/>
            <a:chExt cx="973625" cy="863470"/>
          </a:xfrm>
        </p:grpSpPr>
        <p:sp>
          <p:nvSpPr>
            <p:cNvPr id="116" name="원통형 115">
              <a:extLst>
                <a:ext uri="{FF2B5EF4-FFF2-40B4-BE49-F238E27FC236}">
                  <a16:creationId xmlns:a16="http://schemas.microsoft.com/office/drawing/2014/main" id="{BB37B855-9DB1-0ACB-572F-66327554281B}"/>
                </a:ext>
              </a:extLst>
            </p:cNvPr>
            <p:cNvSpPr/>
            <p:nvPr/>
          </p:nvSpPr>
          <p:spPr bwMode="auto">
            <a:xfrm>
              <a:off x="5683283" y="5744485"/>
              <a:ext cx="965520" cy="863470"/>
            </a:xfrm>
            <a:prstGeom prst="can">
              <a:avLst/>
            </a:prstGeom>
            <a:solidFill>
              <a:schemeClr val="accent3">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17" name="TextBox 116">
              <a:extLst>
                <a:ext uri="{FF2B5EF4-FFF2-40B4-BE49-F238E27FC236}">
                  <a16:creationId xmlns:a16="http://schemas.microsoft.com/office/drawing/2014/main" id="{DA51124C-874A-1569-D8C9-A4347F4A7E8C}"/>
                </a:ext>
              </a:extLst>
            </p:cNvPr>
            <p:cNvSpPr txBox="1"/>
            <p:nvPr/>
          </p:nvSpPr>
          <p:spPr>
            <a:xfrm>
              <a:off x="5675178" y="6033558"/>
              <a:ext cx="961157" cy="469359"/>
            </a:xfrm>
            <a:prstGeom prst="rect">
              <a:avLst/>
            </a:prstGeom>
            <a:noFill/>
          </p:spPr>
          <p:txBody>
            <a:bodyPr wrap="square" lIns="0" tIns="0" rIns="0" bIns="0" rtlCol="0">
              <a:spAutoFit/>
            </a:bodyPr>
            <a:lstStyle/>
            <a:p>
              <a:pPr algn="ctr"/>
              <a:r>
                <a:rPr lang="en-US" altLang="ko-KR" sz="1050" b="1" dirty="0"/>
                <a:t>Master</a:t>
              </a:r>
              <a:r>
                <a:rPr lang="ko-KR" altLang="en-US" sz="1050" b="1" dirty="0"/>
                <a:t> </a:t>
              </a:r>
              <a:r>
                <a:rPr lang="en-US" altLang="ko-KR" sz="1050" b="1" dirty="0"/>
                <a:t>DB </a:t>
              </a:r>
            </a:p>
            <a:p>
              <a:pPr algn="ctr"/>
              <a:r>
                <a:rPr lang="en-US" altLang="ko-KR" sz="1000" dirty="0"/>
                <a:t>Reference</a:t>
              </a:r>
            </a:p>
            <a:p>
              <a:pPr algn="ctr"/>
              <a:r>
                <a:rPr lang="en-US" altLang="ko-KR" sz="1000" dirty="0"/>
                <a:t>Meta Data</a:t>
              </a:r>
            </a:p>
          </p:txBody>
        </p:sp>
      </p:grpSp>
      <p:sp>
        <p:nvSpPr>
          <p:cNvPr id="118" name="화살표: 위쪽/아래쪽 117">
            <a:extLst>
              <a:ext uri="{FF2B5EF4-FFF2-40B4-BE49-F238E27FC236}">
                <a16:creationId xmlns:a16="http://schemas.microsoft.com/office/drawing/2014/main" id="{5FA48BAF-0A51-980B-27CA-FDA5ECFA9E4C}"/>
              </a:ext>
            </a:extLst>
          </p:cNvPr>
          <p:cNvSpPr/>
          <p:nvPr/>
        </p:nvSpPr>
        <p:spPr>
          <a:xfrm>
            <a:off x="5135216" y="5647111"/>
            <a:ext cx="117679" cy="351075"/>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19" name="화살표: 위쪽/아래쪽 118">
            <a:extLst>
              <a:ext uri="{FF2B5EF4-FFF2-40B4-BE49-F238E27FC236}">
                <a16:creationId xmlns:a16="http://schemas.microsoft.com/office/drawing/2014/main" id="{DE67B155-1F19-54EC-917E-CF774A41D12B}"/>
              </a:ext>
            </a:extLst>
          </p:cNvPr>
          <p:cNvSpPr/>
          <p:nvPr/>
        </p:nvSpPr>
        <p:spPr>
          <a:xfrm>
            <a:off x="6865449" y="5647108"/>
            <a:ext cx="117679" cy="351075"/>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20" name="TextBox 119">
            <a:extLst>
              <a:ext uri="{FF2B5EF4-FFF2-40B4-BE49-F238E27FC236}">
                <a16:creationId xmlns:a16="http://schemas.microsoft.com/office/drawing/2014/main" id="{C6A9C1C4-4EE3-9721-2A94-638EDCC200D3}"/>
              </a:ext>
            </a:extLst>
          </p:cNvPr>
          <p:cNvSpPr txBox="1"/>
          <p:nvPr/>
        </p:nvSpPr>
        <p:spPr>
          <a:xfrm>
            <a:off x="4706395" y="6199559"/>
            <a:ext cx="961157" cy="469359"/>
          </a:xfrm>
          <a:prstGeom prst="rect">
            <a:avLst/>
          </a:prstGeom>
          <a:noFill/>
        </p:spPr>
        <p:txBody>
          <a:bodyPr wrap="square" lIns="0" tIns="0" rIns="0" bIns="0" rtlCol="0">
            <a:spAutoFit/>
          </a:bodyPr>
          <a:lstStyle/>
          <a:p>
            <a:pPr algn="ctr"/>
            <a:r>
              <a:rPr lang="en-US" altLang="ko-KR" sz="1050" b="1" dirty="0"/>
              <a:t>IMDG</a:t>
            </a:r>
          </a:p>
          <a:p>
            <a:pPr algn="ctr"/>
            <a:r>
              <a:rPr lang="en-US" altLang="ko-KR" sz="1000" dirty="0"/>
              <a:t>Reference</a:t>
            </a:r>
          </a:p>
          <a:p>
            <a:pPr algn="ctr"/>
            <a:r>
              <a:rPr lang="en-US" altLang="ko-KR" sz="1000" dirty="0"/>
              <a:t>Meta Data</a:t>
            </a:r>
          </a:p>
        </p:txBody>
      </p:sp>
      <p:sp>
        <p:nvSpPr>
          <p:cNvPr id="127" name="Google Shape;1057;p234">
            <a:extLst>
              <a:ext uri="{FF2B5EF4-FFF2-40B4-BE49-F238E27FC236}">
                <a16:creationId xmlns:a16="http://schemas.microsoft.com/office/drawing/2014/main" id="{582A79CF-6C95-930E-7939-C968506E5008}"/>
              </a:ext>
            </a:extLst>
          </p:cNvPr>
          <p:cNvSpPr/>
          <p:nvPr/>
        </p:nvSpPr>
        <p:spPr>
          <a:xfrm>
            <a:off x="4271098" y="5409615"/>
            <a:ext cx="1485079" cy="24389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Put-Event-Listener Manager</a:t>
            </a:r>
          </a:p>
          <a:p>
            <a:pPr>
              <a:buClr>
                <a:srgbClr val="000000"/>
              </a:buClr>
              <a:buSzPts val="1600"/>
            </a:pPr>
            <a:endParaRPr sz="800" dirty="0">
              <a:solidFill>
                <a:schemeClr val="dk1"/>
              </a:solidFill>
              <a:latin typeface="Arial"/>
              <a:ea typeface="Arial"/>
              <a:cs typeface="Arial"/>
              <a:sym typeface="Arial"/>
            </a:endParaRPr>
          </a:p>
        </p:txBody>
      </p:sp>
      <p:sp>
        <p:nvSpPr>
          <p:cNvPr id="129" name="Google Shape;1057;p234">
            <a:extLst>
              <a:ext uri="{FF2B5EF4-FFF2-40B4-BE49-F238E27FC236}">
                <a16:creationId xmlns:a16="http://schemas.microsoft.com/office/drawing/2014/main" id="{CABE32E8-863F-A06D-69DC-0828ABDB448B}"/>
              </a:ext>
            </a:extLst>
          </p:cNvPr>
          <p:cNvSpPr/>
          <p:nvPr/>
        </p:nvSpPr>
        <p:spPr>
          <a:xfrm>
            <a:off x="4271097" y="4668472"/>
            <a:ext cx="1485079" cy="37847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Put-Event-Listen Event Handler</a:t>
            </a:r>
          </a:p>
          <a:p>
            <a:pPr>
              <a:buClr>
                <a:srgbClr val="000000"/>
              </a:buClr>
              <a:buSzPts val="1600"/>
            </a:pPr>
            <a:endParaRPr sz="800" dirty="0">
              <a:solidFill>
                <a:schemeClr val="dk1"/>
              </a:solidFill>
              <a:latin typeface="Arial"/>
              <a:ea typeface="Arial"/>
              <a:cs typeface="Arial"/>
              <a:sym typeface="Arial"/>
            </a:endParaRPr>
          </a:p>
        </p:txBody>
      </p:sp>
      <p:cxnSp>
        <p:nvCxnSpPr>
          <p:cNvPr id="130" name="연결선: 꺾임 129">
            <a:extLst>
              <a:ext uri="{FF2B5EF4-FFF2-40B4-BE49-F238E27FC236}">
                <a16:creationId xmlns:a16="http://schemas.microsoft.com/office/drawing/2014/main" id="{E7B9880D-0DC7-CFAF-8A14-BAD4F2A4870A}"/>
              </a:ext>
            </a:extLst>
          </p:cNvPr>
          <p:cNvCxnSpPr>
            <a:cxnSpLocks/>
            <a:stCxn id="127" idx="0"/>
            <a:endCxn id="129" idx="1"/>
          </p:cNvCxnSpPr>
          <p:nvPr/>
        </p:nvCxnSpPr>
        <p:spPr bwMode="auto">
          <a:xfrm rot="16200000" flipV="1">
            <a:off x="4366415" y="4762391"/>
            <a:ext cx="551907" cy="742541"/>
          </a:xfrm>
          <a:prstGeom prst="bentConnector4">
            <a:avLst>
              <a:gd name="adj1" fmla="val 32856"/>
              <a:gd name="adj2" fmla="val 130786"/>
            </a:avLst>
          </a:prstGeom>
          <a:ln w="9525">
            <a:solidFill>
              <a:srgbClr val="C00000"/>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6" name="Google Shape;1057;p234">
            <a:extLst>
              <a:ext uri="{FF2B5EF4-FFF2-40B4-BE49-F238E27FC236}">
                <a16:creationId xmlns:a16="http://schemas.microsoft.com/office/drawing/2014/main" id="{4A6CBEE1-7F91-B2AE-799F-D8ADFE617FE6}"/>
              </a:ext>
            </a:extLst>
          </p:cNvPr>
          <p:cNvSpPr/>
          <p:nvPr/>
        </p:nvSpPr>
        <p:spPr>
          <a:xfrm>
            <a:off x="4269809" y="3484215"/>
            <a:ext cx="1485079" cy="49698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MDM Configuration</a:t>
            </a: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endParaRPr sz="800" dirty="0">
              <a:solidFill>
                <a:schemeClr val="dk1"/>
              </a:solidFill>
              <a:latin typeface="Arial"/>
              <a:ea typeface="Arial"/>
              <a:cs typeface="Arial"/>
              <a:sym typeface="Arial"/>
            </a:endParaRPr>
          </a:p>
        </p:txBody>
      </p:sp>
      <p:sp>
        <p:nvSpPr>
          <p:cNvPr id="7" name="Google Shape;1057;p234">
            <a:extLst>
              <a:ext uri="{FF2B5EF4-FFF2-40B4-BE49-F238E27FC236}">
                <a16:creationId xmlns:a16="http://schemas.microsoft.com/office/drawing/2014/main" id="{EFE156AF-C425-C70A-5AB0-3781D538611A}"/>
              </a:ext>
            </a:extLst>
          </p:cNvPr>
          <p:cNvSpPr/>
          <p:nvPr/>
        </p:nvSpPr>
        <p:spPr>
          <a:xfrm>
            <a:off x="4269809" y="4065978"/>
            <a:ext cx="1485079" cy="49698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Repository Access</a:t>
            </a:r>
          </a:p>
        </p:txBody>
      </p:sp>
      <p:sp>
        <p:nvSpPr>
          <p:cNvPr id="8" name="화살표: 위쪽/아래쪽 7">
            <a:extLst>
              <a:ext uri="{FF2B5EF4-FFF2-40B4-BE49-F238E27FC236}">
                <a16:creationId xmlns:a16="http://schemas.microsoft.com/office/drawing/2014/main" id="{747EA0B9-4A54-A002-F1A0-8F96D073AC93}"/>
              </a:ext>
            </a:extLst>
          </p:cNvPr>
          <p:cNvSpPr/>
          <p:nvPr/>
        </p:nvSpPr>
        <p:spPr>
          <a:xfrm rot="16200000">
            <a:off x="3957713" y="3971195"/>
            <a:ext cx="134755" cy="561028"/>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0067130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4C21FC1C-A484-8495-EF9D-B3C97C703ADF}"/>
              </a:ext>
            </a:extLst>
          </p:cNvPr>
          <p:cNvGrpSpPr/>
          <p:nvPr/>
        </p:nvGrpSpPr>
        <p:grpSpPr>
          <a:xfrm>
            <a:off x="668975" y="663092"/>
            <a:ext cx="10223031" cy="764461"/>
            <a:chOff x="369306" y="714299"/>
            <a:chExt cx="9382125" cy="764461"/>
          </a:xfrm>
        </p:grpSpPr>
        <p:sp>
          <p:nvSpPr>
            <p:cNvPr id="3" name="내용 개체 틀 3">
              <a:extLst>
                <a:ext uri="{FF2B5EF4-FFF2-40B4-BE49-F238E27FC236}">
                  <a16:creationId xmlns:a16="http://schemas.microsoft.com/office/drawing/2014/main" id="{3D0ACAFC-A746-B0E9-3A1B-E6F56085333B}"/>
                </a:ext>
              </a:extLst>
            </p:cNvPr>
            <p:cNvSpPr txBox="1">
              <a:spLocks/>
            </p:cNvSpPr>
            <p:nvPr/>
          </p:nvSpPr>
          <p:spPr bwMode="auto">
            <a:xfrm>
              <a:off x="369306" y="714299"/>
              <a:ext cx="9382125" cy="764461"/>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PDM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은 외부 데이터 소스 연결 정보 관리 및 연결 객체 관리와 각 데이터 소스에 대한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CRUD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작업을 대행한다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기준 정보 현행화</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최신 데이터 유지</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Time-Based </a:t>
              </a:r>
              <a:r>
                <a:rPr lang="en-US" altLang="ko-KR" sz="1200" dirty="0" err="1">
                  <a:solidFill>
                    <a:srgbClr val="595959"/>
                  </a:solidFill>
                  <a:latin typeface="맑은 고딕" panose="020B0503020000020004" pitchFamily="50" charset="-127"/>
                  <a:ea typeface="맑은 고딕" panose="020B0503020000020004" pitchFamily="50" charset="-127"/>
                  <a:cs typeface="Arial" charset="0"/>
                </a:rPr>
                <a:t>Poller</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Put-Event-Listener</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방식을 사용하여 외부 데이터 소스 변경을 확인</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및 필요 요건에 따라 갱신한다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p>
            <a:p>
              <a:pPr algn="just" eaLnBrk="0">
                <a:spcAft>
                  <a:spcPts val="600"/>
                </a:spcAft>
                <a:buClr>
                  <a:srgbClr val="DE0000"/>
                </a:buClr>
              </a:pP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Put-Event-Listener</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는</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IMDG(AS)</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에서만 적용 가능</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 구체적 정의 및 기능 요소는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MVP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프로젝트 진행에 따라 변경될 수 있다</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4" name="직사각형 3">
              <a:extLst>
                <a:ext uri="{FF2B5EF4-FFF2-40B4-BE49-F238E27FC236}">
                  <a16:creationId xmlns:a16="http://schemas.microsoft.com/office/drawing/2014/main" id="{BC1A6AAE-DD30-02AB-EA4B-1128526078D4}"/>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5" name="제목 1">
            <a:extLst>
              <a:ext uri="{FF2B5EF4-FFF2-40B4-BE49-F238E27FC236}">
                <a16:creationId xmlns:a16="http://schemas.microsoft.com/office/drawing/2014/main" id="{E94A9EE6-B178-1FBE-904B-10A8659DB305}"/>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PDM (Persistence Data Manager)</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sp>
        <p:nvSpPr>
          <p:cNvPr id="6" name="사각형: 둥근 모서리 5">
            <a:extLst>
              <a:ext uri="{FF2B5EF4-FFF2-40B4-BE49-F238E27FC236}">
                <a16:creationId xmlns:a16="http://schemas.microsoft.com/office/drawing/2014/main" id="{65A71F5F-BA52-FD54-D57C-2B8091182A06}"/>
              </a:ext>
            </a:extLst>
          </p:cNvPr>
          <p:cNvSpPr/>
          <p:nvPr/>
        </p:nvSpPr>
        <p:spPr bwMode="auto">
          <a:xfrm>
            <a:off x="1917723" y="1838692"/>
            <a:ext cx="7068129" cy="4031373"/>
          </a:xfrm>
          <a:prstGeom prst="roundRect">
            <a:avLst>
              <a:gd name="adj" fmla="val 5232"/>
            </a:avLst>
          </a:prstGeom>
          <a:solidFill>
            <a:srgbClr val="FFFFFF"/>
          </a:solidFill>
          <a:ln w="1587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7" name="사각형: 둥근 모서리 6">
            <a:extLst>
              <a:ext uri="{FF2B5EF4-FFF2-40B4-BE49-F238E27FC236}">
                <a16:creationId xmlns:a16="http://schemas.microsoft.com/office/drawing/2014/main" id="{CE9D9BF5-1911-3FE0-9CCA-A9ED1310BC5F}"/>
              </a:ext>
            </a:extLst>
          </p:cNvPr>
          <p:cNvSpPr/>
          <p:nvPr/>
        </p:nvSpPr>
        <p:spPr>
          <a:xfrm>
            <a:off x="2871165" y="3510370"/>
            <a:ext cx="4950977" cy="2146673"/>
          </a:xfrm>
          <a:prstGeom prst="roundRect">
            <a:avLst>
              <a:gd name="adj" fmla="val 5594"/>
            </a:avLst>
          </a:prstGeom>
          <a:solidFill>
            <a:srgbClr val="92D050">
              <a:alpha val="23000"/>
            </a:srgbClr>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defTabSz="914400" rtl="0" fontAlgn="auto" latinLnBrk="0" hangingPunct="0">
              <a:lnSpc>
                <a:spcPct val="100000"/>
              </a:lnSpc>
              <a:spcBef>
                <a:spcPts val="0"/>
              </a:spcBef>
              <a:spcAft>
                <a:spcPts val="0"/>
              </a:spcAft>
              <a:buClrTx/>
              <a:buSzTx/>
              <a:buFontTx/>
              <a:buNone/>
              <a:tabLst/>
            </a:pPr>
            <a:r>
              <a:rPr lang="en-US" altLang="ko-KR" sz="1000" dirty="0">
                <a:latin typeface="맑은 고딕" panose="020B0503020000020004" pitchFamily="50" charset="-127"/>
                <a:ea typeface="맑은 고딕" panose="020B0503020000020004" pitchFamily="50" charset="-127"/>
              </a:rPr>
              <a:t>Persistence Data Manager</a:t>
            </a:r>
            <a:endParaRPr lang="ko-KR" altLang="en-US" sz="1000" dirty="0">
              <a:latin typeface="맑은 고딕" panose="020B0503020000020004" pitchFamily="50" charset="-127"/>
              <a:ea typeface="맑은 고딕" panose="020B0503020000020004" pitchFamily="50" charset="-127"/>
            </a:endParaRPr>
          </a:p>
        </p:txBody>
      </p:sp>
      <p:sp>
        <p:nvSpPr>
          <p:cNvPr id="8" name="TextBox 7">
            <a:extLst>
              <a:ext uri="{FF2B5EF4-FFF2-40B4-BE49-F238E27FC236}">
                <a16:creationId xmlns:a16="http://schemas.microsoft.com/office/drawing/2014/main" id="{67E3439B-01FB-FA27-BDF5-A6227227D5AF}"/>
              </a:ext>
            </a:extLst>
          </p:cNvPr>
          <p:cNvSpPr txBox="1"/>
          <p:nvPr/>
        </p:nvSpPr>
        <p:spPr>
          <a:xfrm>
            <a:off x="2026001" y="1887721"/>
            <a:ext cx="1950918" cy="253916"/>
          </a:xfrm>
          <a:prstGeom prst="rect">
            <a:avLst/>
          </a:prstGeom>
          <a:solidFill>
            <a:srgbClr val="FFFFFF">
              <a:alpha val="72000"/>
            </a:srgbClr>
          </a:solidFill>
        </p:spPr>
        <p:txBody>
          <a:bodyPr wrap="square" rtlCol="0">
            <a:spAutoFit/>
          </a:bodyPr>
          <a:lstStyle/>
          <a:p>
            <a:pPr marL="0" marR="0" lvl="0" indent="0" defTabSz="914400" eaLnBrk="1" fontAlgn="base" latinLnBrk="1" hangingPunct="1">
              <a:lnSpc>
                <a:spcPct val="100000"/>
              </a:lnSpc>
              <a:spcBef>
                <a:spcPct val="0"/>
              </a:spcBef>
              <a:spcAft>
                <a:spcPct val="0"/>
              </a:spcAft>
              <a:buClrTx/>
              <a:buSzTx/>
              <a:buFontTx/>
              <a:buNone/>
              <a:tabLst/>
              <a:defRPr/>
            </a:pPr>
            <a:r>
              <a:rPr kumimoji="1" lang="en-US" altLang="ko-KR" sz="105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BPU (Business Process</a:t>
            </a:r>
            <a:r>
              <a:rPr kumimoji="1" lang="en-US" altLang="ko-KR" sz="1050" b="1" kern="1200" dirty="0">
                <a:solidFill>
                  <a:srgbClr val="000000"/>
                </a:solidFill>
                <a:latin typeface="맑은 고딕" pitchFamily="50" charset="-127"/>
                <a:ea typeface="맑은 고딕" pitchFamily="50" charset="-127"/>
              </a:rPr>
              <a:t> Unit)</a:t>
            </a:r>
            <a:endParaRPr kumimoji="1" lang="en-US" altLang="ko-KR" sz="1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endParaRPr>
          </a:p>
        </p:txBody>
      </p:sp>
      <p:cxnSp>
        <p:nvCxnSpPr>
          <p:cNvPr id="9" name="직선 연결선 8">
            <a:extLst>
              <a:ext uri="{FF2B5EF4-FFF2-40B4-BE49-F238E27FC236}">
                <a16:creationId xmlns:a16="http://schemas.microsoft.com/office/drawing/2014/main" id="{18625BD2-5637-D671-4F90-DEA3A2DAC29E}"/>
              </a:ext>
            </a:extLst>
          </p:cNvPr>
          <p:cNvCxnSpPr>
            <a:cxnSpLocks/>
          </p:cNvCxnSpPr>
          <p:nvPr/>
        </p:nvCxnSpPr>
        <p:spPr bwMode="auto">
          <a:xfrm>
            <a:off x="1917723" y="2160850"/>
            <a:ext cx="7068129" cy="0"/>
          </a:xfrm>
          <a:prstGeom prst="line">
            <a:avLst/>
          </a:prstGeom>
          <a:noFill/>
          <a:ln w="9525" cap="flat" cmpd="sng" algn="ctr">
            <a:solidFill>
              <a:srgbClr val="000000"/>
            </a:solidFill>
            <a:prstDash val="solid"/>
            <a:round/>
            <a:headEnd type="none" w="med" len="med"/>
            <a:tailEnd type="none" w="med" len="med"/>
          </a:ln>
          <a:effectLst/>
        </p:spPr>
      </p:cxnSp>
      <p:sp>
        <p:nvSpPr>
          <p:cNvPr id="10" name="Google Shape;1063;p234">
            <a:extLst>
              <a:ext uri="{FF2B5EF4-FFF2-40B4-BE49-F238E27FC236}">
                <a16:creationId xmlns:a16="http://schemas.microsoft.com/office/drawing/2014/main" id="{B9DA7A8E-C17A-D02A-5FD9-E434A8B3A50F}"/>
              </a:ext>
            </a:extLst>
          </p:cNvPr>
          <p:cNvSpPr/>
          <p:nvPr/>
        </p:nvSpPr>
        <p:spPr>
          <a:xfrm>
            <a:off x="2882986" y="2960439"/>
            <a:ext cx="1376083" cy="497326"/>
          </a:xfrm>
          <a:prstGeom prst="roundRect">
            <a:avLst>
              <a:gd name="adj" fmla="val 11845"/>
            </a:avLst>
          </a:prstGeom>
          <a:solidFill>
            <a:srgbClr val="00CC99">
              <a:lumMod val="20000"/>
              <a:lumOff val="80000"/>
            </a:srgbClr>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i="0" u="none" strike="noStrike" kern="1200" cap="none" spc="0" normalizeH="0" baseline="0" noProof="0" dirty="0">
                <a:ln>
                  <a:noFill/>
                </a:ln>
                <a:solidFill>
                  <a:srgbClr val="000000"/>
                </a:solidFill>
                <a:effectLst/>
                <a:uLnTx/>
                <a:uFillTx/>
                <a:latin typeface="Arial"/>
                <a:ea typeface="Arial"/>
                <a:cs typeface="Arial"/>
                <a:sym typeface="Arial"/>
              </a:rPr>
              <a:t>Reference &amp; Meta Data </a:t>
            </a:r>
          </a:p>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i="0" u="none" strike="noStrike" kern="1200" cap="none" spc="0" normalizeH="0" baseline="0" noProof="0" dirty="0">
                <a:ln>
                  <a:noFill/>
                </a:ln>
                <a:solidFill>
                  <a:srgbClr val="000000"/>
                </a:solidFill>
                <a:effectLst/>
                <a:uLnTx/>
                <a:uFillTx/>
                <a:latin typeface="Arial"/>
                <a:ea typeface="Arial"/>
                <a:cs typeface="Arial"/>
                <a:sym typeface="Arial"/>
              </a:rPr>
              <a:t>Artifact Repository</a:t>
            </a:r>
            <a:endParaRPr kumimoji="1" sz="80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1" name="직사각형 10">
            <a:extLst>
              <a:ext uri="{FF2B5EF4-FFF2-40B4-BE49-F238E27FC236}">
                <a16:creationId xmlns:a16="http://schemas.microsoft.com/office/drawing/2014/main" id="{EF928E76-14F4-0F6B-312F-2F3753A64988}"/>
              </a:ext>
            </a:extLst>
          </p:cNvPr>
          <p:cNvSpPr/>
          <p:nvPr/>
        </p:nvSpPr>
        <p:spPr>
          <a:xfrm>
            <a:off x="4624186" y="2980204"/>
            <a:ext cx="1376083"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rPr>
              <a:t>Meta Data Manager</a:t>
            </a:r>
          </a:p>
        </p:txBody>
      </p:sp>
      <p:sp>
        <p:nvSpPr>
          <p:cNvPr id="12" name="화살표: 위쪽/아래쪽 11">
            <a:extLst>
              <a:ext uri="{FF2B5EF4-FFF2-40B4-BE49-F238E27FC236}">
                <a16:creationId xmlns:a16="http://schemas.microsoft.com/office/drawing/2014/main" id="{96724A68-6F55-5391-9520-46D7AC2617B6}"/>
              </a:ext>
            </a:extLst>
          </p:cNvPr>
          <p:cNvSpPr/>
          <p:nvPr/>
        </p:nvSpPr>
        <p:spPr>
          <a:xfrm>
            <a:off x="5241119" y="3325520"/>
            <a:ext cx="107396" cy="286133"/>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4" name="Google Shape;1057;p234">
            <a:extLst>
              <a:ext uri="{FF2B5EF4-FFF2-40B4-BE49-F238E27FC236}">
                <a16:creationId xmlns:a16="http://schemas.microsoft.com/office/drawing/2014/main" id="{4D4EBF1E-A8BA-B17F-8376-0F9FE7562425}"/>
              </a:ext>
            </a:extLst>
          </p:cNvPr>
          <p:cNvSpPr/>
          <p:nvPr/>
        </p:nvSpPr>
        <p:spPr>
          <a:xfrm>
            <a:off x="1556638" y="2684907"/>
            <a:ext cx="805817" cy="176923"/>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b="1" dirty="0">
                <a:solidFill>
                  <a:schemeClr val="bg1"/>
                </a:solidFill>
                <a:latin typeface="Arial"/>
                <a:ea typeface="Arial"/>
                <a:cs typeface="Arial"/>
                <a:sym typeface="Arial"/>
              </a:rPr>
              <a:t>EQP1-EVT MSG</a:t>
            </a:r>
            <a:endParaRPr sz="600" b="1" dirty="0">
              <a:solidFill>
                <a:schemeClr val="bg1"/>
              </a:solidFill>
              <a:latin typeface="Arial"/>
              <a:ea typeface="Arial"/>
              <a:cs typeface="Arial"/>
              <a:sym typeface="Arial"/>
            </a:endParaRPr>
          </a:p>
        </p:txBody>
      </p:sp>
      <p:grpSp>
        <p:nvGrpSpPr>
          <p:cNvPr id="15" name="그룹 14">
            <a:extLst>
              <a:ext uri="{FF2B5EF4-FFF2-40B4-BE49-F238E27FC236}">
                <a16:creationId xmlns:a16="http://schemas.microsoft.com/office/drawing/2014/main" id="{61BB2ADF-DE4F-56BA-E8FC-193DDE94354E}"/>
              </a:ext>
            </a:extLst>
          </p:cNvPr>
          <p:cNvGrpSpPr/>
          <p:nvPr/>
        </p:nvGrpSpPr>
        <p:grpSpPr>
          <a:xfrm>
            <a:off x="682699" y="3121502"/>
            <a:ext cx="732103" cy="785989"/>
            <a:chOff x="5815061" y="2499220"/>
            <a:chExt cx="732103" cy="785989"/>
          </a:xfrm>
        </p:grpSpPr>
        <p:sp>
          <p:nvSpPr>
            <p:cNvPr id="16" name="원통형 15">
              <a:extLst>
                <a:ext uri="{FF2B5EF4-FFF2-40B4-BE49-F238E27FC236}">
                  <a16:creationId xmlns:a16="http://schemas.microsoft.com/office/drawing/2014/main" id="{DC9AFDD9-CE5C-F48F-BE69-2F3B8A05CEE2}"/>
                </a:ext>
              </a:extLst>
            </p:cNvPr>
            <p:cNvSpPr/>
            <p:nvPr/>
          </p:nvSpPr>
          <p:spPr bwMode="auto">
            <a:xfrm rot="5400000">
              <a:off x="5788118" y="2526163"/>
              <a:ext cx="785989" cy="732103"/>
            </a:xfrm>
            <a:prstGeom prst="can">
              <a:avLst/>
            </a:prstGeom>
            <a:solidFill>
              <a:schemeClr val="accent4">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7" name="TextBox 16">
              <a:extLst>
                <a:ext uri="{FF2B5EF4-FFF2-40B4-BE49-F238E27FC236}">
                  <a16:creationId xmlns:a16="http://schemas.microsoft.com/office/drawing/2014/main" id="{0A625CC1-C3F8-D246-6B55-1DE8477CB644}"/>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18" name="그룹 17">
            <a:extLst>
              <a:ext uri="{FF2B5EF4-FFF2-40B4-BE49-F238E27FC236}">
                <a16:creationId xmlns:a16="http://schemas.microsoft.com/office/drawing/2014/main" id="{EF79F3F7-305A-8248-D8AB-9DD7DB09F91B}"/>
              </a:ext>
            </a:extLst>
          </p:cNvPr>
          <p:cNvGrpSpPr/>
          <p:nvPr/>
        </p:nvGrpSpPr>
        <p:grpSpPr>
          <a:xfrm>
            <a:off x="9190281" y="3121502"/>
            <a:ext cx="732103" cy="785989"/>
            <a:chOff x="5812294" y="2508133"/>
            <a:chExt cx="732103" cy="785989"/>
          </a:xfrm>
        </p:grpSpPr>
        <p:sp>
          <p:nvSpPr>
            <p:cNvPr id="19" name="원통형 18">
              <a:extLst>
                <a:ext uri="{FF2B5EF4-FFF2-40B4-BE49-F238E27FC236}">
                  <a16:creationId xmlns:a16="http://schemas.microsoft.com/office/drawing/2014/main" id="{9E16E71E-C190-E8D7-E0EA-28E83A7544E7}"/>
                </a:ext>
              </a:extLst>
            </p:cNvPr>
            <p:cNvSpPr/>
            <p:nvPr/>
          </p:nvSpPr>
          <p:spPr bwMode="auto">
            <a:xfrm rot="5400000">
              <a:off x="5785351" y="2535076"/>
              <a:ext cx="785989" cy="732103"/>
            </a:xfrm>
            <a:prstGeom prst="can">
              <a:avLst/>
            </a:prstGeom>
            <a:solidFill>
              <a:srgbClr val="0070C0">
                <a:alpha val="22000"/>
              </a:srgb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20" name="TextBox 19">
              <a:extLst>
                <a:ext uri="{FF2B5EF4-FFF2-40B4-BE49-F238E27FC236}">
                  <a16:creationId xmlns:a16="http://schemas.microsoft.com/office/drawing/2014/main" id="{D3495CC5-2A55-6F93-DAC1-BC33D321FE73}"/>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21" name="그룹 20">
            <a:extLst>
              <a:ext uri="{FF2B5EF4-FFF2-40B4-BE49-F238E27FC236}">
                <a16:creationId xmlns:a16="http://schemas.microsoft.com/office/drawing/2014/main" id="{A7F19403-D3EB-62B5-C7F0-C3A79DFDC74F}"/>
              </a:ext>
            </a:extLst>
          </p:cNvPr>
          <p:cNvGrpSpPr/>
          <p:nvPr/>
        </p:nvGrpSpPr>
        <p:grpSpPr>
          <a:xfrm>
            <a:off x="9191649" y="4059805"/>
            <a:ext cx="732103" cy="785989"/>
            <a:chOff x="5812294" y="2508133"/>
            <a:chExt cx="732103" cy="785989"/>
          </a:xfrm>
        </p:grpSpPr>
        <p:sp>
          <p:nvSpPr>
            <p:cNvPr id="22" name="원통형 21">
              <a:extLst>
                <a:ext uri="{FF2B5EF4-FFF2-40B4-BE49-F238E27FC236}">
                  <a16:creationId xmlns:a16="http://schemas.microsoft.com/office/drawing/2014/main" id="{67B15FAE-A6AC-1482-0774-1997746C2DA9}"/>
                </a:ext>
              </a:extLst>
            </p:cNvPr>
            <p:cNvSpPr/>
            <p:nvPr/>
          </p:nvSpPr>
          <p:spPr bwMode="auto">
            <a:xfrm rot="5400000">
              <a:off x="5785351" y="2535076"/>
              <a:ext cx="785989" cy="732103"/>
            </a:xfrm>
            <a:prstGeom prst="can">
              <a:avLst/>
            </a:prstGeom>
            <a:solidFill>
              <a:schemeClr val="accent1">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23" name="TextBox 22">
              <a:extLst>
                <a:ext uri="{FF2B5EF4-FFF2-40B4-BE49-F238E27FC236}">
                  <a16:creationId xmlns:a16="http://schemas.microsoft.com/office/drawing/2014/main" id="{E7EFF569-F65D-E68F-5098-27A20FFC944B}"/>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FTL</a:t>
              </a:r>
            </a:p>
          </p:txBody>
        </p:sp>
      </p:grpSp>
      <p:grpSp>
        <p:nvGrpSpPr>
          <p:cNvPr id="24" name="그룹 23">
            <a:extLst>
              <a:ext uri="{FF2B5EF4-FFF2-40B4-BE49-F238E27FC236}">
                <a16:creationId xmlns:a16="http://schemas.microsoft.com/office/drawing/2014/main" id="{33C79CC8-93CE-B750-A794-D8129E6A9743}"/>
              </a:ext>
            </a:extLst>
          </p:cNvPr>
          <p:cNvGrpSpPr/>
          <p:nvPr/>
        </p:nvGrpSpPr>
        <p:grpSpPr>
          <a:xfrm>
            <a:off x="9190281" y="4973022"/>
            <a:ext cx="732103" cy="785989"/>
            <a:chOff x="5812294" y="2508133"/>
            <a:chExt cx="732103" cy="785989"/>
          </a:xfrm>
        </p:grpSpPr>
        <p:sp>
          <p:nvSpPr>
            <p:cNvPr id="25" name="원통형 24">
              <a:extLst>
                <a:ext uri="{FF2B5EF4-FFF2-40B4-BE49-F238E27FC236}">
                  <a16:creationId xmlns:a16="http://schemas.microsoft.com/office/drawing/2014/main" id="{183EF101-FBE7-A135-9606-EFBDF7A9D10E}"/>
                </a:ext>
              </a:extLst>
            </p:cNvPr>
            <p:cNvSpPr/>
            <p:nvPr/>
          </p:nvSpPr>
          <p:spPr bwMode="auto">
            <a:xfrm rot="5400000">
              <a:off x="5785351" y="2535076"/>
              <a:ext cx="785989" cy="732103"/>
            </a:xfrm>
            <a:prstGeom prst="can">
              <a:avLst/>
            </a:prstGeom>
            <a:solidFill>
              <a:schemeClr val="accent1">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26" name="TextBox 25">
              <a:extLst>
                <a:ext uri="{FF2B5EF4-FFF2-40B4-BE49-F238E27FC236}">
                  <a16:creationId xmlns:a16="http://schemas.microsoft.com/office/drawing/2014/main" id="{E51249CF-F697-5AA6-1474-87B60DF83C04}"/>
                </a:ext>
              </a:extLst>
            </p:cNvPr>
            <p:cNvSpPr txBox="1"/>
            <p:nvPr/>
          </p:nvSpPr>
          <p:spPr>
            <a:xfrm>
              <a:off x="5843934" y="2850403"/>
              <a:ext cx="489012"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KAFKA</a:t>
              </a:r>
            </a:p>
          </p:txBody>
        </p:sp>
      </p:grpSp>
      <p:cxnSp>
        <p:nvCxnSpPr>
          <p:cNvPr id="27" name="연결선: 구부러짐 26">
            <a:extLst>
              <a:ext uri="{FF2B5EF4-FFF2-40B4-BE49-F238E27FC236}">
                <a16:creationId xmlns:a16="http://schemas.microsoft.com/office/drawing/2014/main" id="{44B4C4DF-9626-0B81-BE44-E5962D07D6AB}"/>
              </a:ext>
            </a:extLst>
          </p:cNvPr>
          <p:cNvCxnSpPr>
            <a:cxnSpLocks/>
            <a:stCxn id="22" idx="3"/>
            <a:endCxn id="112" idx="3"/>
          </p:cNvCxnSpPr>
          <p:nvPr/>
        </p:nvCxnSpPr>
        <p:spPr bwMode="auto">
          <a:xfrm rot="10800000" flipV="1">
            <a:off x="8722153" y="4452799"/>
            <a:ext cx="469497" cy="926211"/>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28" name="연결선: 구부러짐 27">
            <a:extLst>
              <a:ext uri="{FF2B5EF4-FFF2-40B4-BE49-F238E27FC236}">
                <a16:creationId xmlns:a16="http://schemas.microsoft.com/office/drawing/2014/main" id="{0AB44F15-6C60-ABB6-79F5-92B0FA00FF47}"/>
              </a:ext>
            </a:extLst>
          </p:cNvPr>
          <p:cNvCxnSpPr>
            <a:cxnSpLocks/>
            <a:stCxn id="25" idx="3"/>
            <a:endCxn id="111" idx="3"/>
          </p:cNvCxnSpPr>
          <p:nvPr/>
        </p:nvCxnSpPr>
        <p:spPr bwMode="auto">
          <a:xfrm rot="10800000" flipV="1">
            <a:off x="8722153" y="5366016"/>
            <a:ext cx="468129" cy="179599"/>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29" name="연결선: 구부러짐 28">
            <a:extLst>
              <a:ext uri="{FF2B5EF4-FFF2-40B4-BE49-F238E27FC236}">
                <a16:creationId xmlns:a16="http://schemas.microsoft.com/office/drawing/2014/main" id="{56624659-CD29-5B3E-6447-FBD42A3BE91C}"/>
              </a:ext>
            </a:extLst>
          </p:cNvPr>
          <p:cNvCxnSpPr>
            <a:cxnSpLocks/>
            <a:stCxn id="33" idx="1"/>
            <a:endCxn id="113" idx="3"/>
          </p:cNvCxnSpPr>
          <p:nvPr/>
        </p:nvCxnSpPr>
        <p:spPr bwMode="auto">
          <a:xfrm rot="10800000" flipV="1">
            <a:off x="8722982" y="3316891"/>
            <a:ext cx="521481" cy="1896976"/>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30" name="Google Shape;1057;p234">
            <a:extLst>
              <a:ext uri="{FF2B5EF4-FFF2-40B4-BE49-F238E27FC236}">
                <a16:creationId xmlns:a16="http://schemas.microsoft.com/office/drawing/2014/main" id="{DCB59785-25C8-8A04-BABC-45FC7A97B928}"/>
              </a:ext>
            </a:extLst>
          </p:cNvPr>
          <p:cNvSpPr/>
          <p:nvPr/>
        </p:nvSpPr>
        <p:spPr>
          <a:xfrm>
            <a:off x="10293264" y="3350517"/>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grpSp>
        <p:nvGrpSpPr>
          <p:cNvPr id="31" name="그룹 30">
            <a:extLst>
              <a:ext uri="{FF2B5EF4-FFF2-40B4-BE49-F238E27FC236}">
                <a16:creationId xmlns:a16="http://schemas.microsoft.com/office/drawing/2014/main" id="{B30C750D-0198-29C0-F300-A6EAC03EF3E4}"/>
              </a:ext>
            </a:extLst>
          </p:cNvPr>
          <p:cNvGrpSpPr/>
          <p:nvPr/>
        </p:nvGrpSpPr>
        <p:grpSpPr>
          <a:xfrm>
            <a:off x="9244462" y="3239629"/>
            <a:ext cx="588018" cy="154522"/>
            <a:chOff x="5096393" y="3242128"/>
            <a:chExt cx="588018" cy="154522"/>
          </a:xfrm>
        </p:grpSpPr>
        <p:sp>
          <p:nvSpPr>
            <p:cNvPr id="32" name="원통형 31">
              <a:extLst>
                <a:ext uri="{FF2B5EF4-FFF2-40B4-BE49-F238E27FC236}">
                  <a16:creationId xmlns:a16="http://schemas.microsoft.com/office/drawing/2014/main" id="{A6D9744E-5708-9D33-2D8C-D8A5989E46E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3" name="TextBox 32">
              <a:extLst>
                <a:ext uri="{FF2B5EF4-FFF2-40B4-BE49-F238E27FC236}">
                  <a16:creationId xmlns:a16="http://schemas.microsoft.com/office/drawing/2014/main" id="{D2BE708E-944F-1336-F26C-EC7C61471199}"/>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cxnSp>
        <p:nvCxnSpPr>
          <p:cNvPr id="34" name="연결선: 구부러짐 33">
            <a:extLst>
              <a:ext uri="{FF2B5EF4-FFF2-40B4-BE49-F238E27FC236}">
                <a16:creationId xmlns:a16="http://schemas.microsoft.com/office/drawing/2014/main" id="{FF7B0E25-FC58-2C8F-AB96-F73B6DEBD84E}"/>
              </a:ext>
            </a:extLst>
          </p:cNvPr>
          <p:cNvCxnSpPr>
            <a:cxnSpLocks/>
            <a:stCxn id="33" idx="3"/>
            <a:endCxn id="30" idx="1"/>
          </p:cNvCxnSpPr>
          <p:nvPr/>
        </p:nvCxnSpPr>
        <p:spPr bwMode="auto">
          <a:xfrm>
            <a:off x="9832480" y="3316891"/>
            <a:ext cx="460784" cy="141074"/>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35" name="Google Shape;1057;p234">
            <a:extLst>
              <a:ext uri="{FF2B5EF4-FFF2-40B4-BE49-F238E27FC236}">
                <a16:creationId xmlns:a16="http://schemas.microsoft.com/office/drawing/2014/main" id="{58874003-EFE7-7F16-D6D2-D4144D5779F5}"/>
              </a:ext>
            </a:extLst>
          </p:cNvPr>
          <p:cNvSpPr/>
          <p:nvPr/>
        </p:nvSpPr>
        <p:spPr>
          <a:xfrm>
            <a:off x="10293265" y="4254254"/>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ACE-eqp#1</a:t>
            </a:r>
            <a:endParaRPr sz="600" dirty="0">
              <a:solidFill>
                <a:schemeClr val="dk1"/>
              </a:solidFill>
              <a:latin typeface="Arial"/>
              <a:ea typeface="Arial"/>
              <a:cs typeface="Arial"/>
              <a:sym typeface="Arial"/>
            </a:endParaRPr>
          </a:p>
        </p:txBody>
      </p:sp>
      <p:sp>
        <p:nvSpPr>
          <p:cNvPr id="36" name="Google Shape;1057;p234">
            <a:extLst>
              <a:ext uri="{FF2B5EF4-FFF2-40B4-BE49-F238E27FC236}">
                <a16:creationId xmlns:a16="http://schemas.microsoft.com/office/drawing/2014/main" id="{2E03CB31-DECF-8A0C-79B5-210C03A98DBD}"/>
              </a:ext>
            </a:extLst>
          </p:cNvPr>
          <p:cNvSpPr/>
          <p:nvPr/>
        </p:nvSpPr>
        <p:spPr>
          <a:xfrm>
            <a:off x="10191928" y="3807245"/>
            <a:ext cx="1529849" cy="13507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ACE App Server</a:t>
            </a:r>
            <a:endParaRPr lang="en-US" sz="16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37" name="Google Shape;1057;p234">
            <a:extLst>
              <a:ext uri="{FF2B5EF4-FFF2-40B4-BE49-F238E27FC236}">
                <a16:creationId xmlns:a16="http://schemas.microsoft.com/office/drawing/2014/main" id="{4A515961-2B48-3AAD-A801-D867ABF868AB}"/>
              </a:ext>
            </a:extLst>
          </p:cNvPr>
          <p:cNvSpPr/>
          <p:nvPr/>
        </p:nvSpPr>
        <p:spPr>
          <a:xfrm>
            <a:off x="10973504" y="4233800"/>
            <a:ext cx="639680" cy="7736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38" name="Google Shape;1057;p234">
            <a:extLst>
              <a:ext uri="{FF2B5EF4-FFF2-40B4-BE49-F238E27FC236}">
                <a16:creationId xmlns:a16="http://schemas.microsoft.com/office/drawing/2014/main" id="{FBCA9AC5-15B1-AF95-1AA0-D35BD057F6B9}"/>
              </a:ext>
            </a:extLst>
          </p:cNvPr>
          <p:cNvSpPr/>
          <p:nvPr/>
        </p:nvSpPr>
        <p:spPr>
          <a:xfrm>
            <a:off x="10293264" y="4523413"/>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ACE-eqp#2</a:t>
            </a:r>
            <a:endParaRPr sz="600" dirty="0">
              <a:solidFill>
                <a:schemeClr val="dk1"/>
              </a:solidFill>
              <a:latin typeface="Arial"/>
              <a:ea typeface="Arial"/>
              <a:cs typeface="Arial"/>
              <a:sym typeface="Arial"/>
            </a:endParaRPr>
          </a:p>
        </p:txBody>
      </p:sp>
      <p:sp>
        <p:nvSpPr>
          <p:cNvPr id="39" name="Google Shape;1057;p234">
            <a:extLst>
              <a:ext uri="{FF2B5EF4-FFF2-40B4-BE49-F238E27FC236}">
                <a16:creationId xmlns:a16="http://schemas.microsoft.com/office/drawing/2014/main" id="{236B4B02-4359-DBE1-87B8-BC9FEA47DB22}"/>
              </a:ext>
            </a:extLst>
          </p:cNvPr>
          <p:cNvSpPr/>
          <p:nvPr/>
        </p:nvSpPr>
        <p:spPr>
          <a:xfrm>
            <a:off x="10293264" y="479257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ACE-eqp#3</a:t>
            </a:r>
            <a:endParaRPr sz="600" dirty="0">
              <a:solidFill>
                <a:schemeClr val="dk1"/>
              </a:solidFill>
              <a:latin typeface="Arial"/>
              <a:ea typeface="Arial"/>
              <a:cs typeface="Arial"/>
              <a:sym typeface="Arial"/>
            </a:endParaRPr>
          </a:p>
        </p:txBody>
      </p:sp>
      <p:cxnSp>
        <p:nvCxnSpPr>
          <p:cNvPr id="40" name="연결선: 구부러짐 39">
            <a:extLst>
              <a:ext uri="{FF2B5EF4-FFF2-40B4-BE49-F238E27FC236}">
                <a16:creationId xmlns:a16="http://schemas.microsoft.com/office/drawing/2014/main" id="{7A73E186-AD34-454C-6250-C818E4DB9A35}"/>
              </a:ext>
            </a:extLst>
          </p:cNvPr>
          <p:cNvCxnSpPr>
            <a:cxnSpLocks/>
            <a:stCxn id="22" idx="1"/>
            <a:endCxn id="35" idx="1"/>
          </p:cNvCxnSpPr>
          <p:nvPr/>
        </p:nvCxnSpPr>
        <p:spPr bwMode="auto">
          <a:xfrm flipV="1">
            <a:off x="9923752" y="4361702"/>
            <a:ext cx="369513" cy="9109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1" name="연결선: 구부러짐 40">
            <a:extLst>
              <a:ext uri="{FF2B5EF4-FFF2-40B4-BE49-F238E27FC236}">
                <a16:creationId xmlns:a16="http://schemas.microsoft.com/office/drawing/2014/main" id="{01A7D279-6DD1-6685-4A73-08E112763111}"/>
              </a:ext>
            </a:extLst>
          </p:cNvPr>
          <p:cNvCxnSpPr>
            <a:cxnSpLocks/>
            <a:stCxn id="22" idx="1"/>
            <a:endCxn id="38" idx="1"/>
          </p:cNvCxnSpPr>
          <p:nvPr/>
        </p:nvCxnSpPr>
        <p:spPr bwMode="auto">
          <a:xfrm>
            <a:off x="9923752" y="4452800"/>
            <a:ext cx="369512" cy="17806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 name="연결선: 구부러짐 41">
            <a:extLst>
              <a:ext uri="{FF2B5EF4-FFF2-40B4-BE49-F238E27FC236}">
                <a16:creationId xmlns:a16="http://schemas.microsoft.com/office/drawing/2014/main" id="{89F23A76-6815-1B02-D7A4-1AF0BB33B960}"/>
              </a:ext>
            </a:extLst>
          </p:cNvPr>
          <p:cNvCxnSpPr>
            <a:cxnSpLocks/>
            <a:stCxn id="22" idx="1"/>
            <a:endCxn id="39" idx="1"/>
          </p:cNvCxnSpPr>
          <p:nvPr/>
        </p:nvCxnSpPr>
        <p:spPr bwMode="auto">
          <a:xfrm>
            <a:off x="9923752" y="4452800"/>
            <a:ext cx="369512" cy="447220"/>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43" name="TextBox 42">
            <a:extLst>
              <a:ext uri="{FF2B5EF4-FFF2-40B4-BE49-F238E27FC236}">
                <a16:creationId xmlns:a16="http://schemas.microsoft.com/office/drawing/2014/main" id="{2305509F-2802-B10B-9CC5-7D65E815A572}"/>
              </a:ext>
            </a:extLst>
          </p:cNvPr>
          <p:cNvSpPr txBox="1"/>
          <p:nvPr/>
        </p:nvSpPr>
        <p:spPr>
          <a:xfrm>
            <a:off x="9584658" y="4244792"/>
            <a:ext cx="736973" cy="338554"/>
          </a:xfrm>
          <a:prstGeom prst="rect">
            <a:avLst/>
          </a:prstGeom>
          <a:solidFill>
            <a:srgbClr val="FFFFFF">
              <a:alpha val="26000"/>
            </a:srgbClr>
          </a:solidFill>
        </p:spPr>
        <p:txBody>
          <a:bodyPr wrap="square" rtlCol="0">
            <a:spAutoFit/>
          </a:bodyPr>
          <a:lstStyle/>
          <a:p>
            <a:pPr algn="ctr"/>
            <a:r>
              <a:rPr lang="en-US" altLang="ko-KR" sz="800" dirty="0"/>
              <a:t>Contents</a:t>
            </a:r>
          </a:p>
          <a:p>
            <a:pPr algn="ctr"/>
            <a:r>
              <a:rPr lang="en-US" altLang="ko-KR" sz="800" dirty="0"/>
              <a:t>Matcher</a:t>
            </a:r>
            <a:endParaRPr lang="ko-KR" altLang="en-US" sz="800" dirty="0"/>
          </a:p>
        </p:txBody>
      </p:sp>
      <p:sp>
        <p:nvSpPr>
          <p:cNvPr id="44" name="Google Shape;1057;p234">
            <a:extLst>
              <a:ext uri="{FF2B5EF4-FFF2-40B4-BE49-F238E27FC236}">
                <a16:creationId xmlns:a16="http://schemas.microsoft.com/office/drawing/2014/main" id="{F8D026A8-D5FE-CF14-6A4A-CF8DAA878F6D}"/>
              </a:ext>
            </a:extLst>
          </p:cNvPr>
          <p:cNvSpPr/>
          <p:nvPr/>
        </p:nvSpPr>
        <p:spPr>
          <a:xfrm>
            <a:off x="10192118" y="2435706"/>
            <a:ext cx="1529849" cy="124745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TCE App Server</a:t>
            </a:r>
            <a:endParaRPr lang="en-US" sz="16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45" name="Google Shape;1057;p234">
            <a:extLst>
              <a:ext uri="{FF2B5EF4-FFF2-40B4-BE49-F238E27FC236}">
                <a16:creationId xmlns:a16="http://schemas.microsoft.com/office/drawing/2014/main" id="{1D0FC4F8-6D4B-5918-31A8-CE70FB29E293}"/>
              </a:ext>
            </a:extLst>
          </p:cNvPr>
          <p:cNvSpPr/>
          <p:nvPr/>
        </p:nvSpPr>
        <p:spPr>
          <a:xfrm>
            <a:off x="10278333" y="2847130"/>
            <a:ext cx="1319877" cy="3987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46" name="Google Shape;1057;p234">
            <a:extLst>
              <a:ext uri="{FF2B5EF4-FFF2-40B4-BE49-F238E27FC236}">
                <a16:creationId xmlns:a16="http://schemas.microsoft.com/office/drawing/2014/main" id="{50CD1600-FC27-006C-7626-71A92CDE9EF5}"/>
              </a:ext>
            </a:extLst>
          </p:cNvPr>
          <p:cNvSpPr/>
          <p:nvPr/>
        </p:nvSpPr>
        <p:spPr>
          <a:xfrm>
            <a:off x="10188656" y="5280392"/>
            <a:ext cx="1529849" cy="4392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LMS </a:t>
            </a:r>
            <a:r>
              <a:rPr lang="en-US" sz="800" dirty="0">
                <a:solidFill>
                  <a:schemeClr val="dk1"/>
                </a:solidFill>
                <a:latin typeface="맑은 고딕" panose="020B0503020000020004" pitchFamily="50" charset="-127"/>
                <a:ea typeface="맑은 고딕" panose="020B0503020000020004" pitchFamily="50" charset="-127"/>
                <a:cs typeface="Arial"/>
                <a:sym typeface="Arial"/>
              </a:rPr>
              <a:t>Legacy</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 로그 </a:t>
            </a:r>
            <a:r>
              <a:rPr lang="en-US" altLang="ko-KR" sz="800" dirty="0">
                <a:solidFill>
                  <a:schemeClr val="dk1"/>
                </a:solidFill>
                <a:latin typeface="맑은 고딕" panose="020B0503020000020004" pitchFamily="50" charset="-127"/>
                <a:ea typeface="맑은 고딕" panose="020B0503020000020004" pitchFamily="50" charset="-127"/>
                <a:cs typeface="Arial"/>
                <a:sym typeface="Arial"/>
              </a:rPr>
              <a:t>&amp; </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모니터 시스템 인터페이스</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cxnSp>
        <p:nvCxnSpPr>
          <p:cNvPr id="47" name="연결선: 구부러짐 46">
            <a:extLst>
              <a:ext uri="{FF2B5EF4-FFF2-40B4-BE49-F238E27FC236}">
                <a16:creationId xmlns:a16="http://schemas.microsoft.com/office/drawing/2014/main" id="{2CD4A4B2-52F4-BF7C-1DE6-AA52BAFD88DE}"/>
              </a:ext>
            </a:extLst>
          </p:cNvPr>
          <p:cNvCxnSpPr>
            <a:cxnSpLocks/>
            <a:stCxn id="46" idx="1"/>
            <a:endCxn id="25" idx="1"/>
          </p:cNvCxnSpPr>
          <p:nvPr/>
        </p:nvCxnSpPr>
        <p:spPr bwMode="auto">
          <a:xfrm rot="10800000">
            <a:off x="9922384" y="5366018"/>
            <a:ext cx="266272" cy="133989"/>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48" name="Google Shape;1057;p234">
            <a:extLst>
              <a:ext uri="{FF2B5EF4-FFF2-40B4-BE49-F238E27FC236}">
                <a16:creationId xmlns:a16="http://schemas.microsoft.com/office/drawing/2014/main" id="{84BF5878-C3B9-B12C-562B-0D9AC9BDF707}"/>
              </a:ext>
            </a:extLst>
          </p:cNvPr>
          <p:cNvSpPr/>
          <p:nvPr/>
        </p:nvSpPr>
        <p:spPr>
          <a:xfrm>
            <a:off x="10188656" y="5784269"/>
            <a:ext cx="1529849" cy="4392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RMS</a:t>
            </a:r>
          </a:p>
          <a:p>
            <a:pPr>
              <a:buClr>
                <a:srgbClr val="000000"/>
              </a:buClr>
              <a:buSzPts val="1600"/>
            </a:pP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실시간 모니터링 시스템 연계</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cxnSp>
        <p:nvCxnSpPr>
          <p:cNvPr id="49" name="연결선: 구부러짐 48">
            <a:extLst>
              <a:ext uri="{FF2B5EF4-FFF2-40B4-BE49-F238E27FC236}">
                <a16:creationId xmlns:a16="http://schemas.microsoft.com/office/drawing/2014/main" id="{8267C9C5-44D0-D3A9-C2FD-9080C6A2B79F}"/>
              </a:ext>
            </a:extLst>
          </p:cNvPr>
          <p:cNvCxnSpPr>
            <a:cxnSpLocks/>
            <a:stCxn id="48" idx="1"/>
            <a:endCxn id="25" idx="1"/>
          </p:cNvCxnSpPr>
          <p:nvPr/>
        </p:nvCxnSpPr>
        <p:spPr bwMode="auto">
          <a:xfrm rot="10800000">
            <a:off x="9922384" y="5366017"/>
            <a:ext cx="266272" cy="637866"/>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50" name="사각형: 둥근 모서리 49">
            <a:extLst>
              <a:ext uri="{FF2B5EF4-FFF2-40B4-BE49-F238E27FC236}">
                <a16:creationId xmlns:a16="http://schemas.microsoft.com/office/drawing/2014/main" id="{6AE4B28B-0C37-BA3B-C3F5-387B17403A1D}"/>
              </a:ext>
            </a:extLst>
          </p:cNvPr>
          <p:cNvSpPr/>
          <p:nvPr/>
        </p:nvSpPr>
        <p:spPr bwMode="auto">
          <a:xfrm>
            <a:off x="2648197" y="24378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STARTER</a:t>
            </a:r>
          </a:p>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kern="1200" dirty="0" err="1">
                <a:solidFill>
                  <a:srgbClr val="000000"/>
                </a:solidFill>
                <a:latin typeface="Arial" pitchFamily="34" charset="0"/>
                <a:ea typeface="맑은 고딕" pitchFamily="50" charset="-127"/>
              </a:rPr>
              <a:t>RecvMsg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51" name="연결선: 구부러짐 50">
            <a:extLst>
              <a:ext uri="{FF2B5EF4-FFF2-40B4-BE49-F238E27FC236}">
                <a16:creationId xmlns:a16="http://schemas.microsoft.com/office/drawing/2014/main" id="{7BEE0FD8-7786-E37B-B8C7-74CED5F9D4B6}"/>
              </a:ext>
            </a:extLst>
          </p:cNvPr>
          <p:cNvCxnSpPr>
            <a:cxnSpLocks/>
            <a:stCxn id="50" idx="1"/>
            <a:endCxn id="16" idx="1"/>
          </p:cNvCxnSpPr>
          <p:nvPr/>
        </p:nvCxnSpPr>
        <p:spPr bwMode="auto">
          <a:xfrm rot="10800000" flipV="1">
            <a:off x="1414803" y="2584473"/>
            <a:ext cx="1233395" cy="930024"/>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52" name="사각형: 둥근 모서리 51">
            <a:extLst>
              <a:ext uri="{FF2B5EF4-FFF2-40B4-BE49-F238E27FC236}">
                <a16:creationId xmlns:a16="http://schemas.microsoft.com/office/drawing/2014/main" id="{FD16BE5F-A51C-EBF3-B3D7-BA97D8FB835D}"/>
              </a:ext>
            </a:extLst>
          </p:cNvPr>
          <p:cNvSpPr/>
          <p:nvPr/>
        </p:nvSpPr>
        <p:spPr bwMode="auto">
          <a:xfrm>
            <a:off x="3440209" y="24378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Process#1</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3" name="사각형: 둥근 모서리 52">
            <a:extLst>
              <a:ext uri="{FF2B5EF4-FFF2-40B4-BE49-F238E27FC236}">
                <a16:creationId xmlns:a16="http://schemas.microsoft.com/office/drawing/2014/main" id="{3135597C-CBF5-8D87-1AC8-013A5A58747F}"/>
              </a:ext>
            </a:extLst>
          </p:cNvPr>
          <p:cNvSpPr/>
          <p:nvPr/>
        </p:nvSpPr>
        <p:spPr bwMode="auto">
          <a:xfrm>
            <a:off x="4232221" y="2437802"/>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DB Select</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54" name="직선 화살표 연결선 53">
            <a:extLst>
              <a:ext uri="{FF2B5EF4-FFF2-40B4-BE49-F238E27FC236}">
                <a16:creationId xmlns:a16="http://schemas.microsoft.com/office/drawing/2014/main" id="{3F77CE64-46B9-7E5C-2408-CA04868B63E4}"/>
              </a:ext>
            </a:extLst>
          </p:cNvPr>
          <p:cNvCxnSpPr>
            <a:cxnSpLocks/>
            <a:endCxn id="52" idx="1"/>
          </p:cNvCxnSpPr>
          <p:nvPr/>
        </p:nvCxnSpPr>
        <p:spPr bwMode="auto">
          <a:xfrm>
            <a:off x="3264952" y="2579873"/>
            <a:ext cx="175257" cy="46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5" name="직선 화살표 연결선 54">
            <a:extLst>
              <a:ext uri="{FF2B5EF4-FFF2-40B4-BE49-F238E27FC236}">
                <a16:creationId xmlns:a16="http://schemas.microsoft.com/office/drawing/2014/main" id="{72EE6C51-04E0-A293-5730-AB8B3A735B3F}"/>
              </a:ext>
            </a:extLst>
          </p:cNvPr>
          <p:cNvCxnSpPr>
            <a:cxnSpLocks/>
            <a:stCxn id="52" idx="3"/>
            <a:endCxn id="53" idx="1"/>
          </p:cNvCxnSpPr>
          <p:nvPr/>
        </p:nvCxnSpPr>
        <p:spPr bwMode="auto">
          <a:xfrm flipV="1">
            <a:off x="4056964" y="2584472"/>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6" name="사각형: 둥근 모서리 55">
            <a:extLst>
              <a:ext uri="{FF2B5EF4-FFF2-40B4-BE49-F238E27FC236}">
                <a16:creationId xmlns:a16="http://schemas.microsoft.com/office/drawing/2014/main" id="{F2BDCA57-9DF9-B44D-3189-924C5041AF91}"/>
              </a:ext>
            </a:extLst>
          </p:cNvPr>
          <p:cNvSpPr/>
          <p:nvPr/>
        </p:nvSpPr>
        <p:spPr bwMode="auto">
          <a:xfrm>
            <a:off x="5015614" y="2433204"/>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Process#3</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7" name="사각형: 둥근 모서리 56">
            <a:extLst>
              <a:ext uri="{FF2B5EF4-FFF2-40B4-BE49-F238E27FC236}">
                <a16:creationId xmlns:a16="http://schemas.microsoft.com/office/drawing/2014/main" id="{D7E78B4A-5D59-DD5D-CDA4-73FB6CD6D6DC}"/>
              </a:ext>
            </a:extLst>
          </p:cNvPr>
          <p:cNvSpPr/>
          <p:nvPr/>
        </p:nvSpPr>
        <p:spPr bwMode="auto">
          <a:xfrm>
            <a:off x="5807626" y="2433204"/>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AS Put</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8" name="사각형: 둥근 모서리 57">
            <a:extLst>
              <a:ext uri="{FF2B5EF4-FFF2-40B4-BE49-F238E27FC236}">
                <a16:creationId xmlns:a16="http://schemas.microsoft.com/office/drawing/2014/main" id="{0967D78F-0870-54A9-548A-9AEBC9C04F40}"/>
              </a:ext>
            </a:extLst>
          </p:cNvPr>
          <p:cNvSpPr/>
          <p:nvPr/>
        </p:nvSpPr>
        <p:spPr bwMode="auto">
          <a:xfrm>
            <a:off x="6599638" y="24332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SendMsg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59" name="직선 화살표 연결선 58">
            <a:extLst>
              <a:ext uri="{FF2B5EF4-FFF2-40B4-BE49-F238E27FC236}">
                <a16:creationId xmlns:a16="http://schemas.microsoft.com/office/drawing/2014/main" id="{F00427A1-8231-7A03-2F2D-54D74FD24572}"/>
              </a:ext>
            </a:extLst>
          </p:cNvPr>
          <p:cNvCxnSpPr>
            <a:cxnSpLocks/>
            <a:stCxn id="57" idx="3"/>
            <a:endCxn id="58" idx="1"/>
          </p:cNvCxnSpPr>
          <p:nvPr/>
        </p:nvCxnSpPr>
        <p:spPr bwMode="auto">
          <a:xfrm flipV="1">
            <a:off x="6424381" y="2579873"/>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0" name="직선 화살표 연결선 59">
            <a:extLst>
              <a:ext uri="{FF2B5EF4-FFF2-40B4-BE49-F238E27FC236}">
                <a16:creationId xmlns:a16="http://schemas.microsoft.com/office/drawing/2014/main" id="{6E081349-81FB-CC35-666F-AD573A139AF1}"/>
              </a:ext>
            </a:extLst>
          </p:cNvPr>
          <p:cNvCxnSpPr>
            <a:cxnSpLocks/>
            <a:stCxn id="56" idx="3"/>
            <a:endCxn id="57" idx="1"/>
          </p:cNvCxnSpPr>
          <p:nvPr/>
        </p:nvCxnSpPr>
        <p:spPr bwMode="auto">
          <a:xfrm>
            <a:off x="5632369" y="2579874"/>
            <a:ext cx="175257"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1" name="직선 화살표 연결선 60">
            <a:extLst>
              <a:ext uri="{FF2B5EF4-FFF2-40B4-BE49-F238E27FC236}">
                <a16:creationId xmlns:a16="http://schemas.microsoft.com/office/drawing/2014/main" id="{ACE8AFF9-FE88-9AA6-34B5-ADD232EF4369}"/>
              </a:ext>
            </a:extLst>
          </p:cNvPr>
          <p:cNvCxnSpPr>
            <a:cxnSpLocks/>
            <a:endCxn id="56" idx="1"/>
          </p:cNvCxnSpPr>
          <p:nvPr/>
        </p:nvCxnSpPr>
        <p:spPr bwMode="auto">
          <a:xfrm flipV="1">
            <a:off x="4857595" y="2579874"/>
            <a:ext cx="158019" cy="510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2" name="사각형: 둥근 모서리 61">
            <a:extLst>
              <a:ext uri="{FF2B5EF4-FFF2-40B4-BE49-F238E27FC236}">
                <a16:creationId xmlns:a16="http://schemas.microsoft.com/office/drawing/2014/main" id="{DA68AB3A-1C74-31A2-7A7F-B64494FF694D}"/>
              </a:ext>
            </a:extLst>
          </p:cNvPr>
          <p:cNvSpPr/>
          <p:nvPr/>
        </p:nvSpPr>
        <p:spPr bwMode="auto">
          <a:xfrm>
            <a:off x="7404552" y="24332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Confirm</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63" name="직선 화살표 연결선 62">
            <a:extLst>
              <a:ext uri="{FF2B5EF4-FFF2-40B4-BE49-F238E27FC236}">
                <a16:creationId xmlns:a16="http://schemas.microsoft.com/office/drawing/2014/main" id="{42A0790C-CC1D-6EE8-039B-E46F0ADCDFE6}"/>
              </a:ext>
            </a:extLst>
          </p:cNvPr>
          <p:cNvCxnSpPr>
            <a:cxnSpLocks/>
            <a:endCxn id="62" idx="1"/>
          </p:cNvCxnSpPr>
          <p:nvPr/>
        </p:nvCxnSpPr>
        <p:spPr bwMode="auto">
          <a:xfrm flipV="1">
            <a:off x="7229295" y="2579873"/>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4" name="사각형: 둥근 모서리 63">
            <a:extLst>
              <a:ext uri="{FF2B5EF4-FFF2-40B4-BE49-F238E27FC236}">
                <a16:creationId xmlns:a16="http://schemas.microsoft.com/office/drawing/2014/main" id="{85341118-C9C7-51B9-17D4-8D052D664602}"/>
              </a:ext>
            </a:extLst>
          </p:cNvPr>
          <p:cNvSpPr/>
          <p:nvPr/>
        </p:nvSpPr>
        <p:spPr bwMode="auto">
          <a:xfrm>
            <a:off x="2507342" y="2316153"/>
            <a:ext cx="5609772" cy="535929"/>
          </a:xfrm>
          <a:prstGeom prst="roundRect">
            <a:avLst>
              <a:gd name="adj" fmla="val 10649"/>
            </a:avLst>
          </a:prstGeom>
          <a:noFill/>
          <a:ln w="15875" cap="flat" cmpd="sng" algn="ctr">
            <a:solidFill>
              <a:srgbClr val="000000"/>
            </a:solidFill>
            <a:prstDash val="sysDot"/>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66" name="직선 연결선 65">
            <a:extLst>
              <a:ext uri="{FF2B5EF4-FFF2-40B4-BE49-F238E27FC236}">
                <a16:creationId xmlns:a16="http://schemas.microsoft.com/office/drawing/2014/main" id="{7EABA8DD-4349-0466-DDEA-0F0DA6DBDAEC}"/>
              </a:ext>
            </a:extLst>
          </p:cNvPr>
          <p:cNvCxnSpPr>
            <a:cxnSpLocks/>
          </p:cNvCxnSpPr>
          <p:nvPr/>
        </p:nvCxnSpPr>
        <p:spPr bwMode="auto">
          <a:xfrm>
            <a:off x="2882986" y="3807245"/>
            <a:ext cx="4939156" cy="8573"/>
          </a:xfrm>
          <a:prstGeom prst="line">
            <a:avLst/>
          </a:prstGeom>
          <a:noFill/>
          <a:ln w="9525" cap="flat" cmpd="sng" algn="ctr">
            <a:solidFill>
              <a:srgbClr val="000000"/>
            </a:solidFill>
            <a:prstDash val="solid"/>
            <a:round/>
            <a:headEnd type="none" w="med" len="med"/>
            <a:tailEnd type="none" w="med" len="med"/>
          </a:ln>
          <a:effectLst/>
        </p:spPr>
      </p:cxnSp>
      <p:sp>
        <p:nvSpPr>
          <p:cNvPr id="67" name="Google Shape;1057;p234">
            <a:extLst>
              <a:ext uri="{FF2B5EF4-FFF2-40B4-BE49-F238E27FC236}">
                <a16:creationId xmlns:a16="http://schemas.microsoft.com/office/drawing/2014/main" id="{72EF9F17-6DE1-1C12-6365-F9535A79C637}"/>
              </a:ext>
            </a:extLst>
          </p:cNvPr>
          <p:cNvSpPr/>
          <p:nvPr/>
        </p:nvSpPr>
        <p:spPr>
          <a:xfrm>
            <a:off x="2986523" y="3929368"/>
            <a:ext cx="1124573" cy="102650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PDM Configuration</a:t>
            </a: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r>
              <a:rPr lang="en-US" sz="800" dirty="0">
                <a:solidFill>
                  <a:schemeClr val="dk1"/>
                </a:solidFill>
                <a:latin typeface="Arial"/>
                <a:ea typeface="Arial"/>
                <a:cs typeface="Arial"/>
                <a:sym typeface="Arial"/>
              </a:rPr>
              <a:t>Connection Info</a:t>
            </a:r>
          </a:p>
          <a:p>
            <a:pPr>
              <a:buClr>
                <a:srgbClr val="000000"/>
              </a:buClr>
              <a:buSzPts val="1600"/>
            </a:pPr>
            <a:endParaRPr sz="800" dirty="0">
              <a:solidFill>
                <a:schemeClr val="dk1"/>
              </a:solidFill>
              <a:latin typeface="Arial"/>
              <a:ea typeface="Arial"/>
              <a:cs typeface="Arial"/>
              <a:sym typeface="Arial"/>
            </a:endParaRPr>
          </a:p>
        </p:txBody>
      </p:sp>
      <p:cxnSp>
        <p:nvCxnSpPr>
          <p:cNvPr id="68" name="직선 연결선 67">
            <a:extLst>
              <a:ext uri="{FF2B5EF4-FFF2-40B4-BE49-F238E27FC236}">
                <a16:creationId xmlns:a16="http://schemas.microsoft.com/office/drawing/2014/main" id="{74B9FC46-3DAF-3B8E-E622-FFD3545F4EAB}"/>
              </a:ext>
            </a:extLst>
          </p:cNvPr>
          <p:cNvCxnSpPr>
            <a:cxnSpLocks/>
          </p:cNvCxnSpPr>
          <p:nvPr/>
        </p:nvCxnSpPr>
        <p:spPr bwMode="auto">
          <a:xfrm>
            <a:off x="3001460" y="4172086"/>
            <a:ext cx="1109636" cy="0"/>
          </a:xfrm>
          <a:prstGeom prst="line">
            <a:avLst/>
          </a:prstGeom>
          <a:noFill/>
          <a:ln w="9525" cap="flat" cmpd="sng" algn="ctr">
            <a:solidFill>
              <a:srgbClr val="000000"/>
            </a:solidFill>
            <a:prstDash val="solid"/>
            <a:round/>
            <a:headEnd type="none" w="med" len="med"/>
            <a:tailEnd type="none" w="med" len="med"/>
          </a:ln>
          <a:effectLst/>
        </p:spPr>
      </p:cxnSp>
      <p:sp>
        <p:nvSpPr>
          <p:cNvPr id="104" name="화살표: 위쪽/아래쪽 103">
            <a:extLst>
              <a:ext uri="{FF2B5EF4-FFF2-40B4-BE49-F238E27FC236}">
                <a16:creationId xmlns:a16="http://schemas.microsoft.com/office/drawing/2014/main" id="{27B43128-1B17-581B-B4E5-04C867924B43}"/>
              </a:ext>
            </a:extLst>
          </p:cNvPr>
          <p:cNvSpPr/>
          <p:nvPr/>
        </p:nvSpPr>
        <p:spPr>
          <a:xfrm>
            <a:off x="5241119" y="2766852"/>
            <a:ext cx="107396" cy="286133"/>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05" name="화살표: 위쪽/아래쪽 104">
            <a:extLst>
              <a:ext uri="{FF2B5EF4-FFF2-40B4-BE49-F238E27FC236}">
                <a16:creationId xmlns:a16="http://schemas.microsoft.com/office/drawing/2014/main" id="{27E11A5C-7743-E1A8-21AE-66D45998B51A}"/>
              </a:ext>
            </a:extLst>
          </p:cNvPr>
          <p:cNvSpPr/>
          <p:nvPr/>
        </p:nvSpPr>
        <p:spPr>
          <a:xfrm rot="16200000">
            <a:off x="4393947" y="2974686"/>
            <a:ext cx="96213" cy="480857"/>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grpSp>
        <p:nvGrpSpPr>
          <p:cNvPr id="109" name="그룹 108">
            <a:extLst>
              <a:ext uri="{FF2B5EF4-FFF2-40B4-BE49-F238E27FC236}">
                <a16:creationId xmlns:a16="http://schemas.microsoft.com/office/drawing/2014/main" id="{09272F81-027C-0A93-06E8-47477F177BBF}"/>
              </a:ext>
            </a:extLst>
          </p:cNvPr>
          <p:cNvGrpSpPr/>
          <p:nvPr/>
        </p:nvGrpSpPr>
        <p:grpSpPr>
          <a:xfrm>
            <a:off x="8099404" y="2909918"/>
            <a:ext cx="623577" cy="2719000"/>
            <a:chOff x="7111853" y="2296345"/>
            <a:chExt cx="623577" cy="2719000"/>
          </a:xfrm>
        </p:grpSpPr>
        <p:sp>
          <p:nvSpPr>
            <p:cNvPr id="110" name="Google Shape;1057;p234">
              <a:extLst>
                <a:ext uri="{FF2B5EF4-FFF2-40B4-BE49-F238E27FC236}">
                  <a16:creationId xmlns:a16="http://schemas.microsoft.com/office/drawing/2014/main" id="{C1D1427F-1FBC-AFF1-CF7C-2A9C3D64633C}"/>
                </a:ext>
              </a:extLst>
            </p:cNvPr>
            <p:cNvSpPr/>
            <p:nvPr/>
          </p:nvSpPr>
          <p:spPr>
            <a:xfrm>
              <a:off x="7111853" y="2296345"/>
              <a:ext cx="622748" cy="2452263"/>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111" name="Google Shape;1057;p234">
              <a:extLst>
                <a:ext uri="{FF2B5EF4-FFF2-40B4-BE49-F238E27FC236}">
                  <a16:creationId xmlns:a16="http://schemas.microsoft.com/office/drawing/2014/main" id="{DBD536E8-8E70-C986-A13F-9A7F014A2E3D}"/>
                </a:ext>
              </a:extLst>
            </p:cNvPr>
            <p:cNvSpPr/>
            <p:nvPr/>
          </p:nvSpPr>
          <p:spPr>
            <a:xfrm>
              <a:off x="7111854" y="4848741"/>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112" name="Google Shape;1057;p234">
              <a:extLst>
                <a:ext uri="{FF2B5EF4-FFF2-40B4-BE49-F238E27FC236}">
                  <a16:creationId xmlns:a16="http://schemas.microsoft.com/office/drawing/2014/main" id="{EC1FD237-D59C-426B-A831-21DC8C48BEC5}"/>
                </a:ext>
              </a:extLst>
            </p:cNvPr>
            <p:cNvSpPr/>
            <p:nvPr/>
          </p:nvSpPr>
          <p:spPr>
            <a:xfrm>
              <a:off x="7111854" y="4682136"/>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113" name="Google Shape;1057;p234">
              <a:extLst>
                <a:ext uri="{FF2B5EF4-FFF2-40B4-BE49-F238E27FC236}">
                  <a16:creationId xmlns:a16="http://schemas.microsoft.com/office/drawing/2014/main" id="{61204D9F-4F96-DA4A-7DB9-C29E5515A2CD}"/>
                </a:ext>
              </a:extLst>
            </p:cNvPr>
            <p:cNvSpPr/>
            <p:nvPr/>
          </p:nvSpPr>
          <p:spPr>
            <a:xfrm>
              <a:off x="7112683" y="4516992"/>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grpSp>
      <p:sp>
        <p:nvSpPr>
          <p:cNvPr id="117" name="화살표: 위쪽/아래쪽 116">
            <a:extLst>
              <a:ext uri="{FF2B5EF4-FFF2-40B4-BE49-F238E27FC236}">
                <a16:creationId xmlns:a16="http://schemas.microsoft.com/office/drawing/2014/main" id="{346C53CA-1317-4615-F8B4-0591493230AB}"/>
              </a:ext>
            </a:extLst>
          </p:cNvPr>
          <p:cNvSpPr/>
          <p:nvPr/>
        </p:nvSpPr>
        <p:spPr>
          <a:xfrm rot="16200000">
            <a:off x="7012660" y="2096448"/>
            <a:ext cx="105643" cy="2212128"/>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20" name="Google Shape;1057;p234">
            <a:extLst>
              <a:ext uri="{FF2B5EF4-FFF2-40B4-BE49-F238E27FC236}">
                <a16:creationId xmlns:a16="http://schemas.microsoft.com/office/drawing/2014/main" id="{F9622955-2C92-103F-0B3B-D5DD1297D893}"/>
              </a:ext>
            </a:extLst>
          </p:cNvPr>
          <p:cNvSpPr/>
          <p:nvPr/>
        </p:nvSpPr>
        <p:spPr>
          <a:xfrm>
            <a:off x="4510872" y="5093908"/>
            <a:ext cx="1485079" cy="45170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AS Connection</a:t>
            </a: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r>
              <a:rPr lang="en-US" sz="800" dirty="0">
                <a:solidFill>
                  <a:schemeClr val="dk1"/>
                </a:solidFill>
                <a:latin typeface="Arial"/>
                <a:ea typeface="Arial"/>
                <a:cs typeface="Arial"/>
                <a:sym typeface="Arial"/>
              </a:rPr>
              <a:t>As-session </a:t>
            </a:r>
          </a:p>
          <a:p>
            <a:pPr>
              <a:buClr>
                <a:srgbClr val="000000"/>
              </a:buClr>
              <a:buSzPts val="1600"/>
            </a:pPr>
            <a:endParaRPr sz="800" dirty="0">
              <a:solidFill>
                <a:schemeClr val="dk1"/>
              </a:solidFill>
              <a:latin typeface="Arial"/>
              <a:ea typeface="Arial"/>
              <a:cs typeface="Arial"/>
              <a:sym typeface="Arial"/>
            </a:endParaRPr>
          </a:p>
        </p:txBody>
      </p:sp>
      <p:cxnSp>
        <p:nvCxnSpPr>
          <p:cNvPr id="121" name="직선 연결선 120">
            <a:extLst>
              <a:ext uri="{FF2B5EF4-FFF2-40B4-BE49-F238E27FC236}">
                <a16:creationId xmlns:a16="http://schemas.microsoft.com/office/drawing/2014/main" id="{7422AC46-76D6-D798-6A35-A9C68A1185B0}"/>
              </a:ext>
            </a:extLst>
          </p:cNvPr>
          <p:cNvCxnSpPr>
            <a:cxnSpLocks/>
            <a:endCxn id="120" idx="3"/>
          </p:cNvCxnSpPr>
          <p:nvPr/>
        </p:nvCxnSpPr>
        <p:spPr bwMode="auto">
          <a:xfrm flipV="1">
            <a:off x="4525809" y="5319762"/>
            <a:ext cx="1470142" cy="5762"/>
          </a:xfrm>
          <a:prstGeom prst="line">
            <a:avLst/>
          </a:prstGeom>
          <a:noFill/>
          <a:ln w="9525" cap="flat" cmpd="sng" algn="ctr">
            <a:solidFill>
              <a:srgbClr val="000000"/>
            </a:solidFill>
            <a:prstDash val="solid"/>
            <a:round/>
            <a:headEnd type="none" w="med" len="med"/>
            <a:tailEnd type="none" w="med" len="med"/>
          </a:ln>
          <a:effectLst/>
        </p:spPr>
      </p:cxnSp>
      <p:sp>
        <p:nvSpPr>
          <p:cNvPr id="122" name="Google Shape;1057;p234">
            <a:extLst>
              <a:ext uri="{FF2B5EF4-FFF2-40B4-BE49-F238E27FC236}">
                <a16:creationId xmlns:a16="http://schemas.microsoft.com/office/drawing/2014/main" id="{001B4D96-140E-0151-A70B-81D681004EAE}"/>
              </a:ext>
            </a:extLst>
          </p:cNvPr>
          <p:cNvSpPr/>
          <p:nvPr/>
        </p:nvSpPr>
        <p:spPr>
          <a:xfrm>
            <a:off x="6197657" y="5078978"/>
            <a:ext cx="1485079" cy="45170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Database Connection Pool</a:t>
            </a: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r>
              <a:rPr lang="en-US" sz="800" dirty="0">
                <a:solidFill>
                  <a:schemeClr val="dk1"/>
                </a:solidFill>
                <a:latin typeface="Arial"/>
                <a:ea typeface="Arial"/>
                <a:cs typeface="Arial"/>
                <a:sym typeface="Arial"/>
              </a:rPr>
              <a:t>JDBC</a:t>
            </a:r>
          </a:p>
          <a:p>
            <a:pPr>
              <a:buClr>
                <a:srgbClr val="000000"/>
              </a:buClr>
              <a:buSzPts val="1600"/>
            </a:pPr>
            <a:endParaRPr sz="800" dirty="0">
              <a:solidFill>
                <a:schemeClr val="dk1"/>
              </a:solidFill>
              <a:latin typeface="Arial"/>
              <a:ea typeface="Arial"/>
              <a:cs typeface="Arial"/>
              <a:sym typeface="Arial"/>
            </a:endParaRPr>
          </a:p>
        </p:txBody>
      </p:sp>
      <p:cxnSp>
        <p:nvCxnSpPr>
          <p:cNvPr id="123" name="직선 연결선 122">
            <a:extLst>
              <a:ext uri="{FF2B5EF4-FFF2-40B4-BE49-F238E27FC236}">
                <a16:creationId xmlns:a16="http://schemas.microsoft.com/office/drawing/2014/main" id="{80742DBA-A686-21F7-DE06-BC3681F799AE}"/>
              </a:ext>
            </a:extLst>
          </p:cNvPr>
          <p:cNvCxnSpPr>
            <a:cxnSpLocks/>
          </p:cNvCxnSpPr>
          <p:nvPr/>
        </p:nvCxnSpPr>
        <p:spPr bwMode="auto">
          <a:xfrm>
            <a:off x="6212594" y="5310594"/>
            <a:ext cx="1465354" cy="0"/>
          </a:xfrm>
          <a:prstGeom prst="line">
            <a:avLst/>
          </a:prstGeom>
          <a:noFill/>
          <a:ln w="9525" cap="flat" cmpd="sng" algn="ctr">
            <a:solidFill>
              <a:srgbClr val="000000"/>
            </a:solidFill>
            <a:prstDash val="solid"/>
            <a:round/>
            <a:headEnd type="none" w="med" len="med"/>
            <a:tailEnd type="none" w="med" len="med"/>
          </a:ln>
          <a:effectLst/>
        </p:spPr>
      </p:cxnSp>
      <p:sp>
        <p:nvSpPr>
          <p:cNvPr id="126" name="Google Shape;1057;p234">
            <a:extLst>
              <a:ext uri="{FF2B5EF4-FFF2-40B4-BE49-F238E27FC236}">
                <a16:creationId xmlns:a16="http://schemas.microsoft.com/office/drawing/2014/main" id="{B267C7B5-A4FB-1418-F167-3AAD2D815F6E}"/>
              </a:ext>
            </a:extLst>
          </p:cNvPr>
          <p:cNvSpPr/>
          <p:nvPr/>
        </p:nvSpPr>
        <p:spPr>
          <a:xfrm>
            <a:off x="4510872" y="4533424"/>
            <a:ext cx="1485079" cy="45170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Put-Event-Listener Manager</a:t>
            </a:r>
          </a:p>
          <a:p>
            <a:pPr>
              <a:buClr>
                <a:srgbClr val="000000"/>
              </a:buClr>
              <a:buSzPts val="1600"/>
            </a:pPr>
            <a:endParaRPr sz="800" dirty="0">
              <a:solidFill>
                <a:schemeClr val="dk1"/>
              </a:solidFill>
              <a:latin typeface="Arial"/>
              <a:ea typeface="Arial"/>
              <a:cs typeface="Arial"/>
              <a:sym typeface="Arial"/>
            </a:endParaRPr>
          </a:p>
        </p:txBody>
      </p:sp>
      <p:sp>
        <p:nvSpPr>
          <p:cNvPr id="127" name="Google Shape;1057;p234">
            <a:extLst>
              <a:ext uri="{FF2B5EF4-FFF2-40B4-BE49-F238E27FC236}">
                <a16:creationId xmlns:a16="http://schemas.microsoft.com/office/drawing/2014/main" id="{8EAF950A-23CD-FB37-7B71-7AFF465DFF31}"/>
              </a:ext>
            </a:extLst>
          </p:cNvPr>
          <p:cNvSpPr/>
          <p:nvPr/>
        </p:nvSpPr>
        <p:spPr>
          <a:xfrm>
            <a:off x="6196051" y="4533424"/>
            <a:ext cx="1485079" cy="45170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Time-Based </a:t>
            </a:r>
            <a:r>
              <a:rPr lang="en-US" sz="800" dirty="0" err="1">
                <a:solidFill>
                  <a:schemeClr val="dk1"/>
                </a:solidFill>
                <a:latin typeface="Arial"/>
                <a:ea typeface="Arial"/>
                <a:cs typeface="Arial"/>
                <a:sym typeface="Arial"/>
              </a:rPr>
              <a:t>Poller</a:t>
            </a:r>
            <a:endParaRPr lang="en-US" sz="800" dirty="0">
              <a:solidFill>
                <a:schemeClr val="dk1"/>
              </a:solidFill>
              <a:latin typeface="Arial"/>
              <a:ea typeface="Arial"/>
              <a:cs typeface="Arial"/>
              <a:sym typeface="Arial"/>
            </a:endParaRP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endParaRPr sz="800" dirty="0">
              <a:solidFill>
                <a:schemeClr val="dk1"/>
              </a:solidFill>
              <a:latin typeface="Arial"/>
              <a:ea typeface="Arial"/>
              <a:cs typeface="Arial"/>
              <a:sym typeface="Arial"/>
            </a:endParaRPr>
          </a:p>
        </p:txBody>
      </p:sp>
      <p:sp>
        <p:nvSpPr>
          <p:cNvPr id="128" name="화살표: 위쪽/아래쪽 127">
            <a:extLst>
              <a:ext uri="{FF2B5EF4-FFF2-40B4-BE49-F238E27FC236}">
                <a16:creationId xmlns:a16="http://schemas.microsoft.com/office/drawing/2014/main" id="{AB861ED7-A884-FAB9-2933-0060B5377D54}"/>
              </a:ext>
            </a:extLst>
          </p:cNvPr>
          <p:cNvSpPr/>
          <p:nvPr/>
        </p:nvSpPr>
        <p:spPr>
          <a:xfrm>
            <a:off x="5786943" y="4880886"/>
            <a:ext cx="107396" cy="286133"/>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29" name="화살표: 위쪽/아래쪽 128">
            <a:extLst>
              <a:ext uri="{FF2B5EF4-FFF2-40B4-BE49-F238E27FC236}">
                <a16:creationId xmlns:a16="http://schemas.microsoft.com/office/drawing/2014/main" id="{75BCE393-4FFE-22F1-EE2B-88299C535B82}"/>
              </a:ext>
            </a:extLst>
          </p:cNvPr>
          <p:cNvSpPr/>
          <p:nvPr/>
        </p:nvSpPr>
        <p:spPr>
          <a:xfrm>
            <a:off x="7517176" y="4908374"/>
            <a:ext cx="107396" cy="286133"/>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2" name="원통형 131">
            <a:extLst>
              <a:ext uri="{FF2B5EF4-FFF2-40B4-BE49-F238E27FC236}">
                <a16:creationId xmlns:a16="http://schemas.microsoft.com/office/drawing/2014/main" id="{639704D3-CD39-36DA-B00F-E8B944CA5CAB}"/>
              </a:ext>
            </a:extLst>
          </p:cNvPr>
          <p:cNvSpPr/>
          <p:nvPr/>
        </p:nvSpPr>
        <p:spPr bwMode="auto">
          <a:xfrm>
            <a:off x="4718863" y="5907968"/>
            <a:ext cx="965520" cy="885880"/>
          </a:xfrm>
          <a:prstGeom prst="can">
            <a:avLst/>
          </a:prstGeom>
          <a:solidFill>
            <a:schemeClr val="accent5">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grpSp>
        <p:nvGrpSpPr>
          <p:cNvPr id="133" name="그룹 132">
            <a:extLst>
              <a:ext uri="{FF2B5EF4-FFF2-40B4-BE49-F238E27FC236}">
                <a16:creationId xmlns:a16="http://schemas.microsoft.com/office/drawing/2014/main" id="{E0C1BF27-41E4-2859-3A77-8A95E1A6A62C}"/>
              </a:ext>
            </a:extLst>
          </p:cNvPr>
          <p:cNvGrpSpPr/>
          <p:nvPr/>
        </p:nvGrpSpPr>
        <p:grpSpPr>
          <a:xfrm>
            <a:off x="6419774" y="5930377"/>
            <a:ext cx="973625" cy="863470"/>
            <a:chOff x="5675178" y="5744485"/>
            <a:chExt cx="973625" cy="863470"/>
          </a:xfrm>
        </p:grpSpPr>
        <p:sp>
          <p:nvSpPr>
            <p:cNvPr id="134" name="원통형 133">
              <a:extLst>
                <a:ext uri="{FF2B5EF4-FFF2-40B4-BE49-F238E27FC236}">
                  <a16:creationId xmlns:a16="http://schemas.microsoft.com/office/drawing/2014/main" id="{67336DDF-8852-31D0-4280-DF96C8D69E7D}"/>
                </a:ext>
              </a:extLst>
            </p:cNvPr>
            <p:cNvSpPr/>
            <p:nvPr/>
          </p:nvSpPr>
          <p:spPr bwMode="auto">
            <a:xfrm>
              <a:off x="5683283" y="5744485"/>
              <a:ext cx="965520" cy="863470"/>
            </a:xfrm>
            <a:prstGeom prst="can">
              <a:avLst/>
            </a:prstGeom>
            <a:solidFill>
              <a:schemeClr val="accent3">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35" name="TextBox 134">
              <a:extLst>
                <a:ext uri="{FF2B5EF4-FFF2-40B4-BE49-F238E27FC236}">
                  <a16:creationId xmlns:a16="http://schemas.microsoft.com/office/drawing/2014/main" id="{694B0BEC-975E-3C43-8661-B0415D3E7F4F}"/>
                </a:ext>
              </a:extLst>
            </p:cNvPr>
            <p:cNvSpPr txBox="1"/>
            <p:nvPr/>
          </p:nvSpPr>
          <p:spPr>
            <a:xfrm>
              <a:off x="5675178" y="6033558"/>
              <a:ext cx="961157" cy="469359"/>
            </a:xfrm>
            <a:prstGeom prst="rect">
              <a:avLst/>
            </a:prstGeom>
            <a:noFill/>
          </p:spPr>
          <p:txBody>
            <a:bodyPr wrap="square" lIns="0" tIns="0" rIns="0" bIns="0" rtlCol="0">
              <a:spAutoFit/>
            </a:bodyPr>
            <a:lstStyle/>
            <a:p>
              <a:pPr algn="ctr"/>
              <a:r>
                <a:rPr lang="en-US" altLang="ko-KR" sz="1050" b="1" dirty="0"/>
                <a:t>Master</a:t>
              </a:r>
              <a:r>
                <a:rPr lang="ko-KR" altLang="en-US" sz="1050" b="1" dirty="0"/>
                <a:t> </a:t>
              </a:r>
              <a:r>
                <a:rPr lang="en-US" altLang="ko-KR" sz="1050" b="1" dirty="0"/>
                <a:t>DB </a:t>
              </a:r>
            </a:p>
            <a:p>
              <a:pPr algn="ctr"/>
              <a:r>
                <a:rPr lang="en-US" altLang="ko-KR" sz="1000" dirty="0"/>
                <a:t>Reference</a:t>
              </a:r>
            </a:p>
            <a:p>
              <a:pPr algn="ctr"/>
              <a:r>
                <a:rPr lang="en-US" altLang="ko-KR" sz="1000" dirty="0"/>
                <a:t>Meta Data</a:t>
              </a:r>
            </a:p>
          </p:txBody>
        </p:sp>
      </p:grpSp>
      <p:sp>
        <p:nvSpPr>
          <p:cNvPr id="130" name="화살표: 위쪽/아래쪽 129">
            <a:extLst>
              <a:ext uri="{FF2B5EF4-FFF2-40B4-BE49-F238E27FC236}">
                <a16:creationId xmlns:a16="http://schemas.microsoft.com/office/drawing/2014/main" id="{3461AFED-1A65-EC7E-60F2-18CFA8FAC0F9}"/>
              </a:ext>
            </a:extLst>
          </p:cNvPr>
          <p:cNvSpPr/>
          <p:nvPr/>
        </p:nvSpPr>
        <p:spPr>
          <a:xfrm>
            <a:off x="5135215" y="5453977"/>
            <a:ext cx="125909" cy="544210"/>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1" name="화살표: 위쪽/아래쪽 130">
            <a:extLst>
              <a:ext uri="{FF2B5EF4-FFF2-40B4-BE49-F238E27FC236}">
                <a16:creationId xmlns:a16="http://schemas.microsoft.com/office/drawing/2014/main" id="{EDED384E-1E50-5603-E11A-644395FBE966}"/>
              </a:ext>
            </a:extLst>
          </p:cNvPr>
          <p:cNvSpPr/>
          <p:nvPr/>
        </p:nvSpPr>
        <p:spPr>
          <a:xfrm>
            <a:off x="6865449" y="5481464"/>
            <a:ext cx="125908" cy="516719"/>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6" name="TextBox 135">
            <a:extLst>
              <a:ext uri="{FF2B5EF4-FFF2-40B4-BE49-F238E27FC236}">
                <a16:creationId xmlns:a16="http://schemas.microsoft.com/office/drawing/2014/main" id="{CC92D36D-73EF-4DEF-101A-81DBFC3D7E57}"/>
              </a:ext>
            </a:extLst>
          </p:cNvPr>
          <p:cNvSpPr txBox="1"/>
          <p:nvPr/>
        </p:nvSpPr>
        <p:spPr>
          <a:xfrm>
            <a:off x="4706395" y="6199559"/>
            <a:ext cx="961157" cy="469359"/>
          </a:xfrm>
          <a:prstGeom prst="rect">
            <a:avLst/>
          </a:prstGeom>
          <a:noFill/>
        </p:spPr>
        <p:txBody>
          <a:bodyPr wrap="square" lIns="0" tIns="0" rIns="0" bIns="0" rtlCol="0">
            <a:spAutoFit/>
          </a:bodyPr>
          <a:lstStyle/>
          <a:p>
            <a:pPr algn="ctr"/>
            <a:r>
              <a:rPr lang="en-US" altLang="ko-KR" sz="1050" b="1" dirty="0"/>
              <a:t>IMDG</a:t>
            </a:r>
          </a:p>
          <a:p>
            <a:pPr algn="ctr"/>
            <a:r>
              <a:rPr lang="en-US" altLang="ko-KR" sz="1000" dirty="0"/>
              <a:t>Reference</a:t>
            </a:r>
          </a:p>
          <a:p>
            <a:pPr algn="ctr"/>
            <a:r>
              <a:rPr lang="en-US" altLang="ko-KR" sz="1000" dirty="0"/>
              <a:t>Meta Data</a:t>
            </a:r>
          </a:p>
        </p:txBody>
      </p:sp>
      <p:sp>
        <p:nvSpPr>
          <p:cNvPr id="137" name="Google Shape;1057;p234">
            <a:extLst>
              <a:ext uri="{FF2B5EF4-FFF2-40B4-BE49-F238E27FC236}">
                <a16:creationId xmlns:a16="http://schemas.microsoft.com/office/drawing/2014/main" id="{0A93FAC2-03D1-65AD-C405-341B5E067F27}"/>
              </a:ext>
            </a:extLst>
          </p:cNvPr>
          <p:cNvSpPr/>
          <p:nvPr/>
        </p:nvSpPr>
        <p:spPr>
          <a:xfrm>
            <a:off x="4502251" y="3933365"/>
            <a:ext cx="3189821" cy="44731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Data Operation Proxy</a:t>
            </a:r>
          </a:p>
          <a:p>
            <a:pPr>
              <a:buClr>
                <a:srgbClr val="000000"/>
              </a:buClr>
              <a:buSzPts val="1600"/>
            </a:pPr>
            <a:r>
              <a:rPr lang="en-US" sz="800" dirty="0">
                <a:solidFill>
                  <a:schemeClr val="dk1"/>
                </a:solidFill>
                <a:latin typeface="Arial"/>
                <a:ea typeface="Arial"/>
                <a:cs typeface="Arial"/>
                <a:sym typeface="Arial"/>
              </a:rPr>
              <a:t>CRUD operations</a:t>
            </a:r>
          </a:p>
          <a:p>
            <a:pPr>
              <a:buClr>
                <a:srgbClr val="000000"/>
              </a:buClr>
              <a:buSzPts val="1600"/>
            </a:pPr>
            <a:endParaRPr sz="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695916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1185099F-95DF-1F30-333D-BB8D2D575540}"/>
              </a:ext>
            </a:extLst>
          </p:cNvPr>
          <p:cNvSpPr/>
          <p:nvPr/>
        </p:nvSpPr>
        <p:spPr bwMode="auto">
          <a:xfrm>
            <a:off x="1872207" y="1838692"/>
            <a:ext cx="7068129" cy="4031373"/>
          </a:xfrm>
          <a:prstGeom prst="roundRect">
            <a:avLst>
              <a:gd name="adj" fmla="val 5232"/>
            </a:avLst>
          </a:prstGeom>
          <a:solidFill>
            <a:srgbClr val="FFFFFF"/>
          </a:solidFill>
          <a:ln w="1587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28" name="사각형: 둥근 모서리 27">
            <a:extLst>
              <a:ext uri="{FF2B5EF4-FFF2-40B4-BE49-F238E27FC236}">
                <a16:creationId xmlns:a16="http://schemas.microsoft.com/office/drawing/2014/main" id="{FFCB6837-F7FB-B90E-8D3A-E738B8799711}"/>
              </a:ext>
            </a:extLst>
          </p:cNvPr>
          <p:cNvSpPr/>
          <p:nvPr/>
        </p:nvSpPr>
        <p:spPr>
          <a:xfrm>
            <a:off x="3624344" y="3510370"/>
            <a:ext cx="4152282" cy="2146673"/>
          </a:xfrm>
          <a:prstGeom prst="roundRect">
            <a:avLst>
              <a:gd name="adj" fmla="val 5594"/>
            </a:avLst>
          </a:prstGeom>
          <a:solidFill>
            <a:srgbClr val="92D050">
              <a:alpha val="23000"/>
            </a:srgbClr>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defTabSz="914400" rtl="0" fontAlgn="auto" latinLnBrk="0" hangingPunct="0">
              <a:lnSpc>
                <a:spcPct val="100000"/>
              </a:lnSpc>
              <a:spcBef>
                <a:spcPts val="0"/>
              </a:spcBef>
              <a:spcAft>
                <a:spcPts val="0"/>
              </a:spcAft>
              <a:buClrTx/>
              <a:buSzTx/>
              <a:buFontTx/>
              <a:buNone/>
              <a:tabLst/>
            </a:pPr>
            <a:r>
              <a:rPr lang="en-US" altLang="ko-KR" sz="1000" dirty="0">
                <a:latin typeface="맑은 고딕" panose="020B0503020000020004" pitchFamily="50" charset="-127"/>
                <a:ea typeface="맑은 고딕" panose="020B0503020000020004" pitchFamily="50" charset="-127"/>
              </a:rPr>
              <a:t>Log Manager</a:t>
            </a:r>
            <a:endParaRPr lang="ko-KR" altLang="en-US" sz="1000" dirty="0">
              <a:latin typeface="맑은 고딕" panose="020B0503020000020004" pitchFamily="50" charset="-127"/>
              <a:ea typeface="맑은 고딕" panose="020B0503020000020004" pitchFamily="50" charset="-127"/>
            </a:endParaRPr>
          </a:p>
        </p:txBody>
      </p:sp>
      <p:grpSp>
        <p:nvGrpSpPr>
          <p:cNvPr id="2" name="그룹 1">
            <a:extLst>
              <a:ext uri="{FF2B5EF4-FFF2-40B4-BE49-F238E27FC236}">
                <a16:creationId xmlns:a16="http://schemas.microsoft.com/office/drawing/2014/main" id="{4C21FC1C-A484-8495-EF9D-B3C97C703ADF}"/>
              </a:ext>
            </a:extLst>
          </p:cNvPr>
          <p:cNvGrpSpPr/>
          <p:nvPr/>
        </p:nvGrpSpPr>
        <p:grpSpPr>
          <a:xfrm>
            <a:off x="668975" y="663092"/>
            <a:ext cx="10223031" cy="926044"/>
            <a:chOff x="369306" y="714299"/>
            <a:chExt cx="9382125" cy="926044"/>
          </a:xfrm>
        </p:grpSpPr>
        <p:sp>
          <p:nvSpPr>
            <p:cNvPr id="3" name="내용 개체 틀 3">
              <a:extLst>
                <a:ext uri="{FF2B5EF4-FFF2-40B4-BE49-F238E27FC236}">
                  <a16:creationId xmlns:a16="http://schemas.microsoft.com/office/drawing/2014/main" id="{3D0ACAFC-A746-B0E9-3A1B-E6F56085333B}"/>
                </a:ext>
              </a:extLst>
            </p:cNvPr>
            <p:cNvSpPr txBox="1">
              <a:spLocks/>
            </p:cNvSpPr>
            <p:nvPr/>
          </p:nvSpPr>
          <p:spPr bwMode="auto">
            <a:xfrm>
              <a:off x="369306" y="714299"/>
              <a:ext cx="9382125" cy="926044"/>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로그 관리자는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BPU(Business Process Unit)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내에서 각 처리 단계별 발생한 로그를 큐에 적재한 후 이벤트 처리 과정이 마무리된 시점에 로그 처리를 위한 메시징 서버</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예</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KAFKA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또는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FTL)</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에 전달한다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핵심 포인트는</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실시간 이벤트 메시지의 처리에 영향을 최소화하기 위하여 비동기 방식 동작한다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Runtime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중 분석을 필요한 정보 수집을 위하여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ASC(Application &amp; Service Controller)</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를 통해서 로그 레벨을 조정할 수 있다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p>
            <a:p>
              <a:pPr algn="just" eaLnBrk="0">
                <a:spcAft>
                  <a:spcPts val="600"/>
                </a:spcAft>
                <a:buClr>
                  <a:srgbClr val="DE0000"/>
                </a:buClr>
              </a:pPr>
              <a:r>
                <a:rPr lang="en-US" altLang="ko-KR" sz="105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050" dirty="0">
                  <a:solidFill>
                    <a:srgbClr val="595959"/>
                  </a:solidFill>
                  <a:latin typeface="맑은 고딕" panose="020B0503020000020004" pitchFamily="50" charset="-127"/>
                  <a:ea typeface="맑은 고딕" panose="020B0503020000020004" pitchFamily="50" charset="-127"/>
                  <a:cs typeface="Arial" charset="0"/>
                </a:rPr>
                <a:t>기존의 </a:t>
              </a:r>
              <a:r>
                <a:rPr lang="en-US" altLang="ko-KR" sz="1050" dirty="0">
                  <a:solidFill>
                    <a:srgbClr val="595959"/>
                  </a:solidFill>
                  <a:latin typeface="맑은 고딕" panose="020B0503020000020004" pitchFamily="50" charset="-127"/>
                  <a:ea typeface="맑은 고딕" panose="020B0503020000020004" pitchFamily="50" charset="-127"/>
                  <a:cs typeface="Arial" charset="0"/>
                </a:rPr>
                <a:t>LMS </a:t>
              </a:r>
              <a:r>
                <a:rPr lang="ko-KR" altLang="en-US" sz="1050" dirty="0">
                  <a:solidFill>
                    <a:srgbClr val="595959"/>
                  </a:solidFill>
                  <a:latin typeface="맑은 고딕" panose="020B0503020000020004" pitchFamily="50" charset="-127"/>
                  <a:ea typeface="맑은 고딕" panose="020B0503020000020004" pitchFamily="50" charset="-127"/>
                  <a:cs typeface="Arial" charset="0"/>
                </a:rPr>
                <a:t>시스템 </a:t>
              </a:r>
              <a:r>
                <a:rPr lang="en-US" altLang="ko-KR" sz="105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050" dirty="0">
                  <a:solidFill>
                    <a:srgbClr val="595959"/>
                  </a:solidFill>
                  <a:latin typeface="맑은 고딕" panose="020B0503020000020004" pitchFamily="50" charset="-127"/>
                  <a:ea typeface="맑은 고딕" panose="020B0503020000020004" pitchFamily="50" charset="-127"/>
                  <a:cs typeface="Arial" charset="0"/>
                </a:rPr>
                <a:t>예</a:t>
              </a:r>
              <a:r>
                <a:rPr lang="en-US" altLang="ko-KR" sz="1050" dirty="0">
                  <a:solidFill>
                    <a:srgbClr val="595959"/>
                  </a:solidFill>
                  <a:latin typeface="맑은 고딕" panose="020B0503020000020004" pitchFamily="50" charset="-127"/>
                  <a:ea typeface="맑은 고딕" panose="020B0503020000020004" pitchFamily="50" charset="-127"/>
                  <a:cs typeface="Arial" charset="0"/>
                </a:rPr>
                <a:t>: APM)</a:t>
              </a:r>
              <a:r>
                <a:rPr lang="ko-KR" altLang="en-US" sz="1050" dirty="0">
                  <a:solidFill>
                    <a:srgbClr val="595959"/>
                  </a:solidFill>
                  <a:latin typeface="맑은 고딕" panose="020B0503020000020004" pitchFamily="50" charset="-127"/>
                  <a:ea typeface="맑은 고딕" panose="020B0503020000020004" pitchFamily="50" charset="-127"/>
                  <a:cs typeface="Arial" charset="0"/>
                </a:rPr>
                <a:t>과의 인터페이스 필요성과</a:t>
              </a:r>
              <a:r>
                <a:rPr lang="en-US" altLang="ko-KR" sz="105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050" dirty="0">
                  <a:solidFill>
                    <a:srgbClr val="595959"/>
                  </a:solidFill>
                  <a:latin typeface="맑은 고딕" panose="020B0503020000020004" pitchFamily="50" charset="-127"/>
                  <a:ea typeface="맑은 고딕" panose="020B0503020000020004" pitchFamily="50" charset="-127"/>
                  <a:cs typeface="Arial" charset="0"/>
                </a:rPr>
                <a:t>실시간 모니터링을 위한 </a:t>
              </a:r>
              <a:r>
                <a:rPr lang="en-US" altLang="ko-KR" sz="1050" dirty="0">
                  <a:solidFill>
                    <a:srgbClr val="595959"/>
                  </a:solidFill>
                  <a:latin typeface="맑은 고딕" panose="020B0503020000020004" pitchFamily="50" charset="-127"/>
                  <a:ea typeface="맑은 고딕" panose="020B0503020000020004" pitchFamily="50" charset="-127"/>
                  <a:cs typeface="Arial" charset="0"/>
                </a:rPr>
                <a:t>SB-LDM-SF </a:t>
              </a:r>
              <a:r>
                <a:rPr lang="ko-KR" altLang="en-US" sz="1050" dirty="0">
                  <a:solidFill>
                    <a:srgbClr val="595959"/>
                  </a:solidFill>
                  <a:latin typeface="맑은 고딕" panose="020B0503020000020004" pitchFamily="50" charset="-127"/>
                  <a:ea typeface="맑은 고딕" panose="020B0503020000020004" pitchFamily="50" charset="-127"/>
                  <a:cs typeface="Arial" charset="0"/>
                </a:rPr>
                <a:t>모델 적용 범위에 따라 설계 및 구현 방식이 변경 될 수 있다</a:t>
              </a:r>
              <a:r>
                <a:rPr lang="en-US" altLang="ko-KR" sz="1050" dirty="0">
                  <a:solidFill>
                    <a:srgbClr val="595959"/>
                  </a:solidFill>
                  <a:latin typeface="맑은 고딕" panose="020B0503020000020004" pitchFamily="50" charset="-127"/>
                  <a:ea typeface="맑은 고딕" panose="020B0503020000020004" pitchFamily="50" charset="-127"/>
                  <a:cs typeface="Arial" charset="0"/>
                </a:rPr>
                <a:t>.)  </a:t>
              </a:r>
            </a:p>
          </p:txBody>
        </p:sp>
        <p:sp>
          <p:nvSpPr>
            <p:cNvPr id="4" name="직사각형 3">
              <a:extLst>
                <a:ext uri="{FF2B5EF4-FFF2-40B4-BE49-F238E27FC236}">
                  <a16:creationId xmlns:a16="http://schemas.microsoft.com/office/drawing/2014/main" id="{BC1A6AAE-DD30-02AB-EA4B-1128526078D4}"/>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5" name="제목 1">
            <a:extLst>
              <a:ext uri="{FF2B5EF4-FFF2-40B4-BE49-F238E27FC236}">
                <a16:creationId xmlns:a16="http://schemas.microsoft.com/office/drawing/2014/main" id="{E94A9EE6-B178-1FBE-904B-10A8659DB305}"/>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LM (Log Manager)</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sp>
        <p:nvSpPr>
          <p:cNvPr id="9" name="TextBox 8">
            <a:extLst>
              <a:ext uri="{FF2B5EF4-FFF2-40B4-BE49-F238E27FC236}">
                <a16:creationId xmlns:a16="http://schemas.microsoft.com/office/drawing/2014/main" id="{D0C3306A-89CA-C855-FA4E-7107B9ECCA40}"/>
              </a:ext>
            </a:extLst>
          </p:cNvPr>
          <p:cNvSpPr txBox="1"/>
          <p:nvPr/>
        </p:nvSpPr>
        <p:spPr>
          <a:xfrm>
            <a:off x="84659" y="6464936"/>
            <a:ext cx="8932862"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just" defTabSz="914400" rtl="0" eaLnBrk="0" fontAlgn="auto" latinLnBrk="0" hangingPunct="0">
              <a:lnSpc>
                <a:spcPct val="100000"/>
              </a:lnSpc>
              <a:spcBef>
                <a:spcPts val="0"/>
              </a:spcBef>
              <a:spcAft>
                <a:spcPts val="600"/>
              </a:spcAft>
              <a:buClr>
                <a:srgbClr val="DE0000"/>
              </a:buClr>
              <a:buSzTx/>
              <a:buFontTx/>
              <a:buNone/>
              <a:tabLst/>
              <a:defRPr/>
            </a:pPr>
            <a:r>
              <a:rPr kumimoji="0" lang="en-US" altLang="ko-KR" sz="1000" b="0" i="0" u="none" strike="noStrike" kern="0" cap="none" spc="0" normalizeH="0" baseline="0" noProof="0" dirty="0">
                <a:ln>
                  <a:noFill/>
                </a:ln>
                <a:solidFill>
                  <a:srgbClr val="595959"/>
                </a:solidFill>
                <a:effectLst/>
                <a:uLnTx/>
                <a:uFillTx/>
                <a:latin typeface="맑은 고딕" panose="020B0503020000020004" pitchFamily="50" charset="-127"/>
                <a:ea typeface="맑은 고딕" panose="020B0503020000020004" pitchFamily="50" charset="-127"/>
                <a:cs typeface="Arial" charset="0"/>
                <a:sym typeface="Calibri"/>
              </a:rPr>
              <a:t>** SB-LDM-SF: </a:t>
            </a:r>
            <a:r>
              <a:rPr kumimoji="0" lang="en-US" altLang="ko-KR" sz="1000" b="0" i="0" u="none" strike="noStrike" kern="0" cap="none" spc="0" normalizeH="0" baseline="0" noProof="0" dirty="0" err="1">
                <a:ln>
                  <a:noFill/>
                </a:ln>
                <a:solidFill>
                  <a:srgbClr val="595959"/>
                </a:solidFill>
                <a:effectLst/>
                <a:uLnTx/>
                <a:uFillTx/>
                <a:latin typeface="맑은 고딕" panose="020B0503020000020004" pitchFamily="50" charset="-127"/>
                <a:ea typeface="맑은 고딕" panose="020B0503020000020004" pitchFamily="50" charset="-127"/>
                <a:cs typeface="Arial" charset="0"/>
                <a:sym typeface="Calibri"/>
              </a:rPr>
              <a:t>StreamBase</a:t>
            </a:r>
            <a:r>
              <a:rPr lang="en-US" altLang="ko-KR" sz="1000" dirty="0">
                <a:solidFill>
                  <a:srgbClr val="595959"/>
                </a:solidFill>
                <a:latin typeface="맑은 고딕" panose="020B0503020000020004" pitchFamily="50" charset="-127"/>
                <a:ea typeface="맑은 고딕" panose="020B0503020000020004" pitchFamily="50" charset="-127"/>
                <a:cs typeface="Arial" charset="0"/>
              </a:rPr>
              <a:t>-</a:t>
            </a:r>
            <a:r>
              <a:rPr lang="en-US" altLang="ko-KR" sz="1000" dirty="0" err="1">
                <a:solidFill>
                  <a:srgbClr val="595959"/>
                </a:solidFill>
                <a:latin typeface="맑은 고딕" panose="020B0503020000020004" pitchFamily="50" charset="-127"/>
                <a:ea typeface="맑은 고딕" panose="020B0503020000020004" pitchFamily="50" charset="-127"/>
                <a:cs typeface="Arial" charset="0"/>
              </a:rPr>
              <a:t>Liveview</a:t>
            </a:r>
            <a:r>
              <a:rPr lang="en-US" altLang="ko-KR" sz="1000" dirty="0">
                <a:solidFill>
                  <a:srgbClr val="595959"/>
                </a:solidFill>
                <a:latin typeface="맑은 고딕" panose="020B0503020000020004" pitchFamily="50" charset="-127"/>
                <a:ea typeface="맑은 고딕" panose="020B0503020000020004" pitchFamily="50" charset="-127"/>
                <a:cs typeface="Arial" charset="0"/>
              </a:rPr>
              <a:t> DataMart-Spotfire </a:t>
            </a:r>
            <a:r>
              <a:rPr lang="ko-KR" altLang="en-US" sz="1000" dirty="0">
                <a:solidFill>
                  <a:srgbClr val="595959"/>
                </a:solidFill>
                <a:latin typeface="맑은 고딕" panose="020B0503020000020004" pitchFamily="50" charset="-127"/>
                <a:ea typeface="맑은 고딕" panose="020B0503020000020004" pitchFamily="50" charset="-127"/>
                <a:cs typeface="Arial" charset="0"/>
              </a:rPr>
              <a:t>적용 모델</a:t>
            </a:r>
            <a:r>
              <a:rPr lang="en-US" altLang="ko-KR" sz="1000" dirty="0">
                <a:solidFill>
                  <a:srgbClr val="595959"/>
                </a:solidFill>
                <a:latin typeface="맑은 고딕" panose="020B0503020000020004" pitchFamily="50" charset="-127"/>
                <a:ea typeface="맑은 고딕" panose="020B0503020000020004" pitchFamily="50" charset="-127"/>
                <a:cs typeface="Arial" charset="0"/>
              </a:rPr>
              <a:t>, KAFKA</a:t>
            </a:r>
            <a:r>
              <a:rPr lang="ko-KR" altLang="en-US" sz="1000" dirty="0">
                <a:solidFill>
                  <a:srgbClr val="595959"/>
                </a:solidFill>
                <a:latin typeface="맑은 고딕" panose="020B0503020000020004" pitchFamily="50" charset="-127"/>
                <a:ea typeface="맑은 고딕" panose="020B0503020000020004" pitchFamily="50" charset="-127"/>
                <a:cs typeface="Arial" charset="0"/>
              </a:rPr>
              <a:t>는 고객사의 요청이 있는 경우로 제한 </a:t>
            </a:r>
            <a:r>
              <a:rPr lang="en-US" altLang="ko-KR" sz="1000" dirty="0">
                <a:solidFill>
                  <a:srgbClr val="595959"/>
                </a:solidFill>
                <a:latin typeface="맑은 고딕" panose="020B0503020000020004" pitchFamily="50" charset="-127"/>
                <a:ea typeface="맑은 고딕" panose="020B0503020000020004" pitchFamily="50" charset="-127"/>
                <a:cs typeface="Arial" charset="0"/>
              </a:rPr>
              <a:t>– FTL </a:t>
            </a:r>
            <a:r>
              <a:rPr lang="ko-KR" altLang="en-US" sz="1000" dirty="0">
                <a:solidFill>
                  <a:srgbClr val="595959"/>
                </a:solidFill>
                <a:latin typeface="맑은 고딕" panose="020B0503020000020004" pitchFamily="50" charset="-127"/>
                <a:ea typeface="맑은 고딕" panose="020B0503020000020004" pitchFamily="50" charset="-127"/>
                <a:cs typeface="Arial" charset="0"/>
              </a:rPr>
              <a:t>또는 </a:t>
            </a:r>
            <a:r>
              <a:rPr lang="en-US" altLang="ko-KR" sz="1000" dirty="0">
                <a:solidFill>
                  <a:srgbClr val="595959"/>
                </a:solidFill>
                <a:latin typeface="맑은 고딕" panose="020B0503020000020004" pitchFamily="50" charset="-127"/>
                <a:ea typeface="맑은 고딕" panose="020B0503020000020004" pitchFamily="50" charset="-127"/>
                <a:cs typeface="Arial" charset="0"/>
              </a:rPr>
              <a:t>EMS </a:t>
            </a:r>
            <a:r>
              <a:rPr lang="ko-KR" altLang="en-US" sz="1000" dirty="0">
                <a:solidFill>
                  <a:srgbClr val="595959"/>
                </a:solidFill>
                <a:latin typeface="맑은 고딕" panose="020B0503020000020004" pitchFamily="50" charset="-127"/>
                <a:ea typeface="맑은 고딕" panose="020B0503020000020004" pitchFamily="50" charset="-127"/>
                <a:cs typeface="Arial" charset="0"/>
              </a:rPr>
              <a:t>사용</a:t>
            </a:r>
            <a:endParaRPr kumimoji="0" lang="en-US" altLang="ko-KR" sz="1000" b="0" i="0" u="none" strike="noStrike" kern="0" cap="none" spc="0" normalizeH="0" baseline="0" noProof="0" dirty="0">
              <a:ln>
                <a:noFill/>
              </a:ln>
              <a:solidFill>
                <a:srgbClr val="595959"/>
              </a:solidFill>
              <a:effectLst/>
              <a:uLnTx/>
              <a:uFillTx/>
              <a:latin typeface="맑은 고딕" panose="020B0503020000020004" pitchFamily="50" charset="-127"/>
              <a:ea typeface="맑은 고딕" panose="020B0503020000020004" pitchFamily="50" charset="-127"/>
              <a:cs typeface="Arial" charset="0"/>
              <a:sym typeface="Calibri"/>
            </a:endParaRPr>
          </a:p>
        </p:txBody>
      </p:sp>
      <p:sp>
        <p:nvSpPr>
          <p:cNvPr id="7" name="TextBox 6">
            <a:extLst>
              <a:ext uri="{FF2B5EF4-FFF2-40B4-BE49-F238E27FC236}">
                <a16:creationId xmlns:a16="http://schemas.microsoft.com/office/drawing/2014/main" id="{D7877A5E-16EA-73D4-29DF-BFC7E23836BD}"/>
              </a:ext>
            </a:extLst>
          </p:cNvPr>
          <p:cNvSpPr txBox="1"/>
          <p:nvPr/>
        </p:nvSpPr>
        <p:spPr>
          <a:xfrm>
            <a:off x="1980485" y="1887721"/>
            <a:ext cx="1950918" cy="253916"/>
          </a:xfrm>
          <a:prstGeom prst="rect">
            <a:avLst/>
          </a:prstGeom>
          <a:solidFill>
            <a:srgbClr val="FFFFFF">
              <a:alpha val="72000"/>
            </a:srgbClr>
          </a:solidFill>
        </p:spPr>
        <p:txBody>
          <a:bodyPr wrap="square" rtlCol="0">
            <a:spAutoFit/>
          </a:bodyPr>
          <a:lstStyle/>
          <a:p>
            <a:pPr marL="0" marR="0" lvl="0" indent="0" defTabSz="914400" eaLnBrk="1" fontAlgn="base" latinLnBrk="1" hangingPunct="1">
              <a:lnSpc>
                <a:spcPct val="100000"/>
              </a:lnSpc>
              <a:spcBef>
                <a:spcPct val="0"/>
              </a:spcBef>
              <a:spcAft>
                <a:spcPct val="0"/>
              </a:spcAft>
              <a:buClrTx/>
              <a:buSzTx/>
              <a:buFontTx/>
              <a:buNone/>
              <a:tabLst/>
              <a:defRPr/>
            </a:pPr>
            <a:r>
              <a:rPr kumimoji="1" lang="en-US" altLang="ko-KR" sz="105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BPU (Business Process</a:t>
            </a:r>
            <a:r>
              <a:rPr kumimoji="1" lang="en-US" altLang="ko-KR" sz="1050" b="1" kern="1200" dirty="0">
                <a:solidFill>
                  <a:srgbClr val="000000"/>
                </a:solidFill>
                <a:latin typeface="맑은 고딕" pitchFamily="50" charset="-127"/>
                <a:ea typeface="맑은 고딕" pitchFamily="50" charset="-127"/>
              </a:rPr>
              <a:t> Unit)</a:t>
            </a:r>
            <a:endParaRPr kumimoji="1" lang="en-US" altLang="ko-KR" sz="1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endParaRPr>
          </a:p>
        </p:txBody>
      </p:sp>
      <p:cxnSp>
        <p:nvCxnSpPr>
          <p:cNvPr id="8" name="직선 연결선 7">
            <a:extLst>
              <a:ext uri="{FF2B5EF4-FFF2-40B4-BE49-F238E27FC236}">
                <a16:creationId xmlns:a16="http://schemas.microsoft.com/office/drawing/2014/main" id="{366E24AB-1609-768C-48CF-0E1FA7BEE4D9}"/>
              </a:ext>
            </a:extLst>
          </p:cNvPr>
          <p:cNvCxnSpPr>
            <a:cxnSpLocks/>
          </p:cNvCxnSpPr>
          <p:nvPr/>
        </p:nvCxnSpPr>
        <p:spPr bwMode="auto">
          <a:xfrm>
            <a:off x="1872207" y="2160850"/>
            <a:ext cx="7068129" cy="0"/>
          </a:xfrm>
          <a:prstGeom prst="line">
            <a:avLst/>
          </a:prstGeom>
          <a:noFill/>
          <a:ln w="9525" cap="flat" cmpd="sng" algn="ctr">
            <a:solidFill>
              <a:srgbClr val="000000"/>
            </a:solidFill>
            <a:prstDash val="solid"/>
            <a:round/>
            <a:headEnd type="none" w="med" len="med"/>
            <a:tailEnd type="none" w="med" len="med"/>
          </a:ln>
          <a:effectLst/>
        </p:spPr>
      </p:cxnSp>
      <p:sp>
        <p:nvSpPr>
          <p:cNvPr id="15" name="Google Shape;1063;p234">
            <a:extLst>
              <a:ext uri="{FF2B5EF4-FFF2-40B4-BE49-F238E27FC236}">
                <a16:creationId xmlns:a16="http://schemas.microsoft.com/office/drawing/2014/main" id="{734F1027-BBDD-0F6F-878C-66E813713904}"/>
              </a:ext>
            </a:extLst>
          </p:cNvPr>
          <p:cNvSpPr/>
          <p:nvPr/>
        </p:nvSpPr>
        <p:spPr>
          <a:xfrm>
            <a:off x="2050182" y="5159717"/>
            <a:ext cx="1376083" cy="497326"/>
          </a:xfrm>
          <a:prstGeom prst="roundRect">
            <a:avLst>
              <a:gd name="adj" fmla="val 11845"/>
            </a:avLst>
          </a:prstGeom>
          <a:solidFill>
            <a:srgbClr val="00CC99">
              <a:lumMod val="20000"/>
              <a:lumOff val="80000"/>
            </a:srgbClr>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i="0" u="none" strike="noStrike" kern="1200" cap="none" spc="0" normalizeH="0" baseline="0" noProof="0" dirty="0">
                <a:ln>
                  <a:noFill/>
                </a:ln>
                <a:solidFill>
                  <a:srgbClr val="000000"/>
                </a:solidFill>
                <a:effectLst/>
                <a:uLnTx/>
                <a:uFillTx/>
                <a:latin typeface="Arial"/>
                <a:ea typeface="Arial"/>
                <a:cs typeface="Arial"/>
                <a:sym typeface="Arial"/>
              </a:rPr>
              <a:t>Reference &amp; Meta Data </a:t>
            </a:r>
          </a:p>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i="0" u="none" strike="noStrike" kern="1200" cap="none" spc="0" normalizeH="0" baseline="0" noProof="0" dirty="0">
                <a:ln>
                  <a:noFill/>
                </a:ln>
                <a:solidFill>
                  <a:srgbClr val="000000"/>
                </a:solidFill>
                <a:effectLst/>
                <a:uLnTx/>
                <a:uFillTx/>
                <a:latin typeface="Arial"/>
                <a:ea typeface="Arial"/>
                <a:cs typeface="Arial"/>
                <a:sym typeface="Arial"/>
              </a:rPr>
              <a:t>Artifact Repository</a:t>
            </a:r>
            <a:endParaRPr kumimoji="1" sz="80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6" name="직사각형 15">
            <a:extLst>
              <a:ext uri="{FF2B5EF4-FFF2-40B4-BE49-F238E27FC236}">
                <a16:creationId xmlns:a16="http://schemas.microsoft.com/office/drawing/2014/main" id="{96673424-9486-13DA-B31E-D3CD52A91289}"/>
              </a:ext>
            </a:extLst>
          </p:cNvPr>
          <p:cNvSpPr/>
          <p:nvPr/>
        </p:nvSpPr>
        <p:spPr>
          <a:xfrm>
            <a:off x="2056022" y="4524840"/>
            <a:ext cx="1376083"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rPr>
              <a:t>Meta Data Manager</a:t>
            </a:r>
          </a:p>
        </p:txBody>
      </p:sp>
      <p:sp>
        <p:nvSpPr>
          <p:cNvPr id="17" name="화살표: 위쪽/아래쪽 16">
            <a:extLst>
              <a:ext uri="{FF2B5EF4-FFF2-40B4-BE49-F238E27FC236}">
                <a16:creationId xmlns:a16="http://schemas.microsoft.com/office/drawing/2014/main" id="{9504FFE4-4C24-5F65-AFD2-92366D397F03}"/>
              </a:ext>
            </a:extLst>
          </p:cNvPr>
          <p:cNvSpPr/>
          <p:nvPr/>
        </p:nvSpPr>
        <p:spPr>
          <a:xfrm>
            <a:off x="2705633" y="4857551"/>
            <a:ext cx="118893" cy="390928"/>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8" name="화살표: 위쪽/아래쪽 17">
            <a:extLst>
              <a:ext uri="{FF2B5EF4-FFF2-40B4-BE49-F238E27FC236}">
                <a16:creationId xmlns:a16="http://schemas.microsoft.com/office/drawing/2014/main" id="{331C2286-429D-D304-5BC9-5182FD3FD9A8}"/>
              </a:ext>
            </a:extLst>
          </p:cNvPr>
          <p:cNvSpPr/>
          <p:nvPr/>
        </p:nvSpPr>
        <p:spPr>
          <a:xfrm rot="5400000">
            <a:off x="3471499" y="4555165"/>
            <a:ext cx="117773" cy="359803"/>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21" name="Google Shape;1057;p234">
            <a:extLst>
              <a:ext uri="{FF2B5EF4-FFF2-40B4-BE49-F238E27FC236}">
                <a16:creationId xmlns:a16="http://schemas.microsoft.com/office/drawing/2014/main" id="{54B6E78C-BA38-A821-6AE9-B2EEDB4C3CC6}"/>
              </a:ext>
            </a:extLst>
          </p:cNvPr>
          <p:cNvSpPr/>
          <p:nvPr/>
        </p:nvSpPr>
        <p:spPr>
          <a:xfrm>
            <a:off x="1529076" y="3310671"/>
            <a:ext cx="805817" cy="176923"/>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b="1" dirty="0">
                <a:solidFill>
                  <a:schemeClr val="bg1"/>
                </a:solidFill>
                <a:latin typeface="Arial"/>
                <a:ea typeface="Arial"/>
                <a:cs typeface="Arial"/>
                <a:sym typeface="Arial"/>
              </a:rPr>
              <a:t>EQP1-EVT MSG</a:t>
            </a:r>
            <a:endParaRPr sz="600" b="1" dirty="0">
              <a:solidFill>
                <a:schemeClr val="bg1"/>
              </a:solidFill>
              <a:latin typeface="Arial"/>
              <a:ea typeface="Arial"/>
              <a:cs typeface="Arial"/>
              <a:sym typeface="Arial"/>
            </a:endParaRPr>
          </a:p>
        </p:txBody>
      </p:sp>
      <p:grpSp>
        <p:nvGrpSpPr>
          <p:cNvPr id="23" name="그룹 22">
            <a:extLst>
              <a:ext uri="{FF2B5EF4-FFF2-40B4-BE49-F238E27FC236}">
                <a16:creationId xmlns:a16="http://schemas.microsoft.com/office/drawing/2014/main" id="{BA90B233-4F22-D07A-DC1C-2B2D922B862B}"/>
              </a:ext>
            </a:extLst>
          </p:cNvPr>
          <p:cNvGrpSpPr/>
          <p:nvPr/>
        </p:nvGrpSpPr>
        <p:grpSpPr>
          <a:xfrm>
            <a:off x="637183" y="3121502"/>
            <a:ext cx="732103" cy="785989"/>
            <a:chOff x="5815061" y="2499220"/>
            <a:chExt cx="732103" cy="785989"/>
          </a:xfrm>
        </p:grpSpPr>
        <p:sp>
          <p:nvSpPr>
            <p:cNvPr id="24" name="원통형 23">
              <a:extLst>
                <a:ext uri="{FF2B5EF4-FFF2-40B4-BE49-F238E27FC236}">
                  <a16:creationId xmlns:a16="http://schemas.microsoft.com/office/drawing/2014/main" id="{0149A029-47E5-712C-C411-14F8C107FCAC}"/>
                </a:ext>
              </a:extLst>
            </p:cNvPr>
            <p:cNvSpPr/>
            <p:nvPr/>
          </p:nvSpPr>
          <p:spPr bwMode="auto">
            <a:xfrm rot="5400000">
              <a:off x="5788118" y="2526163"/>
              <a:ext cx="785989" cy="732103"/>
            </a:xfrm>
            <a:prstGeom prst="can">
              <a:avLst/>
            </a:prstGeom>
            <a:solidFill>
              <a:schemeClr val="accent4">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25" name="TextBox 24">
              <a:extLst>
                <a:ext uri="{FF2B5EF4-FFF2-40B4-BE49-F238E27FC236}">
                  <a16:creationId xmlns:a16="http://schemas.microsoft.com/office/drawing/2014/main" id="{CDA74EE0-FB7C-B1A1-B185-99930858F339}"/>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38" name="그룹 37">
            <a:extLst>
              <a:ext uri="{FF2B5EF4-FFF2-40B4-BE49-F238E27FC236}">
                <a16:creationId xmlns:a16="http://schemas.microsoft.com/office/drawing/2014/main" id="{17EF6B16-E8AD-26DE-099B-7F61E07503FE}"/>
              </a:ext>
            </a:extLst>
          </p:cNvPr>
          <p:cNvGrpSpPr/>
          <p:nvPr/>
        </p:nvGrpSpPr>
        <p:grpSpPr>
          <a:xfrm>
            <a:off x="9185768" y="2633558"/>
            <a:ext cx="732103" cy="785989"/>
            <a:chOff x="5812294" y="2508133"/>
            <a:chExt cx="732103" cy="785989"/>
          </a:xfrm>
        </p:grpSpPr>
        <p:sp>
          <p:nvSpPr>
            <p:cNvPr id="39" name="원통형 38">
              <a:extLst>
                <a:ext uri="{FF2B5EF4-FFF2-40B4-BE49-F238E27FC236}">
                  <a16:creationId xmlns:a16="http://schemas.microsoft.com/office/drawing/2014/main" id="{FC7681D5-1791-9523-8FA9-90C63DBBDDDB}"/>
                </a:ext>
              </a:extLst>
            </p:cNvPr>
            <p:cNvSpPr/>
            <p:nvPr/>
          </p:nvSpPr>
          <p:spPr bwMode="auto">
            <a:xfrm rot="5400000">
              <a:off x="5785351" y="2535076"/>
              <a:ext cx="785989" cy="732103"/>
            </a:xfrm>
            <a:prstGeom prst="can">
              <a:avLst/>
            </a:prstGeom>
            <a:solidFill>
              <a:srgbClr val="0070C0">
                <a:alpha val="22000"/>
              </a:srgb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0" name="TextBox 39">
              <a:extLst>
                <a:ext uri="{FF2B5EF4-FFF2-40B4-BE49-F238E27FC236}">
                  <a16:creationId xmlns:a16="http://schemas.microsoft.com/office/drawing/2014/main" id="{EFBF6C2D-3768-B05C-5EAB-436AD6880BDF}"/>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41" name="그룹 40">
            <a:extLst>
              <a:ext uri="{FF2B5EF4-FFF2-40B4-BE49-F238E27FC236}">
                <a16:creationId xmlns:a16="http://schemas.microsoft.com/office/drawing/2014/main" id="{DC1A0D53-B3FD-2B10-6356-EE0BB1D3E831}"/>
              </a:ext>
            </a:extLst>
          </p:cNvPr>
          <p:cNvGrpSpPr/>
          <p:nvPr/>
        </p:nvGrpSpPr>
        <p:grpSpPr>
          <a:xfrm>
            <a:off x="9187136" y="3571861"/>
            <a:ext cx="732103" cy="785989"/>
            <a:chOff x="5812294" y="2508133"/>
            <a:chExt cx="732103" cy="785989"/>
          </a:xfrm>
        </p:grpSpPr>
        <p:sp>
          <p:nvSpPr>
            <p:cNvPr id="42" name="원통형 41">
              <a:extLst>
                <a:ext uri="{FF2B5EF4-FFF2-40B4-BE49-F238E27FC236}">
                  <a16:creationId xmlns:a16="http://schemas.microsoft.com/office/drawing/2014/main" id="{B4994EDC-11B6-0AA6-6529-29C6A70C7B16}"/>
                </a:ext>
              </a:extLst>
            </p:cNvPr>
            <p:cNvSpPr/>
            <p:nvPr/>
          </p:nvSpPr>
          <p:spPr bwMode="auto">
            <a:xfrm rot="5400000">
              <a:off x="5785351" y="2535076"/>
              <a:ext cx="785989" cy="732103"/>
            </a:xfrm>
            <a:prstGeom prst="can">
              <a:avLst/>
            </a:prstGeom>
            <a:solidFill>
              <a:schemeClr val="accent1">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3" name="TextBox 42">
              <a:extLst>
                <a:ext uri="{FF2B5EF4-FFF2-40B4-BE49-F238E27FC236}">
                  <a16:creationId xmlns:a16="http://schemas.microsoft.com/office/drawing/2014/main" id="{9981AE69-0A2D-DC2B-164B-FEB898986186}"/>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FTL</a:t>
              </a:r>
            </a:p>
          </p:txBody>
        </p:sp>
      </p:grpSp>
      <p:grpSp>
        <p:nvGrpSpPr>
          <p:cNvPr id="44" name="그룹 43">
            <a:extLst>
              <a:ext uri="{FF2B5EF4-FFF2-40B4-BE49-F238E27FC236}">
                <a16:creationId xmlns:a16="http://schemas.microsoft.com/office/drawing/2014/main" id="{D2295516-2831-0F63-454B-6FD9C40BC895}"/>
              </a:ext>
            </a:extLst>
          </p:cNvPr>
          <p:cNvGrpSpPr/>
          <p:nvPr/>
        </p:nvGrpSpPr>
        <p:grpSpPr>
          <a:xfrm>
            <a:off x="9216528" y="4821613"/>
            <a:ext cx="732103" cy="785989"/>
            <a:chOff x="5812294" y="2508133"/>
            <a:chExt cx="732103" cy="785989"/>
          </a:xfrm>
        </p:grpSpPr>
        <p:sp>
          <p:nvSpPr>
            <p:cNvPr id="45" name="원통형 44">
              <a:extLst>
                <a:ext uri="{FF2B5EF4-FFF2-40B4-BE49-F238E27FC236}">
                  <a16:creationId xmlns:a16="http://schemas.microsoft.com/office/drawing/2014/main" id="{F537D3DD-D5F8-19E7-9723-46C1939BE24D}"/>
                </a:ext>
              </a:extLst>
            </p:cNvPr>
            <p:cNvSpPr/>
            <p:nvPr/>
          </p:nvSpPr>
          <p:spPr bwMode="auto">
            <a:xfrm rot="5400000">
              <a:off x="5785351" y="2535076"/>
              <a:ext cx="785989" cy="732103"/>
            </a:xfrm>
            <a:prstGeom prst="can">
              <a:avLst/>
            </a:prstGeom>
            <a:solidFill>
              <a:schemeClr val="accent1">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6" name="TextBox 45">
              <a:extLst>
                <a:ext uri="{FF2B5EF4-FFF2-40B4-BE49-F238E27FC236}">
                  <a16:creationId xmlns:a16="http://schemas.microsoft.com/office/drawing/2014/main" id="{E2F5B555-F68A-BA00-4D22-803A640FD1FC}"/>
                </a:ext>
              </a:extLst>
            </p:cNvPr>
            <p:cNvSpPr txBox="1"/>
            <p:nvPr/>
          </p:nvSpPr>
          <p:spPr>
            <a:xfrm>
              <a:off x="5843934" y="2850403"/>
              <a:ext cx="489012"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KAFKA</a:t>
              </a:r>
            </a:p>
          </p:txBody>
        </p:sp>
      </p:grpSp>
      <p:cxnSp>
        <p:nvCxnSpPr>
          <p:cNvPr id="47" name="연결선: 구부러짐 46">
            <a:extLst>
              <a:ext uri="{FF2B5EF4-FFF2-40B4-BE49-F238E27FC236}">
                <a16:creationId xmlns:a16="http://schemas.microsoft.com/office/drawing/2014/main" id="{A25647B4-5AF3-9DD6-D7D6-DCE9E00F3FE1}"/>
              </a:ext>
            </a:extLst>
          </p:cNvPr>
          <p:cNvCxnSpPr>
            <a:cxnSpLocks/>
            <a:stCxn id="42" idx="3"/>
            <a:endCxn id="112" idx="3"/>
          </p:cNvCxnSpPr>
          <p:nvPr/>
        </p:nvCxnSpPr>
        <p:spPr bwMode="auto">
          <a:xfrm rot="10800000" flipV="1">
            <a:off x="8753512" y="3964855"/>
            <a:ext cx="433624" cy="899323"/>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48" name="연결선: 구부러짐 47">
            <a:extLst>
              <a:ext uri="{FF2B5EF4-FFF2-40B4-BE49-F238E27FC236}">
                <a16:creationId xmlns:a16="http://schemas.microsoft.com/office/drawing/2014/main" id="{0C01C582-27B8-1F63-7D28-B330D2D97606}"/>
              </a:ext>
            </a:extLst>
          </p:cNvPr>
          <p:cNvCxnSpPr>
            <a:cxnSpLocks/>
            <a:stCxn id="45" idx="3"/>
            <a:endCxn id="123" idx="3"/>
          </p:cNvCxnSpPr>
          <p:nvPr/>
        </p:nvCxnSpPr>
        <p:spPr bwMode="auto">
          <a:xfrm rot="10800000" flipV="1">
            <a:off x="7742074" y="5214608"/>
            <a:ext cx="1474454" cy="81008"/>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49" name="연결선: 구부러짐 48">
            <a:extLst>
              <a:ext uri="{FF2B5EF4-FFF2-40B4-BE49-F238E27FC236}">
                <a16:creationId xmlns:a16="http://schemas.microsoft.com/office/drawing/2014/main" id="{98035713-2713-527B-EB8B-328BCA9F5A4D}"/>
              </a:ext>
            </a:extLst>
          </p:cNvPr>
          <p:cNvCxnSpPr>
            <a:cxnSpLocks/>
            <a:stCxn id="53" idx="1"/>
            <a:endCxn id="114" idx="3"/>
          </p:cNvCxnSpPr>
          <p:nvPr/>
        </p:nvCxnSpPr>
        <p:spPr bwMode="auto">
          <a:xfrm rot="10800000" flipV="1">
            <a:off x="8753907" y="2828946"/>
            <a:ext cx="486042" cy="1824319"/>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50" name="Google Shape;1057;p234">
            <a:extLst>
              <a:ext uri="{FF2B5EF4-FFF2-40B4-BE49-F238E27FC236}">
                <a16:creationId xmlns:a16="http://schemas.microsoft.com/office/drawing/2014/main" id="{FC7B340D-7E4E-3E84-47CA-731A5865A632}"/>
              </a:ext>
            </a:extLst>
          </p:cNvPr>
          <p:cNvSpPr/>
          <p:nvPr/>
        </p:nvSpPr>
        <p:spPr>
          <a:xfrm>
            <a:off x="10288751" y="2862573"/>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grpSp>
        <p:nvGrpSpPr>
          <p:cNvPr id="51" name="그룹 50">
            <a:extLst>
              <a:ext uri="{FF2B5EF4-FFF2-40B4-BE49-F238E27FC236}">
                <a16:creationId xmlns:a16="http://schemas.microsoft.com/office/drawing/2014/main" id="{5F98C064-EF9E-E139-B6B4-0CE84ADA6BAA}"/>
              </a:ext>
            </a:extLst>
          </p:cNvPr>
          <p:cNvGrpSpPr/>
          <p:nvPr/>
        </p:nvGrpSpPr>
        <p:grpSpPr>
          <a:xfrm>
            <a:off x="9239949" y="2751685"/>
            <a:ext cx="588018" cy="154522"/>
            <a:chOff x="5096393" y="3242128"/>
            <a:chExt cx="588018" cy="154522"/>
          </a:xfrm>
        </p:grpSpPr>
        <p:sp>
          <p:nvSpPr>
            <p:cNvPr id="52" name="원통형 51">
              <a:extLst>
                <a:ext uri="{FF2B5EF4-FFF2-40B4-BE49-F238E27FC236}">
                  <a16:creationId xmlns:a16="http://schemas.microsoft.com/office/drawing/2014/main" id="{BE83C11A-98F4-D69C-D77B-D904B5EE897B}"/>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53" name="TextBox 52">
              <a:extLst>
                <a:ext uri="{FF2B5EF4-FFF2-40B4-BE49-F238E27FC236}">
                  <a16:creationId xmlns:a16="http://schemas.microsoft.com/office/drawing/2014/main" id="{FEFC61DD-321D-1E45-FDAB-2C79917872DF}"/>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cxnSp>
        <p:nvCxnSpPr>
          <p:cNvPr id="54" name="연결선: 구부러짐 53">
            <a:extLst>
              <a:ext uri="{FF2B5EF4-FFF2-40B4-BE49-F238E27FC236}">
                <a16:creationId xmlns:a16="http://schemas.microsoft.com/office/drawing/2014/main" id="{9D83A5FC-D147-46CA-D88C-D15B008C630E}"/>
              </a:ext>
            </a:extLst>
          </p:cNvPr>
          <p:cNvCxnSpPr>
            <a:cxnSpLocks/>
            <a:stCxn id="53" idx="3"/>
            <a:endCxn id="50" idx="1"/>
          </p:cNvCxnSpPr>
          <p:nvPr/>
        </p:nvCxnSpPr>
        <p:spPr bwMode="auto">
          <a:xfrm>
            <a:off x="9827967" y="2828947"/>
            <a:ext cx="460784" cy="141074"/>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55" name="Google Shape;1057;p234">
            <a:extLst>
              <a:ext uri="{FF2B5EF4-FFF2-40B4-BE49-F238E27FC236}">
                <a16:creationId xmlns:a16="http://schemas.microsoft.com/office/drawing/2014/main" id="{67063482-561C-D606-996C-F0AD160876E3}"/>
              </a:ext>
            </a:extLst>
          </p:cNvPr>
          <p:cNvSpPr/>
          <p:nvPr/>
        </p:nvSpPr>
        <p:spPr>
          <a:xfrm>
            <a:off x="10288752" y="376631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ACE-eqp#1</a:t>
            </a:r>
            <a:endParaRPr sz="600" dirty="0">
              <a:solidFill>
                <a:schemeClr val="dk1"/>
              </a:solidFill>
              <a:latin typeface="Arial"/>
              <a:ea typeface="Arial"/>
              <a:cs typeface="Arial"/>
              <a:sym typeface="Arial"/>
            </a:endParaRPr>
          </a:p>
        </p:txBody>
      </p:sp>
      <p:sp>
        <p:nvSpPr>
          <p:cNvPr id="56" name="Google Shape;1057;p234">
            <a:extLst>
              <a:ext uri="{FF2B5EF4-FFF2-40B4-BE49-F238E27FC236}">
                <a16:creationId xmlns:a16="http://schemas.microsoft.com/office/drawing/2014/main" id="{046A3F20-B43B-8D00-3D41-3F20880F6AA1}"/>
              </a:ext>
            </a:extLst>
          </p:cNvPr>
          <p:cNvSpPr/>
          <p:nvPr/>
        </p:nvSpPr>
        <p:spPr>
          <a:xfrm>
            <a:off x="10187415" y="3319301"/>
            <a:ext cx="1529849" cy="13507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ACE App Server</a:t>
            </a:r>
            <a:endParaRPr lang="en-US" sz="16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57" name="Google Shape;1057;p234">
            <a:extLst>
              <a:ext uri="{FF2B5EF4-FFF2-40B4-BE49-F238E27FC236}">
                <a16:creationId xmlns:a16="http://schemas.microsoft.com/office/drawing/2014/main" id="{38D9ABDC-C5C9-3F3F-5357-AFBBB2FE48F9}"/>
              </a:ext>
            </a:extLst>
          </p:cNvPr>
          <p:cNvSpPr/>
          <p:nvPr/>
        </p:nvSpPr>
        <p:spPr>
          <a:xfrm>
            <a:off x="10968991" y="3745856"/>
            <a:ext cx="639680" cy="7736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58" name="Google Shape;1057;p234">
            <a:extLst>
              <a:ext uri="{FF2B5EF4-FFF2-40B4-BE49-F238E27FC236}">
                <a16:creationId xmlns:a16="http://schemas.microsoft.com/office/drawing/2014/main" id="{D4B184CE-E250-4DC9-F18E-15B242283900}"/>
              </a:ext>
            </a:extLst>
          </p:cNvPr>
          <p:cNvSpPr/>
          <p:nvPr/>
        </p:nvSpPr>
        <p:spPr>
          <a:xfrm>
            <a:off x="10288751" y="4035469"/>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ACE-eqp#2</a:t>
            </a:r>
            <a:endParaRPr sz="600" dirty="0">
              <a:solidFill>
                <a:schemeClr val="dk1"/>
              </a:solidFill>
              <a:latin typeface="Arial"/>
              <a:ea typeface="Arial"/>
              <a:cs typeface="Arial"/>
              <a:sym typeface="Arial"/>
            </a:endParaRPr>
          </a:p>
        </p:txBody>
      </p:sp>
      <p:sp>
        <p:nvSpPr>
          <p:cNvPr id="59" name="Google Shape;1057;p234">
            <a:extLst>
              <a:ext uri="{FF2B5EF4-FFF2-40B4-BE49-F238E27FC236}">
                <a16:creationId xmlns:a16="http://schemas.microsoft.com/office/drawing/2014/main" id="{09A821EE-FB1C-0036-9771-B3460196DC31}"/>
              </a:ext>
            </a:extLst>
          </p:cNvPr>
          <p:cNvSpPr/>
          <p:nvPr/>
        </p:nvSpPr>
        <p:spPr>
          <a:xfrm>
            <a:off x="10288751" y="4304628"/>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ACE-eqp#3</a:t>
            </a:r>
            <a:endParaRPr sz="600" dirty="0">
              <a:solidFill>
                <a:schemeClr val="dk1"/>
              </a:solidFill>
              <a:latin typeface="Arial"/>
              <a:ea typeface="Arial"/>
              <a:cs typeface="Arial"/>
              <a:sym typeface="Arial"/>
            </a:endParaRPr>
          </a:p>
        </p:txBody>
      </p:sp>
      <p:cxnSp>
        <p:nvCxnSpPr>
          <p:cNvPr id="60" name="연결선: 구부러짐 59">
            <a:extLst>
              <a:ext uri="{FF2B5EF4-FFF2-40B4-BE49-F238E27FC236}">
                <a16:creationId xmlns:a16="http://schemas.microsoft.com/office/drawing/2014/main" id="{215B1AA2-71EF-053F-95E7-0C96CA105D28}"/>
              </a:ext>
            </a:extLst>
          </p:cNvPr>
          <p:cNvCxnSpPr>
            <a:cxnSpLocks/>
            <a:stCxn id="42" idx="1"/>
            <a:endCxn id="55" idx="1"/>
          </p:cNvCxnSpPr>
          <p:nvPr/>
        </p:nvCxnSpPr>
        <p:spPr bwMode="auto">
          <a:xfrm flipV="1">
            <a:off x="9919239" y="3873758"/>
            <a:ext cx="369513" cy="9109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61" name="연결선: 구부러짐 60">
            <a:extLst>
              <a:ext uri="{FF2B5EF4-FFF2-40B4-BE49-F238E27FC236}">
                <a16:creationId xmlns:a16="http://schemas.microsoft.com/office/drawing/2014/main" id="{E0ECC93B-0A3B-4A33-975E-AD7E3834436D}"/>
              </a:ext>
            </a:extLst>
          </p:cNvPr>
          <p:cNvCxnSpPr>
            <a:cxnSpLocks/>
            <a:stCxn id="42" idx="1"/>
            <a:endCxn id="58" idx="1"/>
          </p:cNvCxnSpPr>
          <p:nvPr/>
        </p:nvCxnSpPr>
        <p:spPr bwMode="auto">
          <a:xfrm>
            <a:off x="9919239" y="3964856"/>
            <a:ext cx="369512" cy="17806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62" name="연결선: 구부러짐 61">
            <a:extLst>
              <a:ext uri="{FF2B5EF4-FFF2-40B4-BE49-F238E27FC236}">
                <a16:creationId xmlns:a16="http://schemas.microsoft.com/office/drawing/2014/main" id="{72F1AE98-D22A-9672-F349-6CF280E546DD}"/>
              </a:ext>
            </a:extLst>
          </p:cNvPr>
          <p:cNvCxnSpPr>
            <a:cxnSpLocks/>
            <a:stCxn id="42" idx="1"/>
            <a:endCxn id="59" idx="1"/>
          </p:cNvCxnSpPr>
          <p:nvPr/>
        </p:nvCxnSpPr>
        <p:spPr bwMode="auto">
          <a:xfrm>
            <a:off x="9919239" y="3964856"/>
            <a:ext cx="369512" cy="447220"/>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63" name="TextBox 62">
            <a:extLst>
              <a:ext uri="{FF2B5EF4-FFF2-40B4-BE49-F238E27FC236}">
                <a16:creationId xmlns:a16="http://schemas.microsoft.com/office/drawing/2014/main" id="{208E6D1F-B728-4494-C8AC-0C21582C8855}"/>
              </a:ext>
            </a:extLst>
          </p:cNvPr>
          <p:cNvSpPr txBox="1"/>
          <p:nvPr/>
        </p:nvSpPr>
        <p:spPr>
          <a:xfrm>
            <a:off x="9443257" y="3804363"/>
            <a:ext cx="736973" cy="338554"/>
          </a:xfrm>
          <a:prstGeom prst="rect">
            <a:avLst/>
          </a:prstGeom>
          <a:solidFill>
            <a:srgbClr val="FFFFFF">
              <a:alpha val="26000"/>
            </a:srgbClr>
          </a:solidFill>
        </p:spPr>
        <p:txBody>
          <a:bodyPr wrap="square" rtlCol="0">
            <a:spAutoFit/>
          </a:bodyPr>
          <a:lstStyle/>
          <a:p>
            <a:pPr algn="ctr"/>
            <a:r>
              <a:rPr lang="en-US" altLang="ko-KR" sz="800" dirty="0"/>
              <a:t>Contents</a:t>
            </a:r>
          </a:p>
          <a:p>
            <a:pPr algn="ctr"/>
            <a:r>
              <a:rPr lang="en-US" altLang="ko-KR" sz="800" dirty="0"/>
              <a:t>Matcher</a:t>
            </a:r>
            <a:endParaRPr lang="ko-KR" altLang="en-US" sz="800" dirty="0"/>
          </a:p>
        </p:txBody>
      </p:sp>
      <p:sp>
        <p:nvSpPr>
          <p:cNvPr id="64" name="Google Shape;1057;p234">
            <a:extLst>
              <a:ext uri="{FF2B5EF4-FFF2-40B4-BE49-F238E27FC236}">
                <a16:creationId xmlns:a16="http://schemas.microsoft.com/office/drawing/2014/main" id="{25D41B84-1AEA-1125-8E35-B483AF8658ED}"/>
              </a:ext>
            </a:extLst>
          </p:cNvPr>
          <p:cNvSpPr/>
          <p:nvPr/>
        </p:nvSpPr>
        <p:spPr>
          <a:xfrm>
            <a:off x="10187605" y="1947762"/>
            <a:ext cx="1529849" cy="124745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TCE App Server</a:t>
            </a:r>
            <a:endParaRPr lang="en-US" sz="16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65" name="Google Shape;1057;p234">
            <a:extLst>
              <a:ext uri="{FF2B5EF4-FFF2-40B4-BE49-F238E27FC236}">
                <a16:creationId xmlns:a16="http://schemas.microsoft.com/office/drawing/2014/main" id="{120A4BB3-E98C-BCB0-6BA4-313B9124763A}"/>
              </a:ext>
            </a:extLst>
          </p:cNvPr>
          <p:cNvSpPr/>
          <p:nvPr/>
        </p:nvSpPr>
        <p:spPr>
          <a:xfrm>
            <a:off x="10273820" y="2359186"/>
            <a:ext cx="1319877" cy="3987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66" name="Google Shape;1057;p234">
            <a:extLst>
              <a:ext uri="{FF2B5EF4-FFF2-40B4-BE49-F238E27FC236}">
                <a16:creationId xmlns:a16="http://schemas.microsoft.com/office/drawing/2014/main" id="{493104C0-C015-D316-FA58-1F20F03B1DF1}"/>
              </a:ext>
            </a:extLst>
          </p:cNvPr>
          <p:cNvSpPr/>
          <p:nvPr/>
        </p:nvSpPr>
        <p:spPr>
          <a:xfrm>
            <a:off x="10187415" y="4737457"/>
            <a:ext cx="1529849" cy="3577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LMS </a:t>
            </a:r>
            <a:r>
              <a:rPr lang="en-US" sz="800" dirty="0">
                <a:solidFill>
                  <a:schemeClr val="dk1"/>
                </a:solidFill>
                <a:latin typeface="맑은 고딕" panose="020B0503020000020004" pitchFamily="50" charset="-127"/>
                <a:ea typeface="맑은 고딕" panose="020B0503020000020004" pitchFamily="50" charset="-127"/>
                <a:cs typeface="Arial"/>
                <a:sym typeface="Arial"/>
              </a:rPr>
              <a:t>Legacy</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 로그 </a:t>
            </a:r>
            <a:r>
              <a:rPr lang="en-US" altLang="ko-KR" sz="800" dirty="0">
                <a:solidFill>
                  <a:schemeClr val="dk1"/>
                </a:solidFill>
                <a:latin typeface="맑은 고딕" panose="020B0503020000020004" pitchFamily="50" charset="-127"/>
                <a:ea typeface="맑은 고딕" panose="020B0503020000020004" pitchFamily="50" charset="-127"/>
                <a:cs typeface="Arial"/>
                <a:sym typeface="Arial"/>
              </a:rPr>
              <a:t>&amp; </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모니터 시스템 인터페이스</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cxnSp>
        <p:nvCxnSpPr>
          <p:cNvPr id="67" name="연결선: 구부러짐 66">
            <a:extLst>
              <a:ext uri="{FF2B5EF4-FFF2-40B4-BE49-F238E27FC236}">
                <a16:creationId xmlns:a16="http://schemas.microsoft.com/office/drawing/2014/main" id="{5CD76C6C-BCD8-A434-829A-E4DF608361AA}"/>
              </a:ext>
            </a:extLst>
          </p:cNvPr>
          <p:cNvCxnSpPr>
            <a:cxnSpLocks/>
            <a:stCxn id="66" idx="1"/>
            <a:endCxn id="45" idx="1"/>
          </p:cNvCxnSpPr>
          <p:nvPr/>
        </p:nvCxnSpPr>
        <p:spPr bwMode="auto">
          <a:xfrm rot="10800000" flipV="1">
            <a:off x="9948631" y="4916338"/>
            <a:ext cx="238784" cy="298269"/>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68" name="Google Shape;1057;p234">
            <a:extLst>
              <a:ext uri="{FF2B5EF4-FFF2-40B4-BE49-F238E27FC236}">
                <a16:creationId xmlns:a16="http://schemas.microsoft.com/office/drawing/2014/main" id="{40FCF92B-5B14-8304-8F74-B49DDB9083EA}"/>
              </a:ext>
            </a:extLst>
          </p:cNvPr>
          <p:cNvSpPr/>
          <p:nvPr/>
        </p:nvSpPr>
        <p:spPr>
          <a:xfrm>
            <a:off x="10187415" y="5159508"/>
            <a:ext cx="1529849" cy="3577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RMS</a:t>
            </a:r>
          </a:p>
          <a:p>
            <a:pPr>
              <a:buClr>
                <a:srgbClr val="000000"/>
              </a:buClr>
              <a:buSzPts val="1600"/>
            </a:pP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실시간 모니터링 시스템 연계</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cxnSp>
        <p:nvCxnSpPr>
          <p:cNvPr id="69" name="연결선: 구부러짐 68">
            <a:extLst>
              <a:ext uri="{FF2B5EF4-FFF2-40B4-BE49-F238E27FC236}">
                <a16:creationId xmlns:a16="http://schemas.microsoft.com/office/drawing/2014/main" id="{A5F6B01C-2CED-7BDB-F228-B551E86E3617}"/>
              </a:ext>
            </a:extLst>
          </p:cNvPr>
          <p:cNvCxnSpPr>
            <a:cxnSpLocks/>
            <a:stCxn id="68" idx="1"/>
            <a:endCxn id="45" idx="1"/>
          </p:cNvCxnSpPr>
          <p:nvPr/>
        </p:nvCxnSpPr>
        <p:spPr bwMode="auto">
          <a:xfrm rot="10800000">
            <a:off x="9948631" y="5214608"/>
            <a:ext cx="238784" cy="123782"/>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70" name="사각형: 둥근 모서리 69">
            <a:extLst>
              <a:ext uri="{FF2B5EF4-FFF2-40B4-BE49-F238E27FC236}">
                <a16:creationId xmlns:a16="http://schemas.microsoft.com/office/drawing/2014/main" id="{BC2EF8CE-7B6C-07F3-FEDA-750B3C5E04C7}"/>
              </a:ext>
            </a:extLst>
          </p:cNvPr>
          <p:cNvSpPr/>
          <p:nvPr/>
        </p:nvSpPr>
        <p:spPr bwMode="auto">
          <a:xfrm>
            <a:off x="2682510" y="24378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STARTER</a:t>
            </a:r>
          </a:p>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kern="1200" dirty="0" err="1">
                <a:solidFill>
                  <a:srgbClr val="000000"/>
                </a:solidFill>
                <a:latin typeface="Arial" pitchFamily="34" charset="0"/>
                <a:ea typeface="맑은 고딕" pitchFamily="50" charset="-127"/>
              </a:rPr>
              <a:t>RecvMsg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72" name="연결선: 구부러짐 71">
            <a:extLst>
              <a:ext uri="{FF2B5EF4-FFF2-40B4-BE49-F238E27FC236}">
                <a16:creationId xmlns:a16="http://schemas.microsoft.com/office/drawing/2014/main" id="{06A4748E-458A-DC8E-3640-1573469DEECC}"/>
              </a:ext>
            </a:extLst>
          </p:cNvPr>
          <p:cNvCxnSpPr>
            <a:cxnSpLocks/>
            <a:stCxn id="70" idx="1"/>
            <a:endCxn id="24" idx="1"/>
          </p:cNvCxnSpPr>
          <p:nvPr/>
        </p:nvCxnSpPr>
        <p:spPr bwMode="auto">
          <a:xfrm rot="10800000" flipV="1">
            <a:off x="1369286" y="2584473"/>
            <a:ext cx="1313224" cy="930024"/>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75" name="사각형: 둥근 모서리 74">
            <a:extLst>
              <a:ext uri="{FF2B5EF4-FFF2-40B4-BE49-F238E27FC236}">
                <a16:creationId xmlns:a16="http://schemas.microsoft.com/office/drawing/2014/main" id="{703F832C-5F01-535A-82B9-F8CCC66544B2}"/>
              </a:ext>
            </a:extLst>
          </p:cNvPr>
          <p:cNvSpPr/>
          <p:nvPr/>
        </p:nvSpPr>
        <p:spPr bwMode="auto">
          <a:xfrm>
            <a:off x="3474522" y="24378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Process#1</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76" name="사각형: 둥근 모서리 75">
            <a:extLst>
              <a:ext uri="{FF2B5EF4-FFF2-40B4-BE49-F238E27FC236}">
                <a16:creationId xmlns:a16="http://schemas.microsoft.com/office/drawing/2014/main" id="{C6DBC1AA-16F5-0819-D050-84C6D34D0C10}"/>
              </a:ext>
            </a:extLst>
          </p:cNvPr>
          <p:cNvSpPr/>
          <p:nvPr/>
        </p:nvSpPr>
        <p:spPr bwMode="auto">
          <a:xfrm>
            <a:off x="4266534" y="2437802"/>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DB Select</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77" name="직선 화살표 연결선 76">
            <a:extLst>
              <a:ext uri="{FF2B5EF4-FFF2-40B4-BE49-F238E27FC236}">
                <a16:creationId xmlns:a16="http://schemas.microsoft.com/office/drawing/2014/main" id="{35ADE289-83F7-AB1E-A5CB-04385298C030}"/>
              </a:ext>
            </a:extLst>
          </p:cNvPr>
          <p:cNvCxnSpPr>
            <a:cxnSpLocks/>
            <a:endCxn id="75" idx="1"/>
          </p:cNvCxnSpPr>
          <p:nvPr/>
        </p:nvCxnSpPr>
        <p:spPr bwMode="auto">
          <a:xfrm>
            <a:off x="3299265" y="2579873"/>
            <a:ext cx="175257" cy="46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0" name="직선 화살표 연결선 79">
            <a:extLst>
              <a:ext uri="{FF2B5EF4-FFF2-40B4-BE49-F238E27FC236}">
                <a16:creationId xmlns:a16="http://schemas.microsoft.com/office/drawing/2014/main" id="{2932DF0F-CC8D-3094-985B-22001FC58FF6}"/>
              </a:ext>
            </a:extLst>
          </p:cNvPr>
          <p:cNvCxnSpPr>
            <a:cxnSpLocks/>
            <a:stCxn id="75" idx="3"/>
            <a:endCxn id="76" idx="1"/>
          </p:cNvCxnSpPr>
          <p:nvPr/>
        </p:nvCxnSpPr>
        <p:spPr bwMode="auto">
          <a:xfrm flipV="1">
            <a:off x="4091277" y="2584472"/>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83" name="사각형: 둥근 모서리 82">
            <a:extLst>
              <a:ext uri="{FF2B5EF4-FFF2-40B4-BE49-F238E27FC236}">
                <a16:creationId xmlns:a16="http://schemas.microsoft.com/office/drawing/2014/main" id="{EB1AD4C8-508D-97A8-7D44-738B0330BF5E}"/>
              </a:ext>
            </a:extLst>
          </p:cNvPr>
          <p:cNvSpPr/>
          <p:nvPr/>
        </p:nvSpPr>
        <p:spPr bwMode="auto">
          <a:xfrm>
            <a:off x="5049927" y="2433204"/>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Process#3</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84" name="사각형: 둥근 모서리 83">
            <a:extLst>
              <a:ext uri="{FF2B5EF4-FFF2-40B4-BE49-F238E27FC236}">
                <a16:creationId xmlns:a16="http://schemas.microsoft.com/office/drawing/2014/main" id="{335EDE5F-7B52-D265-6A92-8B46C6CFD083}"/>
              </a:ext>
            </a:extLst>
          </p:cNvPr>
          <p:cNvSpPr/>
          <p:nvPr/>
        </p:nvSpPr>
        <p:spPr bwMode="auto">
          <a:xfrm>
            <a:off x="5841939" y="2433204"/>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AS Put</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85" name="사각형: 둥근 모서리 84">
            <a:extLst>
              <a:ext uri="{FF2B5EF4-FFF2-40B4-BE49-F238E27FC236}">
                <a16:creationId xmlns:a16="http://schemas.microsoft.com/office/drawing/2014/main" id="{E7263005-C276-8D05-1123-3889EFE4C05F}"/>
              </a:ext>
            </a:extLst>
          </p:cNvPr>
          <p:cNvSpPr/>
          <p:nvPr/>
        </p:nvSpPr>
        <p:spPr bwMode="auto">
          <a:xfrm>
            <a:off x="6633951" y="24332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SendMsg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86" name="직선 화살표 연결선 85">
            <a:extLst>
              <a:ext uri="{FF2B5EF4-FFF2-40B4-BE49-F238E27FC236}">
                <a16:creationId xmlns:a16="http://schemas.microsoft.com/office/drawing/2014/main" id="{32864CE7-32B4-C13D-95AE-8FE790E1B39D}"/>
              </a:ext>
            </a:extLst>
          </p:cNvPr>
          <p:cNvCxnSpPr>
            <a:cxnSpLocks/>
            <a:stCxn id="84" idx="3"/>
            <a:endCxn id="85" idx="1"/>
          </p:cNvCxnSpPr>
          <p:nvPr/>
        </p:nvCxnSpPr>
        <p:spPr bwMode="auto">
          <a:xfrm flipV="1">
            <a:off x="6458694" y="2579873"/>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7" name="직선 화살표 연결선 86">
            <a:extLst>
              <a:ext uri="{FF2B5EF4-FFF2-40B4-BE49-F238E27FC236}">
                <a16:creationId xmlns:a16="http://schemas.microsoft.com/office/drawing/2014/main" id="{A5D3AB1F-0412-20C0-D848-A98B69170018}"/>
              </a:ext>
            </a:extLst>
          </p:cNvPr>
          <p:cNvCxnSpPr>
            <a:cxnSpLocks/>
            <a:stCxn id="83" idx="3"/>
            <a:endCxn id="84" idx="1"/>
          </p:cNvCxnSpPr>
          <p:nvPr/>
        </p:nvCxnSpPr>
        <p:spPr bwMode="auto">
          <a:xfrm>
            <a:off x="5666682" y="2579874"/>
            <a:ext cx="175257"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8" name="직선 화살표 연결선 87">
            <a:extLst>
              <a:ext uri="{FF2B5EF4-FFF2-40B4-BE49-F238E27FC236}">
                <a16:creationId xmlns:a16="http://schemas.microsoft.com/office/drawing/2014/main" id="{7D7E8FF5-F511-CA8B-B1C3-BC450EEE649A}"/>
              </a:ext>
            </a:extLst>
          </p:cNvPr>
          <p:cNvCxnSpPr>
            <a:cxnSpLocks/>
            <a:endCxn id="83" idx="1"/>
          </p:cNvCxnSpPr>
          <p:nvPr/>
        </p:nvCxnSpPr>
        <p:spPr bwMode="auto">
          <a:xfrm flipV="1">
            <a:off x="4891908" y="2579874"/>
            <a:ext cx="158019" cy="510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5" name="사각형: 둥근 모서리 94">
            <a:extLst>
              <a:ext uri="{FF2B5EF4-FFF2-40B4-BE49-F238E27FC236}">
                <a16:creationId xmlns:a16="http://schemas.microsoft.com/office/drawing/2014/main" id="{40F7AE8E-CB73-7621-3FE3-9EEC8A13A865}"/>
              </a:ext>
            </a:extLst>
          </p:cNvPr>
          <p:cNvSpPr/>
          <p:nvPr/>
        </p:nvSpPr>
        <p:spPr bwMode="auto">
          <a:xfrm>
            <a:off x="7438865" y="2433203"/>
            <a:ext cx="616755"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Confirm</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96" name="직선 화살표 연결선 95">
            <a:extLst>
              <a:ext uri="{FF2B5EF4-FFF2-40B4-BE49-F238E27FC236}">
                <a16:creationId xmlns:a16="http://schemas.microsoft.com/office/drawing/2014/main" id="{FFC6850F-DAF3-A6B8-8A18-5459DFA31AD9}"/>
              </a:ext>
            </a:extLst>
          </p:cNvPr>
          <p:cNvCxnSpPr>
            <a:cxnSpLocks/>
            <a:endCxn id="95" idx="1"/>
          </p:cNvCxnSpPr>
          <p:nvPr/>
        </p:nvCxnSpPr>
        <p:spPr bwMode="auto">
          <a:xfrm flipV="1">
            <a:off x="7263608" y="2579873"/>
            <a:ext cx="17525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7" name="사각형: 둥근 모서리 96">
            <a:extLst>
              <a:ext uri="{FF2B5EF4-FFF2-40B4-BE49-F238E27FC236}">
                <a16:creationId xmlns:a16="http://schemas.microsoft.com/office/drawing/2014/main" id="{64A14148-DE47-B301-CF79-1CDD6279FD6E}"/>
              </a:ext>
            </a:extLst>
          </p:cNvPr>
          <p:cNvSpPr/>
          <p:nvPr/>
        </p:nvSpPr>
        <p:spPr bwMode="auto">
          <a:xfrm>
            <a:off x="2541655" y="2316153"/>
            <a:ext cx="5609772" cy="535929"/>
          </a:xfrm>
          <a:prstGeom prst="roundRect">
            <a:avLst>
              <a:gd name="adj" fmla="val 10649"/>
            </a:avLst>
          </a:prstGeom>
          <a:noFill/>
          <a:ln w="15875" cap="flat" cmpd="sng" algn="ctr">
            <a:solidFill>
              <a:srgbClr val="000000"/>
            </a:solidFill>
            <a:prstDash val="sysDot"/>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99" name="연결선: 구부러짐 98">
            <a:extLst>
              <a:ext uri="{FF2B5EF4-FFF2-40B4-BE49-F238E27FC236}">
                <a16:creationId xmlns:a16="http://schemas.microsoft.com/office/drawing/2014/main" id="{5AB1035B-ABA1-5B14-B639-130B0D6B379B}"/>
              </a:ext>
            </a:extLst>
          </p:cNvPr>
          <p:cNvCxnSpPr>
            <a:cxnSpLocks/>
            <a:stCxn id="10" idx="0"/>
            <a:endCxn id="95" idx="3"/>
          </p:cNvCxnSpPr>
          <p:nvPr/>
        </p:nvCxnSpPr>
        <p:spPr bwMode="auto">
          <a:xfrm rot="16200000" flipV="1">
            <a:off x="7719931" y="2915563"/>
            <a:ext cx="933505" cy="262126"/>
          </a:xfrm>
          <a:prstGeom prst="curvedConnector2">
            <a:avLst/>
          </a:prstGeom>
          <a:noFill/>
          <a:ln w="9525" cap="flat" cmpd="sng" algn="ctr">
            <a:solidFill>
              <a:srgbClr val="0070C0"/>
            </a:solidFill>
            <a:prstDash val="solid"/>
            <a:round/>
            <a:headEnd type="triangle"/>
            <a:tailEnd type="none"/>
          </a:ln>
          <a:effectLst/>
        </p:spPr>
      </p:cxnSp>
      <p:cxnSp>
        <p:nvCxnSpPr>
          <p:cNvPr id="102" name="직선 연결선 101">
            <a:extLst>
              <a:ext uri="{FF2B5EF4-FFF2-40B4-BE49-F238E27FC236}">
                <a16:creationId xmlns:a16="http://schemas.microsoft.com/office/drawing/2014/main" id="{16627F02-A369-28DB-36FE-93E64D70D1C9}"/>
              </a:ext>
            </a:extLst>
          </p:cNvPr>
          <p:cNvCxnSpPr>
            <a:cxnSpLocks/>
          </p:cNvCxnSpPr>
          <p:nvPr/>
        </p:nvCxnSpPr>
        <p:spPr bwMode="auto">
          <a:xfrm>
            <a:off x="3624344" y="3815818"/>
            <a:ext cx="4152282" cy="0"/>
          </a:xfrm>
          <a:prstGeom prst="line">
            <a:avLst/>
          </a:prstGeom>
          <a:noFill/>
          <a:ln w="9525" cap="flat" cmpd="sng" algn="ctr">
            <a:solidFill>
              <a:srgbClr val="000000"/>
            </a:solidFill>
            <a:prstDash val="solid"/>
            <a:round/>
            <a:headEnd type="none" w="med" len="med"/>
            <a:tailEnd type="none" w="med" len="med"/>
          </a:ln>
          <a:effectLst/>
        </p:spPr>
      </p:cxnSp>
      <p:sp>
        <p:nvSpPr>
          <p:cNvPr id="105" name="Google Shape;1057;p234">
            <a:extLst>
              <a:ext uri="{FF2B5EF4-FFF2-40B4-BE49-F238E27FC236}">
                <a16:creationId xmlns:a16="http://schemas.microsoft.com/office/drawing/2014/main" id="{DC312B91-CBBC-74A0-1D5E-C05B4CB2DA1D}"/>
              </a:ext>
            </a:extLst>
          </p:cNvPr>
          <p:cNvSpPr/>
          <p:nvPr/>
        </p:nvSpPr>
        <p:spPr>
          <a:xfrm>
            <a:off x="3741927" y="3929411"/>
            <a:ext cx="1213945" cy="114961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Log Configuration</a:t>
            </a: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Log</a:t>
            </a:r>
            <a:r>
              <a:rPr lang="ko-KR" altLang="en-US" sz="700" dirty="0">
                <a:solidFill>
                  <a:schemeClr val="dk1"/>
                </a:solidFill>
                <a:latin typeface="Arial"/>
                <a:ea typeface="Arial"/>
                <a:cs typeface="Arial"/>
                <a:sym typeface="Arial"/>
              </a:rPr>
              <a:t> </a:t>
            </a:r>
            <a:r>
              <a:rPr lang="en-US" altLang="ko-KR" sz="700" dirty="0">
                <a:solidFill>
                  <a:schemeClr val="dk1"/>
                </a:solidFill>
                <a:latin typeface="Arial"/>
                <a:ea typeface="Arial"/>
                <a:cs typeface="Arial"/>
                <a:sym typeface="Arial"/>
              </a:rPr>
              <a:t>On/Off</a:t>
            </a:r>
            <a:endParaRPr lang="en-US" sz="7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Log Mode: Sync/Async</a:t>
            </a:r>
          </a:p>
          <a:p>
            <a:pPr>
              <a:buClr>
                <a:srgbClr val="000000"/>
              </a:buClr>
              <a:buSzPts val="1600"/>
            </a:pPr>
            <a:endParaRPr lang="en-US" sz="7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KAFKA Connection Info</a:t>
            </a:r>
          </a:p>
          <a:p>
            <a:pPr>
              <a:buClr>
                <a:srgbClr val="000000"/>
              </a:buClr>
              <a:buSzPts val="1600"/>
            </a:pPr>
            <a:endParaRPr sz="800" dirty="0">
              <a:solidFill>
                <a:schemeClr val="dk1"/>
              </a:solidFill>
              <a:latin typeface="Arial"/>
              <a:ea typeface="Arial"/>
              <a:cs typeface="Arial"/>
              <a:sym typeface="Arial"/>
            </a:endParaRPr>
          </a:p>
        </p:txBody>
      </p:sp>
      <p:cxnSp>
        <p:nvCxnSpPr>
          <p:cNvPr id="107" name="직선 연결선 106">
            <a:extLst>
              <a:ext uri="{FF2B5EF4-FFF2-40B4-BE49-F238E27FC236}">
                <a16:creationId xmlns:a16="http://schemas.microsoft.com/office/drawing/2014/main" id="{2EE23508-8437-F79D-C863-6C05B26758CC}"/>
              </a:ext>
            </a:extLst>
          </p:cNvPr>
          <p:cNvCxnSpPr>
            <a:cxnSpLocks/>
          </p:cNvCxnSpPr>
          <p:nvPr/>
        </p:nvCxnSpPr>
        <p:spPr bwMode="auto">
          <a:xfrm>
            <a:off x="3741927" y="4231638"/>
            <a:ext cx="1213945" cy="0"/>
          </a:xfrm>
          <a:prstGeom prst="line">
            <a:avLst/>
          </a:prstGeom>
          <a:noFill/>
          <a:ln w="9525" cap="flat" cmpd="sng" algn="ctr">
            <a:solidFill>
              <a:srgbClr val="000000"/>
            </a:solidFill>
            <a:prstDash val="solid"/>
            <a:round/>
            <a:headEnd type="none" w="med" len="med"/>
            <a:tailEnd type="none" w="med" len="med"/>
          </a:ln>
          <a:effectLst/>
        </p:spPr>
      </p:cxnSp>
      <p:sp>
        <p:nvSpPr>
          <p:cNvPr id="123" name="Google Shape;1057;p234">
            <a:extLst>
              <a:ext uri="{FF2B5EF4-FFF2-40B4-BE49-F238E27FC236}">
                <a16:creationId xmlns:a16="http://schemas.microsoft.com/office/drawing/2014/main" id="{F3102E62-249A-EDCB-F118-7289F793F4D4}"/>
              </a:ext>
            </a:extLst>
          </p:cNvPr>
          <p:cNvSpPr/>
          <p:nvPr/>
        </p:nvSpPr>
        <p:spPr>
          <a:xfrm>
            <a:off x="7061264" y="5059423"/>
            <a:ext cx="680810" cy="472385"/>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Log Publisher</a:t>
            </a:r>
          </a:p>
          <a:p>
            <a:pPr>
              <a:buClr>
                <a:srgbClr val="000000"/>
              </a:buClr>
              <a:buSzPts val="1600"/>
            </a:pPr>
            <a:r>
              <a:rPr lang="en-US" sz="700" b="1" dirty="0">
                <a:solidFill>
                  <a:schemeClr val="dk1"/>
                </a:solidFill>
                <a:latin typeface="Arial"/>
                <a:ea typeface="Arial"/>
                <a:cs typeface="Arial"/>
                <a:sym typeface="Arial"/>
              </a:rPr>
              <a:t>KAFKA</a:t>
            </a:r>
          </a:p>
          <a:p>
            <a:pPr>
              <a:buClr>
                <a:srgbClr val="000000"/>
              </a:buClr>
              <a:buSzPts val="1600"/>
            </a:pPr>
            <a:endParaRPr sz="800" dirty="0">
              <a:solidFill>
                <a:schemeClr val="dk1"/>
              </a:solidFill>
              <a:latin typeface="Arial"/>
              <a:ea typeface="Arial"/>
              <a:cs typeface="Arial"/>
              <a:sym typeface="Arial"/>
            </a:endParaRPr>
          </a:p>
        </p:txBody>
      </p:sp>
      <p:cxnSp>
        <p:nvCxnSpPr>
          <p:cNvPr id="128" name="연결선: 꺾임 127">
            <a:extLst>
              <a:ext uri="{FF2B5EF4-FFF2-40B4-BE49-F238E27FC236}">
                <a16:creationId xmlns:a16="http://schemas.microsoft.com/office/drawing/2014/main" id="{C7A5B37A-F87E-C71D-6A08-D1BAD7B48274}"/>
              </a:ext>
            </a:extLst>
          </p:cNvPr>
          <p:cNvCxnSpPr>
            <a:cxnSpLocks/>
            <a:stCxn id="70" idx="3"/>
            <a:endCxn id="131" idx="1"/>
          </p:cNvCxnSpPr>
          <p:nvPr/>
        </p:nvCxnSpPr>
        <p:spPr bwMode="auto">
          <a:xfrm>
            <a:off x="3299265" y="2584473"/>
            <a:ext cx="234696" cy="608708"/>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131" name="사각형: 둥근 모서리 130">
            <a:extLst>
              <a:ext uri="{FF2B5EF4-FFF2-40B4-BE49-F238E27FC236}">
                <a16:creationId xmlns:a16="http://schemas.microsoft.com/office/drawing/2014/main" id="{CB1DDD87-E0C6-63A8-8675-BD09A3F9A1AC}"/>
              </a:ext>
            </a:extLst>
          </p:cNvPr>
          <p:cNvSpPr/>
          <p:nvPr/>
        </p:nvSpPr>
        <p:spPr bwMode="auto">
          <a:xfrm>
            <a:off x="3533961" y="3046511"/>
            <a:ext cx="459818"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600" kern="1200" dirty="0" err="1">
                <a:solidFill>
                  <a:srgbClr val="000000"/>
                </a:solidFill>
                <a:latin typeface="Arial" pitchFamily="34" charset="0"/>
                <a:ea typeface="맑은 고딕" pitchFamily="50" charset="-127"/>
              </a:rPr>
              <a:t>TrxStart</a:t>
            </a:r>
            <a:r>
              <a:rPr kumimoji="1" lang="en-US" altLang="ko-KR" sz="600" kern="1200" dirty="0">
                <a:solidFill>
                  <a:srgbClr val="000000"/>
                </a:solidFill>
                <a:latin typeface="Arial" pitchFamily="34" charset="0"/>
                <a:ea typeface="맑은 고딕" pitchFamily="50" charset="-127"/>
              </a:rPr>
              <a:t>  L</a:t>
            </a:r>
            <a:r>
              <a:rPr kumimoji="1" lang="en-US" altLang="ko-KR" sz="6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og</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38" name="Google Shape;1057;p234">
            <a:extLst>
              <a:ext uri="{FF2B5EF4-FFF2-40B4-BE49-F238E27FC236}">
                <a16:creationId xmlns:a16="http://schemas.microsoft.com/office/drawing/2014/main" id="{B5D2DC75-B37B-C487-CDC3-0287E9E0662E}"/>
              </a:ext>
            </a:extLst>
          </p:cNvPr>
          <p:cNvSpPr/>
          <p:nvPr/>
        </p:nvSpPr>
        <p:spPr>
          <a:xfrm>
            <a:off x="5074206" y="3919320"/>
            <a:ext cx="1278318" cy="159795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endParaRPr lang="en-US" sz="200" dirty="0">
              <a:solidFill>
                <a:schemeClr val="dk1"/>
              </a:solidFill>
              <a:latin typeface="Arial"/>
              <a:ea typeface="Arial"/>
              <a:cs typeface="Arial"/>
              <a:sym typeface="Arial"/>
            </a:endParaRPr>
          </a:p>
          <a:p>
            <a:pPr>
              <a:buClr>
                <a:srgbClr val="000000"/>
              </a:buClr>
              <a:buSzPts val="1600"/>
            </a:pPr>
            <a:r>
              <a:rPr lang="en-US" sz="800" dirty="0">
                <a:solidFill>
                  <a:schemeClr val="dk1"/>
                </a:solidFill>
                <a:latin typeface="Arial"/>
                <a:ea typeface="Arial"/>
                <a:cs typeface="Arial"/>
                <a:sym typeface="Arial"/>
              </a:rPr>
              <a:t>EQP1.NEESPLogger</a:t>
            </a: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r>
              <a:rPr lang="en-US" altLang="ko-KR" sz="600" dirty="0" err="1">
                <a:solidFill>
                  <a:schemeClr val="dk1"/>
                </a:solidFill>
                <a:latin typeface="Arial"/>
                <a:ea typeface="Arial"/>
                <a:cs typeface="Arial"/>
                <a:sym typeface="Arial"/>
              </a:rPr>
              <a:t>trxlog</a:t>
            </a:r>
            <a:r>
              <a:rPr lang="ko-KR" altLang="en-US" sz="600" dirty="0">
                <a:solidFill>
                  <a:schemeClr val="dk1"/>
                </a:solidFill>
                <a:latin typeface="Arial"/>
                <a:ea typeface="Arial"/>
                <a:cs typeface="Arial"/>
                <a:sym typeface="Arial"/>
              </a:rPr>
              <a:t> </a:t>
            </a:r>
            <a:r>
              <a:rPr lang="en-US" altLang="ko-KR" sz="600" dirty="0">
                <a:solidFill>
                  <a:schemeClr val="dk1"/>
                </a:solidFill>
                <a:latin typeface="Arial"/>
                <a:ea typeface="Arial"/>
                <a:cs typeface="Arial"/>
                <a:sym typeface="Arial"/>
              </a:rPr>
              <a:t>On/Off</a:t>
            </a:r>
          </a:p>
          <a:p>
            <a:pPr>
              <a:buClr>
                <a:srgbClr val="000000"/>
              </a:buClr>
              <a:buSzPts val="1600"/>
            </a:pPr>
            <a:r>
              <a:rPr lang="en-US" altLang="ko-KR" sz="600" dirty="0">
                <a:solidFill>
                  <a:schemeClr val="dk1"/>
                </a:solidFill>
                <a:latin typeface="Arial"/>
                <a:ea typeface="Arial"/>
                <a:cs typeface="Arial"/>
                <a:sym typeface="Arial"/>
              </a:rPr>
              <a:t>syslog</a:t>
            </a:r>
            <a:r>
              <a:rPr lang="ko-KR" altLang="en-US" sz="600" dirty="0">
                <a:solidFill>
                  <a:schemeClr val="dk1"/>
                </a:solidFill>
                <a:latin typeface="Arial"/>
                <a:ea typeface="Arial"/>
                <a:cs typeface="Arial"/>
                <a:sym typeface="Arial"/>
              </a:rPr>
              <a:t> </a:t>
            </a:r>
            <a:r>
              <a:rPr lang="en-US" altLang="ko-KR" sz="600" dirty="0">
                <a:solidFill>
                  <a:schemeClr val="dk1"/>
                </a:solidFill>
                <a:latin typeface="Arial"/>
                <a:ea typeface="Arial"/>
                <a:cs typeface="Arial"/>
                <a:sym typeface="Arial"/>
              </a:rPr>
              <a:t>On/Off</a:t>
            </a:r>
          </a:p>
          <a:p>
            <a:pPr>
              <a:buClr>
                <a:srgbClr val="000000"/>
              </a:buClr>
              <a:buSzPts val="1600"/>
            </a:pPr>
            <a:r>
              <a:rPr lang="en-US" altLang="ko-KR" sz="600" dirty="0">
                <a:solidFill>
                  <a:schemeClr val="dk1"/>
                </a:solidFill>
                <a:latin typeface="Arial"/>
                <a:ea typeface="Arial"/>
                <a:cs typeface="Arial"/>
                <a:sym typeface="Arial"/>
              </a:rPr>
              <a:t>Realtime On/Off (Sync/Async)</a:t>
            </a:r>
          </a:p>
          <a:p>
            <a:pPr>
              <a:buClr>
                <a:srgbClr val="000000"/>
              </a:buClr>
              <a:buSzPts val="1600"/>
            </a:pPr>
            <a:r>
              <a:rPr lang="en-US" sz="800" dirty="0">
                <a:solidFill>
                  <a:schemeClr val="dk1"/>
                </a:solidFill>
                <a:latin typeface="Arial"/>
                <a:ea typeface="Arial"/>
                <a:cs typeface="Arial"/>
                <a:sym typeface="Arial"/>
              </a:rPr>
              <a:t>[</a:t>
            </a:r>
            <a:r>
              <a:rPr lang="en-US" sz="800" dirty="0" err="1">
                <a:solidFill>
                  <a:schemeClr val="dk1"/>
                </a:solidFill>
                <a:latin typeface="Arial"/>
                <a:ea typeface="Arial"/>
                <a:cs typeface="Arial"/>
                <a:sym typeface="Arial"/>
              </a:rPr>
              <a:t>eqp.trxlog.queue</a:t>
            </a:r>
            <a:r>
              <a:rPr lang="en-US" sz="800" dirty="0">
                <a:solidFill>
                  <a:schemeClr val="dk1"/>
                </a:solidFill>
                <a:latin typeface="Arial"/>
                <a:ea typeface="Arial"/>
                <a:cs typeface="Arial"/>
                <a:sym typeface="Arial"/>
              </a:rPr>
              <a:t>]</a:t>
            </a:r>
          </a:p>
          <a:p>
            <a:pPr>
              <a:buClr>
                <a:srgbClr val="000000"/>
              </a:buClr>
              <a:buSzPts val="1600"/>
            </a:pPr>
            <a:endParaRPr lang="en-US" sz="800" dirty="0">
              <a:solidFill>
                <a:schemeClr val="dk1"/>
              </a:solidFill>
              <a:latin typeface="Arial"/>
              <a:ea typeface="Arial"/>
              <a:cs typeface="Arial"/>
              <a:sym typeface="Arial"/>
            </a:endParaRPr>
          </a:p>
        </p:txBody>
      </p:sp>
      <p:cxnSp>
        <p:nvCxnSpPr>
          <p:cNvPr id="141" name="직선 연결선 140">
            <a:extLst>
              <a:ext uri="{FF2B5EF4-FFF2-40B4-BE49-F238E27FC236}">
                <a16:creationId xmlns:a16="http://schemas.microsoft.com/office/drawing/2014/main" id="{10A0C31A-5BC2-958F-B8AE-45EAB3D26F5B}"/>
              </a:ext>
            </a:extLst>
          </p:cNvPr>
          <p:cNvCxnSpPr>
            <a:cxnSpLocks/>
          </p:cNvCxnSpPr>
          <p:nvPr/>
        </p:nvCxnSpPr>
        <p:spPr bwMode="auto">
          <a:xfrm>
            <a:off x="5074204" y="4231638"/>
            <a:ext cx="1278317" cy="0"/>
          </a:xfrm>
          <a:prstGeom prst="line">
            <a:avLst/>
          </a:prstGeom>
          <a:noFill/>
          <a:ln w="9525" cap="flat" cmpd="sng" algn="ctr">
            <a:solidFill>
              <a:srgbClr val="000000"/>
            </a:solidFill>
            <a:prstDash val="solid"/>
            <a:round/>
            <a:headEnd type="none" w="med" len="med"/>
            <a:tailEnd type="none" w="med" len="med"/>
          </a:ln>
          <a:effectLst/>
        </p:spPr>
      </p:cxnSp>
      <p:sp>
        <p:nvSpPr>
          <p:cNvPr id="143" name="사각형: 둥근 모서리 142">
            <a:extLst>
              <a:ext uri="{FF2B5EF4-FFF2-40B4-BE49-F238E27FC236}">
                <a16:creationId xmlns:a16="http://schemas.microsoft.com/office/drawing/2014/main" id="{1BDDD1A3-8FA2-AB48-A835-00AC62F8B18D}"/>
              </a:ext>
            </a:extLst>
          </p:cNvPr>
          <p:cNvSpPr/>
          <p:nvPr/>
        </p:nvSpPr>
        <p:spPr bwMode="auto">
          <a:xfrm>
            <a:off x="5151077" y="5305202"/>
            <a:ext cx="1124573" cy="136205"/>
          </a:xfrm>
          <a:prstGeom prst="roundRect">
            <a:avLst>
              <a:gd name="adj" fmla="val 5232"/>
            </a:avLst>
          </a:prstGeom>
          <a:solidFill>
            <a:srgbClr val="FFFFFF"/>
          </a:solidFill>
          <a:ln w="6350"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Eqp1.TrxStartLog.msg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144" name="연결선: 꺾임 143">
            <a:extLst>
              <a:ext uri="{FF2B5EF4-FFF2-40B4-BE49-F238E27FC236}">
                <a16:creationId xmlns:a16="http://schemas.microsoft.com/office/drawing/2014/main" id="{77E8A8AD-F41D-1D19-2C4E-9A2AEA2693B2}"/>
              </a:ext>
            </a:extLst>
          </p:cNvPr>
          <p:cNvCxnSpPr>
            <a:cxnSpLocks/>
            <a:stCxn id="75" idx="3"/>
            <a:endCxn id="145" idx="1"/>
          </p:cNvCxnSpPr>
          <p:nvPr/>
        </p:nvCxnSpPr>
        <p:spPr bwMode="auto">
          <a:xfrm>
            <a:off x="4091277" y="2584473"/>
            <a:ext cx="265845" cy="617018"/>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145" name="사각형: 둥근 모서리 144">
            <a:extLst>
              <a:ext uri="{FF2B5EF4-FFF2-40B4-BE49-F238E27FC236}">
                <a16:creationId xmlns:a16="http://schemas.microsoft.com/office/drawing/2014/main" id="{D284B7E2-E1F4-C7D3-F0EE-B4A8A033402D}"/>
              </a:ext>
            </a:extLst>
          </p:cNvPr>
          <p:cNvSpPr/>
          <p:nvPr/>
        </p:nvSpPr>
        <p:spPr bwMode="auto">
          <a:xfrm>
            <a:off x="4357122" y="3054821"/>
            <a:ext cx="459818"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6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TrxProc</a:t>
            </a:r>
            <a:r>
              <a:rPr kumimoji="1" lang="en-US" altLang="ko-KR"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   Log</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56" name="사각형: 둥근 모서리 155">
            <a:extLst>
              <a:ext uri="{FF2B5EF4-FFF2-40B4-BE49-F238E27FC236}">
                <a16:creationId xmlns:a16="http://schemas.microsoft.com/office/drawing/2014/main" id="{E81CE72B-D42D-BF90-0A2D-88CF180450E1}"/>
              </a:ext>
            </a:extLst>
          </p:cNvPr>
          <p:cNvSpPr/>
          <p:nvPr/>
        </p:nvSpPr>
        <p:spPr bwMode="auto">
          <a:xfrm>
            <a:off x="5180283" y="3054281"/>
            <a:ext cx="459818"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6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TrxProc</a:t>
            </a:r>
            <a:r>
              <a:rPr kumimoji="1" lang="en-US" altLang="ko-KR"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 Log</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57" name="사각형: 둥근 모서리 156">
            <a:extLst>
              <a:ext uri="{FF2B5EF4-FFF2-40B4-BE49-F238E27FC236}">
                <a16:creationId xmlns:a16="http://schemas.microsoft.com/office/drawing/2014/main" id="{24C67381-6F15-060B-C69E-7DCD67DFE530}"/>
              </a:ext>
            </a:extLst>
          </p:cNvPr>
          <p:cNvSpPr/>
          <p:nvPr/>
        </p:nvSpPr>
        <p:spPr bwMode="auto">
          <a:xfrm>
            <a:off x="6003444" y="3062591"/>
            <a:ext cx="459818"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6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TrxProc</a:t>
            </a:r>
            <a:r>
              <a:rPr kumimoji="1" lang="en-US" altLang="ko-KR"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 Log</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158" name="연결선: 꺾임 157">
            <a:extLst>
              <a:ext uri="{FF2B5EF4-FFF2-40B4-BE49-F238E27FC236}">
                <a16:creationId xmlns:a16="http://schemas.microsoft.com/office/drawing/2014/main" id="{67758DCB-2906-5841-73E7-A95B6257ECA6}"/>
              </a:ext>
            </a:extLst>
          </p:cNvPr>
          <p:cNvCxnSpPr>
            <a:cxnSpLocks/>
            <a:stCxn id="76" idx="3"/>
            <a:endCxn id="156" idx="1"/>
          </p:cNvCxnSpPr>
          <p:nvPr/>
        </p:nvCxnSpPr>
        <p:spPr bwMode="auto">
          <a:xfrm>
            <a:off x="4883289" y="2584472"/>
            <a:ext cx="296994" cy="616479"/>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3" name="연결선: 꺾임 162">
            <a:extLst>
              <a:ext uri="{FF2B5EF4-FFF2-40B4-BE49-F238E27FC236}">
                <a16:creationId xmlns:a16="http://schemas.microsoft.com/office/drawing/2014/main" id="{9E3118D7-C1E7-F0C2-761A-9CFAC780D969}"/>
              </a:ext>
            </a:extLst>
          </p:cNvPr>
          <p:cNvCxnSpPr>
            <a:cxnSpLocks/>
            <a:stCxn id="83" idx="3"/>
            <a:endCxn id="157" idx="1"/>
          </p:cNvCxnSpPr>
          <p:nvPr/>
        </p:nvCxnSpPr>
        <p:spPr bwMode="auto">
          <a:xfrm>
            <a:off x="5666682" y="2579874"/>
            <a:ext cx="336762" cy="629387"/>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169" name="사각형: 둥근 모서리 168">
            <a:extLst>
              <a:ext uri="{FF2B5EF4-FFF2-40B4-BE49-F238E27FC236}">
                <a16:creationId xmlns:a16="http://schemas.microsoft.com/office/drawing/2014/main" id="{A256F06E-63A0-67EF-8E2D-5382C7DF79E6}"/>
              </a:ext>
            </a:extLst>
          </p:cNvPr>
          <p:cNvSpPr/>
          <p:nvPr/>
        </p:nvSpPr>
        <p:spPr bwMode="auto">
          <a:xfrm>
            <a:off x="6745191" y="3062591"/>
            <a:ext cx="468261"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6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TrxProc</a:t>
            </a:r>
            <a:r>
              <a:rPr kumimoji="1" lang="en-US" altLang="ko-KR"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 Log</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170" name="연결선: 꺾임 169">
            <a:extLst>
              <a:ext uri="{FF2B5EF4-FFF2-40B4-BE49-F238E27FC236}">
                <a16:creationId xmlns:a16="http://schemas.microsoft.com/office/drawing/2014/main" id="{26A1997D-FC7F-DBDA-B0AB-3A35403799F8}"/>
              </a:ext>
            </a:extLst>
          </p:cNvPr>
          <p:cNvCxnSpPr>
            <a:cxnSpLocks/>
            <a:stCxn id="84" idx="3"/>
            <a:endCxn id="169" idx="1"/>
          </p:cNvCxnSpPr>
          <p:nvPr/>
        </p:nvCxnSpPr>
        <p:spPr bwMode="auto">
          <a:xfrm>
            <a:off x="6458694" y="2579874"/>
            <a:ext cx="286497" cy="629387"/>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174" name="사각형: 둥근 모서리 173">
            <a:extLst>
              <a:ext uri="{FF2B5EF4-FFF2-40B4-BE49-F238E27FC236}">
                <a16:creationId xmlns:a16="http://schemas.microsoft.com/office/drawing/2014/main" id="{36EE42F6-960F-F8F8-F570-AABB97B10BC1}"/>
              </a:ext>
            </a:extLst>
          </p:cNvPr>
          <p:cNvSpPr/>
          <p:nvPr/>
        </p:nvSpPr>
        <p:spPr bwMode="auto">
          <a:xfrm>
            <a:off x="5151077" y="5139380"/>
            <a:ext cx="1124573" cy="136205"/>
          </a:xfrm>
          <a:prstGeom prst="roundRect">
            <a:avLst>
              <a:gd name="adj" fmla="val 5232"/>
            </a:avLst>
          </a:prstGeom>
          <a:solidFill>
            <a:srgbClr val="FFFFFF"/>
          </a:solidFill>
          <a:ln w="6350"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Eqp1.trxProcLog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75" name="사각형: 둥근 모서리 174">
            <a:extLst>
              <a:ext uri="{FF2B5EF4-FFF2-40B4-BE49-F238E27FC236}">
                <a16:creationId xmlns:a16="http://schemas.microsoft.com/office/drawing/2014/main" id="{0AE36F2A-E6E2-0A5A-EAD7-C490B123AA53}"/>
              </a:ext>
            </a:extLst>
          </p:cNvPr>
          <p:cNvSpPr/>
          <p:nvPr/>
        </p:nvSpPr>
        <p:spPr bwMode="auto">
          <a:xfrm>
            <a:off x="5151077" y="4970557"/>
            <a:ext cx="1124573" cy="136205"/>
          </a:xfrm>
          <a:prstGeom prst="roundRect">
            <a:avLst>
              <a:gd name="adj" fmla="val 5232"/>
            </a:avLst>
          </a:prstGeom>
          <a:solidFill>
            <a:srgbClr val="FFFFFF"/>
          </a:solidFill>
          <a:ln w="6350"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Eqp1.trxProcLog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76" name="사각형: 둥근 모서리 175">
            <a:extLst>
              <a:ext uri="{FF2B5EF4-FFF2-40B4-BE49-F238E27FC236}">
                <a16:creationId xmlns:a16="http://schemas.microsoft.com/office/drawing/2014/main" id="{D32A041E-886B-A00B-0603-E90787960F13}"/>
              </a:ext>
            </a:extLst>
          </p:cNvPr>
          <p:cNvSpPr/>
          <p:nvPr/>
        </p:nvSpPr>
        <p:spPr bwMode="auto">
          <a:xfrm>
            <a:off x="5151077" y="4801734"/>
            <a:ext cx="1124573" cy="136205"/>
          </a:xfrm>
          <a:prstGeom prst="roundRect">
            <a:avLst>
              <a:gd name="adj" fmla="val 5232"/>
            </a:avLst>
          </a:prstGeom>
          <a:solidFill>
            <a:srgbClr val="FFFFFF"/>
          </a:solidFill>
          <a:ln w="6350"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Eqp1.trxEndLog</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81" name="사각형: 둥근 모서리 180">
            <a:extLst>
              <a:ext uri="{FF2B5EF4-FFF2-40B4-BE49-F238E27FC236}">
                <a16:creationId xmlns:a16="http://schemas.microsoft.com/office/drawing/2014/main" id="{00456B4E-7699-FC66-1E44-7905F7A88065}"/>
              </a:ext>
            </a:extLst>
          </p:cNvPr>
          <p:cNvSpPr/>
          <p:nvPr/>
        </p:nvSpPr>
        <p:spPr bwMode="auto">
          <a:xfrm>
            <a:off x="7593223" y="3062591"/>
            <a:ext cx="459818" cy="293340"/>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6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TrxEnd</a:t>
            </a:r>
            <a:r>
              <a:rPr kumimoji="1" lang="en-US" altLang="ko-KR"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 Log</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182" name="연결선: 꺾임 181">
            <a:extLst>
              <a:ext uri="{FF2B5EF4-FFF2-40B4-BE49-F238E27FC236}">
                <a16:creationId xmlns:a16="http://schemas.microsoft.com/office/drawing/2014/main" id="{274E70C7-7450-5348-D14B-BDDCD202DF72}"/>
              </a:ext>
            </a:extLst>
          </p:cNvPr>
          <p:cNvCxnSpPr>
            <a:cxnSpLocks/>
            <a:endCxn id="181" idx="1"/>
          </p:cNvCxnSpPr>
          <p:nvPr/>
        </p:nvCxnSpPr>
        <p:spPr bwMode="auto">
          <a:xfrm rot="16200000" flipH="1">
            <a:off x="7110147" y="2726185"/>
            <a:ext cx="629388" cy="336764"/>
          </a:xfrm>
          <a:prstGeom prst="bentConnector2">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3" name="연결선: 구부러짐 182">
            <a:extLst>
              <a:ext uri="{FF2B5EF4-FFF2-40B4-BE49-F238E27FC236}">
                <a16:creationId xmlns:a16="http://schemas.microsoft.com/office/drawing/2014/main" id="{FADFC712-FD40-8F4A-3EF0-385E6ACB78BE}"/>
              </a:ext>
            </a:extLst>
          </p:cNvPr>
          <p:cNvCxnSpPr>
            <a:cxnSpLocks/>
            <a:stCxn id="138" idx="1"/>
            <a:endCxn id="131" idx="3"/>
          </p:cNvCxnSpPr>
          <p:nvPr/>
        </p:nvCxnSpPr>
        <p:spPr bwMode="auto">
          <a:xfrm rot="10800000">
            <a:off x="3993780" y="3193182"/>
            <a:ext cx="1080427" cy="1525115"/>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187" name="연결선: 구부러짐 186">
            <a:extLst>
              <a:ext uri="{FF2B5EF4-FFF2-40B4-BE49-F238E27FC236}">
                <a16:creationId xmlns:a16="http://schemas.microsoft.com/office/drawing/2014/main" id="{6EEDD008-DBA8-497E-CCDB-D78499D69C18}"/>
              </a:ext>
            </a:extLst>
          </p:cNvPr>
          <p:cNvCxnSpPr>
            <a:cxnSpLocks/>
            <a:stCxn id="138" idx="1"/>
            <a:endCxn id="145" idx="3"/>
          </p:cNvCxnSpPr>
          <p:nvPr/>
        </p:nvCxnSpPr>
        <p:spPr bwMode="auto">
          <a:xfrm rot="10800000">
            <a:off x="4816940" y="3201492"/>
            <a:ext cx="257266" cy="1516805"/>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190" name="연결선: 구부러짐 189">
            <a:extLst>
              <a:ext uri="{FF2B5EF4-FFF2-40B4-BE49-F238E27FC236}">
                <a16:creationId xmlns:a16="http://schemas.microsoft.com/office/drawing/2014/main" id="{3C014489-27DC-2E33-B1D1-6B0F5945C432}"/>
              </a:ext>
            </a:extLst>
          </p:cNvPr>
          <p:cNvCxnSpPr>
            <a:cxnSpLocks/>
            <a:stCxn id="138" idx="1"/>
            <a:endCxn id="156" idx="3"/>
          </p:cNvCxnSpPr>
          <p:nvPr/>
        </p:nvCxnSpPr>
        <p:spPr bwMode="auto">
          <a:xfrm rot="10800000" flipH="1">
            <a:off x="5074205" y="3200952"/>
            <a:ext cx="565895" cy="1517345"/>
          </a:xfrm>
          <a:prstGeom prst="curvedConnector5">
            <a:avLst>
              <a:gd name="adj1" fmla="val -40396"/>
              <a:gd name="adj2" fmla="val 71495"/>
              <a:gd name="adj3" fmla="val 140396"/>
            </a:avLst>
          </a:prstGeom>
          <a:noFill/>
          <a:ln w="9525" cap="flat" cmpd="sng" algn="ctr">
            <a:solidFill>
              <a:srgbClr val="0070C0"/>
            </a:solidFill>
            <a:prstDash val="solid"/>
            <a:round/>
            <a:headEnd type="triangle"/>
            <a:tailEnd type="none"/>
          </a:ln>
          <a:effectLst/>
        </p:spPr>
      </p:cxnSp>
      <p:cxnSp>
        <p:nvCxnSpPr>
          <p:cNvPr id="193" name="연결선: 구부러짐 192">
            <a:extLst>
              <a:ext uri="{FF2B5EF4-FFF2-40B4-BE49-F238E27FC236}">
                <a16:creationId xmlns:a16="http://schemas.microsoft.com/office/drawing/2014/main" id="{8A490980-6736-4E2B-24B8-1FF1EB4EE43B}"/>
              </a:ext>
            </a:extLst>
          </p:cNvPr>
          <p:cNvCxnSpPr>
            <a:cxnSpLocks/>
            <a:stCxn id="138" idx="1"/>
            <a:endCxn id="157" idx="3"/>
          </p:cNvCxnSpPr>
          <p:nvPr/>
        </p:nvCxnSpPr>
        <p:spPr bwMode="auto">
          <a:xfrm rot="10800000" flipH="1">
            <a:off x="5074206" y="3209262"/>
            <a:ext cx="1389056" cy="1509035"/>
          </a:xfrm>
          <a:prstGeom prst="curvedConnector5">
            <a:avLst>
              <a:gd name="adj1" fmla="val -16457"/>
              <a:gd name="adj2" fmla="val 71613"/>
              <a:gd name="adj3" fmla="val 116457"/>
            </a:avLst>
          </a:prstGeom>
          <a:noFill/>
          <a:ln w="9525" cap="flat" cmpd="sng" algn="ctr">
            <a:solidFill>
              <a:srgbClr val="0070C0"/>
            </a:solidFill>
            <a:prstDash val="solid"/>
            <a:round/>
            <a:headEnd type="triangle"/>
            <a:tailEnd type="none"/>
          </a:ln>
          <a:effectLst/>
        </p:spPr>
      </p:cxnSp>
      <p:cxnSp>
        <p:nvCxnSpPr>
          <p:cNvPr id="196" name="연결선: 구부러짐 195">
            <a:extLst>
              <a:ext uri="{FF2B5EF4-FFF2-40B4-BE49-F238E27FC236}">
                <a16:creationId xmlns:a16="http://schemas.microsoft.com/office/drawing/2014/main" id="{169B6C72-EA0F-F9B3-7B57-8837B2BBF613}"/>
              </a:ext>
            </a:extLst>
          </p:cNvPr>
          <p:cNvCxnSpPr>
            <a:cxnSpLocks/>
            <a:stCxn id="138" idx="1"/>
            <a:endCxn id="169" idx="3"/>
          </p:cNvCxnSpPr>
          <p:nvPr/>
        </p:nvCxnSpPr>
        <p:spPr bwMode="auto">
          <a:xfrm rot="10800000" flipH="1">
            <a:off x="5074206" y="3209262"/>
            <a:ext cx="2139246" cy="1509035"/>
          </a:xfrm>
          <a:prstGeom prst="curvedConnector5">
            <a:avLst>
              <a:gd name="adj1" fmla="val -10686"/>
              <a:gd name="adj2" fmla="val 71613"/>
              <a:gd name="adj3" fmla="val 110686"/>
            </a:avLst>
          </a:prstGeom>
          <a:noFill/>
          <a:ln w="9525" cap="flat" cmpd="sng" algn="ctr">
            <a:solidFill>
              <a:srgbClr val="0070C0"/>
            </a:solidFill>
            <a:prstDash val="solid"/>
            <a:round/>
            <a:headEnd type="triangle"/>
            <a:tailEnd type="none"/>
          </a:ln>
          <a:effectLst/>
        </p:spPr>
      </p:cxnSp>
      <p:cxnSp>
        <p:nvCxnSpPr>
          <p:cNvPr id="204" name="연결선: 구부러짐 203">
            <a:extLst>
              <a:ext uri="{FF2B5EF4-FFF2-40B4-BE49-F238E27FC236}">
                <a16:creationId xmlns:a16="http://schemas.microsoft.com/office/drawing/2014/main" id="{FC8FE019-2768-B66C-8B70-14DC68B56BA5}"/>
              </a:ext>
            </a:extLst>
          </p:cNvPr>
          <p:cNvCxnSpPr>
            <a:cxnSpLocks/>
            <a:stCxn id="138" idx="1"/>
            <a:endCxn id="181" idx="3"/>
          </p:cNvCxnSpPr>
          <p:nvPr/>
        </p:nvCxnSpPr>
        <p:spPr bwMode="auto">
          <a:xfrm rot="10800000" flipH="1">
            <a:off x="5074205" y="3209262"/>
            <a:ext cx="2978835" cy="1509035"/>
          </a:xfrm>
          <a:prstGeom prst="curvedConnector5">
            <a:avLst>
              <a:gd name="adj1" fmla="val -7674"/>
              <a:gd name="adj2" fmla="val 71613"/>
              <a:gd name="adj3" fmla="val 107674"/>
            </a:avLst>
          </a:prstGeom>
          <a:noFill/>
          <a:ln w="9525" cap="flat" cmpd="sng" algn="ctr">
            <a:solidFill>
              <a:srgbClr val="0070C0"/>
            </a:solidFill>
            <a:prstDash val="solid"/>
            <a:round/>
            <a:headEnd type="triangle"/>
            <a:tailEnd type="none"/>
          </a:ln>
          <a:effectLst/>
        </p:spPr>
      </p:cxnSp>
      <p:grpSp>
        <p:nvGrpSpPr>
          <p:cNvPr id="173" name="그룹 172">
            <a:extLst>
              <a:ext uri="{FF2B5EF4-FFF2-40B4-BE49-F238E27FC236}">
                <a16:creationId xmlns:a16="http://schemas.microsoft.com/office/drawing/2014/main" id="{337064D8-EE7B-50A1-7A7C-2543ED6F0189}"/>
              </a:ext>
            </a:extLst>
          </p:cNvPr>
          <p:cNvGrpSpPr/>
          <p:nvPr/>
        </p:nvGrpSpPr>
        <p:grpSpPr>
          <a:xfrm>
            <a:off x="7882373" y="3513378"/>
            <a:ext cx="871534" cy="1672836"/>
            <a:chOff x="7915145" y="3316891"/>
            <a:chExt cx="871534" cy="1672836"/>
          </a:xfrm>
        </p:grpSpPr>
        <p:sp>
          <p:nvSpPr>
            <p:cNvPr id="10" name="Google Shape;1057;p234">
              <a:extLst>
                <a:ext uri="{FF2B5EF4-FFF2-40B4-BE49-F238E27FC236}">
                  <a16:creationId xmlns:a16="http://schemas.microsoft.com/office/drawing/2014/main" id="{6E16AECB-89D6-9A47-F385-A3CECD07DA84}"/>
                </a:ext>
              </a:extLst>
            </p:cNvPr>
            <p:cNvSpPr/>
            <p:nvPr/>
          </p:nvSpPr>
          <p:spPr>
            <a:xfrm>
              <a:off x="7915145" y="3316891"/>
              <a:ext cx="870746" cy="166994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Message Router</a:t>
              </a:r>
              <a:endParaRPr sz="800" dirty="0">
                <a:solidFill>
                  <a:schemeClr val="dk1"/>
                </a:solidFill>
                <a:latin typeface="Arial"/>
                <a:ea typeface="Arial"/>
                <a:cs typeface="Arial"/>
                <a:sym typeface="Arial"/>
              </a:endParaRPr>
            </a:p>
          </p:txBody>
        </p:sp>
        <p:sp>
          <p:nvSpPr>
            <p:cNvPr id="110" name="Google Shape;1057;p234">
              <a:extLst>
                <a:ext uri="{FF2B5EF4-FFF2-40B4-BE49-F238E27FC236}">
                  <a16:creationId xmlns:a16="http://schemas.microsoft.com/office/drawing/2014/main" id="{A641E981-76F6-CC6A-C763-0005043A6DAA}"/>
                </a:ext>
              </a:extLst>
            </p:cNvPr>
            <p:cNvSpPr/>
            <p:nvPr/>
          </p:nvSpPr>
          <p:spPr>
            <a:xfrm>
              <a:off x="7916002" y="4775256"/>
              <a:ext cx="868565" cy="21447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700" dirty="0">
                  <a:solidFill>
                    <a:schemeClr val="dk1"/>
                  </a:solidFill>
                  <a:latin typeface="Arial"/>
                  <a:ea typeface="Arial"/>
                  <a:cs typeface="Arial"/>
                  <a:sym typeface="Arial"/>
                </a:rPr>
                <a:t>KAFKA</a:t>
              </a:r>
              <a:endParaRPr sz="700" dirty="0">
                <a:solidFill>
                  <a:schemeClr val="dk1"/>
                </a:solidFill>
                <a:latin typeface="Arial"/>
                <a:ea typeface="Arial"/>
                <a:cs typeface="Arial"/>
                <a:sym typeface="Arial"/>
              </a:endParaRPr>
            </a:p>
          </p:txBody>
        </p:sp>
        <p:sp>
          <p:nvSpPr>
            <p:cNvPr id="112" name="Google Shape;1057;p234">
              <a:extLst>
                <a:ext uri="{FF2B5EF4-FFF2-40B4-BE49-F238E27FC236}">
                  <a16:creationId xmlns:a16="http://schemas.microsoft.com/office/drawing/2014/main" id="{47500D25-451C-1EEC-87AB-55620B0A34E4}"/>
                </a:ext>
              </a:extLst>
            </p:cNvPr>
            <p:cNvSpPr/>
            <p:nvPr/>
          </p:nvSpPr>
          <p:spPr>
            <a:xfrm>
              <a:off x="7916003" y="4560456"/>
              <a:ext cx="870281" cy="21447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700" dirty="0">
                  <a:solidFill>
                    <a:schemeClr val="dk1"/>
                  </a:solidFill>
                  <a:latin typeface="Arial"/>
                  <a:ea typeface="Arial"/>
                  <a:cs typeface="Arial"/>
                  <a:sym typeface="Arial"/>
                </a:rPr>
                <a:t>FTL</a:t>
              </a:r>
              <a:endParaRPr sz="700" dirty="0">
                <a:solidFill>
                  <a:schemeClr val="dk1"/>
                </a:solidFill>
                <a:latin typeface="Arial"/>
                <a:ea typeface="Arial"/>
                <a:cs typeface="Arial"/>
                <a:sym typeface="Arial"/>
              </a:endParaRPr>
            </a:p>
          </p:txBody>
        </p:sp>
        <p:sp>
          <p:nvSpPr>
            <p:cNvPr id="114" name="Google Shape;1057;p234">
              <a:extLst>
                <a:ext uri="{FF2B5EF4-FFF2-40B4-BE49-F238E27FC236}">
                  <a16:creationId xmlns:a16="http://schemas.microsoft.com/office/drawing/2014/main" id="{9721801B-81F3-4EF2-F3E1-51FE284904EA}"/>
                </a:ext>
              </a:extLst>
            </p:cNvPr>
            <p:cNvSpPr/>
            <p:nvPr/>
          </p:nvSpPr>
          <p:spPr>
            <a:xfrm>
              <a:off x="7916469" y="4349543"/>
              <a:ext cx="870210" cy="21447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700" dirty="0">
                  <a:solidFill>
                    <a:schemeClr val="dk1"/>
                  </a:solidFill>
                  <a:latin typeface="Arial"/>
                  <a:ea typeface="Arial"/>
                  <a:cs typeface="Arial"/>
                  <a:sym typeface="Arial"/>
                </a:rPr>
                <a:t>EMS</a:t>
              </a:r>
              <a:endParaRPr sz="700" dirty="0">
                <a:solidFill>
                  <a:schemeClr val="dk1"/>
                </a:solidFill>
                <a:latin typeface="Arial"/>
                <a:ea typeface="Arial"/>
                <a:cs typeface="Arial"/>
                <a:sym typeface="Arial"/>
              </a:endParaRPr>
            </a:p>
          </p:txBody>
        </p:sp>
      </p:grpSp>
      <p:sp>
        <p:nvSpPr>
          <p:cNvPr id="215" name="화살표: 오른쪽으로 구부러짐 214">
            <a:extLst>
              <a:ext uri="{FF2B5EF4-FFF2-40B4-BE49-F238E27FC236}">
                <a16:creationId xmlns:a16="http://schemas.microsoft.com/office/drawing/2014/main" id="{BD13B51A-1255-E849-4C8A-95562D63D0E6}"/>
              </a:ext>
            </a:extLst>
          </p:cNvPr>
          <p:cNvSpPr/>
          <p:nvPr/>
        </p:nvSpPr>
        <p:spPr>
          <a:xfrm flipV="1">
            <a:off x="6812305" y="5301558"/>
            <a:ext cx="284709" cy="121747"/>
          </a:xfrm>
          <a:prstGeom prst="curvedRight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solidFill>
                <a:schemeClr val="tx1"/>
              </a:solidFill>
              <a:latin typeface="맑은 고딕" panose="020B0503020000020004" pitchFamily="50" charset="-127"/>
              <a:ea typeface="맑은 고딕" panose="020B0503020000020004" pitchFamily="50" charset="-127"/>
            </a:endParaRPr>
          </a:p>
        </p:txBody>
      </p:sp>
      <p:sp>
        <p:nvSpPr>
          <p:cNvPr id="216" name="화살표: 아래쪽 215">
            <a:extLst>
              <a:ext uri="{FF2B5EF4-FFF2-40B4-BE49-F238E27FC236}">
                <a16:creationId xmlns:a16="http://schemas.microsoft.com/office/drawing/2014/main" id="{FA3A9C66-5C0C-59AD-9A0F-16175E8BEBED}"/>
              </a:ext>
            </a:extLst>
          </p:cNvPr>
          <p:cNvSpPr/>
          <p:nvPr/>
        </p:nvSpPr>
        <p:spPr>
          <a:xfrm>
            <a:off x="5112641" y="4753982"/>
            <a:ext cx="109503" cy="805372"/>
          </a:xfrm>
          <a:prstGeom prst="downArrow">
            <a:avLst/>
          </a:prstGeom>
          <a:solidFill>
            <a:schemeClr val="bg1"/>
          </a:solidFill>
          <a:ln w="12700" cap="flat">
            <a:solidFill>
              <a:schemeClr val="tx1"/>
            </a:solidFill>
            <a:prstDash val="solid"/>
            <a:miter lim="8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47" name="Google Shape;1057;p234">
            <a:extLst>
              <a:ext uri="{FF2B5EF4-FFF2-40B4-BE49-F238E27FC236}">
                <a16:creationId xmlns:a16="http://schemas.microsoft.com/office/drawing/2014/main" id="{DE17D063-5412-48EF-0A71-8CFEAD4BB8D1}"/>
              </a:ext>
            </a:extLst>
          </p:cNvPr>
          <p:cNvSpPr/>
          <p:nvPr/>
        </p:nvSpPr>
        <p:spPr>
          <a:xfrm>
            <a:off x="6419881" y="3927091"/>
            <a:ext cx="552943" cy="159795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700" dirty="0">
                <a:solidFill>
                  <a:schemeClr val="dk1"/>
                </a:solidFill>
                <a:latin typeface="Arial"/>
                <a:ea typeface="Arial"/>
                <a:cs typeface="Arial"/>
                <a:sym typeface="Arial"/>
              </a:rPr>
              <a:t>Publisher</a:t>
            </a:r>
          </a:p>
          <a:p>
            <a:pPr>
              <a:buClr>
                <a:srgbClr val="000000"/>
              </a:buClr>
              <a:buSzPts val="1600"/>
            </a:pPr>
            <a:r>
              <a:rPr lang="en-US" sz="700" dirty="0">
                <a:solidFill>
                  <a:schemeClr val="dk1"/>
                </a:solidFill>
                <a:latin typeface="Arial"/>
                <a:ea typeface="Arial"/>
                <a:cs typeface="Arial"/>
                <a:sym typeface="Arial"/>
              </a:rPr>
              <a:t>Queue</a:t>
            </a:r>
          </a:p>
          <a:p>
            <a:pPr>
              <a:buClr>
                <a:srgbClr val="000000"/>
              </a:buClr>
              <a:buSzPts val="1600"/>
            </a:pPr>
            <a:endParaRPr lang="en-US" sz="700" dirty="0">
              <a:solidFill>
                <a:schemeClr val="dk1"/>
              </a:solidFill>
              <a:latin typeface="Arial"/>
              <a:ea typeface="Arial"/>
              <a:cs typeface="Arial"/>
              <a:sym typeface="Arial"/>
            </a:endParaRPr>
          </a:p>
        </p:txBody>
      </p:sp>
      <p:cxnSp>
        <p:nvCxnSpPr>
          <p:cNvPr id="148" name="직선 연결선 147">
            <a:extLst>
              <a:ext uri="{FF2B5EF4-FFF2-40B4-BE49-F238E27FC236}">
                <a16:creationId xmlns:a16="http://schemas.microsoft.com/office/drawing/2014/main" id="{6C38C155-D04C-7D14-E47E-4726506EED97}"/>
              </a:ext>
            </a:extLst>
          </p:cNvPr>
          <p:cNvCxnSpPr>
            <a:cxnSpLocks/>
          </p:cNvCxnSpPr>
          <p:nvPr/>
        </p:nvCxnSpPr>
        <p:spPr bwMode="auto">
          <a:xfrm>
            <a:off x="6419881" y="4231638"/>
            <a:ext cx="566915" cy="0"/>
          </a:xfrm>
          <a:prstGeom prst="line">
            <a:avLst/>
          </a:prstGeom>
          <a:noFill/>
          <a:ln w="9525" cap="flat" cmpd="sng" algn="ctr">
            <a:solidFill>
              <a:srgbClr val="000000"/>
            </a:solidFill>
            <a:prstDash val="solid"/>
            <a:round/>
            <a:headEnd type="none" w="med" len="med"/>
            <a:tailEnd type="none" w="med" len="med"/>
          </a:ln>
          <a:effectLst/>
        </p:spPr>
      </p:cxnSp>
      <p:sp>
        <p:nvSpPr>
          <p:cNvPr id="155" name="Google Shape;1057;p234">
            <a:extLst>
              <a:ext uri="{FF2B5EF4-FFF2-40B4-BE49-F238E27FC236}">
                <a16:creationId xmlns:a16="http://schemas.microsoft.com/office/drawing/2014/main" id="{A0A890A4-F37B-EB51-298B-157EEC9D38D1}"/>
              </a:ext>
            </a:extLst>
          </p:cNvPr>
          <p:cNvSpPr/>
          <p:nvPr/>
        </p:nvSpPr>
        <p:spPr>
          <a:xfrm>
            <a:off x="10187415" y="5585711"/>
            <a:ext cx="1529849" cy="3577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Log Writer</a:t>
            </a:r>
          </a:p>
          <a:p>
            <a:pPr>
              <a:buClr>
                <a:srgbClr val="000000"/>
              </a:buClr>
              <a:buSzPts val="1600"/>
            </a:pP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로그 파일 </a:t>
            </a:r>
            <a:r>
              <a:rPr lang="ko-KR" altLang="en-US" sz="800" dirty="0" err="1">
                <a:solidFill>
                  <a:schemeClr val="dk1"/>
                </a:solidFill>
                <a:latin typeface="맑은 고딕" panose="020B0503020000020004" pitchFamily="50" charset="-127"/>
                <a:ea typeface="맑은 고딕" panose="020B0503020000020004" pitchFamily="50" charset="-127"/>
                <a:cs typeface="Arial"/>
                <a:sym typeface="Arial"/>
              </a:rPr>
              <a:t>생성기</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grpSp>
        <p:nvGrpSpPr>
          <p:cNvPr id="161" name="그룹 160">
            <a:extLst>
              <a:ext uri="{FF2B5EF4-FFF2-40B4-BE49-F238E27FC236}">
                <a16:creationId xmlns:a16="http://schemas.microsoft.com/office/drawing/2014/main" id="{AB6CE158-E6B3-D2C4-3D84-BE4B9812FD2D}"/>
              </a:ext>
            </a:extLst>
          </p:cNvPr>
          <p:cNvGrpSpPr/>
          <p:nvPr/>
        </p:nvGrpSpPr>
        <p:grpSpPr>
          <a:xfrm>
            <a:off x="10440524" y="6095401"/>
            <a:ext cx="965520" cy="576558"/>
            <a:chOff x="5683283" y="5744485"/>
            <a:chExt cx="965520" cy="652495"/>
          </a:xfrm>
        </p:grpSpPr>
        <p:sp>
          <p:nvSpPr>
            <p:cNvPr id="162" name="원통형 161">
              <a:extLst>
                <a:ext uri="{FF2B5EF4-FFF2-40B4-BE49-F238E27FC236}">
                  <a16:creationId xmlns:a16="http://schemas.microsoft.com/office/drawing/2014/main" id="{65A9FD12-088A-314D-B2AA-C5C729588886}"/>
                </a:ext>
              </a:extLst>
            </p:cNvPr>
            <p:cNvSpPr/>
            <p:nvPr/>
          </p:nvSpPr>
          <p:spPr bwMode="auto">
            <a:xfrm>
              <a:off x="5683283" y="5744485"/>
              <a:ext cx="965520" cy="652495"/>
            </a:xfrm>
            <a:prstGeom prst="can">
              <a:avLst/>
            </a:prstGeom>
            <a:solidFill>
              <a:schemeClr val="accent3">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64" name="TextBox 163">
              <a:extLst>
                <a:ext uri="{FF2B5EF4-FFF2-40B4-BE49-F238E27FC236}">
                  <a16:creationId xmlns:a16="http://schemas.microsoft.com/office/drawing/2014/main" id="{EA604D88-E6AE-6F90-45CD-22AFE19EF1A6}"/>
                </a:ext>
              </a:extLst>
            </p:cNvPr>
            <p:cNvSpPr txBox="1"/>
            <p:nvPr/>
          </p:nvSpPr>
          <p:spPr>
            <a:xfrm>
              <a:off x="5687646" y="5966014"/>
              <a:ext cx="961157" cy="357021"/>
            </a:xfrm>
            <a:prstGeom prst="rect">
              <a:avLst/>
            </a:prstGeom>
            <a:noFill/>
          </p:spPr>
          <p:txBody>
            <a:bodyPr wrap="square" lIns="0" tIns="0" rIns="0" bIns="0" rtlCol="0">
              <a:spAutoFit/>
            </a:bodyPr>
            <a:lstStyle/>
            <a:p>
              <a:pPr algn="ctr"/>
              <a:r>
                <a:rPr lang="en-US" altLang="ko-KR" sz="1050" b="1" dirty="0"/>
                <a:t>File</a:t>
              </a:r>
              <a:r>
                <a:rPr lang="ko-KR" altLang="en-US" sz="1050" b="1" dirty="0"/>
                <a:t> </a:t>
              </a:r>
              <a:r>
                <a:rPr lang="en-US" altLang="ko-KR" sz="1050" b="1" dirty="0"/>
                <a:t>Storage</a:t>
              </a:r>
            </a:p>
            <a:p>
              <a:pPr algn="ctr"/>
              <a:r>
                <a:rPr lang="en-US" altLang="ko-KR" sz="1000" dirty="0"/>
                <a:t>Syslog, </a:t>
              </a:r>
              <a:r>
                <a:rPr lang="en-US" altLang="ko-KR" sz="1000" dirty="0" err="1"/>
                <a:t>Trxlog</a:t>
              </a:r>
              <a:endParaRPr lang="en-US" altLang="ko-KR" sz="1000" dirty="0"/>
            </a:p>
          </p:txBody>
        </p:sp>
      </p:grpSp>
      <p:sp>
        <p:nvSpPr>
          <p:cNvPr id="165" name="화살표: 위쪽/아래쪽 164">
            <a:extLst>
              <a:ext uri="{FF2B5EF4-FFF2-40B4-BE49-F238E27FC236}">
                <a16:creationId xmlns:a16="http://schemas.microsoft.com/office/drawing/2014/main" id="{E619831D-77A8-00F1-B8D3-E8F83C56120C}"/>
              </a:ext>
            </a:extLst>
          </p:cNvPr>
          <p:cNvSpPr/>
          <p:nvPr/>
        </p:nvSpPr>
        <p:spPr>
          <a:xfrm>
            <a:off x="10866973" y="5869195"/>
            <a:ext cx="152042" cy="31228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2814652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01B4DC47-819F-2B54-9177-522764BDC33D}"/>
              </a:ext>
            </a:extLst>
          </p:cNvPr>
          <p:cNvSpPr/>
          <p:nvPr/>
        </p:nvSpPr>
        <p:spPr bwMode="auto">
          <a:xfrm>
            <a:off x="1574902" y="2385885"/>
            <a:ext cx="6786836" cy="3678364"/>
          </a:xfrm>
          <a:prstGeom prst="roundRect">
            <a:avLst>
              <a:gd name="adj" fmla="val 5232"/>
            </a:avLst>
          </a:prstGeom>
          <a:solidFill>
            <a:srgbClr val="FFFFFF"/>
          </a:solidFill>
          <a:ln w="1587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33" name="TextBox 32">
            <a:extLst>
              <a:ext uri="{FF2B5EF4-FFF2-40B4-BE49-F238E27FC236}">
                <a16:creationId xmlns:a16="http://schemas.microsoft.com/office/drawing/2014/main" id="{E7814DC5-29F2-E465-0476-387E9869E90A}"/>
              </a:ext>
            </a:extLst>
          </p:cNvPr>
          <p:cNvSpPr txBox="1"/>
          <p:nvPr/>
        </p:nvSpPr>
        <p:spPr>
          <a:xfrm>
            <a:off x="1627325" y="2434946"/>
            <a:ext cx="1950918" cy="253916"/>
          </a:xfrm>
          <a:prstGeom prst="rect">
            <a:avLst/>
          </a:prstGeom>
          <a:noFill/>
        </p:spPr>
        <p:txBody>
          <a:bodyPr wrap="square" rtlCol="0">
            <a:spAutoFit/>
          </a:bodyPr>
          <a:lstStyle/>
          <a:p>
            <a:pPr marL="0" marR="0" lvl="0" indent="0" defTabSz="914400" eaLnBrk="1" fontAlgn="base" latinLnBrk="1" hangingPunct="1">
              <a:lnSpc>
                <a:spcPct val="100000"/>
              </a:lnSpc>
              <a:spcBef>
                <a:spcPct val="0"/>
              </a:spcBef>
              <a:spcAft>
                <a:spcPct val="0"/>
              </a:spcAft>
              <a:buClrTx/>
              <a:buSzTx/>
              <a:buFontTx/>
              <a:buNone/>
              <a:tabLst/>
              <a:defRPr/>
            </a:pPr>
            <a:r>
              <a:rPr kumimoji="1" lang="en-US" altLang="ko-KR" sz="105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BPU</a:t>
            </a:r>
            <a:endParaRPr kumimoji="1" lang="en-US" altLang="ko-KR" sz="1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endParaRPr>
          </a:p>
        </p:txBody>
      </p:sp>
      <p:cxnSp>
        <p:nvCxnSpPr>
          <p:cNvPr id="34" name="직선 연결선 33">
            <a:extLst>
              <a:ext uri="{FF2B5EF4-FFF2-40B4-BE49-F238E27FC236}">
                <a16:creationId xmlns:a16="http://schemas.microsoft.com/office/drawing/2014/main" id="{5A9A1660-1A3B-5780-FBD7-79272B481AAB}"/>
              </a:ext>
            </a:extLst>
          </p:cNvPr>
          <p:cNvCxnSpPr>
            <a:cxnSpLocks/>
          </p:cNvCxnSpPr>
          <p:nvPr/>
        </p:nvCxnSpPr>
        <p:spPr bwMode="auto">
          <a:xfrm>
            <a:off x="1574901" y="2724211"/>
            <a:ext cx="6786837" cy="0"/>
          </a:xfrm>
          <a:prstGeom prst="line">
            <a:avLst/>
          </a:prstGeom>
          <a:noFill/>
          <a:ln w="9525" cap="flat" cmpd="sng" algn="ctr">
            <a:solidFill>
              <a:srgbClr val="000000"/>
            </a:solidFill>
            <a:prstDash val="solid"/>
            <a:round/>
            <a:headEnd type="none" w="med" len="med"/>
            <a:tailEnd type="none" w="med" len="med"/>
          </a:ln>
          <a:effectLst/>
        </p:spPr>
      </p:cxnSp>
      <p:sp>
        <p:nvSpPr>
          <p:cNvPr id="16" name="Google Shape;1057;p234">
            <a:extLst>
              <a:ext uri="{FF2B5EF4-FFF2-40B4-BE49-F238E27FC236}">
                <a16:creationId xmlns:a16="http://schemas.microsoft.com/office/drawing/2014/main" id="{FA42E07A-A722-4450-2549-BAADC53E8602}"/>
              </a:ext>
            </a:extLst>
          </p:cNvPr>
          <p:cNvSpPr/>
          <p:nvPr/>
        </p:nvSpPr>
        <p:spPr>
          <a:xfrm>
            <a:off x="4999133" y="2815358"/>
            <a:ext cx="3162644" cy="3064597"/>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050" b="1" dirty="0">
                <a:solidFill>
                  <a:schemeClr val="dk1"/>
                </a:solidFill>
                <a:latin typeface="Arial"/>
                <a:ea typeface="Arial"/>
                <a:cs typeface="Arial"/>
                <a:sym typeface="Arial"/>
              </a:rPr>
              <a:t>Message Router</a:t>
            </a:r>
            <a:endParaRPr sz="1050" b="1" dirty="0">
              <a:solidFill>
                <a:schemeClr val="dk1"/>
              </a:solidFill>
              <a:latin typeface="Arial"/>
              <a:ea typeface="Arial"/>
              <a:cs typeface="Arial"/>
              <a:sym typeface="Arial"/>
            </a:endParaRPr>
          </a:p>
        </p:txBody>
      </p:sp>
      <p:sp>
        <p:nvSpPr>
          <p:cNvPr id="61" name="사각형: 둥근 모서리 60">
            <a:extLst>
              <a:ext uri="{FF2B5EF4-FFF2-40B4-BE49-F238E27FC236}">
                <a16:creationId xmlns:a16="http://schemas.microsoft.com/office/drawing/2014/main" id="{4B5201C2-57A0-93D7-1271-E458C5545AAE}"/>
              </a:ext>
            </a:extLst>
          </p:cNvPr>
          <p:cNvSpPr/>
          <p:nvPr/>
        </p:nvSpPr>
        <p:spPr>
          <a:xfrm>
            <a:off x="5114295" y="3145897"/>
            <a:ext cx="1427870" cy="992475"/>
          </a:xfrm>
          <a:prstGeom prst="roundRect">
            <a:avLst>
              <a:gd name="adj" fmla="val 5594"/>
            </a:avLst>
          </a:prstGeom>
          <a:solidFill>
            <a:srgbClr val="00B0F0">
              <a:alpha val="4000"/>
            </a:srgbClr>
          </a:solidFill>
          <a:ln w="9525" cap="flat">
            <a:solidFill>
              <a:schemeClr val="tx1"/>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ko-KR" sz="1000" dirty="0">
                <a:latin typeface="맑은 고딕" panose="020B0503020000020004" pitchFamily="50" charset="-127"/>
                <a:ea typeface="맑은 고딕" panose="020B0503020000020004" pitchFamily="50" charset="-127"/>
              </a:rPr>
              <a:t>Connection Manager</a:t>
            </a:r>
            <a:endParaRPr lang="ko-KR" altLang="en-US" sz="1000" dirty="0">
              <a:latin typeface="맑은 고딕" panose="020B0503020000020004" pitchFamily="50" charset="-127"/>
              <a:ea typeface="맑은 고딕" panose="020B0503020000020004" pitchFamily="50" charset="-127"/>
            </a:endParaRPr>
          </a:p>
        </p:txBody>
      </p:sp>
      <p:grpSp>
        <p:nvGrpSpPr>
          <p:cNvPr id="2" name="그룹 1">
            <a:extLst>
              <a:ext uri="{FF2B5EF4-FFF2-40B4-BE49-F238E27FC236}">
                <a16:creationId xmlns:a16="http://schemas.microsoft.com/office/drawing/2014/main" id="{4C21FC1C-A484-8495-EF9D-B3C97C703ADF}"/>
              </a:ext>
            </a:extLst>
          </p:cNvPr>
          <p:cNvGrpSpPr/>
          <p:nvPr/>
        </p:nvGrpSpPr>
        <p:grpSpPr>
          <a:xfrm>
            <a:off x="668975" y="663092"/>
            <a:ext cx="10223031" cy="1664708"/>
            <a:chOff x="369306" y="714299"/>
            <a:chExt cx="9382125" cy="1664708"/>
          </a:xfrm>
        </p:grpSpPr>
        <p:sp>
          <p:nvSpPr>
            <p:cNvPr id="3" name="내용 개체 틀 3">
              <a:extLst>
                <a:ext uri="{FF2B5EF4-FFF2-40B4-BE49-F238E27FC236}">
                  <a16:creationId xmlns:a16="http://schemas.microsoft.com/office/drawing/2014/main" id="{3D0ACAFC-A746-B0E9-3A1B-E6F56085333B}"/>
                </a:ext>
              </a:extLst>
            </p:cNvPr>
            <p:cNvSpPr txBox="1">
              <a:spLocks/>
            </p:cNvSpPr>
            <p:nvPr/>
          </p:nvSpPr>
          <p:spPr bwMode="auto">
            <a:xfrm>
              <a:off x="369306" y="714299"/>
              <a:ext cx="9382125" cy="1664708"/>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메시지 라우터의 핵심 기능은 장비에서 실시간 발생한 이벤트를 처리하고 난 결과물을 다음 시스템에 지연 없이 전달하는 것을 그 목적으로 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CEIM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에서 가져온 전달 대상 메시징 서버 정보로 각 장비 별 세션을 생성</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유지</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관리하며</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최종적으로 프로세스의 결과물인 이벤트 메시지를 </a:t>
              </a:r>
              <a:r>
                <a:rPr lang="ko-KR" altLang="en-US" sz="1200">
                  <a:solidFill>
                    <a:srgbClr val="595959"/>
                  </a:solidFill>
                  <a:latin typeface="맑은 고딕" panose="020B0503020000020004" pitchFamily="50" charset="-127"/>
                  <a:ea typeface="맑은 고딕" panose="020B0503020000020004" pitchFamily="50" charset="-127"/>
                  <a:cs typeface="Arial" charset="0"/>
                </a:rPr>
                <a:t>유형   </a:t>
              </a:r>
              <a:r>
                <a:rPr lang="en-US" altLang="ko-KR" sz="120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예</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Trace Data)</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에 따라 지정된 메시징 서버에 전달한다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(strategy and observer pattern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적용</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a:p>
              <a:pPr algn="just" eaLnBrk="0">
                <a:spcAft>
                  <a:spcPts val="600"/>
                </a:spcAft>
                <a:buClr>
                  <a:srgbClr val="DE0000"/>
                </a:buClr>
              </a:pP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Phase-I MVP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단계에서 진행 중 발생하는 추가적인 요건은 설계에는 반영하나</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금번 프로젝트 단계에서는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MR</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은 최소 기능만을 구현한다</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p>
            <a:p>
              <a:pPr marL="228600" indent="-228600" algn="just" eaLnBrk="0">
                <a:spcAft>
                  <a:spcPts val="600"/>
                </a:spcAft>
                <a:buClr>
                  <a:srgbClr val="DE0000"/>
                </a:buClr>
                <a:buAutoNum type="arabicParenR"/>
              </a:pPr>
              <a:r>
                <a:rPr lang="en-US" altLang="ko-KR" sz="1100" dirty="0">
                  <a:solidFill>
                    <a:srgbClr val="595959"/>
                  </a:solidFill>
                  <a:latin typeface="맑은 고딕" panose="020B0503020000020004" pitchFamily="50" charset="-127"/>
                  <a:ea typeface="맑은 고딕" panose="020B0503020000020004" pitchFamily="50" charset="-127"/>
                  <a:cs typeface="Arial" charset="0"/>
                </a:rPr>
                <a:t>Message Router</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는 요구 성능 충족을 위하여 구현 중 일부 구성 요소 및 설계는 개발 과정에서 변경될 수 있다</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p>
            <a:p>
              <a:pPr marL="228600" indent="-228600" algn="just" eaLnBrk="0">
                <a:spcAft>
                  <a:spcPts val="600"/>
                </a:spcAft>
                <a:buClr>
                  <a:srgbClr val="DE0000"/>
                </a:buClr>
                <a:buAutoNum type="arabicParenR"/>
              </a:pPr>
              <a:r>
                <a:rPr lang="ko-KR" altLang="en-US" sz="1100" dirty="0">
                  <a:solidFill>
                    <a:srgbClr val="595959"/>
                  </a:solidFill>
                  <a:latin typeface="맑은 고딕" panose="020B0503020000020004" pitchFamily="50" charset="-127"/>
                  <a:ea typeface="맑은 고딕" panose="020B0503020000020004" pitchFamily="50" charset="-127"/>
                  <a:cs typeface="Arial" charset="0"/>
                </a:rPr>
                <a:t>예</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단일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EMS Topic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기반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FDC, MES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메시지 전달 혹은</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각각의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EMS (2</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개 인스턴스</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에</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두 번의 메시지 전달</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p>
            <a:p>
              <a:pPr algn="just" eaLnBrk="0">
                <a:spcAft>
                  <a:spcPts val="600"/>
                </a:spcAft>
                <a:buClr>
                  <a:srgbClr val="DE0000"/>
                </a:buClr>
              </a:pPr>
              <a:r>
                <a:rPr lang="en-US" altLang="ko-KR" sz="1050" i="1" dirty="0">
                  <a:solidFill>
                    <a:srgbClr val="0070C0"/>
                  </a:solidFill>
                  <a:latin typeface="맑은 고딕" panose="020B0503020000020004" pitchFamily="50" charset="-127"/>
                  <a:ea typeface="맑은 고딕" panose="020B0503020000020004" pitchFamily="50" charset="-127"/>
                  <a:cs typeface="Arial" charset="0"/>
                </a:rPr>
                <a:t>           </a:t>
              </a:r>
              <a:r>
                <a:rPr lang="en-US" altLang="ko-KR" sz="1050" i="1" u="sng" dirty="0">
                  <a:solidFill>
                    <a:srgbClr val="0070C0"/>
                  </a:solidFill>
                  <a:latin typeface="맑은 고딕" panose="020B0503020000020004" pitchFamily="50" charset="-127"/>
                  <a:ea typeface="맑은 고딕" panose="020B0503020000020004" pitchFamily="50" charset="-127"/>
                  <a:cs typeface="Arial" charset="0"/>
                </a:rPr>
                <a:t>** </a:t>
              </a:r>
              <a:r>
                <a:rPr lang="ko-KR" altLang="en-US" sz="1050" i="1" u="sng" dirty="0">
                  <a:solidFill>
                    <a:srgbClr val="0070C0"/>
                  </a:solidFill>
                  <a:latin typeface="맑은 고딕" panose="020B0503020000020004" pitchFamily="50" charset="-127"/>
                  <a:ea typeface="맑은 고딕" panose="020B0503020000020004" pitchFamily="50" charset="-127"/>
                  <a:cs typeface="Arial" charset="0"/>
                </a:rPr>
                <a:t>예상 문제 </a:t>
              </a:r>
              <a:r>
                <a:rPr lang="en-US" altLang="ko-KR" sz="1050" i="1" u="sng" dirty="0">
                  <a:solidFill>
                    <a:srgbClr val="0070C0"/>
                  </a:solidFill>
                  <a:latin typeface="맑은 고딕" panose="020B0503020000020004" pitchFamily="50" charset="-127"/>
                  <a:ea typeface="맑은 고딕" panose="020B0503020000020004" pitchFamily="50" charset="-127"/>
                  <a:cs typeface="Arial" charset="0"/>
                </a:rPr>
                <a:t>– </a:t>
              </a:r>
              <a:r>
                <a:rPr lang="ko-KR" altLang="en-US" sz="1050" i="1" u="sng" dirty="0">
                  <a:solidFill>
                    <a:srgbClr val="0070C0"/>
                  </a:solidFill>
                  <a:latin typeface="맑은 고딕" panose="020B0503020000020004" pitchFamily="50" charset="-127"/>
                  <a:ea typeface="맑은 고딕" panose="020B0503020000020004" pitchFamily="50" charset="-127"/>
                  <a:cs typeface="Arial" charset="0"/>
                </a:rPr>
                <a:t>각각의 </a:t>
              </a:r>
              <a:r>
                <a:rPr lang="en-US" altLang="ko-KR" sz="1050" i="1" u="sng" dirty="0">
                  <a:solidFill>
                    <a:srgbClr val="0070C0"/>
                  </a:solidFill>
                  <a:latin typeface="맑은 고딕" panose="020B0503020000020004" pitchFamily="50" charset="-127"/>
                  <a:ea typeface="맑은 고딕" panose="020B0503020000020004" pitchFamily="50" charset="-127"/>
                  <a:cs typeface="Arial" charset="0"/>
                </a:rPr>
                <a:t>EMS </a:t>
              </a:r>
              <a:r>
                <a:rPr lang="ko-KR" altLang="en-US" sz="1050" i="1" u="sng" dirty="0">
                  <a:solidFill>
                    <a:srgbClr val="0070C0"/>
                  </a:solidFill>
                  <a:latin typeface="맑은 고딕" panose="020B0503020000020004" pitchFamily="50" charset="-127"/>
                  <a:ea typeface="맑은 고딕" panose="020B0503020000020004" pitchFamily="50" charset="-127"/>
                  <a:cs typeface="Arial" charset="0"/>
                </a:rPr>
                <a:t>메시지 전달에 따른 두 번의 </a:t>
              </a:r>
              <a:r>
                <a:rPr lang="en-US" altLang="ko-KR" sz="1050" i="1" u="sng" dirty="0">
                  <a:solidFill>
                    <a:srgbClr val="0070C0"/>
                  </a:solidFill>
                  <a:latin typeface="맑은 고딕" panose="020B0503020000020004" pitchFamily="50" charset="-127"/>
                  <a:ea typeface="맑은 고딕" panose="020B0503020000020004" pitchFamily="50" charset="-127"/>
                  <a:cs typeface="Arial" charset="0"/>
                </a:rPr>
                <a:t>Send</a:t>
              </a:r>
              <a:r>
                <a:rPr lang="ko-KR" altLang="en-US" sz="1050" i="1" u="sng" dirty="0">
                  <a:solidFill>
                    <a:srgbClr val="0070C0"/>
                  </a:solidFill>
                  <a:latin typeface="맑은 고딕" panose="020B0503020000020004" pitchFamily="50" charset="-127"/>
                  <a:ea typeface="맑은 고딕" panose="020B0503020000020004" pitchFamily="50" charset="-127"/>
                  <a:cs typeface="Arial" charset="0"/>
                </a:rPr>
                <a:t> 발생</a:t>
              </a:r>
              <a:r>
                <a:rPr lang="en-US" altLang="ko-KR" sz="1050" i="1" u="sng" dirty="0">
                  <a:solidFill>
                    <a:srgbClr val="0070C0"/>
                  </a:solidFill>
                  <a:latin typeface="맑은 고딕" panose="020B0503020000020004" pitchFamily="50" charset="-127"/>
                  <a:ea typeface="맑은 고딕" panose="020B0503020000020004" pitchFamily="50" charset="-127"/>
                  <a:cs typeface="Arial" charset="0"/>
                </a:rPr>
                <a:t>:  </a:t>
              </a:r>
              <a:r>
                <a:rPr lang="ko-KR" altLang="en-US" sz="1050" i="1" u="sng" dirty="0">
                  <a:solidFill>
                    <a:srgbClr val="0070C0"/>
                  </a:solidFill>
                  <a:latin typeface="맑은 고딕" panose="020B0503020000020004" pitchFamily="50" charset="-127"/>
                  <a:ea typeface="맑은 고딕" panose="020B0503020000020004" pitchFamily="50" charset="-127"/>
                  <a:cs typeface="Arial" charset="0"/>
                </a:rPr>
                <a:t>결과적으로 처리 시간 및 네트웍 </a:t>
              </a:r>
              <a:r>
                <a:rPr lang="en-US" altLang="ko-KR" sz="1050" i="1" u="sng" dirty="0">
                  <a:solidFill>
                    <a:srgbClr val="0070C0"/>
                  </a:solidFill>
                  <a:latin typeface="맑은 고딕" panose="020B0503020000020004" pitchFamily="50" charset="-127"/>
                  <a:ea typeface="맑은 고딕" panose="020B0503020000020004" pitchFamily="50" charset="-127"/>
                  <a:cs typeface="Arial" charset="0"/>
                </a:rPr>
                <a:t>IO </a:t>
              </a:r>
              <a:r>
                <a:rPr lang="ko-KR" altLang="en-US" sz="1050" i="1" u="sng" dirty="0">
                  <a:solidFill>
                    <a:srgbClr val="0070C0"/>
                  </a:solidFill>
                  <a:latin typeface="맑은 고딕" panose="020B0503020000020004" pitchFamily="50" charset="-127"/>
                  <a:ea typeface="맑은 고딕" panose="020B0503020000020004" pitchFamily="50" charset="-127"/>
                  <a:cs typeface="Arial" charset="0"/>
                </a:rPr>
                <a:t>증가 요인으로 작용</a:t>
              </a:r>
              <a:r>
                <a:rPr lang="en-US" altLang="ko-KR" sz="1050" i="1" u="sng" dirty="0">
                  <a:solidFill>
                    <a:srgbClr val="0070C0"/>
                  </a:solidFill>
                  <a:latin typeface="맑은 고딕" panose="020B0503020000020004" pitchFamily="50" charset="-127"/>
                  <a:ea typeface="맑은 고딕" panose="020B0503020000020004" pitchFamily="50" charset="-127"/>
                  <a:cs typeface="Arial" charset="0"/>
                </a:rPr>
                <a:t>           </a:t>
              </a:r>
            </a:p>
          </p:txBody>
        </p:sp>
        <p:sp>
          <p:nvSpPr>
            <p:cNvPr id="4" name="직사각형 3">
              <a:extLst>
                <a:ext uri="{FF2B5EF4-FFF2-40B4-BE49-F238E27FC236}">
                  <a16:creationId xmlns:a16="http://schemas.microsoft.com/office/drawing/2014/main" id="{BC1A6AAE-DD30-02AB-EA4B-1128526078D4}"/>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5" name="제목 1">
            <a:extLst>
              <a:ext uri="{FF2B5EF4-FFF2-40B4-BE49-F238E27FC236}">
                <a16:creationId xmlns:a16="http://schemas.microsoft.com/office/drawing/2014/main" id="{E94A9EE6-B178-1FBE-904B-10A8659DB305}"/>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MR (Message Router)</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grpSp>
        <p:nvGrpSpPr>
          <p:cNvPr id="6" name="그룹 5">
            <a:extLst>
              <a:ext uri="{FF2B5EF4-FFF2-40B4-BE49-F238E27FC236}">
                <a16:creationId xmlns:a16="http://schemas.microsoft.com/office/drawing/2014/main" id="{09A8881F-27EE-827F-8104-74AD7D8E29F7}"/>
              </a:ext>
            </a:extLst>
          </p:cNvPr>
          <p:cNvGrpSpPr/>
          <p:nvPr/>
        </p:nvGrpSpPr>
        <p:grpSpPr>
          <a:xfrm>
            <a:off x="8943605" y="3077128"/>
            <a:ext cx="732103" cy="785989"/>
            <a:chOff x="5812294" y="2508133"/>
            <a:chExt cx="732103" cy="785989"/>
          </a:xfrm>
        </p:grpSpPr>
        <p:sp>
          <p:nvSpPr>
            <p:cNvPr id="7" name="원통형 6">
              <a:extLst>
                <a:ext uri="{FF2B5EF4-FFF2-40B4-BE49-F238E27FC236}">
                  <a16:creationId xmlns:a16="http://schemas.microsoft.com/office/drawing/2014/main" id="{152094A7-9CD2-2DBC-B4DE-28279091F1CD}"/>
                </a:ext>
              </a:extLst>
            </p:cNvPr>
            <p:cNvSpPr/>
            <p:nvPr/>
          </p:nvSpPr>
          <p:spPr bwMode="auto">
            <a:xfrm rot="5400000">
              <a:off x="5785351" y="2535076"/>
              <a:ext cx="785989" cy="732103"/>
            </a:xfrm>
            <a:prstGeom prst="can">
              <a:avLst/>
            </a:prstGeom>
            <a:solidFill>
              <a:srgbClr val="0070C0">
                <a:alpha val="22000"/>
              </a:srgb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8" name="TextBox 7">
              <a:extLst>
                <a:ext uri="{FF2B5EF4-FFF2-40B4-BE49-F238E27FC236}">
                  <a16:creationId xmlns:a16="http://schemas.microsoft.com/office/drawing/2014/main" id="{480A46B0-A4C6-A3C0-A5CF-3899563C11F1}"/>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10" name="그룹 9">
            <a:extLst>
              <a:ext uri="{FF2B5EF4-FFF2-40B4-BE49-F238E27FC236}">
                <a16:creationId xmlns:a16="http://schemas.microsoft.com/office/drawing/2014/main" id="{F31D95BE-792D-A046-1B07-D7FEDB45825B}"/>
              </a:ext>
            </a:extLst>
          </p:cNvPr>
          <p:cNvGrpSpPr/>
          <p:nvPr/>
        </p:nvGrpSpPr>
        <p:grpSpPr>
          <a:xfrm>
            <a:off x="8944973" y="4015431"/>
            <a:ext cx="732103" cy="785989"/>
            <a:chOff x="5812294" y="2508133"/>
            <a:chExt cx="732103" cy="785989"/>
          </a:xfrm>
        </p:grpSpPr>
        <p:sp>
          <p:nvSpPr>
            <p:cNvPr id="11" name="원통형 10">
              <a:extLst>
                <a:ext uri="{FF2B5EF4-FFF2-40B4-BE49-F238E27FC236}">
                  <a16:creationId xmlns:a16="http://schemas.microsoft.com/office/drawing/2014/main" id="{4C708CE2-D293-FE68-7E33-25E955E095DF}"/>
                </a:ext>
              </a:extLst>
            </p:cNvPr>
            <p:cNvSpPr/>
            <p:nvPr/>
          </p:nvSpPr>
          <p:spPr bwMode="auto">
            <a:xfrm rot="5400000">
              <a:off x="5785351" y="2535076"/>
              <a:ext cx="785989" cy="732103"/>
            </a:xfrm>
            <a:prstGeom prst="can">
              <a:avLst/>
            </a:prstGeom>
            <a:solidFill>
              <a:schemeClr val="accent1">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2" name="TextBox 11">
              <a:extLst>
                <a:ext uri="{FF2B5EF4-FFF2-40B4-BE49-F238E27FC236}">
                  <a16:creationId xmlns:a16="http://schemas.microsoft.com/office/drawing/2014/main" id="{0636FC70-AB82-A817-4BB5-747DE3187ECA}"/>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FTL</a:t>
              </a:r>
            </a:p>
          </p:txBody>
        </p:sp>
      </p:grpSp>
      <p:grpSp>
        <p:nvGrpSpPr>
          <p:cNvPr id="13" name="그룹 12">
            <a:extLst>
              <a:ext uri="{FF2B5EF4-FFF2-40B4-BE49-F238E27FC236}">
                <a16:creationId xmlns:a16="http://schemas.microsoft.com/office/drawing/2014/main" id="{96C9582B-8EFF-92DE-DB9B-621D20C4CAD5}"/>
              </a:ext>
            </a:extLst>
          </p:cNvPr>
          <p:cNvGrpSpPr/>
          <p:nvPr/>
        </p:nvGrpSpPr>
        <p:grpSpPr>
          <a:xfrm>
            <a:off x="8943605" y="4928648"/>
            <a:ext cx="732103" cy="785989"/>
            <a:chOff x="5812294" y="2508133"/>
            <a:chExt cx="732103" cy="785989"/>
          </a:xfrm>
        </p:grpSpPr>
        <p:sp>
          <p:nvSpPr>
            <p:cNvPr id="14" name="원통형 13">
              <a:extLst>
                <a:ext uri="{FF2B5EF4-FFF2-40B4-BE49-F238E27FC236}">
                  <a16:creationId xmlns:a16="http://schemas.microsoft.com/office/drawing/2014/main" id="{BE1EA5F3-5837-84E6-8AE1-6DA2E4E18B40}"/>
                </a:ext>
              </a:extLst>
            </p:cNvPr>
            <p:cNvSpPr/>
            <p:nvPr/>
          </p:nvSpPr>
          <p:spPr bwMode="auto">
            <a:xfrm rot="5400000">
              <a:off x="5785351" y="2535076"/>
              <a:ext cx="785989" cy="732103"/>
            </a:xfrm>
            <a:prstGeom prst="can">
              <a:avLst/>
            </a:prstGeom>
            <a:solidFill>
              <a:schemeClr val="accent1">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5" name="TextBox 14">
              <a:extLst>
                <a:ext uri="{FF2B5EF4-FFF2-40B4-BE49-F238E27FC236}">
                  <a16:creationId xmlns:a16="http://schemas.microsoft.com/office/drawing/2014/main" id="{1A3674C6-DA85-7C04-B68A-321905D5475B}"/>
                </a:ext>
              </a:extLst>
            </p:cNvPr>
            <p:cNvSpPr txBox="1"/>
            <p:nvPr/>
          </p:nvSpPr>
          <p:spPr>
            <a:xfrm>
              <a:off x="5843934" y="2850403"/>
              <a:ext cx="489012"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KAFKA</a:t>
              </a:r>
            </a:p>
          </p:txBody>
        </p:sp>
      </p:grpSp>
      <p:sp>
        <p:nvSpPr>
          <p:cNvPr id="17" name="Google Shape;1057;p234">
            <a:extLst>
              <a:ext uri="{FF2B5EF4-FFF2-40B4-BE49-F238E27FC236}">
                <a16:creationId xmlns:a16="http://schemas.microsoft.com/office/drawing/2014/main" id="{E96435D2-791D-847B-3CB0-90F5B0369C10}"/>
              </a:ext>
            </a:extLst>
          </p:cNvPr>
          <p:cNvSpPr/>
          <p:nvPr/>
        </p:nvSpPr>
        <p:spPr>
          <a:xfrm>
            <a:off x="5231725" y="3883778"/>
            <a:ext cx="1197503" cy="1446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KAFKA Connection</a:t>
            </a:r>
            <a:endParaRPr sz="800" dirty="0">
              <a:solidFill>
                <a:schemeClr val="dk1"/>
              </a:solidFill>
              <a:latin typeface="Arial"/>
              <a:ea typeface="Arial"/>
              <a:cs typeface="Arial"/>
              <a:sym typeface="Arial"/>
            </a:endParaRPr>
          </a:p>
        </p:txBody>
      </p:sp>
      <p:sp>
        <p:nvSpPr>
          <p:cNvPr id="18" name="Google Shape;1057;p234">
            <a:extLst>
              <a:ext uri="{FF2B5EF4-FFF2-40B4-BE49-F238E27FC236}">
                <a16:creationId xmlns:a16="http://schemas.microsoft.com/office/drawing/2014/main" id="{8FD1BA77-DC93-5124-998A-C138B336C873}"/>
              </a:ext>
            </a:extLst>
          </p:cNvPr>
          <p:cNvSpPr/>
          <p:nvPr/>
        </p:nvSpPr>
        <p:spPr>
          <a:xfrm>
            <a:off x="5231725" y="3659213"/>
            <a:ext cx="1197503" cy="1446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FTL Connection</a:t>
            </a:r>
            <a:endParaRPr sz="800" dirty="0">
              <a:solidFill>
                <a:schemeClr val="dk1"/>
              </a:solidFill>
              <a:latin typeface="Arial"/>
              <a:ea typeface="Arial"/>
              <a:cs typeface="Arial"/>
              <a:sym typeface="Arial"/>
            </a:endParaRPr>
          </a:p>
        </p:txBody>
      </p:sp>
      <p:sp>
        <p:nvSpPr>
          <p:cNvPr id="19" name="Google Shape;1057;p234">
            <a:extLst>
              <a:ext uri="{FF2B5EF4-FFF2-40B4-BE49-F238E27FC236}">
                <a16:creationId xmlns:a16="http://schemas.microsoft.com/office/drawing/2014/main" id="{8B5FF29C-5A40-1BF7-7BCB-FB79188754A7}"/>
              </a:ext>
            </a:extLst>
          </p:cNvPr>
          <p:cNvSpPr/>
          <p:nvPr/>
        </p:nvSpPr>
        <p:spPr>
          <a:xfrm>
            <a:off x="5231725" y="3434648"/>
            <a:ext cx="1197503" cy="1446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EMS Connection</a:t>
            </a:r>
            <a:endParaRPr sz="800" dirty="0">
              <a:solidFill>
                <a:schemeClr val="dk1"/>
              </a:solidFill>
              <a:latin typeface="Arial"/>
              <a:ea typeface="Arial"/>
              <a:cs typeface="Arial"/>
              <a:sym typeface="Arial"/>
            </a:endParaRPr>
          </a:p>
        </p:txBody>
      </p:sp>
      <p:cxnSp>
        <p:nvCxnSpPr>
          <p:cNvPr id="20" name="연결선: 구부러짐 19">
            <a:extLst>
              <a:ext uri="{FF2B5EF4-FFF2-40B4-BE49-F238E27FC236}">
                <a16:creationId xmlns:a16="http://schemas.microsoft.com/office/drawing/2014/main" id="{389E0219-08D4-EC70-A400-5BC487D7F652}"/>
              </a:ext>
            </a:extLst>
          </p:cNvPr>
          <p:cNvCxnSpPr>
            <a:cxnSpLocks/>
            <a:stCxn id="11" idx="3"/>
            <a:endCxn id="55" idx="3"/>
          </p:cNvCxnSpPr>
          <p:nvPr/>
        </p:nvCxnSpPr>
        <p:spPr bwMode="auto">
          <a:xfrm rot="10800000" flipV="1">
            <a:off x="8012629" y="4408426"/>
            <a:ext cx="932344" cy="912074"/>
          </a:xfrm>
          <a:prstGeom prst="curvedConnector3">
            <a:avLst>
              <a:gd name="adj1" fmla="val 50000"/>
            </a:avLst>
          </a:prstGeom>
          <a:noFill/>
          <a:ln w="9525" cap="flat" cmpd="sng" algn="ctr">
            <a:solidFill>
              <a:srgbClr val="0070C0"/>
            </a:solidFill>
            <a:prstDash val="solid"/>
            <a:round/>
            <a:headEnd type="triangle"/>
            <a:tailEnd type="none"/>
          </a:ln>
          <a:effectLst/>
        </p:spPr>
      </p:cxnSp>
      <p:cxnSp>
        <p:nvCxnSpPr>
          <p:cNvPr id="21" name="연결선: 구부러짐 20">
            <a:extLst>
              <a:ext uri="{FF2B5EF4-FFF2-40B4-BE49-F238E27FC236}">
                <a16:creationId xmlns:a16="http://schemas.microsoft.com/office/drawing/2014/main" id="{2BC43CF4-7EF9-9FC7-48B3-B8AEB19C60F6}"/>
              </a:ext>
            </a:extLst>
          </p:cNvPr>
          <p:cNvCxnSpPr>
            <a:cxnSpLocks/>
            <a:stCxn id="14" idx="3"/>
            <a:endCxn id="57" idx="3"/>
          </p:cNvCxnSpPr>
          <p:nvPr/>
        </p:nvCxnSpPr>
        <p:spPr bwMode="auto">
          <a:xfrm rot="10800000" flipV="1">
            <a:off x="8011947" y="5321643"/>
            <a:ext cx="931659" cy="236856"/>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22" name="Google Shape;1063;p234">
            <a:extLst>
              <a:ext uri="{FF2B5EF4-FFF2-40B4-BE49-F238E27FC236}">
                <a16:creationId xmlns:a16="http://schemas.microsoft.com/office/drawing/2014/main" id="{069C2508-AFEA-1FAC-E5B9-193B28D539FF}"/>
              </a:ext>
            </a:extLst>
          </p:cNvPr>
          <p:cNvSpPr/>
          <p:nvPr/>
        </p:nvSpPr>
        <p:spPr>
          <a:xfrm>
            <a:off x="3294732" y="5397434"/>
            <a:ext cx="1376083" cy="497326"/>
          </a:xfrm>
          <a:prstGeom prst="roundRect">
            <a:avLst>
              <a:gd name="adj" fmla="val 11845"/>
            </a:avLst>
          </a:prstGeom>
          <a:solidFill>
            <a:srgbClr val="00CC99">
              <a:lumMod val="20000"/>
              <a:lumOff val="80000"/>
            </a:srgbClr>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i="0" u="none" strike="noStrike" kern="1200" cap="none" spc="0" normalizeH="0" baseline="0" noProof="0" dirty="0">
                <a:ln>
                  <a:noFill/>
                </a:ln>
                <a:solidFill>
                  <a:srgbClr val="000000"/>
                </a:solidFill>
                <a:effectLst/>
                <a:uLnTx/>
                <a:uFillTx/>
                <a:latin typeface="Arial"/>
                <a:ea typeface="Arial"/>
                <a:cs typeface="Arial"/>
                <a:sym typeface="Arial"/>
              </a:rPr>
              <a:t>Ref &amp; Meta Data </a:t>
            </a:r>
          </a:p>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800" i="0" u="none" strike="noStrike" kern="1200" cap="none" spc="0" normalizeH="0" baseline="0" noProof="0" dirty="0">
                <a:ln>
                  <a:noFill/>
                </a:ln>
                <a:solidFill>
                  <a:srgbClr val="000000"/>
                </a:solidFill>
                <a:effectLst/>
                <a:uLnTx/>
                <a:uFillTx/>
                <a:latin typeface="Arial"/>
                <a:ea typeface="Arial"/>
                <a:cs typeface="Arial"/>
                <a:sym typeface="Arial"/>
              </a:rPr>
              <a:t>Artifact Repository</a:t>
            </a:r>
            <a:endParaRPr kumimoji="1" sz="80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23" name="직사각형 22">
            <a:extLst>
              <a:ext uri="{FF2B5EF4-FFF2-40B4-BE49-F238E27FC236}">
                <a16:creationId xmlns:a16="http://schemas.microsoft.com/office/drawing/2014/main" id="{9EDE441B-0D32-3EE8-28EC-BE52D8946BC3}"/>
              </a:ext>
            </a:extLst>
          </p:cNvPr>
          <p:cNvSpPr/>
          <p:nvPr/>
        </p:nvSpPr>
        <p:spPr>
          <a:xfrm>
            <a:off x="3300572" y="4762557"/>
            <a:ext cx="1376083"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rPr>
              <a:t>Meta Data Manager</a:t>
            </a:r>
          </a:p>
        </p:txBody>
      </p:sp>
      <p:sp>
        <p:nvSpPr>
          <p:cNvPr id="24" name="화살표: 위쪽/아래쪽 23">
            <a:extLst>
              <a:ext uri="{FF2B5EF4-FFF2-40B4-BE49-F238E27FC236}">
                <a16:creationId xmlns:a16="http://schemas.microsoft.com/office/drawing/2014/main" id="{73F48EE1-7610-1EA2-A570-A13518E1E28F}"/>
              </a:ext>
            </a:extLst>
          </p:cNvPr>
          <p:cNvSpPr/>
          <p:nvPr/>
        </p:nvSpPr>
        <p:spPr>
          <a:xfrm>
            <a:off x="3950183" y="5095268"/>
            <a:ext cx="118893" cy="390928"/>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25" name="화살표: 위쪽/아래쪽 24">
            <a:extLst>
              <a:ext uri="{FF2B5EF4-FFF2-40B4-BE49-F238E27FC236}">
                <a16:creationId xmlns:a16="http://schemas.microsoft.com/office/drawing/2014/main" id="{1DD23283-0B46-2A33-C75B-2908EBB5CBD2}"/>
              </a:ext>
            </a:extLst>
          </p:cNvPr>
          <p:cNvSpPr/>
          <p:nvPr/>
        </p:nvSpPr>
        <p:spPr>
          <a:xfrm rot="5400000">
            <a:off x="4772666" y="4736266"/>
            <a:ext cx="124617" cy="479879"/>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26" name="직사각형 25">
            <a:extLst>
              <a:ext uri="{FF2B5EF4-FFF2-40B4-BE49-F238E27FC236}">
                <a16:creationId xmlns:a16="http://schemas.microsoft.com/office/drawing/2014/main" id="{91A6169E-70F4-090A-CF80-1F461A07B470}"/>
              </a:ext>
            </a:extLst>
          </p:cNvPr>
          <p:cNvSpPr/>
          <p:nvPr/>
        </p:nvSpPr>
        <p:spPr>
          <a:xfrm>
            <a:off x="3300572" y="4183699"/>
            <a:ext cx="1370243" cy="423555"/>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1050" i="0" u="none" strike="noStrike" kern="1200" cap="none" spc="0" normalizeH="0" baseline="0" noProof="0" dirty="0">
                <a:ln>
                  <a:noFill/>
                </a:ln>
                <a:solidFill>
                  <a:srgbClr val="000000"/>
                </a:solidFill>
                <a:effectLst/>
                <a:uLnTx/>
                <a:uFillTx/>
                <a:latin typeface="Arial"/>
                <a:ea typeface="맑은 고딕" pitchFamily="50" charset="-127"/>
                <a:cs typeface="Arial"/>
              </a:rPr>
              <a:t>Business Process</a:t>
            </a:r>
            <a:endParaRPr kumimoji="1" lang="ko-KR" altLang="en-US" sz="105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27" name="화살표: 위쪽/아래쪽 26">
            <a:extLst>
              <a:ext uri="{FF2B5EF4-FFF2-40B4-BE49-F238E27FC236}">
                <a16:creationId xmlns:a16="http://schemas.microsoft.com/office/drawing/2014/main" id="{FF026394-0509-625F-7330-ED07D8E5A6DD}"/>
              </a:ext>
            </a:extLst>
          </p:cNvPr>
          <p:cNvSpPr/>
          <p:nvPr/>
        </p:nvSpPr>
        <p:spPr>
          <a:xfrm rot="5400000">
            <a:off x="4772666" y="4151929"/>
            <a:ext cx="124617" cy="479879"/>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28" name="Google Shape;1057;p234">
            <a:extLst>
              <a:ext uri="{FF2B5EF4-FFF2-40B4-BE49-F238E27FC236}">
                <a16:creationId xmlns:a16="http://schemas.microsoft.com/office/drawing/2014/main" id="{748A42CF-0AB7-9423-B155-FABBA34700D6}"/>
              </a:ext>
            </a:extLst>
          </p:cNvPr>
          <p:cNvSpPr/>
          <p:nvPr/>
        </p:nvSpPr>
        <p:spPr>
          <a:xfrm>
            <a:off x="1576738" y="4101675"/>
            <a:ext cx="568839" cy="176923"/>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400" b="1" dirty="0">
                <a:solidFill>
                  <a:schemeClr val="bg1"/>
                </a:solidFill>
                <a:latin typeface="Arial"/>
                <a:ea typeface="Arial"/>
                <a:cs typeface="Arial"/>
                <a:sym typeface="Arial"/>
              </a:rPr>
              <a:t>EQP1-EVT MSG</a:t>
            </a:r>
            <a:endParaRPr sz="400" b="1" dirty="0">
              <a:solidFill>
                <a:schemeClr val="bg1"/>
              </a:solidFill>
              <a:latin typeface="Arial"/>
              <a:ea typeface="Arial"/>
              <a:cs typeface="Arial"/>
              <a:sym typeface="Arial"/>
            </a:endParaRPr>
          </a:p>
        </p:txBody>
      </p:sp>
      <p:sp>
        <p:nvSpPr>
          <p:cNvPr id="29" name="직사각형 28">
            <a:extLst>
              <a:ext uri="{FF2B5EF4-FFF2-40B4-BE49-F238E27FC236}">
                <a16:creationId xmlns:a16="http://schemas.microsoft.com/office/drawing/2014/main" id="{90701B92-E667-5DB8-3F43-A77934B4796A}"/>
              </a:ext>
            </a:extLst>
          </p:cNvPr>
          <p:cNvSpPr/>
          <p:nvPr/>
        </p:nvSpPr>
        <p:spPr>
          <a:xfrm>
            <a:off x="1796330" y="4188675"/>
            <a:ext cx="1175924" cy="423555"/>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Arial"/>
                <a:ea typeface="맑은 고딕" pitchFamily="50" charset="-127"/>
                <a:cs typeface="Arial"/>
              </a:rPr>
              <a:t>Message Receiver</a:t>
            </a:r>
            <a:endParaRPr kumimoji="1" lang="ko-KR" altLang="en-US" sz="90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grpSp>
        <p:nvGrpSpPr>
          <p:cNvPr id="30" name="그룹 29">
            <a:extLst>
              <a:ext uri="{FF2B5EF4-FFF2-40B4-BE49-F238E27FC236}">
                <a16:creationId xmlns:a16="http://schemas.microsoft.com/office/drawing/2014/main" id="{00E3346B-7988-AFBB-E153-2D925537BAD1}"/>
              </a:ext>
            </a:extLst>
          </p:cNvPr>
          <p:cNvGrpSpPr/>
          <p:nvPr/>
        </p:nvGrpSpPr>
        <p:grpSpPr>
          <a:xfrm>
            <a:off x="621325" y="4006583"/>
            <a:ext cx="732103" cy="785989"/>
            <a:chOff x="5815061" y="2499220"/>
            <a:chExt cx="732103" cy="785989"/>
          </a:xfrm>
        </p:grpSpPr>
        <p:sp>
          <p:nvSpPr>
            <p:cNvPr id="31" name="원통형 30">
              <a:extLst>
                <a:ext uri="{FF2B5EF4-FFF2-40B4-BE49-F238E27FC236}">
                  <a16:creationId xmlns:a16="http://schemas.microsoft.com/office/drawing/2014/main" id="{874EC2CA-FA39-B9BE-F1C3-36B4B78AAE49}"/>
                </a:ext>
              </a:extLst>
            </p:cNvPr>
            <p:cNvSpPr/>
            <p:nvPr/>
          </p:nvSpPr>
          <p:spPr bwMode="auto">
            <a:xfrm rot="5400000">
              <a:off x="5788118" y="2526163"/>
              <a:ext cx="785989" cy="732103"/>
            </a:xfrm>
            <a:prstGeom prst="can">
              <a:avLst/>
            </a:prstGeom>
            <a:solidFill>
              <a:schemeClr val="accent4">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32" name="TextBox 31">
              <a:extLst>
                <a:ext uri="{FF2B5EF4-FFF2-40B4-BE49-F238E27FC236}">
                  <a16:creationId xmlns:a16="http://schemas.microsoft.com/office/drawing/2014/main" id="{C55C1833-36F0-C8EF-05D7-ADF0F9F1B900}"/>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sp>
        <p:nvSpPr>
          <p:cNvPr id="49" name="내용 개체 틀 3">
            <a:extLst>
              <a:ext uri="{FF2B5EF4-FFF2-40B4-BE49-F238E27FC236}">
                <a16:creationId xmlns:a16="http://schemas.microsoft.com/office/drawing/2014/main" id="{6E914D7B-EB4D-EC64-69F4-C58FC7FD06B4}"/>
              </a:ext>
            </a:extLst>
          </p:cNvPr>
          <p:cNvSpPr txBox="1">
            <a:spLocks/>
          </p:cNvSpPr>
          <p:nvPr/>
        </p:nvSpPr>
        <p:spPr bwMode="auto">
          <a:xfrm>
            <a:off x="55302" y="6281629"/>
            <a:ext cx="10223031" cy="533629"/>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000" i="1" u="sng" dirty="0">
                <a:solidFill>
                  <a:srgbClr val="0070C0"/>
                </a:solidFill>
                <a:latin typeface="맑은 고딕" panose="020B0503020000020004" pitchFamily="50" charset="-127"/>
                <a:ea typeface="맑은 고딕" panose="020B0503020000020004" pitchFamily="50" charset="-127"/>
                <a:cs typeface="Arial" charset="0"/>
              </a:rPr>
              <a:t>※ </a:t>
            </a:r>
            <a:r>
              <a:rPr lang="ko-KR" altLang="en-US" sz="1000" i="1" u="sng" dirty="0">
                <a:solidFill>
                  <a:srgbClr val="0070C0"/>
                </a:solidFill>
                <a:latin typeface="맑은 고딕" panose="020B0503020000020004" pitchFamily="50" charset="-127"/>
                <a:ea typeface="맑은 고딕" panose="020B0503020000020004" pitchFamily="50" charset="-127"/>
                <a:cs typeface="Arial" charset="0"/>
              </a:rPr>
              <a:t>메시지 라우터에서 </a:t>
            </a:r>
            <a:r>
              <a:rPr lang="en-US" altLang="ko-KR" sz="1000" i="1" u="sng" dirty="0">
                <a:solidFill>
                  <a:srgbClr val="0070C0"/>
                </a:solidFill>
                <a:latin typeface="맑은 고딕" panose="020B0503020000020004" pitchFamily="50" charset="-127"/>
                <a:ea typeface="맑은 고딕" panose="020B0503020000020004" pitchFamily="50" charset="-127"/>
                <a:cs typeface="Arial" charset="0"/>
              </a:rPr>
              <a:t>EMS</a:t>
            </a:r>
            <a:r>
              <a:rPr lang="ko-KR" altLang="en-US" sz="1000" i="1" u="sng" dirty="0">
                <a:solidFill>
                  <a:srgbClr val="0070C0"/>
                </a:solidFill>
                <a:latin typeface="맑은 고딕" panose="020B0503020000020004" pitchFamily="50" charset="-127"/>
                <a:ea typeface="맑은 고딕" panose="020B0503020000020004" pitchFamily="50" charset="-127"/>
                <a:cs typeface="Arial" charset="0"/>
              </a:rPr>
              <a:t>만이 순차 보장 요건을 충족하며</a:t>
            </a:r>
            <a:r>
              <a:rPr lang="en-US" altLang="ko-KR" sz="1000" i="1" u="sng" dirty="0">
                <a:solidFill>
                  <a:srgbClr val="0070C0"/>
                </a:solidFill>
                <a:latin typeface="맑은 고딕" panose="020B0503020000020004" pitchFamily="50" charset="-127"/>
                <a:ea typeface="맑은 고딕" panose="020B0503020000020004" pitchFamily="50" charset="-127"/>
                <a:cs typeface="Arial" charset="0"/>
              </a:rPr>
              <a:t>,  KAFKA</a:t>
            </a:r>
            <a:r>
              <a:rPr lang="ko-KR" altLang="en-US" sz="1000" i="1" u="sng" dirty="0">
                <a:solidFill>
                  <a:srgbClr val="0070C0"/>
                </a:solidFill>
                <a:latin typeface="맑은 고딕" panose="020B0503020000020004" pitchFamily="50" charset="-127"/>
                <a:ea typeface="맑은 고딕" panose="020B0503020000020004" pitchFamily="50" charset="-127"/>
                <a:cs typeface="Arial" charset="0"/>
              </a:rPr>
              <a:t>와 </a:t>
            </a:r>
            <a:r>
              <a:rPr lang="en-US" altLang="ko-KR" sz="1000" i="1" u="sng" dirty="0">
                <a:solidFill>
                  <a:srgbClr val="0070C0"/>
                </a:solidFill>
                <a:latin typeface="맑은 고딕" panose="020B0503020000020004" pitchFamily="50" charset="-127"/>
                <a:ea typeface="맑은 고딕" panose="020B0503020000020004" pitchFamily="50" charset="-127"/>
                <a:cs typeface="Arial" charset="0"/>
              </a:rPr>
              <a:t>FTL</a:t>
            </a:r>
            <a:r>
              <a:rPr lang="ko-KR" altLang="en-US" sz="1000" i="1" u="sng" dirty="0">
                <a:solidFill>
                  <a:srgbClr val="0070C0"/>
                </a:solidFill>
                <a:latin typeface="맑은 고딕" panose="020B0503020000020004" pitchFamily="50" charset="-127"/>
                <a:ea typeface="맑은 고딕" panose="020B0503020000020004" pitchFamily="50" charset="-127"/>
                <a:cs typeface="Arial" charset="0"/>
              </a:rPr>
              <a:t>의 경우 준실시간 요건으로 </a:t>
            </a:r>
            <a:r>
              <a:rPr lang="en-US" altLang="ko-KR" sz="1000" i="1" u="sng" dirty="0">
                <a:solidFill>
                  <a:srgbClr val="0070C0"/>
                </a:solidFill>
                <a:latin typeface="맑은 고딕" panose="020B0503020000020004" pitchFamily="50" charset="-127"/>
                <a:ea typeface="맑은 고딕" panose="020B0503020000020004" pitchFamily="50" charset="-127"/>
                <a:cs typeface="Arial" charset="0"/>
              </a:rPr>
              <a:t>1:N Pub/Sub </a:t>
            </a:r>
            <a:r>
              <a:rPr lang="ko-KR" altLang="en-US" sz="1000" i="1" u="sng" dirty="0">
                <a:solidFill>
                  <a:srgbClr val="0070C0"/>
                </a:solidFill>
                <a:latin typeface="맑은 고딕" panose="020B0503020000020004" pitchFamily="50" charset="-127"/>
                <a:ea typeface="맑은 고딕" panose="020B0503020000020004" pitchFamily="50" charset="-127"/>
                <a:cs typeface="Arial" charset="0"/>
              </a:rPr>
              <a:t>전달 시 사용</a:t>
            </a:r>
            <a:endParaRPr lang="en-US" altLang="ko-KR" sz="1000" i="1" u="sng" dirty="0">
              <a:solidFill>
                <a:srgbClr val="0070C0"/>
              </a:solidFill>
              <a:latin typeface="맑은 고딕" panose="020B0503020000020004" pitchFamily="50" charset="-127"/>
              <a:ea typeface="맑은 고딕" panose="020B0503020000020004" pitchFamily="50" charset="-127"/>
              <a:cs typeface="Arial" charset="0"/>
            </a:endParaRPr>
          </a:p>
          <a:p>
            <a:pPr algn="just" eaLnBrk="0">
              <a:spcAft>
                <a:spcPts val="600"/>
              </a:spcAft>
              <a:buClr>
                <a:srgbClr val="DE0000"/>
              </a:buClr>
            </a:pPr>
            <a:r>
              <a:rPr lang="en-US" altLang="ko-KR" sz="1000" i="1" dirty="0">
                <a:solidFill>
                  <a:srgbClr val="0070C0"/>
                </a:solidFill>
                <a:latin typeface="맑은 고딕" panose="020B0503020000020004" pitchFamily="50" charset="-127"/>
                <a:ea typeface="맑은 고딕" panose="020B0503020000020004" pitchFamily="50" charset="-127"/>
                <a:cs typeface="Arial" charset="0"/>
              </a:rPr>
              <a:t>   </a:t>
            </a:r>
            <a:r>
              <a:rPr lang="en-US" altLang="ko-KR" sz="1000" i="1" u="sng" dirty="0">
                <a:solidFill>
                  <a:srgbClr val="0070C0"/>
                </a:solidFill>
                <a:latin typeface="맑은 고딕" panose="020B0503020000020004" pitchFamily="50" charset="-127"/>
                <a:ea typeface="맑은 고딕" panose="020B0503020000020004" pitchFamily="50" charset="-127"/>
                <a:cs typeface="Arial" charset="0"/>
              </a:rPr>
              <a:t>KAFKA</a:t>
            </a:r>
            <a:r>
              <a:rPr lang="ko-KR" altLang="en-US" sz="1000" i="1" u="sng" dirty="0">
                <a:solidFill>
                  <a:srgbClr val="0070C0"/>
                </a:solidFill>
                <a:latin typeface="맑은 고딕" panose="020B0503020000020004" pitchFamily="50" charset="-127"/>
                <a:ea typeface="맑은 고딕" panose="020B0503020000020004" pitchFamily="50" charset="-127"/>
                <a:cs typeface="Arial" charset="0"/>
              </a:rPr>
              <a:t>는 고객사 요청에 의해서만 사용하며</a:t>
            </a:r>
            <a:r>
              <a:rPr lang="en-US" altLang="ko-KR" sz="1000" i="1" u="sng" dirty="0">
                <a:solidFill>
                  <a:srgbClr val="0070C0"/>
                </a:solidFill>
                <a:latin typeface="맑은 고딕" panose="020B0503020000020004" pitchFamily="50" charset="-127"/>
                <a:ea typeface="맑은 고딕" panose="020B0503020000020004" pitchFamily="50" charset="-127"/>
                <a:cs typeface="Arial" charset="0"/>
              </a:rPr>
              <a:t>, </a:t>
            </a:r>
            <a:r>
              <a:rPr lang="ko-KR" altLang="en-US" sz="1000" i="1" u="sng" dirty="0" err="1">
                <a:solidFill>
                  <a:srgbClr val="0070C0"/>
                </a:solidFill>
                <a:latin typeface="맑은 고딕" panose="020B0503020000020004" pitchFamily="50" charset="-127"/>
                <a:ea typeface="맑은 고딕" panose="020B0503020000020004" pitchFamily="50" charset="-127"/>
                <a:cs typeface="Arial" charset="0"/>
              </a:rPr>
              <a:t>팁코</a:t>
            </a:r>
            <a:r>
              <a:rPr lang="ko-KR" altLang="en-US" sz="1000" i="1" u="sng" dirty="0">
                <a:solidFill>
                  <a:srgbClr val="0070C0"/>
                </a:solidFill>
                <a:latin typeface="맑은 고딕" panose="020B0503020000020004" pitchFamily="50" charset="-127"/>
                <a:ea typeface="맑은 고딕" panose="020B0503020000020004" pitchFamily="50" charset="-127"/>
                <a:cs typeface="Arial" charset="0"/>
              </a:rPr>
              <a:t> </a:t>
            </a:r>
            <a:r>
              <a:rPr lang="ko-KR" altLang="en-US" sz="1000" i="1" u="sng" dirty="0" err="1">
                <a:solidFill>
                  <a:srgbClr val="0070C0"/>
                </a:solidFill>
                <a:latin typeface="맑은 고딕" panose="020B0503020000020004" pitchFamily="50" charset="-127"/>
                <a:ea typeface="맑은 고딕" panose="020B0503020000020004" pitchFamily="50" charset="-127"/>
                <a:cs typeface="Arial" charset="0"/>
              </a:rPr>
              <a:t>메세징</a:t>
            </a:r>
            <a:r>
              <a:rPr lang="ko-KR" altLang="en-US" sz="1000" i="1" u="sng" dirty="0">
                <a:solidFill>
                  <a:srgbClr val="0070C0"/>
                </a:solidFill>
                <a:latin typeface="맑은 고딕" panose="020B0503020000020004" pitchFamily="50" charset="-127"/>
                <a:ea typeface="맑은 고딕" panose="020B0503020000020004" pitchFamily="50" charset="-127"/>
                <a:cs typeface="Arial" charset="0"/>
              </a:rPr>
              <a:t> 서비스 계약한 경우에 한해서 기술 지원한다</a:t>
            </a:r>
            <a:r>
              <a:rPr lang="en-US" altLang="ko-KR" sz="1000" i="1" u="sng" dirty="0">
                <a:solidFill>
                  <a:srgbClr val="0070C0"/>
                </a:solidFill>
                <a:latin typeface="맑은 고딕" panose="020B0503020000020004" pitchFamily="50" charset="-127"/>
                <a:ea typeface="맑은 고딕" panose="020B0503020000020004" pitchFamily="50" charset="-127"/>
                <a:cs typeface="Arial" charset="0"/>
              </a:rPr>
              <a:t>. </a:t>
            </a:r>
          </a:p>
        </p:txBody>
      </p:sp>
      <p:sp>
        <p:nvSpPr>
          <p:cNvPr id="50" name="화살표: 위쪽/아래쪽 49">
            <a:extLst>
              <a:ext uri="{FF2B5EF4-FFF2-40B4-BE49-F238E27FC236}">
                <a16:creationId xmlns:a16="http://schemas.microsoft.com/office/drawing/2014/main" id="{95DEC5D2-A50C-2E48-6F50-AA2BC8DC6847}"/>
              </a:ext>
            </a:extLst>
          </p:cNvPr>
          <p:cNvSpPr/>
          <p:nvPr/>
        </p:nvSpPr>
        <p:spPr>
          <a:xfrm rot="5400000">
            <a:off x="1506304" y="4118932"/>
            <a:ext cx="149448" cy="577916"/>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51" name="화살표: 위쪽/아래쪽 50">
            <a:extLst>
              <a:ext uri="{FF2B5EF4-FFF2-40B4-BE49-F238E27FC236}">
                <a16:creationId xmlns:a16="http://schemas.microsoft.com/office/drawing/2014/main" id="{AE2B598F-54BF-9AD0-39AA-ADA85C464DBA}"/>
              </a:ext>
            </a:extLst>
          </p:cNvPr>
          <p:cNvSpPr/>
          <p:nvPr/>
        </p:nvSpPr>
        <p:spPr>
          <a:xfrm rot="5400000">
            <a:off x="3075364" y="4156766"/>
            <a:ext cx="124617" cy="479879"/>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cxnSp>
        <p:nvCxnSpPr>
          <p:cNvPr id="54" name="연결선: 구부러짐 53">
            <a:extLst>
              <a:ext uri="{FF2B5EF4-FFF2-40B4-BE49-F238E27FC236}">
                <a16:creationId xmlns:a16="http://schemas.microsoft.com/office/drawing/2014/main" id="{B0773C72-B0FA-5CB2-206D-E2C5586C2F4E}"/>
              </a:ext>
            </a:extLst>
          </p:cNvPr>
          <p:cNvCxnSpPr>
            <a:cxnSpLocks/>
            <a:stCxn id="87" idx="1"/>
            <a:endCxn id="52" idx="3"/>
          </p:cNvCxnSpPr>
          <p:nvPr/>
        </p:nvCxnSpPr>
        <p:spPr bwMode="auto">
          <a:xfrm rot="10800000" flipV="1">
            <a:off x="8012630" y="3272516"/>
            <a:ext cx="985157" cy="1807161"/>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68" name="사각형: 둥근 모서리 67">
            <a:extLst>
              <a:ext uri="{FF2B5EF4-FFF2-40B4-BE49-F238E27FC236}">
                <a16:creationId xmlns:a16="http://schemas.microsoft.com/office/drawing/2014/main" id="{19846CF3-E010-C7F1-C916-0B2763D78EBB}"/>
              </a:ext>
            </a:extLst>
          </p:cNvPr>
          <p:cNvSpPr/>
          <p:nvPr/>
        </p:nvSpPr>
        <p:spPr>
          <a:xfrm>
            <a:off x="6640537" y="3139112"/>
            <a:ext cx="1427870" cy="992475"/>
          </a:xfrm>
          <a:prstGeom prst="roundRect">
            <a:avLst>
              <a:gd name="adj" fmla="val 5594"/>
            </a:avLst>
          </a:prstGeom>
          <a:solidFill>
            <a:srgbClr val="00B0F0">
              <a:alpha val="4000"/>
            </a:srgbClr>
          </a:solidFill>
          <a:ln w="9525" cap="flat">
            <a:solidFill>
              <a:schemeClr val="tx1"/>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ko-KR" sz="1000" dirty="0">
                <a:latin typeface="맑은 고딕" panose="020B0503020000020004" pitchFamily="50" charset="-127"/>
                <a:ea typeface="맑은 고딕" panose="020B0503020000020004" pitchFamily="50" charset="-127"/>
              </a:rPr>
              <a:t>Session Manager</a:t>
            </a:r>
            <a:endParaRPr lang="ko-KR" altLang="en-US" sz="1000" dirty="0">
              <a:latin typeface="맑은 고딕" panose="020B0503020000020004" pitchFamily="50" charset="-127"/>
              <a:ea typeface="맑은 고딕" panose="020B0503020000020004" pitchFamily="50" charset="-127"/>
            </a:endParaRPr>
          </a:p>
        </p:txBody>
      </p:sp>
      <p:sp>
        <p:nvSpPr>
          <p:cNvPr id="69" name="Google Shape;1057;p234">
            <a:extLst>
              <a:ext uri="{FF2B5EF4-FFF2-40B4-BE49-F238E27FC236}">
                <a16:creationId xmlns:a16="http://schemas.microsoft.com/office/drawing/2014/main" id="{0C9A97A3-DD75-7E95-D720-A6BAC7256B2C}"/>
              </a:ext>
            </a:extLst>
          </p:cNvPr>
          <p:cNvSpPr/>
          <p:nvPr/>
        </p:nvSpPr>
        <p:spPr>
          <a:xfrm>
            <a:off x="6757967" y="3876993"/>
            <a:ext cx="1197503" cy="1446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err="1">
                <a:solidFill>
                  <a:schemeClr val="dk1"/>
                </a:solidFill>
                <a:latin typeface="Arial"/>
                <a:ea typeface="Arial"/>
                <a:cs typeface="Arial"/>
                <a:sym typeface="Arial"/>
              </a:rPr>
              <a:t>EQP.N.session</a:t>
            </a:r>
            <a:endParaRPr sz="800" dirty="0">
              <a:solidFill>
                <a:schemeClr val="dk1"/>
              </a:solidFill>
              <a:latin typeface="Arial"/>
              <a:ea typeface="Arial"/>
              <a:cs typeface="Arial"/>
              <a:sym typeface="Arial"/>
            </a:endParaRPr>
          </a:p>
        </p:txBody>
      </p:sp>
      <p:sp>
        <p:nvSpPr>
          <p:cNvPr id="70" name="Google Shape;1057;p234">
            <a:extLst>
              <a:ext uri="{FF2B5EF4-FFF2-40B4-BE49-F238E27FC236}">
                <a16:creationId xmlns:a16="http://schemas.microsoft.com/office/drawing/2014/main" id="{381ED351-99DA-A633-A82F-2C34B48844BA}"/>
              </a:ext>
            </a:extLst>
          </p:cNvPr>
          <p:cNvSpPr/>
          <p:nvPr/>
        </p:nvSpPr>
        <p:spPr>
          <a:xfrm>
            <a:off x="6757967" y="3652428"/>
            <a:ext cx="1197503" cy="1446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EQP.2 session</a:t>
            </a:r>
            <a:endParaRPr sz="800" dirty="0">
              <a:solidFill>
                <a:schemeClr val="dk1"/>
              </a:solidFill>
              <a:latin typeface="Arial"/>
              <a:ea typeface="Arial"/>
              <a:cs typeface="Arial"/>
              <a:sym typeface="Arial"/>
            </a:endParaRPr>
          </a:p>
        </p:txBody>
      </p:sp>
      <p:sp>
        <p:nvSpPr>
          <p:cNvPr id="71" name="Google Shape;1057;p234">
            <a:extLst>
              <a:ext uri="{FF2B5EF4-FFF2-40B4-BE49-F238E27FC236}">
                <a16:creationId xmlns:a16="http://schemas.microsoft.com/office/drawing/2014/main" id="{239BE1CF-1F5B-39BE-752B-D1099C77CDC7}"/>
              </a:ext>
            </a:extLst>
          </p:cNvPr>
          <p:cNvSpPr/>
          <p:nvPr/>
        </p:nvSpPr>
        <p:spPr>
          <a:xfrm>
            <a:off x="6757967" y="3427863"/>
            <a:ext cx="1197503" cy="1446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EQP.1 session</a:t>
            </a:r>
            <a:endParaRPr sz="800" dirty="0">
              <a:solidFill>
                <a:schemeClr val="dk1"/>
              </a:solidFill>
              <a:latin typeface="Arial"/>
              <a:ea typeface="Arial"/>
              <a:cs typeface="Arial"/>
              <a:sym typeface="Arial"/>
            </a:endParaRPr>
          </a:p>
        </p:txBody>
      </p:sp>
      <p:sp>
        <p:nvSpPr>
          <p:cNvPr id="75" name="사각형: 둥근 모서리 74">
            <a:extLst>
              <a:ext uri="{FF2B5EF4-FFF2-40B4-BE49-F238E27FC236}">
                <a16:creationId xmlns:a16="http://schemas.microsoft.com/office/drawing/2014/main" id="{51464B68-602A-65CB-E4A4-F6C0AEE6E38B}"/>
              </a:ext>
            </a:extLst>
          </p:cNvPr>
          <p:cNvSpPr/>
          <p:nvPr/>
        </p:nvSpPr>
        <p:spPr>
          <a:xfrm>
            <a:off x="6640537" y="4399093"/>
            <a:ext cx="1427870" cy="1370858"/>
          </a:xfrm>
          <a:prstGeom prst="roundRect">
            <a:avLst>
              <a:gd name="adj" fmla="val 5594"/>
            </a:avLst>
          </a:prstGeom>
          <a:solidFill>
            <a:srgbClr val="FFC000">
              <a:alpha val="4000"/>
            </a:srgbClr>
          </a:solidFill>
          <a:ln w="9525" cap="flat">
            <a:solidFill>
              <a:schemeClr val="tx1"/>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ko-KR" sz="1000" dirty="0">
                <a:latin typeface="맑은 고딕" panose="020B0503020000020004" pitchFamily="50" charset="-127"/>
                <a:ea typeface="맑은 고딕" panose="020B0503020000020004" pitchFamily="50" charset="-127"/>
              </a:rPr>
              <a:t>EQP.1.session Object</a:t>
            </a:r>
            <a:endParaRPr lang="ko-KR" altLang="en-US" sz="1000" dirty="0">
              <a:latin typeface="맑은 고딕" panose="020B0503020000020004" pitchFamily="50" charset="-127"/>
              <a:ea typeface="맑은 고딕" panose="020B0503020000020004" pitchFamily="50" charset="-127"/>
            </a:endParaRPr>
          </a:p>
        </p:txBody>
      </p:sp>
      <p:sp>
        <p:nvSpPr>
          <p:cNvPr id="52" name="Google Shape;1057;p234">
            <a:extLst>
              <a:ext uri="{FF2B5EF4-FFF2-40B4-BE49-F238E27FC236}">
                <a16:creationId xmlns:a16="http://schemas.microsoft.com/office/drawing/2014/main" id="{7B6BC43C-67BA-182C-DC34-30D51619632F}"/>
              </a:ext>
            </a:extLst>
          </p:cNvPr>
          <p:cNvSpPr/>
          <p:nvPr/>
        </p:nvSpPr>
        <p:spPr>
          <a:xfrm>
            <a:off x="6713203" y="5007375"/>
            <a:ext cx="1299426" cy="14460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Clr>
                <a:srgbClr val="000000"/>
              </a:buClr>
              <a:buSzPts val="1600"/>
            </a:pPr>
            <a:r>
              <a:rPr lang="en-US" sz="800" dirty="0" err="1">
                <a:solidFill>
                  <a:schemeClr val="dk1"/>
                </a:solidFill>
                <a:latin typeface="Arial"/>
                <a:ea typeface="Arial"/>
                <a:cs typeface="Arial"/>
                <a:sym typeface="Arial"/>
              </a:rPr>
              <a:t>ems.session.send</a:t>
            </a:r>
            <a:endParaRPr sz="800" dirty="0">
              <a:solidFill>
                <a:schemeClr val="dk1"/>
              </a:solidFill>
              <a:latin typeface="Arial"/>
              <a:ea typeface="Arial"/>
              <a:cs typeface="Arial"/>
              <a:sym typeface="Arial"/>
            </a:endParaRPr>
          </a:p>
        </p:txBody>
      </p:sp>
      <p:sp>
        <p:nvSpPr>
          <p:cNvPr id="55" name="Google Shape;1057;p234">
            <a:extLst>
              <a:ext uri="{FF2B5EF4-FFF2-40B4-BE49-F238E27FC236}">
                <a16:creationId xmlns:a16="http://schemas.microsoft.com/office/drawing/2014/main" id="{F93AF190-1F48-AC8A-6FDB-9DCBACD75F3B}"/>
              </a:ext>
            </a:extLst>
          </p:cNvPr>
          <p:cNvSpPr/>
          <p:nvPr/>
        </p:nvSpPr>
        <p:spPr>
          <a:xfrm>
            <a:off x="6713203" y="5248197"/>
            <a:ext cx="1299426" cy="14460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Clr>
                <a:srgbClr val="000000"/>
              </a:buClr>
              <a:buSzPts val="1600"/>
            </a:pPr>
            <a:r>
              <a:rPr lang="en-US" sz="800" dirty="0" err="1">
                <a:solidFill>
                  <a:schemeClr val="dk1"/>
                </a:solidFill>
                <a:latin typeface="Arial"/>
                <a:ea typeface="Arial"/>
                <a:cs typeface="Arial"/>
                <a:sym typeface="Arial"/>
              </a:rPr>
              <a:t>ftl.session.publish</a:t>
            </a:r>
            <a:endParaRPr sz="800" dirty="0">
              <a:solidFill>
                <a:schemeClr val="dk1"/>
              </a:solidFill>
              <a:latin typeface="Arial"/>
              <a:ea typeface="Arial"/>
              <a:cs typeface="Arial"/>
              <a:sym typeface="Arial"/>
            </a:endParaRPr>
          </a:p>
        </p:txBody>
      </p:sp>
      <p:sp>
        <p:nvSpPr>
          <p:cNvPr id="57" name="Google Shape;1057;p234">
            <a:extLst>
              <a:ext uri="{FF2B5EF4-FFF2-40B4-BE49-F238E27FC236}">
                <a16:creationId xmlns:a16="http://schemas.microsoft.com/office/drawing/2014/main" id="{A795D683-059A-9F54-4814-4142A4A05ED5}"/>
              </a:ext>
            </a:extLst>
          </p:cNvPr>
          <p:cNvSpPr/>
          <p:nvPr/>
        </p:nvSpPr>
        <p:spPr>
          <a:xfrm>
            <a:off x="6712520" y="5486196"/>
            <a:ext cx="1299426" cy="14460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Clr>
                <a:srgbClr val="000000"/>
              </a:buClr>
              <a:buSzPts val="1600"/>
            </a:pPr>
            <a:r>
              <a:rPr lang="en-US" sz="800" dirty="0" err="1">
                <a:solidFill>
                  <a:schemeClr val="dk1"/>
                </a:solidFill>
                <a:latin typeface="Arial"/>
                <a:ea typeface="Arial"/>
                <a:cs typeface="Arial"/>
                <a:sym typeface="Arial"/>
              </a:rPr>
              <a:t>kafka.session.produce</a:t>
            </a:r>
            <a:endParaRPr sz="800" dirty="0">
              <a:solidFill>
                <a:schemeClr val="dk1"/>
              </a:solidFill>
              <a:latin typeface="Arial"/>
              <a:ea typeface="Arial"/>
              <a:cs typeface="Arial"/>
              <a:sym typeface="Arial"/>
            </a:endParaRPr>
          </a:p>
        </p:txBody>
      </p:sp>
      <p:sp>
        <p:nvSpPr>
          <p:cNvPr id="84" name="Google Shape;1057;p234">
            <a:extLst>
              <a:ext uri="{FF2B5EF4-FFF2-40B4-BE49-F238E27FC236}">
                <a16:creationId xmlns:a16="http://schemas.microsoft.com/office/drawing/2014/main" id="{42A94FB7-0CB1-2BE9-9A63-447BD3B33CC7}"/>
              </a:ext>
            </a:extLst>
          </p:cNvPr>
          <p:cNvSpPr/>
          <p:nvPr/>
        </p:nvSpPr>
        <p:spPr>
          <a:xfrm>
            <a:off x="10293264" y="3350517"/>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grpSp>
        <p:nvGrpSpPr>
          <p:cNvPr id="85" name="그룹 84">
            <a:extLst>
              <a:ext uri="{FF2B5EF4-FFF2-40B4-BE49-F238E27FC236}">
                <a16:creationId xmlns:a16="http://schemas.microsoft.com/office/drawing/2014/main" id="{BA33C503-8C0E-A218-EB37-95C9BEFDDB3A}"/>
              </a:ext>
            </a:extLst>
          </p:cNvPr>
          <p:cNvGrpSpPr/>
          <p:nvPr/>
        </p:nvGrpSpPr>
        <p:grpSpPr>
          <a:xfrm>
            <a:off x="8997786" y="3195255"/>
            <a:ext cx="588018" cy="154522"/>
            <a:chOff x="5096393" y="3242128"/>
            <a:chExt cx="588018" cy="154522"/>
          </a:xfrm>
        </p:grpSpPr>
        <p:sp>
          <p:nvSpPr>
            <p:cNvPr id="86" name="원통형 85">
              <a:extLst>
                <a:ext uri="{FF2B5EF4-FFF2-40B4-BE49-F238E27FC236}">
                  <a16:creationId xmlns:a16="http://schemas.microsoft.com/office/drawing/2014/main" id="{4D98DB36-342D-43C3-9486-733022B187A2}"/>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87" name="TextBox 86">
              <a:extLst>
                <a:ext uri="{FF2B5EF4-FFF2-40B4-BE49-F238E27FC236}">
                  <a16:creationId xmlns:a16="http://schemas.microsoft.com/office/drawing/2014/main" id="{BB9FD44B-B8D3-67F2-D3CC-138971344D0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cxnSp>
        <p:nvCxnSpPr>
          <p:cNvPr id="88" name="연결선: 구부러짐 87">
            <a:extLst>
              <a:ext uri="{FF2B5EF4-FFF2-40B4-BE49-F238E27FC236}">
                <a16:creationId xmlns:a16="http://schemas.microsoft.com/office/drawing/2014/main" id="{272B0F3E-1FA3-9BC4-F13C-0A82454D201C}"/>
              </a:ext>
            </a:extLst>
          </p:cNvPr>
          <p:cNvCxnSpPr>
            <a:cxnSpLocks/>
            <a:stCxn id="87" idx="3"/>
            <a:endCxn id="84" idx="1"/>
          </p:cNvCxnSpPr>
          <p:nvPr/>
        </p:nvCxnSpPr>
        <p:spPr bwMode="auto">
          <a:xfrm>
            <a:off x="9585804" y="3272517"/>
            <a:ext cx="707460" cy="185448"/>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90" name="Google Shape;1057;p234">
            <a:extLst>
              <a:ext uri="{FF2B5EF4-FFF2-40B4-BE49-F238E27FC236}">
                <a16:creationId xmlns:a16="http://schemas.microsoft.com/office/drawing/2014/main" id="{3958C1BD-D811-36A7-FBF3-A96005DBCF33}"/>
              </a:ext>
            </a:extLst>
          </p:cNvPr>
          <p:cNvSpPr/>
          <p:nvPr/>
        </p:nvSpPr>
        <p:spPr>
          <a:xfrm>
            <a:off x="10293265" y="4254254"/>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ACE-eqp#1</a:t>
            </a:r>
            <a:endParaRPr sz="600" dirty="0">
              <a:solidFill>
                <a:schemeClr val="dk1"/>
              </a:solidFill>
              <a:latin typeface="Arial"/>
              <a:ea typeface="Arial"/>
              <a:cs typeface="Arial"/>
              <a:sym typeface="Arial"/>
            </a:endParaRPr>
          </a:p>
        </p:txBody>
      </p:sp>
      <p:sp>
        <p:nvSpPr>
          <p:cNvPr id="91" name="Google Shape;1057;p234">
            <a:extLst>
              <a:ext uri="{FF2B5EF4-FFF2-40B4-BE49-F238E27FC236}">
                <a16:creationId xmlns:a16="http://schemas.microsoft.com/office/drawing/2014/main" id="{F1B8C281-7B15-9AE5-15DF-C8D56BB30F07}"/>
              </a:ext>
            </a:extLst>
          </p:cNvPr>
          <p:cNvSpPr/>
          <p:nvPr/>
        </p:nvSpPr>
        <p:spPr>
          <a:xfrm>
            <a:off x="10191928" y="3807245"/>
            <a:ext cx="1529849" cy="13507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ACE App Server</a:t>
            </a:r>
            <a:endParaRPr lang="en-US" sz="16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92" name="Google Shape;1057;p234">
            <a:extLst>
              <a:ext uri="{FF2B5EF4-FFF2-40B4-BE49-F238E27FC236}">
                <a16:creationId xmlns:a16="http://schemas.microsoft.com/office/drawing/2014/main" id="{596C9650-BB4E-B955-9678-94C16212B43B}"/>
              </a:ext>
            </a:extLst>
          </p:cNvPr>
          <p:cNvSpPr/>
          <p:nvPr/>
        </p:nvSpPr>
        <p:spPr>
          <a:xfrm>
            <a:off x="10973504" y="4233800"/>
            <a:ext cx="639680" cy="7736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93" name="Google Shape;1057;p234">
            <a:extLst>
              <a:ext uri="{FF2B5EF4-FFF2-40B4-BE49-F238E27FC236}">
                <a16:creationId xmlns:a16="http://schemas.microsoft.com/office/drawing/2014/main" id="{5F7FD890-9536-DF2B-90F3-E80EEBC65473}"/>
              </a:ext>
            </a:extLst>
          </p:cNvPr>
          <p:cNvSpPr/>
          <p:nvPr/>
        </p:nvSpPr>
        <p:spPr>
          <a:xfrm>
            <a:off x="10293264" y="4523413"/>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ACE-eqp#2</a:t>
            </a:r>
            <a:endParaRPr sz="600" dirty="0">
              <a:solidFill>
                <a:schemeClr val="dk1"/>
              </a:solidFill>
              <a:latin typeface="Arial"/>
              <a:ea typeface="Arial"/>
              <a:cs typeface="Arial"/>
              <a:sym typeface="Arial"/>
            </a:endParaRPr>
          </a:p>
        </p:txBody>
      </p:sp>
      <p:sp>
        <p:nvSpPr>
          <p:cNvPr id="94" name="Google Shape;1057;p234">
            <a:extLst>
              <a:ext uri="{FF2B5EF4-FFF2-40B4-BE49-F238E27FC236}">
                <a16:creationId xmlns:a16="http://schemas.microsoft.com/office/drawing/2014/main" id="{E5E6085B-A5F7-3921-BE7F-45E62ADBAABE}"/>
              </a:ext>
            </a:extLst>
          </p:cNvPr>
          <p:cNvSpPr/>
          <p:nvPr/>
        </p:nvSpPr>
        <p:spPr>
          <a:xfrm>
            <a:off x="10293264" y="479257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ACE-eqp#3</a:t>
            </a:r>
            <a:endParaRPr sz="600" dirty="0">
              <a:solidFill>
                <a:schemeClr val="dk1"/>
              </a:solidFill>
              <a:latin typeface="Arial"/>
              <a:ea typeface="Arial"/>
              <a:cs typeface="Arial"/>
              <a:sym typeface="Arial"/>
            </a:endParaRPr>
          </a:p>
        </p:txBody>
      </p:sp>
      <p:cxnSp>
        <p:nvCxnSpPr>
          <p:cNvPr id="95" name="연결선: 구부러짐 94">
            <a:extLst>
              <a:ext uri="{FF2B5EF4-FFF2-40B4-BE49-F238E27FC236}">
                <a16:creationId xmlns:a16="http://schemas.microsoft.com/office/drawing/2014/main" id="{E637A0CC-B56C-3134-5966-C6DD2BFB220A}"/>
              </a:ext>
            </a:extLst>
          </p:cNvPr>
          <p:cNvCxnSpPr>
            <a:cxnSpLocks/>
            <a:stCxn id="11" idx="1"/>
            <a:endCxn id="90" idx="1"/>
          </p:cNvCxnSpPr>
          <p:nvPr/>
        </p:nvCxnSpPr>
        <p:spPr bwMode="auto">
          <a:xfrm flipV="1">
            <a:off x="9677076" y="4361702"/>
            <a:ext cx="616189" cy="4672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96" name="연결선: 구부러짐 95">
            <a:extLst>
              <a:ext uri="{FF2B5EF4-FFF2-40B4-BE49-F238E27FC236}">
                <a16:creationId xmlns:a16="http://schemas.microsoft.com/office/drawing/2014/main" id="{9AD9B4DF-640B-FC1C-8782-EE4EBBC6D9E8}"/>
              </a:ext>
            </a:extLst>
          </p:cNvPr>
          <p:cNvCxnSpPr>
            <a:cxnSpLocks/>
            <a:stCxn id="11" idx="1"/>
            <a:endCxn id="93" idx="1"/>
          </p:cNvCxnSpPr>
          <p:nvPr/>
        </p:nvCxnSpPr>
        <p:spPr bwMode="auto">
          <a:xfrm>
            <a:off x="9677076" y="4408426"/>
            <a:ext cx="616188" cy="22243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97" name="연결선: 구부러짐 96">
            <a:extLst>
              <a:ext uri="{FF2B5EF4-FFF2-40B4-BE49-F238E27FC236}">
                <a16:creationId xmlns:a16="http://schemas.microsoft.com/office/drawing/2014/main" id="{DDBF1B3F-1F19-09F2-8F34-5CC263A78ADF}"/>
              </a:ext>
            </a:extLst>
          </p:cNvPr>
          <p:cNvCxnSpPr>
            <a:cxnSpLocks/>
            <a:stCxn id="11" idx="1"/>
            <a:endCxn id="94" idx="1"/>
          </p:cNvCxnSpPr>
          <p:nvPr/>
        </p:nvCxnSpPr>
        <p:spPr bwMode="auto">
          <a:xfrm>
            <a:off x="9677076" y="4408426"/>
            <a:ext cx="616188" cy="491594"/>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98" name="TextBox 97">
            <a:extLst>
              <a:ext uri="{FF2B5EF4-FFF2-40B4-BE49-F238E27FC236}">
                <a16:creationId xmlns:a16="http://schemas.microsoft.com/office/drawing/2014/main" id="{737FBDAF-4E61-8430-A4E0-ABF340FC121E}"/>
              </a:ext>
            </a:extLst>
          </p:cNvPr>
          <p:cNvSpPr txBox="1"/>
          <p:nvPr/>
        </p:nvSpPr>
        <p:spPr>
          <a:xfrm>
            <a:off x="9584658" y="4244792"/>
            <a:ext cx="736973" cy="338554"/>
          </a:xfrm>
          <a:prstGeom prst="rect">
            <a:avLst/>
          </a:prstGeom>
          <a:solidFill>
            <a:srgbClr val="FFFFFF">
              <a:alpha val="26000"/>
            </a:srgbClr>
          </a:solidFill>
        </p:spPr>
        <p:txBody>
          <a:bodyPr wrap="square" rtlCol="0">
            <a:spAutoFit/>
          </a:bodyPr>
          <a:lstStyle/>
          <a:p>
            <a:pPr algn="ctr"/>
            <a:r>
              <a:rPr lang="en-US" altLang="ko-KR" sz="800" dirty="0"/>
              <a:t>Contents</a:t>
            </a:r>
          </a:p>
          <a:p>
            <a:pPr algn="ctr"/>
            <a:r>
              <a:rPr lang="en-US" altLang="ko-KR" sz="800" dirty="0"/>
              <a:t>Matcher</a:t>
            </a:r>
            <a:endParaRPr lang="ko-KR" altLang="en-US" sz="800" dirty="0"/>
          </a:p>
        </p:txBody>
      </p:sp>
      <p:cxnSp>
        <p:nvCxnSpPr>
          <p:cNvPr id="152" name="연결선: 꺾임 151">
            <a:extLst>
              <a:ext uri="{FF2B5EF4-FFF2-40B4-BE49-F238E27FC236}">
                <a16:creationId xmlns:a16="http://schemas.microsoft.com/office/drawing/2014/main" id="{C119F632-DC88-EF50-C031-49A05E809DBC}"/>
              </a:ext>
            </a:extLst>
          </p:cNvPr>
          <p:cNvCxnSpPr>
            <a:cxnSpLocks/>
            <a:stCxn id="68" idx="2"/>
            <a:endCxn id="75" idx="1"/>
          </p:cNvCxnSpPr>
          <p:nvPr/>
        </p:nvCxnSpPr>
        <p:spPr bwMode="auto">
          <a:xfrm rot="5400000">
            <a:off x="6521038" y="4251087"/>
            <a:ext cx="952935" cy="713935"/>
          </a:xfrm>
          <a:prstGeom prst="bentConnector4">
            <a:avLst>
              <a:gd name="adj1" fmla="val 14036"/>
              <a:gd name="adj2" fmla="val 132020"/>
            </a:avLst>
          </a:prstGeom>
          <a:ln w="9525">
            <a:solidFill>
              <a:schemeClr val="tx1">
                <a:lumMod val="75000"/>
              </a:schemeClr>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sp>
        <p:nvSpPr>
          <p:cNvPr id="155" name="TextBox 154">
            <a:extLst>
              <a:ext uri="{FF2B5EF4-FFF2-40B4-BE49-F238E27FC236}">
                <a16:creationId xmlns:a16="http://schemas.microsoft.com/office/drawing/2014/main" id="{A45D6FBC-97EA-C995-D483-FAAB3A2985E5}"/>
              </a:ext>
            </a:extLst>
          </p:cNvPr>
          <p:cNvSpPr txBox="1"/>
          <p:nvPr/>
        </p:nvSpPr>
        <p:spPr>
          <a:xfrm>
            <a:off x="5112318" y="4314287"/>
            <a:ext cx="1285854" cy="200055"/>
          </a:xfrm>
          <a:prstGeom prst="rect">
            <a:avLst/>
          </a:prstGeom>
          <a:noFill/>
        </p:spPr>
        <p:txBody>
          <a:bodyPr wrap="square" rtlCol="0">
            <a:spAutoFit/>
          </a:bodyPr>
          <a:lstStyle/>
          <a:p>
            <a:r>
              <a:rPr lang="ko-KR" altLang="en-US" sz="700" dirty="0"/>
              <a:t>필요한 서버 </a:t>
            </a:r>
          </a:p>
        </p:txBody>
      </p:sp>
      <p:sp>
        <p:nvSpPr>
          <p:cNvPr id="156" name="Google Shape;1057;p234">
            <a:extLst>
              <a:ext uri="{FF2B5EF4-FFF2-40B4-BE49-F238E27FC236}">
                <a16:creationId xmlns:a16="http://schemas.microsoft.com/office/drawing/2014/main" id="{3BA1C9FD-3EFF-1002-8DD3-91C157D196E6}"/>
              </a:ext>
            </a:extLst>
          </p:cNvPr>
          <p:cNvSpPr/>
          <p:nvPr/>
        </p:nvSpPr>
        <p:spPr>
          <a:xfrm>
            <a:off x="10192118" y="2435706"/>
            <a:ext cx="1529849" cy="124745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TCE App Server</a:t>
            </a:r>
            <a:endParaRPr lang="en-US" sz="1600"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157" name="Google Shape;1057;p234">
            <a:extLst>
              <a:ext uri="{FF2B5EF4-FFF2-40B4-BE49-F238E27FC236}">
                <a16:creationId xmlns:a16="http://schemas.microsoft.com/office/drawing/2014/main" id="{9650DFE5-26BC-4B81-4226-E3D3A9627D7D}"/>
              </a:ext>
            </a:extLst>
          </p:cNvPr>
          <p:cNvSpPr/>
          <p:nvPr/>
        </p:nvSpPr>
        <p:spPr>
          <a:xfrm>
            <a:off x="10278333" y="2847130"/>
            <a:ext cx="1319877" cy="3987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159" name="Google Shape;1057;p234">
            <a:extLst>
              <a:ext uri="{FF2B5EF4-FFF2-40B4-BE49-F238E27FC236}">
                <a16:creationId xmlns:a16="http://schemas.microsoft.com/office/drawing/2014/main" id="{A85F70F9-39C7-FFFA-ECF9-60A6A7D1626E}"/>
              </a:ext>
            </a:extLst>
          </p:cNvPr>
          <p:cNvSpPr/>
          <p:nvPr/>
        </p:nvSpPr>
        <p:spPr>
          <a:xfrm>
            <a:off x="10188656" y="5280392"/>
            <a:ext cx="1529849" cy="4392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Data Archiver</a:t>
            </a:r>
          </a:p>
          <a:p>
            <a:pPr>
              <a:buClr>
                <a:srgbClr val="000000"/>
              </a:buClr>
              <a:buSzPts val="1600"/>
            </a:pP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메시지 저장</a:t>
            </a:r>
            <a:r>
              <a:rPr lang="en-US" altLang="ko-KR" sz="800" dirty="0">
                <a:solidFill>
                  <a:schemeClr val="dk1"/>
                </a:solidFill>
                <a:latin typeface="맑은 고딕" panose="020B0503020000020004" pitchFamily="50" charset="-127"/>
                <a:ea typeface="맑은 고딕" panose="020B0503020000020004" pitchFamily="50" charset="-127"/>
                <a:cs typeface="Arial"/>
                <a:sym typeface="Arial"/>
              </a:rPr>
              <a:t>:</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 파일</a:t>
            </a:r>
            <a:r>
              <a:rPr lang="en-US" altLang="ko-KR" sz="800" dirty="0">
                <a:solidFill>
                  <a:schemeClr val="dk1"/>
                </a:solidFill>
                <a:latin typeface="맑은 고딕" panose="020B0503020000020004" pitchFamily="50" charset="-127"/>
                <a:ea typeface="맑은 고딕" panose="020B0503020000020004" pitchFamily="50" charset="-127"/>
                <a:cs typeface="Arial"/>
                <a:sym typeface="Arial"/>
              </a:rPr>
              <a:t> </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시스템</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cxnSp>
        <p:nvCxnSpPr>
          <p:cNvPr id="160" name="연결선: 구부러짐 159">
            <a:extLst>
              <a:ext uri="{FF2B5EF4-FFF2-40B4-BE49-F238E27FC236}">
                <a16:creationId xmlns:a16="http://schemas.microsoft.com/office/drawing/2014/main" id="{CF2FB467-0CCF-0F1B-7762-B29711BCCC2B}"/>
              </a:ext>
            </a:extLst>
          </p:cNvPr>
          <p:cNvCxnSpPr>
            <a:cxnSpLocks/>
            <a:stCxn id="159" idx="1"/>
            <a:endCxn id="14" idx="1"/>
          </p:cNvCxnSpPr>
          <p:nvPr/>
        </p:nvCxnSpPr>
        <p:spPr bwMode="auto">
          <a:xfrm rot="10800000">
            <a:off x="9675708" y="5321644"/>
            <a:ext cx="512948" cy="178363"/>
          </a:xfrm>
          <a:prstGeom prst="curvedConnector3">
            <a:avLst>
              <a:gd name="adj1" fmla="val 50000"/>
            </a:avLst>
          </a:prstGeom>
          <a:noFill/>
          <a:ln w="9525" cap="flat" cmpd="sng" algn="ctr">
            <a:solidFill>
              <a:srgbClr val="0070C0"/>
            </a:solidFill>
            <a:prstDash val="solid"/>
            <a:round/>
            <a:headEnd type="triangle"/>
            <a:tailEnd type="none"/>
          </a:ln>
          <a:effectLst/>
        </p:spPr>
      </p:cxnSp>
      <p:sp>
        <p:nvSpPr>
          <p:cNvPr id="167" name="Google Shape;1057;p234">
            <a:extLst>
              <a:ext uri="{FF2B5EF4-FFF2-40B4-BE49-F238E27FC236}">
                <a16:creationId xmlns:a16="http://schemas.microsoft.com/office/drawing/2014/main" id="{260D112F-8389-3B01-83DB-CEDE4892DCFA}"/>
              </a:ext>
            </a:extLst>
          </p:cNvPr>
          <p:cNvSpPr/>
          <p:nvPr/>
        </p:nvSpPr>
        <p:spPr>
          <a:xfrm>
            <a:off x="10188656" y="5784269"/>
            <a:ext cx="1529849" cy="4392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200" dirty="0">
                <a:solidFill>
                  <a:schemeClr val="dk1"/>
                </a:solidFill>
                <a:latin typeface="Arial"/>
                <a:ea typeface="Arial"/>
                <a:cs typeface="Arial"/>
                <a:sym typeface="Arial"/>
              </a:rPr>
              <a:t>Data Loader</a:t>
            </a:r>
          </a:p>
          <a:p>
            <a:pPr>
              <a:buClr>
                <a:srgbClr val="000000"/>
              </a:buClr>
              <a:buSzPts val="1600"/>
            </a:pP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메시지 저장</a:t>
            </a:r>
            <a:r>
              <a:rPr lang="en-US" altLang="ko-KR" sz="800" dirty="0">
                <a:solidFill>
                  <a:schemeClr val="dk1"/>
                </a:solidFill>
                <a:latin typeface="맑은 고딕" panose="020B0503020000020004" pitchFamily="50" charset="-127"/>
                <a:ea typeface="맑은 고딕" panose="020B0503020000020004" pitchFamily="50" charset="-127"/>
                <a:cs typeface="Arial"/>
                <a:sym typeface="Arial"/>
              </a:rPr>
              <a:t>: </a:t>
            </a:r>
            <a:r>
              <a:rPr lang="ko-KR" altLang="en-US" sz="800" dirty="0">
                <a:solidFill>
                  <a:schemeClr val="dk1"/>
                </a:solidFill>
                <a:latin typeface="맑은 고딕" panose="020B0503020000020004" pitchFamily="50" charset="-127"/>
                <a:ea typeface="맑은 고딕" panose="020B0503020000020004" pitchFamily="50" charset="-127"/>
                <a:cs typeface="Arial"/>
                <a:sym typeface="Arial"/>
              </a:rPr>
              <a:t>마스터 </a:t>
            </a:r>
            <a:r>
              <a:rPr lang="en-US" altLang="ko-KR" sz="800" dirty="0">
                <a:solidFill>
                  <a:schemeClr val="dk1"/>
                </a:solidFill>
                <a:latin typeface="맑은 고딕" panose="020B0503020000020004" pitchFamily="50" charset="-127"/>
                <a:ea typeface="맑은 고딕" panose="020B0503020000020004" pitchFamily="50" charset="-127"/>
                <a:cs typeface="Arial"/>
                <a:sym typeface="Arial"/>
              </a:rPr>
              <a:t>DB</a:t>
            </a:r>
            <a:endParaRPr sz="200" dirty="0">
              <a:solidFill>
                <a:schemeClr val="dk1"/>
              </a:solidFill>
              <a:latin typeface="맑은 고딕" panose="020B0503020000020004" pitchFamily="50" charset="-127"/>
              <a:ea typeface="맑은 고딕" panose="020B0503020000020004" pitchFamily="50" charset="-127"/>
              <a:cs typeface="Arial"/>
              <a:sym typeface="Arial"/>
            </a:endParaRPr>
          </a:p>
        </p:txBody>
      </p:sp>
      <p:cxnSp>
        <p:nvCxnSpPr>
          <p:cNvPr id="168" name="연결선: 구부러짐 167">
            <a:extLst>
              <a:ext uri="{FF2B5EF4-FFF2-40B4-BE49-F238E27FC236}">
                <a16:creationId xmlns:a16="http://schemas.microsoft.com/office/drawing/2014/main" id="{9B15914A-59C8-4628-9F13-E36AC21D1394}"/>
              </a:ext>
            </a:extLst>
          </p:cNvPr>
          <p:cNvCxnSpPr>
            <a:cxnSpLocks/>
            <a:stCxn id="167" idx="1"/>
            <a:endCxn id="14" idx="1"/>
          </p:cNvCxnSpPr>
          <p:nvPr/>
        </p:nvCxnSpPr>
        <p:spPr bwMode="auto">
          <a:xfrm rot="10800000">
            <a:off x="9675708" y="5321643"/>
            <a:ext cx="512948" cy="682240"/>
          </a:xfrm>
          <a:prstGeom prst="curvedConnector3">
            <a:avLst>
              <a:gd name="adj1" fmla="val 50000"/>
            </a:avLst>
          </a:prstGeom>
          <a:noFill/>
          <a:ln w="9525" cap="flat" cmpd="sng" algn="ctr">
            <a:solidFill>
              <a:srgbClr val="0070C0"/>
            </a:solidFill>
            <a:prstDash val="solid"/>
            <a:round/>
            <a:headEnd type="triangle"/>
            <a:tailEnd type="none"/>
          </a:ln>
          <a:effectLst/>
        </p:spPr>
      </p:cxnSp>
    </p:spTree>
    <p:extLst>
      <p:ext uri="{BB962C8B-B14F-4D97-AF65-F5344CB8AC3E}">
        <p14:creationId xmlns:p14="http://schemas.microsoft.com/office/powerpoint/2010/main" val="24765575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사각형: 둥근 모서리 62">
            <a:extLst>
              <a:ext uri="{FF2B5EF4-FFF2-40B4-BE49-F238E27FC236}">
                <a16:creationId xmlns:a16="http://schemas.microsoft.com/office/drawing/2014/main" id="{DFB8CA2B-8361-9CCE-3694-8D70073BBF15}"/>
              </a:ext>
            </a:extLst>
          </p:cNvPr>
          <p:cNvSpPr/>
          <p:nvPr/>
        </p:nvSpPr>
        <p:spPr bwMode="auto">
          <a:xfrm>
            <a:off x="8655038" y="2821891"/>
            <a:ext cx="2392141" cy="2428769"/>
          </a:xfrm>
          <a:prstGeom prst="roundRect">
            <a:avLst>
              <a:gd name="adj" fmla="val 2044"/>
            </a:avLst>
          </a:prstGeom>
          <a:solidFill>
            <a:srgbClr val="C00000">
              <a:alpha val="9000"/>
            </a:srgbClr>
          </a:solidFill>
          <a:ln w="6350">
            <a:solidFill>
              <a:srgbClr val="C00000"/>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dirty="0">
              <a:solidFill>
                <a:schemeClr val="tx1"/>
              </a:solidFill>
              <a:latin typeface="Arial" pitchFamily="34" charset="0"/>
              <a:ea typeface="맑은 고딕" pitchFamily="50" charset="-127"/>
            </a:endParaRPr>
          </a:p>
        </p:txBody>
      </p:sp>
      <p:cxnSp>
        <p:nvCxnSpPr>
          <p:cNvPr id="352" name="직선 화살표 연결선 351">
            <a:extLst>
              <a:ext uri="{FF2B5EF4-FFF2-40B4-BE49-F238E27FC236}">
                <a16:creationId xmlns:a16="http://schemas.microsoft.com/office/drawing/2014/main" id="{75C8645F-ED37-0F0D-253A-B8517F7C8D0A}"/>
              </a:ext>
            </a:extLst>
          </p:cNvPr>
          <p:cNvCxnSpPr>
            <a:cxnSpLocks/>
            <a:endCxn id="195" idx="0"/>
          </p:cNvCxnSpPr>
          <p:nvPr/>
        </p:nvCxnSpPr>
        <p:spPr bwMode="auto">
          <a:xfrm>
            <a:off x="9745539" y="2679062"/>
            <a:ext cx="0" cy="31501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02" name="직선 화살표 연결선 401">
            <a:extLst>
              <a:ext uri="{FF2B5EF4-FFF2-40B4-BE49-F238E27FC236}">
                <a16:creationId xmlns:a16="http://schemas.microsoft.com/office/drawing/2014/main" id="{5AFB2390-A0E9-86D9-16B4-149978804A38}"/>
              </a:ext>
            </a:extLst>
          </p:cNvPr>
          <p:cNvCxnSpPr>
            <a:cxnSpLocks/>
            <a:endCxn id="72" idx="2"/>
          </p:cNvCxnSpPr>
          <p:nvPr/>
        </p:nvCxnSpPr>
        <p:spPr bwMode="auto">
          <a:xfrm>
            <a:off x="2160013" y="2668846"/>
            <a:ext cx="0" cy="6341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1" name="직사각형 60">
            <a:extLst>
              <a:ext uri="{FF2B5EF4-FFF2-40B4-BE49-F238E27FC236}">
                <a16:creationId xmlns:a16="http://schemas.microsoft.com/office/drawing/2014/main" id="{0DA7AE4F-AA07-2EB1-A7C0-2AA11F9CD09A}"/>
              </a:ext>
            </a:extLst>
          </p:cNvPr>
          <p:cNvSpPr/>
          <p:nvPr/>
        </p:nvSpPr>
        <p:spPr bwMode="auto">
          <a:xfrm>
            <a:off x="711940" y="1539258"/>
            <a:ext cx="1070283" cy="4916397"/>
          </a:xfrm>
          <a:prstGeom prst="rect">
            <a:avLst/>
          </a:prstGeom>
          <a:no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200" b="1" dirty="0">
              <a:solidFill>
                <a:schemeClr val="tx1"/>
              </a:solidFill>
              <a:latin typeface="Arial" pitchFamily="34" charset="0"/>
              <a:ea typeface="맑은 고딕" pitchFamily="50" charset="-127"/>
            </a:endParaRPr>
          </a:p>
        </p:txBody>
      </p:sp>
      <p:sp>
        <p:nvSpPr>
          <p:cNvPr id="64" name="TextBox 63">
            <a:extLst>
              <a:ext uri="{FF2B5EF4-FFF2-40B4-BE49-F238E27FC236}">
                <a16:creationId xmlns:a16="http://schemas.microsoft.com/office/drawing/2014/main" id="{8670EA58-AA6B-ABFB-7F7A-FABBE7D1290C}"/>
              </a:ext>
            </a:extLst>
          </p:cNvPr>
          <p:cNvSpPr txBox="1"/>
          <p:nvPr/>
        </p:nvSpPr>
        <p:spPr>
          <a:xfrm>
            <a:off x="744233" y="2051161"/>
            <a:ext cx="1000433" cy="4154984"/>
          </a:xfrm>
          <a:prstGeom prst="rect">
            <a:avLst/>
          </a:prstGeom>
          <a:noFill/>
        </p:spPr>
        <p:txBody>
          <a:bodyPr wrap="square" rtlCol="0">
            <a:spAutoFit/>
          </a:bodyPr>
          <a:lstStyle/>
          <a:p>
            <a:pPr algn="ctr"/>
            <a:r>
              <a:rPr lang="en-US" altLang="ko-KR" dirty="0"/>
              <a:t>[</a:t>
            </a:r>
            <a:r>
              <a:rPr lang="ko-KR" altLang="en-US" dirty="0"/>
              <a:t>이벤트 원천</a:t>
            </a:r>
            <a:r>
              <a:rPr lang="en-US" altLang="ko-KR" dirty="0"/>
              <a:t>]</a:t>
            </a:r>
          </a:p>
          <a:p>
            <a:pPr algn="ctr"/>
            <a:endParaRPr lang="en-US" altLang="ko-KR" dirty="0"/>
          </a:p>
          <a:p>
            <a:pPr algn="ctr"/>
            <a:r>
              <a:rPr lang="en-US" altLang="ko-KR" sz="800" dirty="0"/>
              <a:t>Mask Cleaner</a:t>
            </a:r>
          </a:p>
          <a:p>
            <a:pPr algn="ctr"/>
            <a:endParaRPr lang="en-US" altLang="ko-KR" sz="800" dirty="0"/>
          </a:p>
          <a:p>
            <a:pPr algn="ctr"/>
            <a:r>
              <a:rPr lang="en-US" altLang="ko-KR" sz="800" dirty="0"/>
              <a:t>P1 </a:t>
            </a:r>
            <a:r>
              <a:rPr lang="en-US" altLang="ko-KR" sz="800" dirty="0" err="1"/>
              <a:t>Fumace</a:t>
            </a:r>
            <a:endParaRPr lang="en-US" altLang="ko-KR" sz="800" dirty="0"/>
          </a:p>
          <a:p>
            <a:pPr algn="ctr"/>
            <a:endParaRPr lang="en-US" altLang="ko-KR" sz="800" dirty="0"/>
          </a:p>
          <a:p>
            <a:pPr algn="ctr"/>
            <a:r>
              <a:rPr lang="en-US" altLang="ko-KR" sz="800" dirty="0"/>
              <a:t>Q3 Generator</a:t>
            </a:r>
          </a:p>
          <a:p>
            <a:pPr algn="ctr"/>
            <a:endParaRPr lang="en-US" altLang="ko-KR" sz="800" dirty="0"/>
          </a:p>
          <a:p>
            <a:pPr algn="ctr"/>
            <a:r>
              <a:rPr lang="en-US" altLang="ko-KR" sz="800" dirty="0"/>
              <a:t>TCU</a:t>
            </a:r>
          </a:p>
          <a:p>
            <a:pPr algn="ctr"/>
            <a:endParaRPr lang="en-US" altLang="ko-KR" sz="800" dirty="0"/>
          </a:p>
          <a:p>
            <a:pPr algn="ctr"/>
            <a:r>
              <a:rPr lang="en-US" altLang="ko-KR" sz="800" dirty="0"/>
              <a:t>THC</a:t>
            </a:r>
          </a:p>
          <a:p>
            <a:pPr algn="ctr"/>
            <a:endParaRPr lang="en-US" altLang="ko-KR" sz="800" dirty="0"/>
          </a:p>
          <a:p>
            <a:pPr algn="ctr"/>
            <a:r>
              <a:rPr lang="en-US" altLang="ko-KR" sz="800" dirty="0"/>
              <a:t>Heat Exchanger</a:t>
            </a:r>
          </a:p>
          <a:p>
            <a:pPr algn="ctr"/>
            <a:endParaRPr lang="en-US" altLang="ko-KR" sz="800" dirty="0"/>
          </a:p>
          <a:p>
            <a:pPr algn="ctr"/>
            <a:r>
              <a:rPr lang="en-US" altLang="ko-KR" sz="800" dirty="0"/>
              <a:t>Wafer Probe</a:t>
            </a:r>
          </a:p>
          <a:p>
            <a:pPr algn="ctr"/>
            <a:endParaRPr lang="en-US" altLang="ko-KR" sz="800" dirty="0"/>
          </a:p>
          <a:p>
            <a:pPr algn="ctr"/>
            <a:r>
              <a:rPr lang="en-US" altLang="ko-KR" sz="800" dirty="0"/>
              <a:t>Furnace Station</a:t>
            </a:r>
          </a:p>
          <a:p>
            <a:pPr algn="ctr"/>
            <a:endParaRPr lang="en-US" altLang="ko-KR" sz="800" dirty="0"/>
          </a:p>
          <a:p>
            <a:pPr algn="ctr"/>
            <a:r>
              <a:rPr lang="en-US" altLang="ko-KR" sz="800" dirty="0"/>
              <a:t>Chiller</a:t>
            </a:r>
          </a:p>
          <a:p>
            <a:pPr algn="ctr"/>
            <a:endParaRPr lang="en-US" altLang="ko-KR" sz="800" dirty="0"/>
          </a:p>
          <a:p>
            <a:pPr algn="ctr"/>
            <a:r>
              <a:rPr lang="ko-KR" altLang="en-US" sz="800" dirty="0"/>
              <a:t>가압</a:t>
            </a:r>
            <a:r>
              <a:rPr lang="en-US" altLang="ko-KR" sz="800" dirty="0"/>
              <a:t>  CURE</a:t>
            </a:r>
          </a:p>
          <a:p>
            <a:pPr algn="ctr"/>
            <a:endParaRPr lang="en-US" altLang="ko-KR" sz="800" dirty="0"/>
          </a:p>
          <a:p>
            <a:pPr algn="ctr"/>
            <a:r>
              <a:rPr lang="en-US" altLang="ko-KR" sz="800" dirty="0"/>
              <a:t>MBT</a:t>
            </a:r>
          </a:p>
          <a:p>
            <a:pPr algn="ctr"/>
            <a:endParaRPr lang="en-US" altLang="ko-KR" sz="800" dirty="0"/>
          </a:p>
          <a:p>
            <a:pPr algn="ctr"/>
            <a:r>
              <a:rPr lang="en-US" altLang="ko-KR" sz="800" dirty="0"/>
              <a:t>Chamber</a:t>
            </a:r>
          </a:p>
          <a:p>
            <a:pPr algn="ctr"/>
            <a:r>
              <a:rPr lang="en-US" altLang="ko-KR" sz="800" dirty="0"/>
              <a:t>(</a:t>
            </a:r>
            <a:r>
              <a:rPr lang="ko-KR" altLang="en-US" sz="800" dirty="0"/>
              <a:t>신뢰성 모의 </a:t>
            </a:r>
            <a:endParaRPr lang="en-US" altLang="ko-KR" sz="800" dirty="0"/>
          </a:p>
          <a:p>
            <a:pPr algn="ctr"/>
            <a:r>
              <a:rPr lang="ko-KR" altLang="en-US" sz="800" dirty="0"/>
              <a:t>테스트 장비</a:t>
            </a:r>
            <a:r>
              <a:rPr lang="en-US" altLang="ko-KR" sz="800" dirty="0"/>
              <a:t>)</a:t>
            </a:r>
            <a:r>
              <a:rPr lang="ko-KR" altLang="en-US" dirty="0"/>
              <a:t> </a:t>
            </a:r>
          </a:p>
        </p:txBody>
      </p:sp>
      <p:sp>
        <p:nvSpPr>
          <p:cNvPr id="65" name="사각형: 둥근 모서리 64">
            <a:extLst>
              <a:ext uri="{FF2B5EF4-FFF2-40B4-BE49-F238E27FC236}">
                <a16:creationId xmlns:a16="http://schemas.microsoft.com/office/drawing/2014/main" id="{119A66C0-86C9-5674-5206-CD74E9BB8A84}"/>
              </a:ext>
            </a:extLst>
          </p:cNvPr>
          <p:cNvSpPr/>
          <p:nvPr/>
        </p:nvSpPr>
        <p:spPr bwMode="auto">
          <a:xfrm>
            <a:off x="1696511" y="2100141"/>
            <a:ext cx="309643" cy="2872322"/>
          </a:xfrm>
          <a:prstGeom prst="roundRect">
            <a:avLst>
              <a:gd name="adj" fmla="val 0"/>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000" b="1">
              <a:solidFill>
                <a:schemeClr val="tx1"/>
              </a:solidFill>
              <a:latin typeface="Arial" pitchFamily="34" charset="0"/>
              <a:ea typeface="맑은 고딕" pitchFamily="50" charset="-127"/>
            </a:endParaRPr>
          </a:p>
        </p:txBody>
      </p:sp>
      <p:sp>
        <p:nvSpPr>
          <p:cNvPr id="67" name="TextBox 66">
            <a:extLst>
              <a:ext uri="{FF2B5EF4-FFF2-40B4-BE49-F238E27FC236}">
                <a16:creationId xmlns:a16="http://schemas.microsoft.com/office/drawing/2014/main" id="{E6DF9BF3-8B03-1C3E-EE18-FF85F9CA35AE}"/>
              </a:ext>
            </a:extLst>
          </p:cNvPr>
          <p:cNvSpPr txBox="1"/>
          <p:nvPr/>
        </p:nvSpPr>
        <p:spPr>
          <a:xfrm>
            <a:off x="1700717" y="3259577"/>
            <a:ext cx="309642" cy="846386"/>
          </a:xfrm>
          <a:prstGeom prst="rect">
            <a:avLst/>
          </a:prstGeom>
          <a:noFill/>
        </p:spPr>
        <p:txBody>
          <a:bodyPr wrap="square" lIns="0" tIns="0" rIns="0" bIns="0" rtlCol="0">
            <a:spAutoFit/>
          </a:bodyPr>
          <a:lstStyle/>
          <a:p>
            <a:pPr algn="ctr"/>
            <a:r>
              <a:rPr lang="en-US" altLang="ko-KR" sz="500" dirty="0"/>
              <a:t>TCP/IP</a:t>
            </a:r>
          </a:p>
          <a:p>
            <a:pPr algn="ctr"/>
            <a:endParaRPr lang="en-US" altLang="ko-KR" sz="500" dirty="0"/>
          </a:p>
          <a:p>
            <a:pPr algn="ctr"/>
            <a:r>
              <a:rPr lang="en-US" altLang="ko-KR" sz="500" dirty="0"/>
              <a:t>SECS</a:t>
            </a:r>
          </a:p>
          <a:p>
            <a:pPr algn="ctr"/>
            <a:endParaRPr lang="en-US" altLang="ko-KR" sz="500" dirty="0"/>
          </a:p>
          <a:p>
            <a:pPr algn="ctr"/>
            <a:r>
              <a:rPr lang="en-US" altLang="ko-KR" sz="500" dirty="0"/>
              <a:t>GEM</a:t>
            </a:r>
          </a:p>
          <a:p>
            <a:pPr algn="ctr"/>
            <a:endParaRPr lang="en-US" altLang="ko-KR" sz="500" dirty="0"/>
          </a:p>
          <a:p>
            <a:pPr algn="ctr"/>
            <a:r>
              <a:rPr lang="en-US" altLang="ko-KR" sz="500" dirty="0"/>
              <a:t>EDA</a:t>
            </a:r>
          </a:p>
          <a:p>
            <a:pPr algn="ctr"/>
            <a:endParaRPr lang="en-US" altLang="ko-KR" sz="500" dirty="0"/>
          </a:p>
          <a:p>
            <a:pPr algn="ctr"/>
            <a:r>
              <a:rPr lang="en-US" altLang="ko-KR" sz="500" dirty="0" err="1"/>
              <a:t>FieldBus</a:t>
            </a:r>
            <a:endParaRPr lang="en-US" altLang="ko-KR" sz="500" dirty="0"/>
          </a:p>
          <a:p>
            <a:pPr algn="ctr"/>
            <a:endParaRPr lang="en-US" altLang="ko-KR" sz="500" dirty="0"/>
          </a:p>
          <a:p>
            <a:pPr algn="ctr"/>
            <a:r>
              <a:rPr lang="en-US" altLang="ko-KR" sz="500" dirty="0"/>
              <a:t>Ethernet</a:t>
            </a:r>
          </a:p>
        </p:txBody>
      </p:sp>
      <p:sp>
        <p:nvSpPr>
          <p:cNvPr id="68" name="사각형: 둥근 모서리 67">
            <a:extLst>
              <a:ext uri="{FF2B5EF4-FFF2-40B4-BE49-F238E27FC236}">
                <a16:creationId xmlns:a16="http://schemas.microsoft.com/office/drawing/2014/main" id="{83E49A5E-2A49-55CE-3069-8DA995784269}"/>
              </a:ext>
            </a:extLst>
          </p:cNvPr>
          <p:cNvSpPr/>
          <p:nvPr/>
        </p:nvSpPr>
        <p:spPr bwMode="auto">
          <a:xfrm>
            <a:off x="1696511" y="4358939"/>
            <a:ext cx="309643" cy="1376974"/>
          </a:xfrm>
          <a:prstGeom prst="roundRect">
            <a:avLst>
              <a:gd name="adj" fmla="val 0"/>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000" b="1">
              <a:solidFill>
                <a:schemeClr val="tx1"/>
              </a:solidFill>
              <a:latin typeface="Arial" pitchFamily="34" charset="0"/>
              <a:ea typeface="맑은 고딕" pitchFamily="50" charset="-127"/>
            </a:endParaRPr>
          </a:p>
        </p:txBody>
      </p:sp>
      <p:sp>
        <p:nvSpPr>
          <p:cNvPr id="69" name="TextBox 68">
            <a:extLst>
              <a:ext uri="{FF2B5EF4-FFF2-40B4-BE49-F238E27FC236}">
                <a16:creationId xmlns:a16="http://schemas.microsoft.com/office/drawing/2014/main" id="{6124CE75-8853-D280-0A70-8711841413B0}"/>
              </a:ext>
            </a:extLst>
          </p:cNvPr>
          <p:cNvSpPr txBox="1"/>
          <p:nvPr/>
        </p:nvSpPr>
        <p:spPr>
          <a:xfrm>
            <a:off x="1697788" y="5114935"/>
            <a:ext cx="309642" cy="153888"/>
          </a:xfrm>
          <a:prstGeom prst="rect">
            <a:avLst/>
          </a:prstGeom>
          <a:noFill/>
        </p:spPr>
        <p:txBody>
          <a:bodyPr wrap="square" lIns="0" tIns="0" rIns="0" bIns="0" rtlCol="0">
            <a:spAutoFit/>
          </a:bodyPr>
          <a:lstStyle/>
          <a:p>
            <a:pPr algn="ctr"/>
            <a:r>
              <a:rPr lang="en-US" altLang="ko-KR" sz="500" dirty="0"/>
              <a:t>FILE</a:t>
            </a:r>
          </a:p>
          <a:p>
            <a:pPr algn="ctr"/>
            <a:r>
              <a:rPr lang="en-US" altLang="ko-KR" sz="500" dirty="0"/>
              <a:t>ETC</a:t>
            </a:r>
          </a:p>
        </p:txBody>
      </p:sp>
      <p:grpSp>
        <p:nvGrpSpPr>
          <p:cNvPr id="71" name="그룹 70">
            <a:extLst>
              <a:ext uri="{FF2B5EF4-FFF2-40B4-BE49-F238E27FC236}">
                <a16:creationId xmlns:a16="http://schemas.microsoft.com/office/drawing/2014/main" id="{875DF736-6D5C-6453-50E7-3F9480EE6E70}"/>
              </a:ext>
            </a:extLst>
          </p:cNvPr>
          <p:cNvGrpSpPr/>
          <p:nvPr/>
        </p:nvGrpSpPr>
        <p:grpSpPr>
          <a:xfrm>
            <a:off x="1972137" y="3302985"/>
            <a:ext cx="373500" cy="1039493"/>
            <a:chOff x="1697244" y="3238480"/>
            <a:chExt cx="373500" cy="1039493"/>
          </a:xfrm>
        </p:grpSpPr>
        <p:sp>
          <p:nvSpPr>
            <p:cNvPr id="72" name="원통형 71">
              <a:extLst>
                <a:ext uri="{FF2B5EF4-FFF2-40B4-BE49-F238E27FC236}">
                  <a16:creationId xmlns:a16="http://schemas.microsoft.com/office/drawing/2014/main" id="{EBED6D0F-62C9-C62E-90DC-634C034605CB}"/>
                </a:ext>
              </a:extLst>
            </p:cNvPr>
            <p:cNvSpPr/>
            <p:nvPr/>
          </p:nvSpPr>
          <p:spPr bwMode="auto">
            <a:xfrm rot="5400000">
              <a:off x="1642652" y="3295325"/>
              <a:ext cx="484937" cy="371247"/>
            </a:xfrm>
            <a:prstGeom prst="can">
              <a:avLst/>
            </a:prstGeom>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74" name="TextBox 73">
              <a:extLst>
                <a:ext uri="{FF2B5EF4-FFF2-40B4-BE49-F238E27FC236}">
                  <a16:creationId xmlns:a16="http://schemas.microsoft.com/office/drawing/2014/main" id="{83CFED3A-5886-865A-B4E3-E6737DD0FD55}"/>
                </a:ext>
              </a:extLst>
            </p:cNvPr>
            <p:cNvSpPr txBox="1"/>
            <p:nvPr/>
          </p:nvSpPr>
          <p:spPr>
            <a:xfrm>
              <a:off x="1722128" y="3427088"/>
              <a:ext cx="238302" cy="107722"/>
            </a:xfrm>
            <a:prstGeom prst="rect">
              <a:avLst/>
            </a:prstGeom>
            <a:noFill/>
          </p:spPr>
          <p:txBody>
            <a:bodyPr wrap="square" lIns="0" tIns="0" rIns="0" bIns="0" rtlCol="0">
              <a:spAutoFit/>
            </a:bodyPr>
            <a:lstStyle/>
            <a:p>
              <a:pPr algn="ctr"/>
              <a:r>
                <a:rPr lang="en-US" altLang="ko-KR" sz="700" dirty="0">
                  <a:solidFill>
                    <a:schemeClr val="bg2">
                      <a:lumMod val="60000"/>
                      <a:lumOff val="40000"/>
                    </a:schemeClr>
                  </a:solidFill>
                </a:rPr>
                <a:t>EMS</a:t>
              </a:r>
            </a:p>
          </p:txBody>
        </p:sp>
        <p:sp>
          <p:nvSpPr>
            <p:cNvPr id="75" name="원통형 74">
              <a:extLst>
                <a:ext uri="{FF2B5EF4-FFF2-40B4-BE49-F238E27FC236}">
                  <a16:creationId xmlns:a16="http://schemas.microsoft.com/office/drawing/2014/main" id="{D94916F3-2735-D72D-A51B-5EEF3F5A6033}"/>
                </a:ext>
              </a:extLst>
            </p:cNvPr>
            <p:cNvSpPr/>
            <p:nvPr/>
          </p:nvSpPr>
          <p:spPr bwMode="auto">
            <a:xfrm rot="5400000">
              <a:off x="1640399" y="3849881"/>
              <a:ext cx="484937" cy="371247"/>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77" name="TextBox 76">
              <a:extLst>
                <a:ext uri="{FF2B5EF4-FFF2-40B4-BE49-F238E27FC236}">
                  <a16:creationId xmlns:a16="http://schemas.microsoft.com/office/drawing/2014/main" id="{1665811B-37C7-F7CB-D0F7-33501A0CA45C}"/>
                </a:ext>
              </a:extLst>
            </p:cNvPr>
            <p:cNvSpPr txBox="1"/>
            <p:nvPr/>
          </p:nvSpPr>
          <p:spPr>
            <a:xfrm>
              <a:off x="1727389" y="3997118"/>
              <a:ext cx="205393" cy="107722"/>
            </a:xfrm>
            <a:prstGeom prst="rect">
              <a:avLst/>
            </a:prstGeom>
            <a:noFill/>
          </p:spPr>
          <p:txBody>
            <a:bodyPr wrap="square" lIns="0" tIns="0" rIns="0" bIns="0" rtlCol="0">
              <a:spAutoFit/>
            </a:bodyPr>
            <a:lstStyle/>
            <a:p>
              <a:pPr algn="ctr"/>
              <a:r>
                <a:rPr lang="en-US" altLang="ko-KR" sz="700" dirty="0"/>
                <a:t>RV</a:t>
              </a:r>
            </a:p>
          </p:txBody>
        </p:sp>
      </p:grpSp>
      <p:sp>
        <p:nvSpPr>
          <p:cNvPr id="78" name="Google Shape;1057;p234">
            <a:extLst>
              <a:ext uri="{FF2B5EF4-FFF2-40B4-BE49-F238E27FC236}">
                <a16:creationId xmlns:a16="http://schemas.microsoft.com/office/drawing/2014/main" id="{CA0E4C9E-E674-F525-9685-B3797BF8067A}"/>
              </a:ext>
            </a:extLst>
          </p:cNvPr>
          <p:cNvSpPr/>
          <p:nvPr/>
        </p:nvSpPr>
        <p:spPr>
          <a:xfrm>
            <a:off x="2838441" y="3740556"/>
            <a:ext cx="516395" cy="18374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REA</a:t>
            </a:r>
            <a:endParaRPr sz="800" dirty="0">
              <a:solidFill>
                <a:schemeClr val="dk1"/>
              </a:solidFill>
              <a:latin typeface="Arial"/>
              <a:ea typeface="Arial"/>
              <a:cs typeface="Arial"/>
              <a:sym typeface="Arial"/>
            </a:endParaRPr>
          </a:p>
        </p:txBody>
      </p:sp>
      <p:sp>
        <p:nvSpPr>
          <p:cNvPr id="79" name="Google Shape;1057;p234">
            <a:extLst>
              <a:ext uri="{FF2B5EF4-FFF2-40B4-BE49-F238E27FC236}">
                <a16:creationId xmlns:a16="http://schemas.microsoft.com/office/drawing/2014/main" id="{63ADC6A3-A69E-F585-9DC6-75FEF6DDC694}"/>
              </a:ext>
            </a:extLst>
          </p:cNvPr>
          <p:cNvSpPr/>
          <p:nvPr/>
        </p:nvSpPr>
        <p:spPr>
          <a:xfrm>
            <a:off x="3437074" y="3740556"/>
            <a:ext cx="516395" cy="18374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REC</a:t>
            </a:r>
            <a:endParaRPr sz="800" dirty="0">
              <a:solidFill>
                <a:schemeClr val="dk1"/>
              </a:solidFill>
              <a:latin typeface="Arial"/>
              <a:ea typeface="Arial"/>
              <a:cs typeface="Arial"/>
              <a:sym typeface="Arial"/>
            </a:endParaRPr>
          </a:p>
        </p:txBody>
      </p:sp>
      <p:sp>
        <p:nvSpPr>
          <p:cNvPr id="80" name="Google Shape;1057;p234">
            <a:extLst>
              <a:ext uri="{FF2B5EF4-FFF2-40B4-BE49-F238E27FC236}">
                <a16:creationId xmlns:a16="http://schemas.microsoft.com/office/drawing/2014/main" id="{7C2F172E-E522-BA0F-D1C6-9D4F4731D504}"/>
              </a:ext>
            </a:extLst>
          </p:cNvPr>
          <p:cNvSpPr/>
          <p:nvPr/>
        </p:nvSpPr>
        <p:spPr>
          <a:xfrm>
            <a:off x="2742922" y="3283715"/>
            <a:ext cx="1953904" cy="11163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ECM</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(Event Collect Manager)</a:t>
            </a:r>
            <a:endParaRPr sz="700" dirty="0">
              <a:solidFill>
                <a:schemeClr val="dk1"/>
              </a:solidFill>
              <a:latin typeface="Arial"/>
              <a:ea typeface="Arial"/>
              <a:cs typeface="Arial"/>
              <a:sym typeface="Arial"/>
            </a:endParaRPr>
          </a:p>
        </p:txBody>
      </p:sp>
      <p:sp>
        <p:nvSpPr>
          <p:cNvPr id="90" name="Google Shape;1057;p234">
            <a:extLst>
              <a:ext uri="{FF2B5EF4-FFF2-40B4-BE49-F238E27FC236}">
                <a16:creationId xmlns:a16="http://schemas.microsoft.com/office/drawing/2014/main" id="{792EF825-D18A-5238-3AF6-50D4940A7EB5}"/>
              </a:ext>
            </a:extLst>
          </p:cNvPr>
          <p:cNvSpPr/>
          <p:nvPr/>
        </p:nvSpPr>
        <p:spPr>
          <a:xfrm>
            <a:off x="5898042" y="3312822"/>
            <a:ext cx="586260"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err="1">
                <a:solidFill>
                  <a:schemeClr val="dk1"/>
                </a:solidFill>
                <a:latin typeface="Arial"/>
                <a:ea typeface="Arial"/>
                <a:cs typeface="Arial"/>
                <a:sym typeface="Arial"/>
              </a:rPr>
              <a:t>tDCP</a:t>
            </a:r>
            <a:endParaRPr lang="en-US" sz="800" dirty="0">
              <a:solidFill>
                <a:schemeClr val="dk1"/>
              </a:solidFill>
              <a:latin typeface="Arial"/>
              <a:ea typeface="Arial"/>
              <a:cs typeface="Arial"/>
              <a:sym typeface="Arial"/>
            </a:endParaRPr>
          </a:p>
        </p:txBody>
      </p:sp>
      <p:sp>
        <p:nvSpPr>
          <p:cNvPr id="92" name="Google Shape;1057;p234">
            <a:extLst>
              <a:ext uri="{FF2B5EF4-FFF2-40B4-BE49-F238E27FC236}">
                <a16:creationId xmlns:a16="http://schemas.microsoft.com/office/drawing/2014/main" id="{6ABB8817-C9B0-4A67-91CD-DCA56E3A47C5}"/>
              </a:ext>
            </a:extLst>
          </p:cNvPr>
          <p:cNvSpPr/>
          <p:nvPr/>
        </p:nvSpPr>
        <p:spPr>
          <a:xfrm>
            <a:off x="5897658" y="3577211"/>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TCE</a:t>
            </a:r>
            <a:endParaRPr sz="800" dirty="0">
              <a:solidFill>
                <a:schemeClr val="dk1"/>
              </a:solidFill>
              <a:latin typeface="Arial"/>
              <a:ea typeface="Arial"/>
              <a:cs typeface="Arial"/>
              <a:sym typeface="Arial"/>
            </a:endParaRPr>
          </a:p>
        </p:txBody>
      </p:sp>
      <p:sp>
        <p:nvSpPr>
          <p:cNvPr id="93" name="Google Shape;1057;p234">
            <a:extLst>
              <a:ext uri="{FF2B5EF4-FFF2-40B4-BE49-F238E27FC236}">
                <a16:creationId xmlns:a16="http://schemas.microsoft.com/office/drawing/2014/main" id="{6ADB99C7-A12A-C8B8-9C44-E6F713C250CD}"/>
              </a:ext>
            </a:extLst>
          </p:cNvPr>
          <p:cNvSpPr/>
          <p:nvPr/>
        </p:nvSpPr>
        <p:spPr>
          <a:xfrm>
            <a:off x="5780491" y="2832878"/>
            <a:ext cx="1529849" cy="245749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DCM</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103" name="Google Shape;1057;p234">
            <a:extLst>
              <a:ext uri="{FF2B5EF4-FFF2-40B4-BE49-F238E27FC236}">
                <a16:creationId xmlns:a16="http://schemas.microsoft.com/office/drawing/2014/main" id="{95AFE3FD-85C4-D35E-7111-BE81D50029E1}"/>
              </a:ext>
            </a:extLst>
          </p:cNvPr>
          <p:cNvSpPr/>
          <p:nvPr/>
        </p:nvSpPr>
        <p:spPr>
          <a:xfrm>
            <a:off x="5899513" y="3844907"/>
            <a:ext cx="586260"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altLang="ko-KR" sz="800" dirty="0">
                <a:solidFill>
                  <a:schemeClr val="dk1"/>
                </a:solidFill>
                <a:latin typeface="Arial"/>
                <a:ea typeface="Arial"/>
                <a:cs typeface="Arial"/>
                <a:sym typeface="Arial"/>
              </a:rPr>
              <a:t>E</a:t>
            </a:r>
            <a:r>
              <a:rPr lang="en-US" sz="800" dirty="0">
                <a:solidFill>
                  <a:schemeClr val="dk1"/>
                </a:solidFill>
                <a:latin typeface="Arial"/>
                <a:ea typeface="Arial"/>
                <a:cs typeface="Arial"/>
                <a:sym typeface="Arial"/>
              </a:rPr>
              <a:t>CE</a:t>
            </a:r>
            <a:endParaRPr sz="800" dirty="0">
              <a:solidFill>
                <a:schemeClr val="dk1"/>
              </a:solidFill>
              <a:latin typeface="Arial"/>
              <a:ea typeface="Arial"/>
              <a:cs typeface="Arial"/>
              <a:sym typeface="Arial"/>
            </a:endParaRPr>
          </a:p>
        </p:txBody>
      </p:sp>
      <p:sp>
        <p:nvSpPr>
          <p:cNvPr id="104" name="Google Shape;1057;p234">
            <a:extLst>
              <a:ext uri="{FF2B5EF4-FFF2-40B4-BE49-F238E27FC236}">
                <a16:creationId xmlns:a16="http://schemas.microsoft.com/office/drawing/2014/main" id="{407C9D8D-BF01-759C-4AE2-F765D13B9572}"/>
              </a:ext>
            </a:extLst>
          </p:cNvPr>
          <p:cNvSpPr/>
          <p:nvPr/>
        </p:nvSpPr>
        <p:spPr>
          <a:xfrm>
            <a:off x="5897657" y="4116012"/>
            <a:ext cx="586260"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altLang="ko-KR" sz="800" dirty="0">
                <a:solidFill>
                  <a:schemeClr val="dk1"/>
                </a:solidFill>
                <a:latin typeface="Arial"/>
                <a:ea typeface="Arial"/>
                <a:cs typeface="Arial"/>
                <a:sym typeface="Arial"/>
              </a:rPr>
              <a:t>A</a:t>
            </a:r>
            <a:r>
              <a:rPr lang="en-US" sz="800" dirty="0">
                <a:solidFill>
                  <a:schemeClr val="dk1"/>
                </a:solidFill>
                <a:latin typeface="Arial"/>
                <a:ea typeface="Arial"/>
                <a:cs typeface="Arial"/>
                <a:sym typeface="Arial"/>
              </a:rPr>
              <a:t>CE</a:t>
            </a:r>
            <a:endParaRPr sz="800" dirty="0">
              <a:solidFill>
                <a:schemeClr val="dk1"/>
              </a:solidFill>
              <a:latin typeface="Arial"/>
              <a:ea typeface="Arial"/>
              <a:cs typeface="Arial"/>
              <a:sym typeface="Arial"/>
            </a:endParaRPr>
          </a:p>
        </p:txBody>
      </p:sp>
      <p:sp>
        <p:nvSpPr>
          <p:cNvPr id="105" name="Google Shape;1057;p234">
            <a:extLst>
              <a:ext uri="{FF2B5EF4-FFF2-40B4-BE49-F238E27FC236}">
                <a16:creationId xmlns:a16="http://schemas.microsoft.com/office/drawing/2014/main" id="{A32041B6-8C3F-3E5A-7E8B-8F04D608A867}"/>
              </a:ext>
            </a:extLst>
          </p:cNvPr>
          <p:cNvSpPr/>
          <p:nvPr/>
        </p:nvSpPr>
        <p:spPr>
          <a:xfrm>
            <a:off x="5885399" y="4649497"/>
            <a:ext cx="586260"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CDM</a:t>
            </a:r>
            <a:endParaRPr sz="800" dirty="0">
              <a:solidFill>
                <a:schemeClr val="dk1"/>
              </a:solidFill>
              <a:latin typeface="Arial"/>
              <a:ea typeface="Arial"/>
              <a:cs typeface="Arial"/>
              <a:sym typeface="Arial"/>
            </a:endParaRPr>
          </a:p>
        </p:txBody>
      </p:sp>
      <p:sp>
        <p:nvSpPr>
          <p:cNvPr id="112" name="Google Shape;1057;p234">
            <a:extLst>
              <a:ext uri="{FF2B5EF4-FFF2-40B4-BE49-F238E27FC236}">
                <a16:creationId xmlns:a16="http://schemas.microsoft.com/office/drawing/2014/main" id="{63046849-49FC-D58F-6EC6-D42C6222882E}"/>
              </a:ext>
            </a:extLst>
          </p:cNvPr>
          <p:cNvSpPr/>
          <p:nvPr/>
        </p:nvSpPr>
        <p:spPr>
          <a:xfrm>
            <a:off x="5892068" y="4383708"/>
            <a:ext cx="586260"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RCE</a:t>
            </a:r>
            <a:endParaRPr sz="800" dirty="0">
              <a:solidFill>
                <a:schemeClr val="dk1"/>
              </a:solidFill>
              <a:latin typeface="Arial"/>
              <a:ea typeface="Arial"/>
              <a:cs typeface="Arial"/>
              <a:sym typeface="Arial"/>
            </a:endParaRPr>
          </a:p>
        </p:txBody>
      </p:sp>
      <p:sp>
        <p:nvSpPr>
          <p:cNvPr id="22" name="Google Shape;1057;p234">
            <a:extLst>
              <a:ext uri="{FF2B5EF4-FFF2-40B4-BE49-F238E27FC236}">
                <a16:creationId xmlns:a16="http://schemas.microsoft.com/office/drawing/2014/main" id="{E7FA8883-377A-7912-B64E-EFAAB3A89768}"/>
              </a:ext>
            </a:extLst>
          </p:cNvPr>
          <p:cNvSpPr/>
          <p:nvPr/>
        </p:nvSpPr>
        <p:spPr>
          <a:xfrm>
            <a:off x="6563835" y="3312823"/>
            <a:ext cx="622748" cy="155688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23" name="원통형 22">
            <a:extLst>
              <a:ext uri="{FF2B5EF4-FFF2-40B4-BE49-F238E27FC236}">
                <a16:creationId xmlns:a16="http://schemas.microsoft.com/office/drawing/2014/main" id="{C0C6DF25-097A-400D-A704-E488027AF5BE}"/>
              </a:ext>
            </a:extLst>
          </p:cNvPr>
          <p:cNvSpPr/>
          <p:nvPr/>
        </p:nvSpPr>
        <p:spPr bwMode="auto">
          <a:xfrm>
            <a:off x="2811920" y="5906571"/>
            <a:ext cx="965520" cy="714635"/>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24" name="Google Shape;1057;p234">
            <a:extLst>
              <a:ext uri="{FF2B5EF4-FFF2-40B4-BE49-F238E27FC236}">
                <a16:creationId xmlns:a16="http://schemas.microsoft.com/office/drawing/2014/main" id="{51034DB7-6E81-1FC9-0146-747E5F06914D}"/>
              </a:ext>
            </a:extLst>
          </p:cNvPr>
          <p:cNvSpPr/>
          <p:nvPr/>
        </p:nvSpPr>
        <p:spPr>
          <a:xfrm>
            <a:off x="2831238" y="4000348"/>
            <a:ext cx="1120660" cy="23936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PDM</a:t>
            </a:r>
          </a:p>
          <a:p>
            <a:pPr algn="ctr">
              <a:buClr>
                <a:srgbClr val="000000"/>
              </a:buClr>
              <a:buSzPts val="1600"/>
            </a:pPr>
            <a:r>
              <a:rPr lang="en-US" sz="600" dirty="0">
                <a:solidFill>
                  <a:schemeClr val="dk1"/>
                </a:solidFill>
                <a:latin typeface="Arial"/>
                <a:ea typeface="Arial"/>
                <a:cs typeface="Arial"/>
                <a:sym typeface="Arial"/>
              </a:rPr>
              <a:t>Persistence Data Manager</a:t>
            </a:r>
            <a:endParaRPr sz="600" dirty="0">
              <a:solidFill>
                <a:schemeClr val="dk1"/>
              </a:solidFill>
              <a:latin typeface="Arial"/>
              <a:ea typeface="Arial"/>
              <a:cs typeface="Arial"/>
              <a:sym typeface="Arial"/>
            </a:endParaRPr>
          </a:p>
        </p:txBody>
      </p:sp>
      <p:sp>
        <p:nvSpPr>
          <p:cNvPr id="26" name="TextBox 25">
            <a:extLst>
              <a:ext uri="{FF2B5EF4-FFF2-40B4-BE49-F238E27FC236}">
                <a16:creationId xmlns:a16="http://schemas.microsoft.com/office/drawing/2014/main" id="{C880D96F-A8DD-0D1D-31AA-176E9D49AE52}"/>
              </a:ext>
            </a:extLst>
          </p:cNvPr>
          <p:cNvSpPr txBox="1"/>
          <p:nvPr/>
        </p:nvSpPr>
        <p:spPr>
          <a:xfrm>
            <a:off x="2816283" y="6142982"/>
            <a:ext cx="965519" cy="446276"/>
          </a:xfrm>
          <a:prstGeom prst="rect">
            <a:avLst/>
          </a:prstGeom>
          <a:noFill/>
        </p:spPr>
        <p:txBody>
          <a:bodyPr wrap="square" lIns="0" tIns="0" rIns="0" bIns="0" rtlCol="0">
            <a:spAutoFit/>
          </a:bodyPr>
          <a:lstStyle/>
          <a:p>
            <a:pPr algn="ctr"/>
            <a:r>
              <a:rPr lang="en-US" altLang="ko-KR" sz="800" b="1" dirty="0"/>
              <a:t>IMDG</a:t>
            </a:r>
            <a:r>
              <a:rPr lang="en-US" altLang="ko-KR" sz="700" dirty="0"/>
              <a:t> </a:t>
            </a:r>
          </a:p>
          <a:p>
            <a:pPr algn="ctr"/>
            <a:r>
              <a:rPr lang="en-US" altLang="ko-KR" sz="700" dirty="0"/>
              <a:t>Reference Info</a:t>
            </a:r>
          </a:p>
          <a:p>
            <a:pPr algn="ctr"/>
            <a:r>
              <a:rPr lang="en-US" altLang="ko-KR" sz="700" dirty="0"/>
              <a:t>Meta Data</a:t>
            </a:r>
          </a:p>
          <a:p>
            <a:pPr algn="ctr"/>
            <a:endParaRPr lang="en-US" altLang="ko-KR" sz="700" dirty="0"/>
          </a:p>
        </p:txBody>
      </p:sp>
      <p:sp>
        <p:nvSpPr>
          <p:cNvPr id="27" name="Google Shape;1057;p234">
            <a:extLst>
              <a:ext uri="{FF2B5EF4-FFF2-40B4-BE49-F238E27FC236}">
                <a16:creationId xmlns:a16="http://schemas.microsoft.com/office/drawing/2014/main" id="{C0335597-8D25-EC60-EA6A-11D86D40EB48}"/>
              </a:ext>
            </a:extLst>
          </p:cNvPr>
          <p:cNvSpPr/>
          <p:nvPr/>
        </p:nvSpPr>
        <p:spPr>
          <a:xfrm>
            <a:off x="2649679" y="1520791"/>
            <a:ext cx="8409702" cy="87412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NG-SO</a:t>
            </a:r>
            <a:r>
              <a:rPr lang="en-US" dirty="0">
                <a:solidFill>
                  <a:schemeClr val="dk1"/>
                </a:solidFill>
                <a:latin typeface="Arial"/>
                <a:ea typeface="Arial"/>
                <a:cs typeface="Arial"/>
                <a:sym typeface="Arial"/>
              </a:rPr>
              <a:t> </a:t>
            </a:r>
            <a:r>
              <a:rPr lang="en-US" sz="700" dirty="0">
                <a:solidFill>
                  <a:schemeClr val="dk1"/>
                </a:solidFill>
                <a:latin typeface="Arial"/>
                <a:ea typeface="Arial"/>
                <a:cs typeface="Arial"/>
                <a:sym typeface="Arial"/>
              </a:rPr>
              <a:t>(NextGen Service Orchestration – BW</a:t>
            </a:r>
            <a:r>
              <a:rPr lang="ko-KR" altLang="en-US" sz="700" dirty="0">
                <a:solidFill>
                  <a:schemeClr val="dk1"/>
                </a:solidFill>
                <a:latin typeface="Arial"/>
                <a:ea typeface="Arial"/>
                <a:cs typeface="Arial"/>
                <a:sym typeface="Arial"/>
              </a:rPr>
              <a:t> </a:t>
            </a:r>
            <a:r>
              <a:rPr lang="en-US" altLang="ko-KR" sz="700" dirty="0">
                <a:solidFill>
                  <a:schemeClr val="dk1"/>
                </a:solidFill>
                <a:latin typeface="Arial"/>
                <a:ea typeface="Arial"/>
                <a:cs typeface="Arial"/>
                <a:sym typeface="Arial"/>
              </a:rPr>
              <a:t>Based</a:t>
            </a:r>
            <a:r>
              <a:rPr lang="en-US" sz="700" dirty="0">
                <a:solidFill>
                  <a:schemeClr val="dk1"/>
                </a:solidFill>
                <a:latin typeface="Arial"/>
                <a:ea typeface="Arial"/>
                <a:cs typeface="Arial"/>
                <a:sym typeface="Arial"/>
              </a:rPr>
              <a:t>)</a:t>
            </a:r>
            <a:endParaRPr sz="700" dirty="0">
              <a:solidFill>
                <a:schemeClr val="dk1"/>
              </a:solidFill>
              <a:latin typeface="Arial"/>
              <a:ea typeface="Arial"/>
              <a:cs typeface="Arial"/>
              <a:sym typeface="Arial"/>
            </a:endParaRPr>
          </a:p>
        </p:txBody>
      </p:sp>
      <p:sp>
        <p:nvSpPr>
          <p:cNvPr id="28" name="Google Shape;1057;p234">
            <a:extLst>
              <a:ext uri="{FF2B5EF4-FFF2-40B4-BE49-F238E27FC236}">
                <a16:creationId xmlns:a16="http://schemas.microsoft.com/office/drawing/2014/main" id="{CEDD2DCF-854B-E49D-086D-52472AAD01D9}"/>
              </a:ext>
            </a:extLst>
          </p:cNvPr>
          <p:cNvSpPr/>
          <p:nvPr/>
        </p:nvSpPr>
        <p:spPr>
          <a:xfrm>
            <a:off x="7791536" y="5356646"/>
            <a:ext cx="1166868" cy="43981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EDP</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(Event Driven Platform)</a:t>
            </a:r>
          </a:p>
        </p:txBody>
      </p:sp>
      <p:sp>
        <p:nvSpPr>
          <p:cNvPr id="66" name="Google Shape;1057;p234">
            <a:extLst>
              <a:ext uri="{FF2B5EF4-FFF2-40B4-BE49-F238E27FC236}">
                <a16:creationId xmlns:a16="http://schemas.microsoft.com/office/drawing/2014/main" id="{784215B9-BABE-D667-A932-E6BF8FE6463A}"/>
              </a:ext>
            </a:extLst>
          </p:cNvPr>
          <p:cNvSpPr/>
          <p:nvPr/>
        </p:nvSpPr>
        <p:spPr>
          <a:xfrm>
            <a:off x="5892069" y="4930583"/>
            <a:ext cx="1286363" cy="23936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PDM</a:t>
            </a:r>
          </a:p>
          <a:p>
            <a:pPr algn="ctr">
              <a:buClr>
                <a:srgbClr val="000000"/>
              </a:buClr>
              <a:buSzPts val="1600"/>
            </a:pPr>
            <a:r>
              <a:rPr lang="en-US" sz="600" dirty="0">
                <a:solidFill>
                  <a:schemeClr val="dk1"/>
                </a:solidFill>
                <a:latin typeface="Arial"/>
                <a:ea typeface="Arial"/>
                <a:cs typeface="Arial"/>
                <a:sym typeface="Arial"/>
              </a:rPr>
              <a:t>Persistence Data Manager</a:t>
            </a:r>
            <a:endParaRPr sz="600" dirty="0">
              <a:solidFill>
                <a:schemeClr val="dk1"/>
              </a:solidFill>
              <a:latin typeface="Arial"/>
              <a:ea typeface="Arial"/>
              <a:cs typeface="Arial"/>
              <a:sym typeface="Arial"/>
            </a:endParaRPr>
          </a:p>
        </p:txBody>
      </p:sp>
      <p:sp>
        <p:nvSpPr>
          <p:cNvPr id="76" name="원통형 75">
            <a:extLst>
              <a:ext uri="{FF2B5EF4-FFF2-40B4-BE49-F238E27FC236}">
                <a16:creationId xmlns:a16="http://schemas.microsoft.com/office/drawing/2014/main" id="{C5BF5936-0A9E-A328-CF5F-1EDBE2231E36}"/>
              </a:ext>
            </a:extLst>
          </p:cNvPr>
          <p:cNvSpPr/>
          <p:nvPr/>
        </p:nvSpPr>
        <p:spPr bwMode="auto">
          <a:xfrm>
            <a:off x="3965925" y="5906571"/>
            <a:ext cx="965520" cy="714635"/>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84" name="TextBox 83">
            <a:extLst>
              <a:ext uri="{FF2B5EF4-FFF2-40B4-BE49-F238E27FC236}">
                <a16:creationId xmlns:a16="http://schemas.microsoft.com/office/drawing/2014/main" id="{FFF5A22C-2650-FC3C-7BEE-90D0A5390BAD}"/>
              </a:ext>
            </a:extLst>
          </p:cNvPr>
          <p:cNvSpPr txBox="1"/>
          <p:nvPr/>
        </p:nvSpPr>
        <p:spPr>
          <a:xfrm>
            <a:off x="3970288" y="6142982"/>
            <a:ext cx="965519" cy="338554"/>
          </a:xfrm>
          <a:prstGeom prst="rect">
            <a:avLst/>
          </a:prstGeom>
          <a:noFill/>
        </p:spPr>
        <p:txBody>
          <a:bodyPr wrap="square" lIns="0" tIns="0" rIns="0" bIns="0" rtlCol="0">
            <a:spAutoFit/>
          </a:bodyPr>
          <a:lstStyle/>
          <a:p>
            <a:pPr algn="ctr"/>
            <a:r>
              <a:rPr lang="en-US" altLang="ko-KR" sz="800" b="1" dirty="0"/>
              <a:t>Master</a:t>
            </a:r>
            <a:r>
              <a:rPr lang="ko-KR" altLang="en-US" sz="800" b="1" dirty="0"/>
              <a:t> </a:t>
            </a:r>
            <a:r>
              <a:rPr lang="en-US" altLang="ko-KR" sz="800" b="1" dirty="0"/>
              <a:t>DB </a:t>
            </a:r>
          </a:p>
          <a:p>
            <a:pPr algn="ctr"/>
            <a:r>
              <a:rPr lang="en-US" altLang="ko-KR" sz="700" dirty="0"/>
              <a:t>Reference</a:t>
            </a:r>
          </a:p>
          <a:p>
            <a:pPr algn="ctr"/>
            <a:r>
              <a:rPr lang="en-US" altLang="ko-KR" sz="700" dirty="0"/>
              <a:t>Meta Data</a:t>
            </a:r>
          </a:p>
        </p:txBody>
      </p:sp>
      <p:grpSp>
        <p:nvGrpSpPr>
          <p:cNvPr id="85" name="그룹 84">
            <a:extLst>
              <a:ext uri="{FF2B5EF4-FFF2-40B4-BE49-F238E27FC236}">
                <a16:creationId xmlns:a16="http://schemas.microsoft.com/office/drawing/2014/main" id="{A39D30AB-3249-33AA-2581-8AD2181F02C3}"/>
              </a:ext>
            </a:extLst>
          </p:cNvPr>
          <p:cNvGrpSpPr/>
          <p:nvPr/>
        </p:nvGrpSpPr>
        <p:grpSpPr>
          <a:xfrm>
            <a:off x="7798757" y="3015584"/>
            <a:ext cx="371247" cy="483720"/>
            <a:chOff x="4155846" y="3840301"/>
            <a:chExt cx="371247" cy="689081"/>
          </a:xfrm>
        </p:grpSpPr>
        <p:sp>
          <p:nvSpPr>
            <p:cNvPr id="86" name="원통형 85">
              <a:extLst>
                <a:ext uri="{FF2B5EF4-FFF2-40B4-BE49-F238E27FC236}">
                  <a16:creationId xmlns:a16="http://schemas.microsoft.com/office/drawing/2014/main" id="{2658DCEC-FFA3-A6A9-D900-E72CFEFF3D56}"/>
                </a:ext>
              </a:extLst>
            </p:cNvPr>
            <p:cNvSpPr/>
            <p:nvPr/>
          </p:nvSpPr>
          <p:spPr bwMode="auto">
            <a:xfrm rot="5400000">
              <a:off x="3996929" y="3999218"/>
              <a:ext cx="689081" cy="371247"/>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88" name="TextBox 87">
              <a:extLst>
                <a:ext uri="{FF2B5EF4-FFF2-40B4-BE49-F238E27FC236}">
                  <a16:creationId xmlns:a16="http://schemas.microsoft.com/office/drawing/2014/main" id="{42080150-4EE3-B935-73D4-C89606A41B8E}"/>
                </a:ext>
              </a:extLst>
            </p:cNvPr>
            <p:cNvSpPr txBox="1"/>
            <p:nvPr/>
          </p:nvSpPr>
          <p:spPr>
            <a:xfrm>
              <a:off x="4191653" y="4055187"/>
              <a:ext cx="205393" cy="306910"/>
            </a:xfrm>
            <a:prstGeom prst="rect">
              <a:avLst/>
            </a:prstGeom>
            <a:noFill/>
          </p:spPr>
          <p:txBody>
            <a:bodyPr wrap="square" lIns="0" tIns="0" rIns="0" bIns="0" rtlCol="0">
              <a:spAutoFit/>
            </a:bodyPr>
            <a:lstStyle/>
            <a:p>
              <a:pPr algn="ctr"/>
              <a:r>
                <a:rPr lang="en-US" altLang="ko-KR" sz="700" dirty="0"/>
                <a:t>EMS</a:t>
              </a:r>
            </a:p>
            <a:p>
              <a:pPr algn="ctr"/>
              <a:r>
                <a:rPr lang="en-US" altLang="ko-KR" sz="700" dirty="0"/>
                <a:t>#1</a:t>
              </a:r>
            </a:p>
          </p:txBody>
        </p:sp>
      </p:grpSp>
      <p:grpSp>
        <p:nvGrpSpPr>
          <p:cNvPr id="122" name="그룹 121">
            <a:extLst>
              <a:ext uri="{FF2B5EF4-FFF2-40B4-BE49-F238E27FC236}">
                <a16:creationId xmlns:a16="http://schemas.microsoft.com/office/drawing/2014/main" id="{195D6D0C-AFCB-7F39-447F-6F719017F33F}"/>
              </a:ext>
            </a:extLst>
          </p:cNvPr>
          <p:cNvGrpSpPr/>
          <p:nvPr/>
        </p:nvGrpSpPr>
        <p:grpSpPr>
          <a:xfrm>
            <a:off x="7801340" y="3541697"/>
            <a:ext cx="371247" cy="483720"/>
            <a:chOff x="4155846" y="3840301"/>
            <a:chExt cx="371247" cy="689081"/>
          </a:xfrm>
        </p:grpSpPr>
        <p:sp>
          <p:nvSpPr>
            <p:cNvPr id="123" name="원통형 122">
              <a:extLst>
                <a:ext uri="{FF2B5EF4-FFF2-40B4-BE49-F238E27FC236}">
                  <a16:creationId xmlns:a16="http://schemas.microsoft.com/office/drawing/2014/main" id="{E503099C-55EF-5EE0-B706-3ACE422F5D95}"/>
                </a:ext>
              </a:extLst>
            </p:cNvPr>
            <p:cNvSpPr/>
            <p:nvPr/>
          </p:nvSpPr>
          <p:spPr bwMode="auto">
            <a:xfrm rot="5400000">
              <a:off x="3996929" y="3999218"/>
              <a:ext cx="689081" cy="371247"/>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24" name="TextBox 123">
              <a:extLst>
                <a:ext uri="{FF2B5EF4-FFF2-40B4-BE49-F238E27FC236}">
                  <a16:creationId xmlns:a16="http://schemas.microsoft.com/office/drawing/2014/main" id="{72126E0A-D770-C9B0-6023-E3B218EDEE41}"/>
                </a:ext>
              </a:extLst>
            </p:cNvPr>
            <p:cNvSpPr txBox="1"/>
            <p:nvPr/>
          </p:nvSpPr>
          <p:spPr>
            <a:xfrm>
              <a:off x="4191653" y="4055187"/>
              <a:ext cx="205393" cy="306910"/>
            </a:xfrm>
            <a:prstGeom prst="rect">
              <a:avLst/>
            </a:prstGeom>
            <a:noFill/>
          </p:spPr>
          <p:txBody>
            <a:bodyPr wrap="square" lIns="0" tIns="0" rIns="0" bIns="0" rtlCol="0">
              <a:spAutoFit/>
            </a:bodyPr>
            <a:lstStyle/>
            <a:p>
              <a:pPr algn="ctr"/>
              <a:r>
                <a:rPr lang="en-US" altLang="ko-KR" sz="700" dirty="0"/>
                <a:t>EMS</a:t>
              </a:r>
            </a:p>
            <a:p>
              <a:pPr algn="ctr"/>
              <a:r>
                <a:rPr lang="en-US" altLang="ko-KR" sz="700" dirty="0"/>
                <a:t>#2</a:t>
              </a:r>
            </a:p>
          </p:txBody>
        </p:sp>
      </p:grpSp>
      <p:grpSp>
        <p:nvGrpSpPr>
          <p:cNvPr id="128" name="그룹 127">
            <a:extLst>
              <a:ext uri="{FF2B5EF4-FFF2-40B4-BE49-F238E27FC236}">
                <a16:creationId xmlns:a16="http://schemas.microsoft.com/office/drawing/2014/main" id="{A9EA7E78-62F3-F1CD-C35F-5F1D6DA1E5FB}"/>
              </a:ext>
            </a:extLst>
          </p:cNvPr>
          <p:cNvGrpSpPr/>
          <p:nvPr/>
        </p:nvGrpSpPr>
        <p:grpSpPr>
          <a:xfrm>
            <a:off x="7797098" y="4534587"/>
            <a:ext cx="371247" cy="483720"/>
            <a:chOff x="4155846" y="3840301"/>
            <a:chExt cx="371247" cy="689081"/>
          </a:xfrm>
        </p:grpSpPr>
        <p:sp>
          <p:nvSpPr>
            <p:cNvPr id="129" name="원통형 128">
              <a:extLst>
                <a:ext uri="{FF2B5EF4-FFF2-40B4-BE49-F238E27FC236}">
                  <a16:creationId xmlns:a16="http://schemas.microsoft.com/office/drawing/2014/main" id="{15C1321D-549B-836C-53D9-ED9F9CDA5809}"/>
                </a:ext>
              </a:extLst>
            </p:cNvPr>
            <p:cNvSpPr/>
            <p:nvPr/>
          </p:nvSpPr>
          <p:spPr bwMode="auto">
            <a:xfrm rot="5400000">
              <a:off x="3996929" y="3999218"/>
              <a:ext cx="689081" cy="371247"/>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30" name="TextBox 129">
              <a:extLst>
                <a:ext uri="{FF2B5EF4-FFF2-40B4-BE49-F238E27FC236}">
                  <a16:creationId xmlns:a16="http://schemas.microsoft.com/office/drawing/2014/main" id="{DF0789AF-4B38-86EB-4D0A-9BC0836F523C}"/>
                </a:ext>
              </a:extLst>
            </p:cNvPr>
            <p:cNvSpPr txBox="1"/>
            <p:nvPr/>
          </p:nvSpPr>
          <p:spPr>
            <a:xfrm>
              <a:off x="4191653" y="4055187"/>
              <a:ext cx="205393" cy="306910"/>
            </a:xfrm>
            <a:prstGeom prst="rect">
              <a:avLst/>
            </a:prstGeom>
            <a:noFill/>
          </p:spPr>
          <p:txBody>
            <a:bodyPr wrap="square" lIns="0" tIns="0" rIns="0" bIns="0" rtlCol="0">
              <a:spAutoFit/>
            </a:bodyPr>
            <a:lstStyle/>
            <a:p>
              <a:pPr algn="ctr"/>
              <a:r>
                <a:rPr lang="en-US" altLang="ko-KR" sz="700" dirty="0"/>
                <a:t>EMS</a:t>
              </a:r>
            </a:p>
            <a:p>
              <a:pPr algn="ctr"/>
              <a:r>
                <a:rPr lang="en-US" altLang="ko-KR" sz="700" dirty="0"/>
                <a:t>#N</a:t>
              </a:r>
            </a:p>
          </p:txBody>
        </p:sp>
      </p:grpSp>
      <p:sp>
        <p:nvSpPr>
          <p:cNvPr id="135" name="Google Shape;1057;p234">
            <a:extLst>
              <a:ext uri="{FF2B5EF4-FFF2-40B4-BE49-F238E27FC236}">
                <a16:creationId xmlns:a16="http://schemas.microsoft.com/office/drawing/2014/main" id="{C0A593EA-3C9D-2C55-1DDD-067ACF5BD218}"/>
              </a:ext>
            </a:extLst>
          </p:cNvPr>
          <p:cNvSpPr/>
          <p:nvPr/>
        </p:nvSpPr>
        <p:spPr>
          <a:xfrm>
            <a:off x="2746064" y="1899288"/>
            <a:ext cx="1228036" cy="4374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100" dirty="0">
                <a:solidFill>
                  <a:schemeClr val="dk1"/>
                </a:solidFill>
                <a:latin typeface="Arial"/>
                <a:ea typeface="Arial"/>
                <a:cs typeface="Arial"/>
                <a:sym typeface="Arial"/>
              </a:rPr>
              <a:t>CEIM</a:t>
            </a:r>
          </a:p>
          <a:p>
            <a:pPr>
              <a:buClr>
                <a:srgbClr val="000000"/>
              </a:buClr>
              <a:buSzPts val="1600"/>
            </a:pPr>
            <a:r>
              <a:rPr lang="en-US" sz="700" dirty="0">
                <a:solidFill>
                  <a:schemeClr val="dk1"/>
                </a:solidFill>
                <a:latin typeface="Arial"/>
                <a:ea typeface="Arial"/>
                <a:cs typeface="Arial"/>
                <a:sym typeface="Arial"/>
              </a:rPr>
              <a:t>(Channel &amp; Equipment </a:t>
            </a:r>
          </a:p>
          <a:p>
            <a:pPr>
              <a:buClr>
                <a:srgbClr val="000000"/>
              </a:buClr>
              <a:buSzPts val="1600"/>
            </a:pPr>
            <a:r>
              <a:rPr lang="en-US" sz="700" dirty="0">
                <a:solidFill>
                  <a:schemeClr val="dk1"/>
                </a:solidFill>
                <a:latin typeface="Arial"/>
                <a:ea typeface="Arial"/>
                <a:cs typeface="Arial"/>
                <a:sym typeface="Arial"/>
              </a:rPr>
              <a:t>Information Manager)</a:t>
            </a:r>
            <a:endParaRPr sz="700" dirty="0">
              <a:solidFill>
                <a:schemeClr val="dk1"/>
              </a:solidFill>
              <a:latin typeface="Arial"/>
              <a:ea typeface="Arial"/>
              <a:cs typeface="Arial"/>
              <a:sym typeface="Arial"/>
            </a:endParaRPr>
          </a:p>
        </p:txBody>
      </p:sp>
      <p:sp>
        <p:nvSpPr>
          <p:cNvPr id="136" name="Google Shape;1057;p234">
            <a:extLst>
              <a:ext uri="{FF2B5EF4-FFF2-40B4-BE49-F238E27FC236}">
                <a16:creationId xmlns:a16="http://schemas.microsoft.com/office/drawing/2014/main" id="{0E92419C-5187-0B52-30DA-E7AFB514FA20}"/>
              </a:ext>
            </a:extLst>
          </p:cNvPr>
          <p:cNvSpPr/>
          <p:nvPr/>
        </p:nvSpPr>
        <p:spPr>
          <a:xfrm>
            <a:off x="4185059" y="1898673"/>
            <a:ext cx="1312993" cy="4374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100" dirty="0">
                <a:solidFill>
                  <a:schemeClr val="dk1"/>
                </a:solidFill>
                <a:latin typeface="Arial"/>
                <a:ea typeface="Arial"/>
                <a:cs typeface="Arial"/>
                <a:sym typeface="Arial"/>
              </a:rPr>
              <a:t>MSM</a:t>
            </a:r>
          </a:p>
          <a:p>
            <a:pPr>
              <a:buClr>
                <a:srgbClr val="000000"/>
              </a:buClr>
              <a:buSzPts val="1600"/>
            </a:pPr>
            <a:r>
              <a:rPr lang="en-US" sz="700" dirty="0">
                <a:solidFill>
                  <a:schemeClr val="dk1"/>
                </a:solidFill>
                <a:latin typeface="Arial"/>
                <a:ea typeface="Arial"/>
                <a:cs typeface="Arial"/>
                <a:sym typeface="Arial"/>
              </a:rPr>
              <a:t>(Messaging Service </a:t>
            </a:r>
          </a:p>
          <a:p>
            <a:pPr>
              <a:buClr>
                <a:srgbClr val="000000"/>
              </a:buClr>
              <a:buSzPts val="1600"/>
            </a:pPr>
            <a:r>
              <a:rPr lang="en-US" sz="700" dirty="0">
                <a:solidFill>
                  <a:schemeClr val="dk1"/>
                </a:solidFill>
                <a:latin typeface="Arial"/>
                <a:ea typeface="Arial"/>
                <a:cs typeface="Arial"/>
                <a:sym typeface="Arial"/>
              </a:rPr>
              <a:t> Manager)</a:t>
            </a:r>
            <a:endParaRPr sz="700" dirty="0">
              <a:solidFill>
                <a:schemeClr val="dk1"/>
              </a:solidFill>
              <a:latin typeface="Arial"/>
              <a:ea typeface="Arial"/>
              <a:cs typeface="Arial"/>
              <a:sym typeface="Arial"/>
            </a:endParaRPr>
          </a:p>
        </p:txBody>
      </p:sp>
      <p:sp>
        <p:nvSpPr>
          <p:cNvPr id="137" name="사각형: 둥근 모서리 136">
            <a:extLst>
              <a:ext uri="{FF2B5EF4-FFF2-40B4-BE49-F238E27FC236}">
                <a16:creationId xmlns:a16="http://schemas.microsoft.com/office/drawing/2014/main" id="{E5CA38CF-220F-7716-BC52-972A1B4258D1}"/>
              </a:ext>
            </a:extLst>
          </p:cNvPr>
          <p:cNvSpPr/>
          <p:nvPr/>
        </p:nvSpPr>
        <p:spPr bwMode="auto">
          <a:xfrm>
            <a:off x="7673741" y="2821889"/>
            <a:ext cx="672626" cy="2403536"/>
          </a:xfrm>
          <a:prstGeom prst="roundRect">
            <a:avLst>
              <a:gd name="adj" fmla="val 4319"/>
            </a:avLst>
          </a:prstGeom>
          <a:solidFill>
            <a:srgbClr val="0070C0">
              <a:alpha val="12000"/>
            </a:srgbClr>
          </a:solidFill>
          <a:ln w="6350">
            <a:solidFill>
              <a:srgbClr val="0070C0"/>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dirty="0">
              <a:solidFill>
                <a:schemeClr val="tx1"/>
              </a:solidFill>
              <a:latin typeface="Arial" pitchFamily="34" charset="0"/>
              <a:ea typeface="맑은 고딕" pitchFamily="50" charset="-127"/>
            </a:endParaRPr>
          </a:p>
        </p:txBody>
      </p:sp>
      <p:grpSp>
        <p:nvGrpSpPr>
          <p:cNvPr id="139" name="그룹 138">
            <a:extLst>
              <a:ext uri="{FF2B5EF4-FFF2-40B4-BE49-F238E27FC236}">
                <a16:creationId xmlns:a16="http://schemas.microsoft.com/office/drawing/2014/main" id="{0FDE8386-DB04-28C0-02BD-87AB80561A55}"/>
              </a:ext>
            </a:extLst>
          </p:cNvPr>
          <p:cNvGrpSpPr/>
          <p:nvPr/>
        </p:nvGrpSpPr>
        <p:grpSpPr>
          <a:xfrm>
            <a:off x="5015677" y="3602822"/>
            <a:ext cx="371247" cy="483720"/>
            <a:chOff x="4155846" y="3840301"/>
            <a:chExt cx="371247" cy="689081"/>
          </a:xfrm>
        </p:grpSpPr>
        <p:sp>
          <p:nvSpPr>
            <p:cNvPr id="140" name="원통형 139">
              <a:extLst>
                <a:ext uri="{FF2B5EF4-FFF2-40B4-BE49-F238E27FC236}">
                  <a16:creationId xmlns:a16="http://schemas.microsoft.com/office/drawing/2014/main" id="{38328603-EFC1-971B-AB32-A881487BD37A}"/>
                </a:ext>
              </a:extLst>
            </p:cNvPr>
            <p:cNvSpPr/>
            <p:nvPr/>
          </p:nvSpPr>
          <p:spPr bwMode="auto">
            <a:xfrm rot="5400000">
              <a:off x="3996929" y="3999218"/>
              <a:ext cx="689081" cy="371247"/>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41" name="TextBox 140">
              <a:extLst>
                <a:ext uri="{FF2B5EF4-FFF2-40B4-BE49-F238E27FC236}">
                  <a16:creationId xmlns:a16="http://schemas.microsoft.com/office/drawing/2014/main" id="{F1520321-BF58-D32A-2959-9EEE3EEB547A}"/>
                </a:ext>
              </a:extLst>
            </p:cNvPr>
            <p:cNvSpPr txBox="1"/>
            <p:nvPr/>
          </p:nvSpPr>
          <p:spPr>
            <a:xfrm>
              <a:off x="4191653" y="4131914"/>
              <a:ext cx="205393" cy="153455"/>
            </a:xfrm>
            <a:prstGeom prst="rect">
              <a:avLst/>
            </a:prstGeom>
            <a:noFill/>
          </p:spPr>
          <p:txBody>
            <a:bodyPr wrap="square" lIns="0" tIns="0" rIns="0" bIns="0" rtlCol="0">
              <a:spAutoFit/>
            </a:bodyPr>
            <a:lstStyle/>
            <a:p>
              <a:pPr algn="ctr"/>
              <a:r>
                <a:rPr lang="en-US" altLang="ko-KR" sz="700" dirty="0"/>
                <a:t>EMS</a:t>
              </a:r>
            </a:p>
          </p:txBody>
        </p:sp>
      </p:grpSp>
      <p:cxnSp>
        <p:nvCxnSpPr>
          <p:cNvPr id="146" name="연결선: 꺾임 145">
            <a:extLst>
              <a:ext uri="{FF2B5EF4-FFF2-40B4-BE49-F238E27FC236}">
                <a16:creationId xmlns:a16="http://schemas.microsoft.com/office/drawing/2014/main" id="{F96C98DC-116D-976C-C592-12B5280903D2}"/>
              </a:ext>
            </a:extLst>
          </p:cNvPr>
          <p:cNvCxnSpPr>
            <a:cxnSpLocks/>
            <a:stCxn id="72" idx="1"/>
            <a:endCxn id="80" idx="1"/>
          </p:cNvCxnSpPr>
          <p:nvPr/>
        </p:nvCxnSpPr>
        <p:spPr bwMode="auto">
          <a:xfrm>
            <a:off x="2345637" y="3545454"/>
            <a:ext cx="397285" cy="296443"/>
          </a:xfrm>
          <a:prstGeom prst="bentConnector3">
            <a:avLst/>
          </a:prstGeom>
          <a:ln w="15875">
            <a:solidFill>
              <a:schemeClr val="bg2">
                <a:lumMod val="60000"/>
                <a:lumOff val="40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7" name="연결선: 꺾임 146">
            <a:extLst>
              <a:ext uri="{FF2B5EF4-FFF2-40B4-BE49-F238E27FC236}">
                <a16:creationId xmlns:a16="http://schemas.microsoft.com/office/drawing/2014/main" id="{37B3A763-4B4A-F6AB-51AD-59B2EF28E78F}"/>
              </a:ext>
            </a:extLst>
          </p:cNvPr>
          <p:cNvCxnSpPr>
            <a:cxnSpLocks/>
            <a:stCxn id="75" idx="1"/>
            <a:endCxn id="80" idx="1"/>
          </p:cNvCxnSpPr>
          <p:nvPr/>
        </p:nvCxnSpPr>
        <p:spPr bwMode="auto">
          <a:xfrm flipV="1">
            <a:off x="2343384" y="3841897"/>
            <a:ext cx="399538" cy="258113"/>
          </a:xfrm>
          <a:prstGeom prst="bentConnector3">
            <a:avLst>
              <a:gd name="adj1" fmla="val 50000"/>
            </a:avLst>
          </a:prstGeom>
          <a:ln w="15875">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95" name="Google Shape;1057;p234">
            <a:extLst>
              <a:ext uri="{FF2B5EF4-FFF2-40B4-BE49-F238E27FC236}">
                <a16:creationId xmlns:a16="http://schemas.microsoft.com/office/drawing/2014/main" id="{3376A50D-BCB0-3D24-96E1-91927146C0D1}"/>
              </a:ext>
            </a:extLst>
          </p:cNvPr>
          <p:cNvSpPr/>
          <p:nvPr/>
        </p:nvSpPr>
        <p:spPr>
          <a:xfrm>
            <a:off x="9353559" y="2994072"/>
            <a:ext cx="783960" cy="67587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dirty="0">
                <a:solidFill>
                  <a:srgbClr val="0070C0"/>
                </a:solidFill>
                <a:latin typeface="Arial"/>
                <a:ea typeface="Arial"/>
                <a:cs typeface="Arial"/>
                <a:sym typeface="Arial"/>
              </a:rPr>
              <a:t>FDC</a:t>
            </a:r>
          </a:p>
          <a:p>
            <a:pPr>
              <a:buClr>
                <a:srgbClr val="000000"/>
              </a:buClr>
              <a:buSzPts val="1600"/>
            </a:pPr>
            <a:r>
              <a:rPr lang="en-US" sz="700" dirty="0">
                <a:solidFill>
                  <a:schemeClr val="dk1"/>
                </a:solidFill>
                <a:latin typeface="Arial"/>
                <a:ea typeface="Arial"/>
                <a:cs typeface="Arial"/>
                <a:sym typeface="Arial"/>
              </a:rPr>
              <a:t>(Fault &amp; Detect Classification)</a:t>
            </a:r>
          </a:p>
        </p:txBody>
      </p:sp>
      <p:sp>
        <p:nvSpPr>
          <p:cNvPr id="196" name="Google Shape;1057;p234">
            <a:extLst>
              <a:ext uri="{FF2B5EF4-FFF2-40B4-BE49-F238E27FC236}">
                <a16:creationId xmlns:a16="http://schemas.microsoft.com/office/drawing/2014/main" id="{C18AB88B-60BB-83FA-A9D3-D65A4F9D166C}"/>
              </a:ext>
            </a:extLst>
          </p:cNvPr>
          <p:cNvSpPr/>
          <p:nvPr/>
        </p:nvSpPr>
        <p:spPr>
          <a:xfrm>
            <a:off x="5722471" y="1898530"/>
            <a:ext cx="1312993" cy="4374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100" dirty="0">
                <a:solidFill>
                  <a:schemeClr val="dk1"/>
                </a:solidFill>
                <a:latin typeface="Arial"/>
                <a:ea typeface="Arial"/>
                <a:cs typeface="Arial"/>
                <a:sym typeface="Arial"/>
              </a:rPr>
              <a:t>RAS</a:t>
            </a:r>
          </a:p>
          <a:p>
            <a:pPr>
              <a:buClr>
                <a:srgbClr val="000000"/>
              </a:buClr>
              <a:buSzPts val="1600"/>
            </a:pPr>
            <a:r>
              <a:rPr lang="en-US" sz="700" dirty="0">
                <a:solidFill>
                  <a:schemeClr val="dk1"/>
                </a:solidFill>
                <a:latin typeface="Arial"/>
                <a:ea typeface="Arial"/>
                <a:cs typeface="Arial"/>
                <a:sym typeface="Arial"/>
              </a:rPr>
              <a:t>(Rest API Service)</a:t>
            </a:r>
            <a:endParaRPr sz="700" dirty="0">
              <a:solidFill>
                <a:schemeClr val="dk1"/>
              </a:solidFill>
              <a:latin typeface="Arial"/>
              <a:ea typeface="Arial"/>
              <a:cs typeface="Arial"/>
              <a:sym typeface="Arial"/>
            </a:endParaRPr>
          </a:p>
        </p:txBody>
      </p:sp>
      <p:sp>
        <p:nvSpPr>
          <p:cNvPr id="197" name="Google Shape;1057;p234">
            <a:extLst>
              <a:ext uri="{FF2B5EF4-FFF2-40B4-BE49-F238E27FC236}">
                <a16:creationId xmlns:a16="http://schemas.microsoft.com/office/drawing/2014/main" id="{D6B336DC-79D3-FC42-DCDE-1EEA754E45DF}"/>
              </a:ext>
            </a:extLst>
          </p:cNvPr>
          <p:cNvSpPr/>
          <p:nvPr/>
        </p:nvSpPr>
        <p:spPr>
          <a:xfrm>
            <a:off x="7310340" y="1894643"/>
            <a:ext cx="1312993" cy="4374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100" dirty="0">
                <a:solidFill>
                  <a:schemeClr val="dk1"/>
                </a:solidFill>
                <a:latin typeface="Arial"/>
                <a:ea typeface="Arial"/>
                <a:cs typeface="Arial"/>
                <a:sym typeface="Arial"/>
              </a:rPr>
              <a:t>TSM</a:t>
            </a:r>
          </a:p>
          <a:p>
            <a:pPr>
              <a:buClr>
                <a:srgbClr val="000000"/>
              </a:buClr>
              <a:buSzPts val="1600"/>
            </a:pPr>
            <a:r>
              <a:rPr lang="en-US" sz="700" dirty="0">
                <a:solidFill>
                  <a:schemeClr val="dk1"/>
                </a:solidFill>
                <a:latin typeface="Arial"/>
                <a:ea typeface="Arial"/>
                <a:cs typeface="Arial"/>
                <a:sym typeface="Arial"/>
              </a:rPr>
              <a:t>(Task Schedule Manager)</a:t>
            </a:r>
            <a:endParaRPr sz="700" dirty="0">
              <a:solidFill>
                <a:schemeClr val="dk1"/>
              </a:solidFill>
              <a:latin typeface="Arial"/>
              <a:ea typeface="Arial"/>
              <a:cs typeface="Arial"/>
              <a:sym typeface="Arial"/>
            </a:endParaRPr>
          </a:p>
        </p:txBody>
      </p:sp>
      <p:cxnSp>
        <p:nvCxnSpPr>
          <p:cNvPr id="204" name="직선 화살표 연결선 203">
            <a:extLst>
              <a:ext uri="{FF2B5EF4-FFF2-40B4-BE49-F238E27FC236}">
                <a16:creationId xmlns:a16="http://schemas.microsoft.com/office/drawing/2014/main" id="{483C7161-23B4-97BC-AB67-F10B8E971361}"/>
              </a:ext>
            </a:extLst>
          </p:cNvPr>
          <p:cNvCxnSpPr>
            <a:cxnSpLocks/>
            <a:stCxn id="80" idx="3"/>
            <a:endCxn id="140" idx="3"/>
          </p:cNvCxnSpPr>
          <p:nvPr/>
        </p:nvCxnSpPr>
        <p:spPr bwMode="auto">
          <a:xfrm>
            <a:off x="4696826" y="3841897"/>
            <a:ext cx="318852" cy="2786"/>
          </a:xfrm>
          <a:prstGeom prst="straightConnector1">
            <a:avLst/>
          </a:prstGeom>
          <a:ln w="15875">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5" name="직선 화살표 연결선 204">
            <a:extLst>
              <a:ext uri="{FF2B5EF4-FFF2-40B4-BE49-F238E27FC236}">
                <a16:creationId xmlns:a16="http://schemas.microsoft.com/office/drawing/2014/main" id="{27B96720-B58E-4B2F-51B0-8AD0A575DF8D}"/>
              </a:ext>
            </a:extLst>
          </p:cNvPr>
          <p:cNvCxnSpPr>
            <a:cxnSpLocks/>
            <a:stCxn id="140" idx="1"/>
          </p:cNvCxnSpPr>
          <p:nvPr/>
        </p:nvCxnSpPr>
        <p:spPr bwMode="auto">
          <a:xfrm>
            <a:off x="5386925" y="3844683"/>
            <a:ext cx="393566" cy="0"/>
          </a:xfrm>
          <a:prstGeom prst="straightConnector1">
            <a:avLst/>
          </a:prstGeom>
          <a:ln w="15875">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18" name="Google Shape;1057;p234">
            <a:extLst>
              <a:ext uri="{FF2B5EF4-FFF2-40B4-BE49-F238E27FC236}">
                <a16:creationId xmlns:a16="http://schemas.microsoft.com/office/drawing/2014/main" id="{561F90B5-9461-1BF0-183B-EAFFA4E89C79}"/>
              </a:ext>
            </a:extLst>
          </p:cNvPr>
          <p:cNvSpPr/>
          <p:nvPr/>
        </p:nvSpPr>
        <p:spPr>
          <a:xfrm>
            <a:off x="8864332" y="1891222"/>
            <a:ext cx="1312993" cy="4374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100" dirty="0">
                <a:solidFill>
                  <a:schemeClr val="dk1"/>
                </a:solidFill>
                <a:latin typeface="Arial"/>
                <a:ea typeface="Arial"/>
                <a:cs typeface="Arial"/>
                <a:sym typeface="Arial"/>
              </a:rPr>
              <a:t>IEN</a:t>
            </a:r>
          </a:p>
          <a:p>
            <a:pPr>
              <a:buClr>
                <a:srgbClr val="000000"/>
              </a:buClr>
              <a:buSzPts val="1600"/>
            </a:pPr>
            <a:r>
              <a:rPr lang="en-US" sz="700" dirty="0">
                <a:solidFill>
                  <a:schemeClr val="dk1"/>
                </a:solidFill>
                <a:latin typeface="Arial"/>
                <a:ea typeface="Arial"/>
                <a:cs typeface="Arial"/>
                <a:sym typeface="Arial"/>
              </a:rPr>
              <a:t>(Internal Event Notifier)</a:t>
            </a:r>
            <a:endParaRPr sz="700" dirty="0">
              <a:solidFill>
                <a:schemeClr val="dk1"/>
              </a:solidFill>
              <a:latin typeface="Arial"/>
              <a:ea typeface="Arial"/>
              <a:cs typeface="Arial"/>
              <a:sym typeface="Arial"/>
            </a:endParaRPr>
          </a:p>
        </p:txBody>
      </p:sp>
      <p:cxnSp>
        <p:nvCxnSpPr>
          <p:cNvPr id="255" name="직선 연결선 254">
            <a:extLst>
              <a:ext uri="{FF2B5EF4-FFF2-40B4-BE49-F238E27FC236}">
                <a16:creationId xmlns:a16="http://schemas.microsoft.com/office/drawing/2014/main" id="{42A7A930-3215-6D2B-A3B8-22D92989FF4C}"/>
              </a:ext>
            </a:extLst>
          </p:cNvPr>
          <p:cNvCxnSpPr>
            <a:cxnSpLocks/>
          </p:cNvCxnSpPr>
          <p:nvPr/>
        </p:nvCxnSpPr>
        <p:spPr bwMode="auto">
          <a:xfrm>
            <a:off x="7597770" y="3257446"/>
            <a:ext cx="0" cy="2314925"/>
          </a:xfrm>
          <a:prstGeom prst="line">
            <a:avLst/>
          </a:prstGeom>
          <a:ln w="15875">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7" name="직선 화살표 연결선 256">
            <a:extLst>
              <a:ext uri="{FF2B5EF4-FFF2-40B4-BE49-F238E27FC236}">
                <a16:creationId xmlns:a16="http://schemas.microsoft.com/office/drawing/2014/main" id="{BE128A4C-637F-FF4E-1A35-7D1DDA136426}"/>
              </a:ext>
            </a:extLst>
          </p:cNvPr>
          <p:cNvCxnSpPr>
            <a:cxnSpLocks/>
            <a:endCxn id="86" idx="3"/>
          </p:cNvCxnSpPr>
          <p:nvPr/>
        </p:nvCxnSpPr>
        <p:spPr bwMode="auto">
          <a:xfrm>
            <a:off x="7597771" y="3257445"/>
            <a:ext cx="200987" cy="0"/>
          </a:xfrm>
          <a:prstGeom prst="straightConnector1">
            <a:avLst/>
          </a:prstGeom>
          <a:ln w="15875">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1" name="직선 화살표 연결선 260">
            <a:extLst>
              <a:ext uri="{FF2B5EF4-FFF2-40B4-BE49-F238E27FC236}">
                <a16:creationId xmlns:a16="http://schemas.microsoft.com/office/drawing/2014/main" id="{8A002C8E-7355-5AD1-4B60-A47B38AED7D8}"/>
              </a:ext>
            </a:extLst>
          </p:cNvPr>
          <p:cNvCxnSpPr>
            <a:cxnSpLocks/>
          </p:cNvCxnSpPr>
          <p:nvPr/>
        </p:nvCxnSpPr>
        <p:spPr bwMode="auto">
          <a:xfrm>
            <a:off x="7596111" y="3790342"/>
            <a:ext cx="200987" cy="0"/>
          </a:xfrm>
          <a:prstGeom prst="straightConnector1">
            <a:avLst/>
          </a:prstGeom>
          <a:ln w="15875">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2" name="직선 화살표 연결선 261">
            <a:extLst>
              <a:ext uri="{FF2B5EF4-FFF2-40B4-BE49-F238E27FC236}">
                <a16:creationId xmlns:a16="http://schemas.microsoft.com/office/drawing/2014/main" id="{2BFD7513-4EA5-E3B4-561B-CBD14527538D}"/>
              </a:ext>
            </a:extLst>
          </p:cNvPr>
          <p:cNvCxnSpPr>
            <a:cxnSpLocks/>
          </p:cNvCxnSpPr>
          <p:nvPr/>
        </p:nvCxnSpPr>
        <p:spPr bwMode="auto">
          <a:xfrm>
            <a:off x="7600353" y="4813599"/>
            <a:ext cx="200987" cy="0"/>
          </a:xfrm>
          <a:prstGeom prst="straightConnector1">
            <a:avLst/>
          </a:prstGeom>
          <a:ln w="15875">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4" name="직선 화살표 연결선 263">
            <a:extLst>
              <a:ext uri="{FF2B5EF4-FFF2-40B4-BE49-F238E27FC236}">
                <a16:creationId xmlns:a16="http://schemas.microsoft.com/office/drawing/2014/main" id="{25664347-0333-7D68-513E-E8EE08C60A2C}"/>
              </a:ext>
            </a:extLst>
          </p:cNvPr>
          <p:cNvCxnSpPr>
            <a:cxnSpLocks/>
          </p:cNvCxnSpPr>
          <p:nvPr/>
        </p:nvCxnSpPr>
        <p:spPr bwMode="auto">
          <a:xfrm>
            <a:off x="7186583" y="3952355"/>
            <a:ext cx="405287" cy="0"/>
          </a:xfrm>
          <a:prstGeom prst="straightConnector1">
            <a:avLst/>
          </a:prstGeom>
          <a:ln w="15875">
            <a:solidFill>
              <a:srgbClr val="00B050"/>
            </a:solidFill>
            <a:headEnd type="none" w="med" len="med"/>
            <a:tailEnd type="none"/>
          </a:ln>
        </p:spPr>
        <p:style>
          <a:lnRef idx="1">
            <a:schemeClr val="dk1"/>
          </a:lnRef>
          <a:fillRef idx="0">
            <a:schemeClr val="dk1"/>
          </a:fillRef>
          <a:effectRef idx="0">
            <a:schemeClr val="dk1"/>
          </a:effectRef>
          <a:fontRef idx="minor">
            <a:schemeClr val="tx1"/>
          </a:fontRef>
        </p:style>
      </p:cxnSp>
      <p:cxnSp>
        <p:nvCxnSpPr>
          <p:cNvPr id="266" name="직선 화살표 연결선 265">
            <a:extLst>
              <a:ext uri="{FF2B5EF4-FFF2-40B4-BE49-F238E27FC236}">
                <a16:creationId xmlns:a16="http://schemas.microsoft.com/office/drawing/2014/main" id="{BBA5E331-D6B8-7493-E3C3-D3F89827676D}"/>
              </a:ext>
            </a:extLst>
          </p:cNvPr>
          <p:cNvCxnSpPr>
            <a:cxnSpLocks/>
          </p:cNvCxnSpPr>
          <p:nvPr/>
        </p:nvCxnSpPr>
        <p:spPr bwMode="auto">
          <a:xfrm>
            <a:off x="8428463" y="3959873"/>
            <a:ext cx="210881" cy="0"/>
          </a:xfrm>
          <a:prstGeom prst="straightConnector1">
            <a:avLst/>
          </a:prstGeom>
          <a:ln w="15875">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0" name="직선 연결선 269">
            <a:extLst>
              <a:ext uri="{FF2B5EF4-FFF2-40B4-BE49-F238E27FC236}">
                <a16:creationId xmlns:a16="http://schemas.microsoft.com/office/drawing/2014/main" id="{2CC4A325-703A-CAE9-2EE5-23ACD137CDC8}"/>
              </a:ext>
            </a:extLst>
          </p:cNvPr>
          <p:cNvCxnSpPr>
            <a:cxnSpLocks/>
          </p:cNvCxnSpPr>
          <p:nvPr/>
        </p:nvCxnSpPr>
        <p:spPr bwMode="auto">
          <a:xfrm>
            <a:off x="8432704" y="3257846"/>
            <a:ext cx="0" cy="1556154"/>
          </a:xfrm>
          <a:prstGeom prst="line">
            <a:avLst/>
          </a:prstGeom>
          <a:ln w="15875">
            <a:solidFill>
              <a:srgbClr val="00B05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1" name="직선 화살표 연결선 270">
            <a:extLst>
              <a:ext uri="{FF2B5EF4-FFF2-40B4-BE49-F238E27FC236}">
                <a16:creationId xmlns:a16="http://schemas.microsoft.com/office/drawing/2014/main" id="{4F6FF183-4DD4-8FDF-1357-CC4B7423CE40}"/>
              </a:ext>
            </a:extLst>
          </p:cNvPr>
          <p:cNvCxnSpPr>
            <a:cxnSpLocks/>
          </p:cNvCxnSpPr>
          <p:nvPr/>
        </p:nvCxnSpPr>
        <p:spPr bwMode="auto">
          <a:xfrm>
            <a:off x="8172588" y="3264986"/>
            <a:ext cx="260117" cy="0"/>
          </a:xfrm>
          <a:prstGeom prst="straightConnector1">
            <a:avLst/>
          </a:prstGeom>
          <a:ln w="15875">
            <a:solidFill>
              <a:srgbClr val="00B050"/>
            </a:solidFill>
            <a:headEnd type="none" w="med" len="med"/>
            <a:tailEnd type="none"/>
          </a:ln>
        </p:spPr>
        <p:style>
          <a:lnRef idx="1">
            <a:schemeClr val="dk1"/>
          </a:lnRef>
          <a:fillRef idx="0">
            <a:schemeClr val="dk1"/>
          </a:fillRef>
          <a:effectRef idx="0">
            <a:schemeClr val="dk1"/>
          </a:effectRef>
          <a:fontRef idx="minor">
            <a:schemeClr val="tx1"/>
          </a:fontRef>
        </p:style>
      </p:cxnSp>
      <p:cxnSp>
        <p:nvCxnSpPr>
          <p:cNvPr id="273" name="직선 화살표 연결선 272">
            <a:extLst>
              <a:ext uri="{FF2B5EF4-FFF2-40B4-BE49-F238E27FC236}">
                <a16:creationId xmlns:a16="http://schemas.microsoft.com/office/drawing/2014/main" id="{A7AF42BE-58EB-C768-917C-57E90959F96E}"/>
              </a:ext>
            </a:extLst>
          </p:cNvPr>
          <p:cNvCxnSpPr>
            <a:cxnSpLocks/>
          </p:cNvCxnSpPr>
          <p:nvPr/>
        </p:nvCxnSpPr>
        <p:spPr bwMode="auto">
          <a:xfrm>
            <a:off x="8172588" y="3790342"/>
            <a:ext cx="260117" cy="0"/>
          </a:xfrm>
          <a:prstGeom prst="straightConnector1">
            <a:avLst/>
          </a:prstGeom>
          <a:ln w="15875">
            <a:solidFill>
              <a:srgbClr val="00B050"/>
            </a:solidFill>
            <a:headEnd type="none" w="med" len="med"/>
            <a:tailEnd type="none"/>
          </a:ln>
        </p:spPr>
        <p:style>
          <a:lnRef idx="1">
            <a:schemeClr val="dk1"/>
          </a:lnRef>
          <a:fillRef idx="0">
            <a:schemeClr val="dk1"/>
          </a:fillRef>
          <a:effectRef idx="0">
            <a:schemeClr val="dk1"/>
          </a:effectRef>
          <a:fontRef idx="minor">
            <a:schemeClr val="tx1"/>
          </a:fontRef>
        </p:style>
      </p:cxnSp>
      <p:cxnSp>
        <p:nvCxnSpPr>
          <p:cNvPr id="274" name="직선 화살표 연결선 273">
            <a:extLst>
              <a:ext uri="{FF2B5EF4-FFF2-40B4-BE49-F238E27FC236}">
                <a16:creationId xmlns:a16="http://schemas.microsoft.com/office/drawing/2014/main" id="{082BA5A9-874F-ABFF-EF54-1FC54FC2C8CF}"/>
              </a:ext>
            </a:extLst>
          </p:cNvPr>
          <p:cNvCxnSpPr>
            <a:cxnSpLocks/>
          </p:cNvCxnSpPr>
          <p:nvPr/>
        </p:nvCxnSpPr>
        <p:spPr bwMode="auto">
          <a:xfrm>
            <a:off x="8168346" y="4813599"/>
            <a:ext cx="260117" cy="0"/>
          </a:xfrm>
          <a:prstGeom prst="straightConnector1">
            <a:avLst/>
          </a:prstGeom>
          <a:ln w="15875">
            <a:solidFill>
              <a:srgbClr val="00B050"/>
            </a:solidFill>
            <a:headEnd type="none" w="med" len="med"/>
            <a:tailEnd type="none"/>
          </a:ln>
        </p:spPr>
        <p:style>
          <a:lnRef idx="1">
            <a:schemeClr val="dk1"/>
          </a:lnRef>
          <a:fillRef idx="0">
            <a:schemeClr val="dk1"/>
          </a:fillRef>
          <a:effectRef idx="0">
            <a:schemeClr val="dk1"/>
          </a:effectRef>
          <a:fontRef idx="minor">
            <a:schemeClr val="tx1"/>
          </a:fontRef>
        </p:style>
      </p:cxnSp>
      <p:cxnSp>
        <p:nvCxnSpPr>
          <p:cNvPr id="294" name="직선 화살표 연결선 293">
            <a:extLst>
              <a:ext uri="{FF2B5EF4-FFF2-40B4-BE49-F238E27FC236}">
                <a16:creationId xmlns:a16="http://schemas.microsoft.com/office/drawing/2014/main" id="{E3A300C0-5E44-6F0C-4C92-8A22281E2E63}"/>
              </a:ext>
            </a:extLst>
          </p:cNvPr>
          <p:cNvCxnSpPr>
            <a:cxnSpLocks/>
          </p:cNvCxnSpPr>
          <p:nvPr/>
        </p:nvCxnSpPr>
        <p:spPr bwMode="auto">
          <a:xfrm>
            <a:off x="7591870" y="5564136"/>
            <a:ext cx="199667" cy="0"/>
          </a:xfrm>
          <a:prstGeom prst="straightConnector1">
            <a:avLst/>
          </a:prstGeom>
          <a:ln w="15875">
            <a:solidFill>
              <a:srgbClr val="00B05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08" name="TextBox 307">
            <a:extLst>
              <a:ext uri="{FF2B5EF4-FFF2-40B4-BE49-F238E27FC236}">
                <a16:creationId xmlns:a16="http://schemas.microsoft.com/office/drawing/2014/main" id="{D361EFA8-4634-1ABB-2228-9B57E20368FF}"/>
              </a:ext>
            </a:extLst>
          </p:cNvPr>
          <p:cNvSpPr txBox="1"/>
          <p:nvPr/>
        </p:nvSpPr>
        <p:spPr>
          <a:xfrm>
            <a:off x="7879188" y="4200835"/>
            <a:ext cx="205393" cy="107722"/>
          </a:xfrm>
          <a:prstGeom prst="rect">
            <a:avLst/>
          </a:prstGeom>
          <a:noFill/>
        </p:spPr>
        <p:txBody>
          <a:bodyPr wrap="square" lIns="0" tIns="0" rIns="0" bIns="0" rtlCol="0">
            <a:spAutoFit/>
          </a:bodyPr>
          <a:lstStyle/>
          <a:p>
            <a:pPr algn="ctr"/>
            <a:r>
              <a:rPr lang="en-US" altLang="ko-KR" sz="700" dirty="0"/>
              <a:t>…</a:t>
            </a:r>
          </a:p>
        </p:txBody>
      </p:sp>
      <p:grpSp>
        <p:nvGrpSpPr>
          <p:cNvPr id="310" name="그룹 309">
            <a:extLst>
              <a:ext uri="{FF2B5EF4-FFF2-40B4-BE49-F238E27FC236}">
                <a16:creationId xmlns:a16="http://schemas.microsoft.com/office/drawing/2014/main" id="{55515DE5-9087-76C4-24A4-B30EECD73EE5}"/>
              </a:ext>
            </a:extLst>
          </p:cNvPr>
          <p:cNvGrpSpPr/>
          <p:nvPr/>
        </p:nvGrpSpPr>
        <p:grpSpPr>
          <a:xfrm>
            <a:off x="7280233" y="5926533"/>
            <a:ext cx="3958176" cy="208638"/>
            <a:chOff x="4155846" y="3840301"/>
            <a:chExt cx="371247" cy="689081"/>
          </a:xfrm>
        </p:grpSpPr>
        <p:sp>
          <p:nvSpPr>
            <p:cNvPr id="311" name="원통형 310">
              <a:extLst>
                <a:ext uri="{FF2B5EF4-FFF2-40B4-BE49-F238E27FC236}">
                  <a16:creationId xmlns:a16="http://schemas.microsoft.com/office/drawing/2014/main" id="{586524DD-3CB5-671F-AFA2-EE9AF7C82D3F}"/>
                </a:ext>
              </a:extLst>
            </p:cNvPr>
            <p:cNvSpPr/>
            <p:nvPr/>
          </p:nvSpPr>
          <p:spPr bwMode="auto">
            <a:xfrm rot="5400000">
              <a:off x="3996929" y="3999218"/>
              <a:ext cx="689081" cy="371247"/>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12" name="TextBox 311">
              <a:extLst>
                <a:ext uri="{FF2B5EF4-FFF2-40B4-BE49-F238E27FC236}">
                  <a16:creationId xmlns:a16="http://schemas.microsoft.com/office/drawing/2014/main" id="{7DAE632E-6AB4-CB33-F076-5A0E8C9B2D00}"/>
                </a:ext>
              </a:extLst>
            </p:cNvPr>
            <p:cNvSpPr txBox="1"/>
            <p:nvPr/>
          </p:nvSpPr>
          <p:spPr>
            <a:xfrm>
              <a:off x="4193534" y="4010540"/>
              <a:ext cx="299084" cy="403371"/>
            </a:xfrm>
            <a:prstGeom prst="rect">
              <a:avLst/>
            </a:prstGeom>
            <a:noFill/>
          </p:spPr>
          <p:txBody>
            <a:bodyPr wrap="square" lIns="0" tIns="0" rIns="0" bIns="0" rtlCol="0">
              <a:spAutoFit/>
            </a:bodyPr>
            <a:lstStyle/>
            <a:p>
              <a:pPr algn="ctr"/>
              <a:r>
                <a:rPr lang="en-US" altLang="ko-KR" sz="700" dirty="0"/>
                <a:t>External Messaging Service (FTL/EMS/KAFKA)</a:t>
              </a:r>
            </a:p>
          </p:txBody>
        </p:sp>
      </p:grpSp>
      <p:sp>
        <p:nvSpPr>
          <p:cNvPr id="313" name="Google Shape;1057;p234">
            <a:extLst>
              <a:ext uri="{FF2B5EF4-FFF2-40B4-BE49-F238E27FC236}">
                <a16:creationId xmlns:a16="http://schemas.microsoft.com/office/drawing/2014/main" id="{4F519EB1-DEBF-8E54-E5FD-62FE01464B49}"/>
              </a:ext>
            </a:extLst>
          </p:cNvPr>
          <p:cNvSpPr/>
          <p:nvPr/>
        </p:nvSpPr>
        <p:spPr>
          <a:xfrm>
            <a:off x="8428463" y="6292551"/>
            <a:ext cx="1161306" cy="43981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Data Platform</a:t>
            </a:r>
          </a:p>
          <a:p>
            <a:pPr>
              <a:buClr>
                <a:srgbClr val="000000"/>
              </a:buClr>
              <a:buSzPts val="1600"/>
            </a:pPr>
            <a:r>
              <a:rPr lang="en-US" sz="800" dirty="0">
                <a:solidFill>
                  <a:schemeClr val="dk1"/>
                </a:solidFill>
                <a:latin typeface="Arial"/>
                <a:ea typeface="Arial"/>
                <a:cs typeface="Arial"/>
                <a:sym typeface="Arial"/>
              </a:rPr>
              <a:t>Digital Platform</a:t>
            </a:r>
          </a:p>
        </p:txBody>
      </p:sp>
      <p:cxnSp>
        <p:nvCxnSpPr>
          <p:cNvPr id="314" name="직선 화살표 연결선 313">
            <a:extLst>
              <a:ext uri="{FF2B5EF4-FFF2-40B4-BE49-F238E27FC236}">
                <a16:creationId xmlns:a16="http://schemas.microsoft.com/office/drawing/2014/main" id="{9B6B72EA-BCD8-7613-FC5F-24EC882006CE}"/>
              </a:ext>
            </a:extLst>
          </p:cNvPr>
          <p:cNvCxnSpPr>
            <a:cxnSpLocks/>
            <a:endCxn id="24" idx="2"/>
          </p:cNvCxnSpPr>
          <p:nvPr/>
        </p:nvCxnSpPr>
        <p:spPr bwMode="auto">
          <a:xfrm flipH="1" flipV="1">
            <a:off x="3391568" y="4239712"/>
            <a:ext cx="9194" cy="12363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17" name="직선 연결선 316">
            <a:extLst>
              <a:ext uri="{FF2B5EF4-FFF2-40B4-BE49-F238E27FC236}">
                <a16:creationId xmlns:a16="http://schemas.microsoft.com/office/drawing/2014/main" id="{D4453A69-9870-4E54-AF68-A8B425CECE81}"/>
              </a:ext>
            </a:extLst>
          </p:cNvPr>
          <p:cNvCxnSpPr>
            <a:cxnSpLocks/>
          </p:cNvCxnSpPr>
          <p:nvPr/>
        </p:nvCxnSpPr>
        <p:spPr bwMode="auto">
          <a:xfrm>
            <a:off x="3288563" y="5476087"/>
            <a:ext cx="3246687"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1" name="직선 화살표 연결선 320">
            <a:extLst>
              <a:ext uri="{FF2B5EF4-FFF2-40B4-BE49-F238E27FC236}">
                <a16:creationId xmlns:a16="http://schemas.microsoft.com/office/drawing/2014/main" id="{DA8C1648-B89A-B723-C4F9-D3AD5B01CAC3}"/>
              </a:ext>
            </a:extLst>
          </p:cNvPr>
          <p:cNvCxnSpPr>
            <a:cxnSpLocks/>
            <a:endCxn id="66" idx="2"/>
          </p:cNvCxnSpPr>
          <p:nvPr/>
        </p:nvCxnSpPr>
        <p:spPr bwMode="auto">
          <a:xfrm flipV="1">
            <a:off x="6535251" y="5169947"/>
            <a:ext cx="0" cy="30614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7" name="직선 화살표 연결선 326">
            <a:extLst>
              <a:ext uri="{FF2B5EF4-FFF2-40B4-BE49-F238E27FC236}">
                <a16:creationId xmlns:a16="http://schemas.microsoft.com/office/drawing/2014/main" id="{FEFF9C69-1202-A573-F748-2CFEA4993A55}"/>
              </a:ext>
            </a:extLst>
          </p:cNvPr>
          <p:cNvCxnSpPr>
            <a:cxnSpLocks/>
            <a:endCxn id="76" idx="1"/>
          </p:cNvCxnSpPr>
          <p:nvPr/>
        </p:nvCxnSpPr>
        <p:spPr bwMode="auto">
          <a:xfrm>
            <a:off x="4448685" y="5476087"/>
            <a:ext cx="0" cy="43048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31" name="직선 화살표 연결선 330">
            <a:extLst>
              <a:ext uri="{FF2B5EF4-FFF2-40B4-BE49-F238E27FC236}">
                <a16:creationId xmlns:a16="http://schemas.microsoft.com/office/drawing/2014/main" id="{370E4C8A-523D-B489-E815-A3699CD1CB85}"/>
              </a:ext>
            </a:extLst>
          </p:cNvPr>
          <p:cNvCxnSpPr>
            <a:cxnSpLocks/>
            <a:endCxn id="23" idx="1"/>
          </p:cNvCxnSpPr>
          <p:nvPr/>
        </p:nvCxnSpPr>
        <p:spPr bwMode="auto">
          <a:xfrm>
            <a:off x="3288563" y="5476087"/>
            <a:ext cx="6117" cy="43048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40" name="직선 화살표 연결선 339">
            <a:extLst>
              <a:ext uri="{FF2B5EF4-FFF2-40B4-BE49-F238E27FC236}">
                <a16:creationId xmlns:a16="http://schemas.microsoft.com/office/drawing/2014/main" id="{84350279-2C43-A5EA-D363-2D4152CF4591}"/>
              </a:ext>
            </a:extLst>
          </p:cNvPr>
          <p:cNvCxnSpPr>
            <a:cxnSpLocks/>
            <a:endCxn id="80" idx="0"/>
          </p:cNvCxnSpPr>
          <p:nvPr/>
        </p:nvCxnSpPr>
        <p:spPr bwMode="auto">
          <a:xfrm flipH="1">
            <a:off x="3719874" y="2679062"/>
            <a:ext cx="4321" cy="60465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44" name="직선 화살표 연결선 343">
            <a:extLst>
              <a:ext uri="{FF2B5EF4-FFF2-40B4-BE49-F238E27FC236}">
                <a16:creationId xmlns:a16="http://schemas.microsoft.com/office/drawing/2014/main" id="{9E78859C-A95A-02A0-E553-AC8957EE2F34}"/>
              </a:ext>
            </a:extLst>
          </p:cNvPr>
          <p:cNvCxnSpPr>
            <a:cxnSpLocks/>
            <a:endCxn id="93" idx="0"/>
          </p:cNvCxnSpPr>
          <p:nvPr/>
        </p:nvCxnSpPr>
        <p:spPr bwMode="auto">
          <a:xfrm>
            <a:off x="6545416" y="2393397"/>
            <a:ext cx="0" cy="439481"/>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50" name="직선 화살표 연결선 349">
            <a:extLst>
              <a:ext uri="{FF2B5EF4-FFF2-40B4-BE49-F238E27FC236}">
                <a16:creationId xmlns:a16="http://schemas.microsoft.com/office/drawing/2014/main" id="{E41E4DC1-4AED-79CC-37FE-FE01EF034818}"/>
              </a:ext>
            </a:extLst>
          </p:cNvPr>
          <p:cNvCxnSpPr>
            <a:cxnSpLocks/>
          </p:cNvCxnSpPr>
          <p:nvPr/>
        </p:nvCxnSpPr>
        <p:spPr bwMode="auto">
          <a:xfrm>
            <a:off x="7981884" y="2655405"/>
            <a:ext cx="0" cy="35972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7" name="직선 화살표 연결선 356">
            <a:extLst>
              <a:ext uri="{FF2B5EF4-FFF2-40B4-BE49-F238E27FC236}">
                <a16:creationId xmlns:a16="http://schemas.microsoft.com/office/drawing/2014/main" id="{C7056E4F-95DD-4A56-9729-70A0F60E1BC4}"/>
              </a:ext>
            </a:extLst>
          </p:cNvPr>
          <p:cNvCxnSpPr>
            <a:cxnSpLocks/>
          </p:cNvCxnSpPr>
          <p:nvPr/>
        </p:nvCxnSpPr>
        <p:spPr bwMode="auto">
          <a:xfrm>
            <a:off x="5202560" y="2699840"/>
            <a:ext cx="0" cy="8994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7" name="직선 화살표 연결선 366">
            <a:extLst>
              <a:ext uri="{FF2B5EF4-FFF2-40B4-BE49-F238E27FC236}">
                <a16:creationId xmlns:a16="http://schemas.microsoft.com/office/drawing/2014/main" id="{9F4793E4-9805-A0E9-4B3D-6430D45EC918}"/>
              </a:ext>
            </a:extLst>
          </p:cNvPr>
          <p:cNvCxnSpPr>
            <a:cxnSpLocks/>
            <a:stCxn id="28" idx="2"/>
          </p:cNvCxnSpPr>
          <p:nvPr/>
        </p:nvCxnSpPr>
        <p:spPr bwMode="auto">
          <a:xfrm>
            <a:off x="8374971" y="5796461"/>
            <a:ext cx="1" cy="12844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70" name="직선 화살표 연결선 369">
            <a:extLst>
              <a:ext uri="{FF2B5EF4-FFF2-40B4-BE49-F238E27FC236}">
                <a16:creationId xmlns:a16="http://schemas.microsoft.com/office/drawing/2014/main" id="{7C2720F5-B0B7-A0CC-E771-4C2DA1E16BE8}"/>
              </a:ext>
            </a:extLst>
          </p:cNvPr>
          <p:cNvCxnSpPr>
            <a:cxnSpLocks/>
            <a:endCxn id="313" idx="0"/>
          </p:cNvCxnSpPr>
          <p:nvPr/>
        </p:nvCxnSpPr>
        <p:spPr bwMode="auto">
          <a:xfrm>
            <a:off x="9009116" y="6142057"/>
            <a:ext cx="0" cy="15049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380" name="그룹 379">
            <a:extLst>
              <a:ext uri="{FF2B5EF4-FFF2-40B4-BE49-F238E27FC236}">
                <a16:creationId xmlns:a16="http://schemas.microsoft.com/office/drawing/2014/main" id="{49565EA8-1800-CAF1-7FEB-9BBEF821A30A}"/>
              </a:ext>
            </a:extLst>
          </p:cNvPr>
          <p:cNvGrpSpPr/>
          <p:nvPr/>
        </p:nvGrpSpPr>
        <p:grpSpPr>
          <a:xfrm>
            <a:off x="2043308" y="2526354"/>
            <a:ext cx="9267269" cy="152708"/>
            <a:chOff x="4155846" y="3840301"/>
            <a:chExt cx="371247" cy="689081"/>
          </a:xfrm>
        </p:grpSpPr>
        <p:sp>
          <p:nvSpPr>
            <p:cNvPr id="381" name="원통형 380">
              <a:extLst>
                <a:ext uri="{FF2B5EF4-FFF2-40B4-BE49-F238E27FC236}">
                  <a16:creationId xmlns:a16="http://schemas.microsoft.com/office/drawing/2014/main" id="{B91863D5-71A9-BADA-0B36-2B0CC8CE9B9A}"/>
                </a:ext>
              </a:extLst>
            </p:cNvPr>
            <p:cNvSpPr/>
            <p:nvPr/>
          </p:nvSpPr>
          <p:spPr bwMode="auto">
            <a:xfrm rot="5400000">
              <a:off x="3996929" y="3999218"/>
              <a:ext cx="689081" cy="371247"/>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2" name="TextBox 381">
              <a:extLst>
                <a:ext uri="{FF2B5EF4-FFF2-40B4-BE49-F238E27FC236}">
                  <a16:creationId xmlns:a16="http://schemas.microsoft.com/office/drawing/2014/main" id="{4E41DA07-17D4-EFC1-FD81-CC6B7D48CF23}"/>
                </a:ext>
              </a:extLst>
            </p:cNvPr>
            <p:cNvSpPr txBox="1"/>
            <p:nvPr/>
          </p:nvSpPr>
          <p:spPr>
            <a:xfrm>
              <a:off x="4313446" y="3868419"/>
              <a:ext cx="31982" cy="447277"/>
            </a:xfrm>
            <a:prstGeom prst="rect">
              <a:avLst/>
            </a:prstGeom>
            <a:noFill/>
          </p:spPr>
          <p:txBody>
            <a:bodyPr wrap="square" lIns="0" tIns="0" rIns="0" bIns="0" rtlCol="0">
              <a:spAutoFit/>
            </a:bodyPr>
            <a:lstStyle/>
            <a:p>
              <a:pPr algn="ctr"/>
              <a:r>
                <a:rPr lang="en-US" altLang="ko-KR" sz="700" dirty="0"/>
                <a:t>EMS</a:t>
              </a:r>
            </a:p>
          </p:txBody>
        </p:sp>
      </p:grpSp>
      <p:cxnSp>
        <p:nvCxnSpPr>
          <p:cNvPr id="409" name="연결선: 꺾임 408">
            <a:extLst>
              <a:ext uri="{FF2B5EF4-FFF2-40B4-BE49-F238E27FC236}">
                <a16:creationId xmlns:a16="http://schemas.microsoft.com/office/drawing/2014/main" id="{348F6139-3F09-0404-C988-2E9EAF4E3609}"/>
              </a:ext>
            </a:extLst>
          </p:cNvPr>
          <p:cNvCxnSpPr>
            <a:cxnSpLocks/>
            <a:stCxn id="66" idx="1"/>
            <a:endCxn id="105" idx="1"/>
          </p:cNvCxnSpPr>
          <p:nvPr/>
        </p:nvCxnSpPr>
        <p:spPr bwMode="auto">
          <a:xfrm rot="10800000">
            <a:off x="5885401" y="4756945"/>
            <a:ext cx="6669" cy="293320"/>
          </a:xfrm>
          <a:prstGeom prst="bentConnector3">
            <a:avLst>
              <a:gd name="adj1" fmla="val 2605518"/>
            </a:avLst>
          </a:prstGeom>
          <a:ln w="6350">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415" name="TextBox 414">
            <a:extLst>
              <a:ext uri="{FF2B5EF4-FFF2-40B4-BE49-F238E27FC236}">
                <a16:creationId xmlns:a16="http://schemas.microsoft.com/office/drawing/2014/main" id="{0929945E-B60C-39C5-B309-C9C70B57E024}"/>
              </a:ext>
            </a:extLst>
          </p:cNvPr>
          <p:cNvSpPr txBox="1"/>
          <p:nvPr/>
        </p:nvSpPr>
        <p:spPr>
          <a:xfrm rot="5400000">
            <a:off x="9474994" y="2669995"/>
            <a:ext cx="752228" cy="215444"/>
          </a:xfrm>
          <a:prstGeom prst="rect">
            <a:avLst/>
          </a:prstGeom>
          <a:noFill/>
        </p:spPr>
        <p:txBody>
          <a:bodyPr wrap="square" rtlCol="0">
            <a:spAutoFit/>
          </a:bodyPr>
          <a:lstStyle/>
          <a:p>
            <a:r>
              <a:rPr lang="en-US" altLang="ko-KR" sz="800" dirty="0"/>
              <a:t>so-message</a:t>
            </a:r>
            <a:endParaRPr lang="ko-KR" altLang="en-US" sz="800" dirty="0"/>
          </a:p>
        </p:txBody>
      </p:sp>
      <p:sp>
        <p:nvSpPr>
          <p:cNvPr id="416" name="TextBox 415">
            <a:extLst>
              <a:ext uri="{FF2B5EF4-FFF2-40B4-BE49-F238E27FC236}">
                <a16:creationId xmlns:a16="http://schemas.microsoft.com/office/drawing/2014/main" id="{8397261F-F5DF-CEA2-AC86-89F7D40C9864}"/>
              </a:ext>
            </a:extLst>
          </p:cNvPr>
          <p:cNvSpPr txBox="1"/>
          <p:nvPr/>
        </p:nvSpPr>
        <p:spPr>
          <a:xfrm rot="5400000">
            <a:off x="1882929" y="2885344"/>
            <a:ext cx="752228" cy="215444"/>
          </a:xfrm>
          <a:prstGeom prst="rect">
            <a:avLst/>
          </a:prstGeom>
          <a:noFill/>
        </p:spPr>
        <p:txBody>
          <a:bodyPr wrap="square" rtlCol="0">
            <a:spAutoFit/>
          </a:bodyPr>
          <a:lstStyle/>
          <a:p>
            <a:r>
              <a:rPr lang="en-US" altLang="ko-KR" sz="800" dirty="0"/>
              <a:t>so-message</a:t>
            </a:r>
            <a:endParaRPr lang="ko-KR" altLang="en-US" sz="800" dirty="0"/>
          </a:p>
        </p:txBody>
      </p:sp>
      <p:sp>
        <p:nvSpPr>
          <p:cNvPr id="417" name="TextBox 416">
            <a:extLst>
              <a:ext uri="{FF2B5EF4-FFF2-40B4-BE49-F238E27FC236}">
                <a16:creationId xmlns:a16="http://schemas.microsoft.com/office/drawing/2014/main" id="{1690AA9A-F723-07D3-574F-214490C39744}"/>
              </a:ext>
            </a:extLst>
          </p:cNvPr>
          <p:cNvSpPr txBox="1"/>
          <p:nvPr/>
        </p:nvSpPr>
        <p:spPr>
          <a:xfrm rot="5400000">
            <a:off x="3279990" y="2896189"/>
            <a:ext cx="752228" cy="215444"/>
          </a:xfrm>
          <a:prstGeom prst="rect">
            <a:avLst/>
          </a:prstGeom>
          <a:noFill/>
        </p:spPr>
        <p:txBody>
          <a:bodyPr wrap="square" rtlCol="0">
            <a:spAutoFit/>
          </a:bodyPr>
          <a:lstStyle/>
          <a:p>
            <a:r>
              <a:rPr lang="en-US" altLang="ko-KR" sz="800" dirty="0"/>
              <a:t>so-message</a:t>
            </a:r>
            <a:endParaRPr lang="ko-KR" altLang="en-US" sz="800" dirty="0"/>
          </a:p>
        </p:txBody>
      </p:sp>
      <p:sp>
        <p:nvSpPr>
          <p:cNvPr id="418" name="TextBox 417">
            <a:extLst>
              <a:ext uri="{FF2B5EF4-FFF2-40B4-BE49-F238E27FC236}">
                <a16:creationId xmlns:a16="http://schemas.microsoft.com/office/drawing/2014/main" id="{40AC581A-E75A-EDFF-9C95-1C36E51D69EC}"/>
              </a:ext>
            </a:extLst>
          </p:cNvPr>
          <p:cNvSpPr txBox="1"/>
          <p:nvPr/>
        </p:nvSpPr>
        <p:spPr>
          <a:xfrm rot="5400000">
            <a:off x="4738295" y="2907407"/>
            <a:ext cx="752228" cy="215444"/>
          </a:xfrm>
          <a:prstGeom prst="rect">
            <a:avLst/>
          </a:prstGeom>
          <a:noFill/>
        </p:spPr>
        <p:txBody>
          <a:bodyPr wrap="square" rtlCol="0">
            <a:spAutoFit/>
          </a:bodyPr>
          <a:lstStyle/>
          <a:p>
            <a:r>
              <a:rPr lang="en-US" altLang="ko-KR" sz="800" dirty="0"/>
              <a:t>so-message</a:t>
            </a:r>
            <a:endParaRPr lang="ko-KR" altLang="en-US" sz="800" dirty="0"/>
          </a:p>
        </p:txBody>
      </p:sp>
      <p:sp>
        <p:nvSpPr>
          <p:cNvPr id="419" name="TextBox 418">
            <a:extLst>
              <a:ext uri="{FF2B5EF4-FFF2-40B4-BE49-F238E27FC236}">
                <a16:creationId xmlns:a16="http://schemas.microsoft.com/office/drawing/2014/main" id="{E4305F2D-3C54-A5A5-E98C-B65DD2497D31}"/>
              </a:ext>
            </a:extLst>
          </p:cNvPr>
          <p:cNvSpPr txBox="1"/>
          <p:nvPr/>
        </p:nvSpPr>
        <p:spPr>
          <a:xfrm rot="5400000">
            <a:off x="3026596" y="4801786"/>
            <a:ext cx="947440" cy="215444"/>
          </a:xfrm>
          <a:prstGeom prst="rect">
            <a:avLst/>
          </a:prstGeom>
          <a:noFill/>
        </p:spPr>
        <p:txBody>
          <a:bodyPr wrap="square" rtlCol="0">
            <a:spAutoFit/>
          </a:bodyPr>
          <a:lstStyle/>
          <a:p>
            <a:r>
              <a:rPr lang="en-US" altLang="ko-KR" sz="800" dirty="0"/>
              <a:t>data-operation</a:t>
            </a:r>
            <a:endParaRPr lang="ko-KR" altLang="en-US" sz="800" dirty="0"/>
          </a:p>
        </p:txBody>
      </p:sp>
      <p:sp>
        <p:nvSpPr>
          <p:cNvPr id="420" name="TextBox 419">
            <a:extLst>
              <a:ext uri="{FF2B5EF4-FFF2-40B4-BE49-F238E27FC236}">
                <a16:creationId xmlns:a16="http://schemas.microsoft.com/office/drawing/2014/main" id="{DCE297B3-DAAE-3004-B1F2-8F119832FD61}"/>
              </a:ext>
            </a:extLst>
          </p:cNvPr>
          <p:cNvSpPr txBox="1"/>
          <p:nvPr/>
        </p:nvSpPr>
        <p:spPr>
          <a:xfrm>
            <a:off x="4030757" y="5125544"/>
            <a:ext cx="981330" cy="215444"/>
          </a:xfrm>
          <a:prstGeom prst="rect">
            <a:avLst/>
          </a:prstGeom>
          <a:noFill/>
        </p:spPr>
        <p:txBody>
          <a:bodyPr wrap="square" rtlCol="0">
            <a:spAutoFit/>
          </a:bodyPr>
          <a:lstStyle/>
          <a:p>
            <a:r>
              <a:rPr lang="en-US" altLang="ko-KR" sz="800" dirty="0"/>
              <a:t>data-operation</a:t>
            </a:r>
            <a:endParaRPr lang="ko-KR" altLang="en-US" sz="800" dirty="0"/>
          </a:p>
        </p:txBody>
      </p:sp>
      <p:sp>
        <p:nvSpPr>
          <p:cNvPr id="421" name="TextBox 420">
            <a:extLst>
              <a:ext uri="{FF2B5EF4-FFF2-40B4-BE49-F238E27FC236}">
                <a16:creationId xmlns:a16="http://schemas.microsoft.com/office/drawing/2014/main" id="{DB5B2A24-83BD-2FDF-5F73-241F7A40CB3E}"/>
              </a:ext>
            </a:extLst>
          </p:cNvPr>
          <p:cNvSpPr txBox="1"/>
          <p:nvPr/>
        </p:nvSpPr>
        <p:spPr>
          <a:xfrm rot="5400000">
            <a:off x="2144282" y="3821250"/>
            <a:ext cx="981330" cy="215444"/>
          </a:xfrm>
          <a:prstGeom prst="rect">
            <a:avLst/>
          </a:prstGeom>
          <a:noFill/>
        </p:spPr>
        <p:txBody>
          <a:bodyPr wrap="square" rtlCol="0">
            <a:spAutoFit/>
          </a:bodyPr>
          <a:lstStyle/>
          <a:p>
            <a:r>
              <a:rPr lang="en-US" altLang="ko-KR" sz="800" dirty="0"/>
              <a:t>event-message</a:t>
            </a:r>
            <a:endParaRPr lang="ko-KR" altLang="en-US" sz="800" dirty="0"/>
          </a:p>
        </p:txBody>
      </p:sp>
      <p:sp>
        <p:nvSpPr>
          <p:cNvPr id="422" name="TextBox 421">
            <a:extLst>
              <a:ext uri="{FF2B5EF4-FFF2-40B4-BE49-F238E27FC236}">
                <a16:creationId xmlns:a16="http://schemas.microsoft.com/office/drawing/2014/main" id="{A4BD2515-6A85-EAFC-66FA-E7B09D0A3111}"/>
              </a:ext>
            </a:extLst>
          </p:cNvPr>
          <p:cNvSpPr txBox="1"/>
          <p:nvPr/>
        </p:nvSpPr>
        <p:spPr>
          <a:xfrm>
            <a:off x="4645825" y="3955852"/>
            <a:ext cx="981330" cy="215444"/>
          </a:xfrm>
          <a:prstGeom prst="rect">
            <a:avLst/>
          </a:prstGeom>
          <a:noFill/>
        </p:spPr>
        <p:txBody>
          <a:bodyPr wrap="square" rtlCol="0">
            <a:spAutoFit/>
          </a:bodyPr>
          <a:lstStyle/>
          <a:p>
            <a:r>
              <a:rPr lang="en-US" altLang="ko-KR" sz="800" dirty="0"/>
              <a:t>event-message</a:t>
            </a:r>
            <a:endParaRPr lang="ko-KR" altLang="en-US" sz="800" dirty="0"/>
          </a:p>
        </p:txBody>
      </p:sp>
      <p:sp>
        <p:nvSpPr>
          <p:cNvPr id="423" name="TextBox 422">
            <a:extLst>
              <a:ext uri="{FF2B5EF4-FFF2-40B4-BE49-F238E27FC236}">
                <a16:creationId xmlns:a16="http://schemas.microsoft.com/office/drawing/2014/main" id="{CE53F899-D3B2-F7F6-EC13-869E20232C1E}"/>
              </a:ext>
            </a:extLst>
          </p:cNvPr>
          <p:cNvSpPr txBox="1"/>
          <p:nvPr/>
        </p:nvSpPr>
        <p:spPr>
          <a:xfrm rot="5400000">
            <a:off x="8029030" y="4001106"/>
            <a:ext cx="981330" cy="215444"/>
          </a:xfrm>
          <a:prstGeom prst="rect">
            <a:avLst/>
          </a:prstGeom>
          <a:noFill/>
        </p:spPr>
        <p:txBody>
          <a:bodyPr wrap="square" rtlCol="0">
            <a:spAutoFit/>
          </a:bodyPr>
          <a:lstStyle/>
          <a:p>
            <a:r>
              <a:rPr lang="en-US" altLang="ko-KR" sz="800" dirty="0"/>
              <a:t>event-message</a:t>
            </a:r>
            <a:endParaRPr lang="ko-KR" altLang="en-US" sz="800" dirty="0"/>
          </a:p>
        </p:txBody>
      </p:sp>
      <p:sp>
        <p:nvSpPr>
          <p:cNvPr id="424" name="TextBox 423">
            <a:extLst>
              <a:ext uri="{FF2B5EF4-FFF2-40B4-BE49-F238E27FC236}">
                <a16:creationId xmlns:a16="http://schemas.microsoft.com/office/drawing/2014/main" id="{EB249CE7-36B1-7544-E644-DD34346FDE8A}"/>
              </a:ext>
            </a:extLst>
          </p:cNvPr>
          <p:cNvSpPr txBox="1"/>
          <p:nvPr/>
        </p:nvSpPr>
        <p:spPr>
          <a:xfrm rot="5400000">
            <a:off x="7055914" y="3999154"/>
            <a:ext cx="981330" cy="215444"/>
          </a:xfrm>
          <a:prstGeom prst="rect">
            <a:avLst/>
          </a:prstGeom>
          <a:noFill/>
        </p:spPr>
        <p:txBody>
          <a:bodyPr wrap="square" rtlCol="0">
            <a:spAutoFit/>
          </a:bodyPr>
          <a:lstStyle/>
          <a:p>
            <a:r>
              <a:rPr lang="en-US" altLang="ko-KR" sz="800" dirty="0"/>
              <a:t>event-message</a:t>
            </a:r>
            <a:endParaRPr lang="ko-KR" altLang="en-US" sz="800" dirty="0"/>
          </a:p>
        </p:txBody>
      </p:sp>
      <p:sp>
        <p:nvSpPr>
          <p:cNvPr id="425" name="사각형: 둥근 모서리 424">
            <a:extLst>
              <a:ext uri="{FF2B5EF4-FFF2-40B4-BE49-F238E27FC236}">
                <a16:creationId xmlns:a16="http://schemas.microsoft.com/office/drawing/2014/main" id="{0DE7A4F3-D367-63EE-1D3D-C0BA2DA3F3FA}"/>
              </a:ext>
            </a:extLst>
          </p:cNvPr>
          <p:cNvSpPr/>
          <p:nvPr/>
        </p:nvSpPr>
        <p:spPr bwMode="auto">
          <a:xfrm>
            <a:off x="4866968" y="3442940"/>
            <a:ext cx="672626" cy="769197"/>
          </a:xfrm>
          <a:prstGeom prst="roundRect">
            <a:avLst>
              <a:gd name="adj" fmla="val 4319"/>
            </a:avLst>
          </a:prstGeom>
          <a:solidFill>
            <a:srgbClr val="0070C0">
              <a:alpha val="12000"/>
            </a:srgbClr>
          </a:solidFill>
          <a:ln w="6350">
            <a:solidFill>
              <a:srgbClr val="0070C0"/>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dirty="0">
              <a:solidFill>
                <a:schemeClr val="tx1"/>
              </a:solidFill>
              <a:latin typeface="Arial" pitchFamily="34" charset="0"/>
              <a:ea typeface="맑은 고딕" pitchFamily="50" charset="-127"/>
            </a:endParaRPr>
          </a:p>
        </p:txBody>
      </p:sp>
      <p:sp>
        <p:nvSpPr>
          <p:cNvPr id="426" name="사각형: 둥근 모서리 425">
            <a:extLst>
              <a:ext uri="{FF2B5EF4-FFF2-40B4-BE49-F238E27FC236}">
                <a16:creationId xmlns:a16="http://schemas.microsoft.com/office/drawing/2014/main" id="{25E5C967-B7AF-D9D2-6F3B-3085BA784021}"/>
              </a:ext>
            </a:extLst>
          </p:cNvPr>
          <p:cNvSpPr/>
          <p:nvPr/>
        </p:nvSpPr>
        <p:spPr bwMode="auto">
          <a:xfrm>
            <a:off x="1904146" y="3216371"/>
            <a:ext cx="498942" cy="624068"/>
          </a:xfrm>
          <a:prstGeom prst="roundRect">
            <a:avLst>
              <a:gd name="adj" fmla="val 4319"/>
            </a:avLst>
          </a:prstGeom>
          <a:solidFill>
            <a:srgbClr val="FFC000">
              <a:alpha val="12000"/>
            </a:srgbClr>
          </a:solidFill>
          <a:ln w="6350">
            <a:solidFill>
              <a:srgbClr val="0070C0"/>
            </a:solidFill>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dirty="0">
              <a:solidFill>
                <a:schemeClr val="tx1"/>
              </a:solidFill>
              <a:latin typeface="Arial" pitchFamily="34" charset="0"/>
              <a:ea typeface="맑은 고딕" pitchFamily="50" charset="-127"/>
            </a:endParaRPr>
          </a:p>
        </p:txBody>
      </p:sp>
      <p:sp>
        <p:nvSpPr>
          <p:cNvPr id="427" name="TextBox 426">
            <a:extLst>
              <a:ext uri="{FF2B5EF4-FFF2-40B4-BE49-F238E27FC236}">
                <a16:creationId xmlns:a16="http://schemas.microsoft.com/office/drawing/2014/main" id="{DD841F70-917C-087C-2000-3B47CDF793A3}"/>
              </a:ext>
            </a:extLst>
          </p:cNvPr>
          <p:cNvSpPr txBox="1"/>
          <p:nvPr/>
        </p:nvSpPr>
        <p:spPr>
          <a:xfrm rot="19785301">
            <a:off x="1794074" y="3404757"/>
            <a:ext cx="712625" cy="215444"/>
          </a:xfrm>
          <a:prstGeom prst="rect">
            <a:avLst/>
          </a:prstGeom>
          <a:noFill/>
          <a:ln>
            <a:solidFill>
              <a:srgbClr val="C00000"/>
            </a:solidFill>
          </a:ln>
        </p:spPr>
        <p:txBody>
          <a:bodyPr wrap="square" rtlCol="0">
            <a:spAutoFit/>
          </a:bodyPr>
          <a:lstStyle/>
          <a:p>
            <a:r>
              <a:rPr lang="en-US" altLang="ko-KR" sz="800" dirty="0">
                <a:solidFill>
                  <a:srgbClr val="C00000"/>
                </a:solidFill>
              </a:rPr>
              <a:t>Next-Stage</a:t>
            </a:r>
            <a:endParaRPr lang="ko-KR" altLang="en-US" sz="800" dirty="0">
              <a:solidFill>
                <a:srgbClr val="C00000"/>
              </a:solidFill>
            </a:endParaRPr>
          </a:p>
        </p:txBody>
      </p:sp>
      <p:sp>
        <p:nvSpPr>
          <p:cNvPr id="428" name="Google Shape;1057;p234">
            <a:extLst>
              <a:ext uri="{FF2B5EF4-FFF2-40B4-BE49-F238E27FC236}">
                <a16:creationId xmlns:a16="http://schemas.microsoft.com/office/drawing/2014/main" id="{CC859388-13E9-69EA-0F7F-4562A8871276}"/>
              </a:ext>
            </a:extLst>
          </p:cNvPr>
          <p:cNvSpPr/>
          <p:nvPr/>
        </p:nvSpPr>
        <p:spPr>
          <a:xfrm>
            <a:off x="6563836" y="4706611"/>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429" name="Google Shape;1057;p234">
            <a:extLst>
              <a:ext uri="{FF2B5EF4-FFF2-40B4-BE49-F238E27FC236}">
                <a16:creationId xmlns:a16="http://schemas.microsoft.com/office/drawing/2014/main" id="{B5C7AE5A-4A3B-CD99-57BA-D44BE3EF96E5}"/>
              </a:ext>
            </a:extLst>
          </p:cNvPr>
          <p:cNvSpPr/>
          <p:nvPr/>
        </p:nvSpPr>
        <p:spPr>
          <a:xfrm>
            <a:off x="6563836" y="4540006"/>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450" name="화살표: 오른쪽 449">
            <a:extLst>
              <a:ext uri="{FF2B5EF4-FFF2-40B4-BE49-F238E27FC236}">
                <a16:creationId xmlns:a16="http://schemas.microsoft.com/office/drawing/2014/main" id="{260189ED-7B48-F168-7933-FDD392F317D4}"/>
              </a:ext>
            </a:extLst>
          </p:cNvPr>
          <p:cNvSpPr/>
          <p:nvPr/>
        </p:nvSpPr>
        <p:spPr bwMode="auto">
          <a:xfrm flipH="1">
            <a:off x="3668698" y="6253329"/>
            <a:ext cx="401783" cy="144662"/>
          </a:xfrm>
          <a:prstGeom prst="rightArrow">
            <a:avLst/>
          </a:prstGeom>
          <a:ln w="12700">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451" name="TextBox 450">
            <a:extLst>
              <a:ext uri="{FF2B5EF4-FFF2-40B4-BE49-F238E27FC236}">
                <a16:creationId xmlns:a16="http://schemas.microsoft.com/office/drawing/2014/main" id="{3D6FCB63-480C-A0DD-D5CD-AC5E103BD930}"/>
              </a:ext>
            </a:extLst>
          </p:cNvPr>
          <p:cNvSpPr txBox="1"/>
          <p:nvPr/>
        </p:nvSpPr>
        <p:spPr>
          <a:xfrm>
            <a:off x="3768706" y="6387465"/>
            <a:ext cx="205393" cy="107722"/>
          </a:xfrm>
          <a:prstGeom prst="rect">
            <a:avLst/>
          </a:prstGeom>
          <a:noFill/>
        </p:spPr>
        <p:txBody>
          <a:bodyPr wrap="square" lIns="0" tIns="0" rIns="0" bIns="0" rtlCol="0">
            <a:spAutoFit/>
          </a:bodyPr>
          <a:lstStyle/>
          <a:p>
            <a:pPr algn="ctr"/>
            <a:r>
              <a:rPr lang="en-US" altLang="ko-KR" sz="700" dirty="0"/>
              <a:t>ETL</a:t>
            </a:r>
          </a:p>
        </p:txBody>
      </p:sp>
      <p:sp>
        <p:nvSpPr>
          <p:cNvPr id="4" name="Google Shape;1057;p234">
            <a:extLst>
              <a:ext uri="{FF2B5EF4-FFF2-40B4-BE49-F238E27FC236}">
                <a16:creationId xmlns:a16="http://schemas.microsoft.com/office/drawing/2014/main" id="{6BF3AABB-EE21-79B4-5BFA-2492FBDD42B9}"/>
              </a:ext>
            </a:extLst>
          </p:cNvPr>
          <p:cNvSpPr/>
          <p:nvPr/>
        </p:nvSpPr>
        <p:spPr>
          <a:xfrm>
            <a:off x="6564665" y="4374862"/>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sp>
        <p:nvSpPr>
          <p:cNvPr id="38" name="Google Shape;1057;p234">
            <a:extLst>
              <a:ext uri="{FF2B5EF4-FFF2-40B4-BE49-F238E27FC236}">
                <a16:creationId xmlns:a16="http://schemas.microsoft.com/office/drawing/2014/main" id="{C862A39D-50F8-BA62-7C43-B329A6FC1EFA}"/>
              </a:ext>
            </a:extLst>
          </p:cNvPr>
          <p:cNvSpPr/>
          <p:nvPr/>
        </p:nvSpPr>
        <p:spPr>
          <a:xfrm>
            <a:off x="4010543" y="3369180"/>
            <a:ext cx="622748" cy="877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cxnSp>
        <p:nvCxnSpPr>
          <p:cNvPr id="39" name="직선 화살표 연결선 38">
            <a:extLst>
              <a:ext uri="{FF2B5EF4-FFF2-40B4-BE49-F238E27FC236}">
                <a16:creationId xmlns:a16="http://schemas.microsoft.com/office/drawing/2014/main" id="{06AE776F-F94F-489E-6EF7-C41AD17180D5}"/>
              </a:ext>
            </a:extLst>
          </p:cNvPr>
          <p:cNvCxnSpPr>
            <a:cxnSpLocks/>
          </p:cNvCxnSpPr>
          <p:nvPr/>
        </p:nvCxnSpPr>
        <p:spPr bwMode="auto">
          <a:xfrm>
            <a:off x="4690222" y="3329027"/>
            <a:ext cx="236547" cy="0"/>
          </a:xfrm>
          <a:prstGeom prst="straightConnector1">
            <a:avLst/>
          </a:prstGeom>
          <a:ln w="15875">
            <a:solidFill>
              <a:srgbClr val="00B050"/>
            </a:solidFill>
            <a:headEnd type="none" w="med" len="med"/>
            <a:tailEnd type="none"/>
          </a:ln>
        </p:spPr>
        <p:style>
          <a:lnRef idx="1">
            <a:schemeClr val="dk1"/>
          </a:lnRef>
          <a:fillRef idx="0">
            <a:schemeClr val="dk1"/>
          </a:fillRef>
          <a:effectRef idx="0">
            <a:schemeClr val="dk1"/>
          </a:effectRef>
          <a:fontRef idx="minor">
            <a:schemeClr val="tx1"/>
          </a:fontRef>
        </p:style>
      </p:cxnSp>
      <p:sp>
        <p:nvSpPr>
          <p:cNvPr id="40" name="Google Shape;1057;p234">
            <a:extLst>
              <a:ext uri="{FF2B5EF4-FFF2-40B4-BE49-F238E27FC236}">
                <a16:creationId xmlns:a16="http://schemas.microsoft.com/office/drawing/2014/main" id="{A101A8DA-7682-E704-5632-BB4ADA7430E4}"/>
              </a:ext>
            </a:extLst>
          </p:cNvPr>
          <p:cNvSpPr/>
          <p:nvPr/>
        </p:nvSpPr>
        <p:spPr>
          <a:xfrm>
            <a:off x="4010544" y="4078177"/>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41" name="Google Shape;1057;p234">
            <a:extLst>
              <a:ext uri="{FF2B5EF4-FFF2-40B4-BE49-F238E27FC236}">
                <a16:creationId xmlns:a16="http://schemas.microsoft.com/office/drawing/2014/main" id="{92DCA98A-65FE-96EE-7939-D2FCFE7F0D66}"/>
              </a:ext>
            </a:extLst>
          </p:cNvPr>
          <p:cNvSpPr/>
          <p:nvPr/>
        </p:nvSpPr>
        <p:spPr>
          <a:xfrm>
            <a:off x="4010544" y="3917014"/>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42" name="Google Shape;1057;p234">
            <a:extLst>
              <a:ext uri="{FF2B5EF4-FFF2-40B4-BE49-F238E27FC236}">
                <a16:creationId xmlns:a16="http://schemas.microsoft.com/office/drawing/2014/main" id="{9B8EFBF1-C6CD-18FE-6196-FD2990A61351}"/>
              </a:ext>
            </a:extLst>
          </p:cNvPr>
          <p:cNvSpPr/>
          <p:nvPr/>
        </p:nvSpPr>
        <p:spPr>
          <a:xfrm>
            <a:off x="4011373" y="3751870"/>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sp>
        <p:nvSpPr>
          <p:cNvPr id="58" name="Google Shape;1057;p234">
            <a:extLst>
              <a:ext uri="{FF2B5EF4-FFF2-40B4-BE49-F238E27FC236}">
                <a16:creationId xmlns:a16="http://schemas.microsoft.com/office/drawing/2014/main" id="{EECA8493-BC4F-7F6E-3A62-61F8E0163C27}"/>
              </a:ext>
            </a:extLst>
          </p:cNvPr>
          <p:cNvSpPr/>
          <p:nvPr/>
        </p:nvSpPr>
        <p:spPr>
          <a:xfrm>
            <a:off x="9353559" y="3737481"/>
            <a:ext cx="783960" cy="67587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dirty="0">
                <a:solidFill>
                  <a:srgbClr val="0070C0"/>
                </a:solidFill>
                <a:latin typeface="Arial"/>
                <a:ea typeface="Arial"/>
                <a:cs typeface="Arial"/>
                <a:sym typeface="Arial"/>
              </a:rPr>
              <a:t>APC</a:t>
            </a:r>
          </a:p>
          <a:p>
            <a:pPr algn="ctr">
              <a:buClr>
                <a:srgbClr val="000000"/>
              </a:buClr>
              <a:buSzPts val="1600"/>
            </a:pPr>
            <a:r>
              <a:rPr lang="en-US" sz="700" dirty="0">
                <a:solidFill>
                  <a:schemeClr val="dk1"/>
                </a:solidFill>
                <a:latin typeface="Arial"/>
                <a:ea typeface="Arial"/>
                <a:cs typeface="Arial"/>
                <a:sym typeface="Arial"/>
              </a:rPr>
              <a:t>(Application Process Control)</a:t>
            </a:r>
          </a:p>
        </p:txBody>
      </p:sp>
      <p:sp>
        <p:nvSpPr>
          <p:cNvPr id="62" name="Google Shape;1057;p234">
            <a:extLst>
              <a:ext uri="{FF2B5EF4-FFF2-40B4-BE49-F238E27FC236}">
                <a16:creationId xmlns:a16="http://schemas.microsoft.com/office/drawing/2014/main" id="{D3387A20-0B9C-7892-77B3-D7F70F8F9BBE}"/>
              </a:ext>
            </a:extLst>
          </p:cNvPr>
          <p:cNvSpPr/>
          <p:nvPr/>
        </p:nvSpPr>
        <p:spPr>
          <a:xfrm>
            <a:off x="9353559" y="4486234"/>
            <a:ext cx="783960" cy="67587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dirty="0">
                <a:solidFill>
                  <a:srgbClr val="0070C0"/>
                </a:solidFill>
                <a:latin typeface="Arial"/>
                <a:ea typeface="Arial"/>
                <a:cs typeface="Arial"/>
                <a:sym typeface="Arial"/>
              </a:rPr>
              <a:t>RMS</a:t>
            </a:r>
          </a:p>
          <a:p>
            <a:pPr algn="ctr">
              <a:buClr>
                <a:srgbClr val="000000"/>
              </a:buClr>
              <a:buSzPts val="1600"/>
            </a:pPr>
            <a:r>
              <a:rPr lang="en-US" sz="700" dirty="0">
                <a:solidFill>
                  <a:schemeClr val="dk1"/>
                </a:solidFill>
                <a:latin typeface="Arial"/>
                <a:ea typeface="Arial"/>
                <a:cs typeface="Arial"/>
                <a:sym typeface="Arial"/>
              </a:rPr>
              <a:t>(Recipe</a:t>
            </a:r>
          </a:p>
          <a:p>
            <a:pPr algn="ctr">
              <a:buClr>
                <a:srgbClr val="000000"/>
              </a:buClr>
              <a:buSzPts val="1600"/>
            </a:pPr>
            <a:r>
              <a:rPr lang="en-US" sz="700" dirty="0">
                <a:solidFill>
                  <a:schemeClr val="dk1"/>
                </a:solidFill>
                <a:latin typeface="Arial"/>
                <a:ea typeface="Arial"/>
                <a:cs typeface="Arial"/>
                <a:sym typeface="Arial"/>
              </a:rPr>
              <a:t>Management</a:t>
            </a:r>
          </a:p>
          <a:p>
            <a:pPr algn="ctr">
              <a:buClr>
                <a:srgbClr val="000000"/>
              </a:buClr>
              <a:buSzPts val="1600"/>
            </a:pPr>
            <a:r>
              <a:rPr lang="en-US" sz="700" dirty="0">
                <a:solidFill>
                  <a:schemeClr val="dk1"/>
                </a:solidFill>
                <a:latin typeface="Arial"/>
                <a:ea typeface="Arial"/>
                <a:cs typeface="Arial"/>
                <a:sym typeface="Arial"/>
              </a:rPr>
              <a:t>System)</a:t>
            </a:r>
          </a:p>
        </p:txBody>
      </p:sp>
      <p:sp>
        <p:nvSpPr>
          <p:cNvPr id="454" name="원통형 453">
            <a:extLst>
              <a:ext uri="{FF2B5EF4-FFF2-40B4-BE49-F238E27FC236}">
                <a16:creationId xmlns:a16="http://schemas.microsoft.com/office/drawing/2014/main" id="{9E72B126-C93A-AFC8-72F7-2763BC2C1179}"/>
              </a:ext>
            </a:extLst>
          </p:cNvPr>
          <p:cNvSpPr/>
          <p:nvPr/>
        </p:nvSpPr>
        <p:spPr bwMode="auto">
          <a:xfrm>
            <a:off x="5344729" y="5903162"/>
            <a:ext cx="965520" cy="714635"/>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455" name="TextBox 454">
            <a:extLst>
              <a:ext uri="{FF2B5EF4-FFF2-40B4-BE49-F238E27FC236}">
                <a16:creationId xmlns:a16="http://schemas.microsoft.com/office/drawing/2014/main" id="{CB45BD47-F824-3915-7ED4-F882FEA6A398}"/>
              </a:ext>
            </a:extLst>
          </p:cNvPr>
          <p:cNvSpPr txBox="1"/>
          <p:nvPr/>
        </p:nvSpPr>
        <p:spPr>
          <a:xfrm>
            <a:off x="5349092" y="6139573"/>
            <a:ext cx="965519" cy="338554"/>
          </a:xfrm>
          <a:prstGeom prst="rect">
            <a:avLst/>
          </a:prstGeom>
          <a:noFill/>
        </p:spPr>
        <p:txBody>
          <a:bodyPr wrap="square" lIns="0" tIns="0" rIns="0" bIns="0" rtlCol="0">
            <a:spAutoFit/>
          </a:bodyPr>
          <a:lstStyle/>
          <a:p>
            <a:pPr algn="ctr"/>
            <a:r>
              <a:rPr lang="en-US" altLang="ko-KR" sz="800" b="1" dirty="0"/>
              <a:t>IMDG</a:t>
            </a:r>
            <a:r>
              <a:rPr lang="en-US" altLang="ko-KR" sz="700" dirty="0"/>
              <a:t> </a:t>
            </a:r>
          </a:p>
          <a:p>
            <a:pPr algn="ctr"/>
            <a:r>
              <a:rPr lang="en-US" altLang="ko-KR" sz="700" dirty="0"/>
              <a:t>Event Messages</a:t>
            </a:r>
          </a:p>
          <a:p>
            <a:pPr algn="ctr"/>
            <a:endParaRPr lang="en-US" altLang="ko-KR" sz="700" dirty="0"/>
          </a:p>
        </p:txBody>
      </p:sp>
      <p:cxnSp>
        <p:nvCxnSpPr>
          <p:cNvPr id="456" name="직선 화살표 연결선 455">
            <a:extLst>
              <a:ext uri="{FF2B5EF4-FFF2-40B4-BE49-F238E27FC236}">
                <a16:creationId xmlns:a16="http://schemas.microsoft.com/office/drawing/2014/main" id="{9C30339D-B6C6-A374-E110-E1F187328AD3}"/>
              </a:ext>
            </a:extLst>
          </p:cNvPr>
          <p:cNvCxnSpPr>
            <a:cxnSpLocks/>
          </p:cNvCxnSpPr>
          <p:nvPr/>
        </p:nvCxnSpPr>
        <p:spPr bwMode="auto">
          <a:xfrm>
            <a:off x="5846411" y="5465527"/>
            <a:ext cx="0" cy="43048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2" name="그룹 1">
            <a:extLst>
              <a:ext uri="{FF2B5EF4-FFF2-40B4-BE49-F238E27FC236}">
                <a16:creationId xmlns:a16="http://schemas.microsoft.com/office/drawing/2014/main" id="{5606AB16-9B2E-5060-BD0F-8B167A4F90B4}"/>
              </a:ext>
            </a:extLst>
          </p:cNvPr>
          <p:cNvGrpSpPr/>
          <p:nvPr/>
        </p:nvGrpSpPr>
        <p:grpSpPr>
          <a:xfrm>
            <a:off x="668975" y="663092"/>
            <a:ext cx="10223031" cy="764461"/>
            <a:chOff x="369306" y="714299"/>
            <a:chExt cx="9382125" cy="764461"/>
          </a:xfrm>
        </p:grpSpPr>
        <p:sp>
          <p:nvSpPr>
            <p:cNvPr id="3" name="내용 개체 틀 3">
              <a:extLst>
                <a:ext uri="{FF2B5EF4-FFF2-40B4-BE49-F238E27FC236}">
                  <a16:creationId xmlns:a16="http://schemas.microsoft.com/office/drawing/2014/main" id="{25C0A45E-CD5B-BDC1-816D-155549E5326B}"/>
                </a:ext>
              </a:extLst>
            </p:cNvPr>
            <p:cNvSpPr txBox="1">
              <a:spLocks/>
            </p:cNvSpPr>
            <p:nvPr/>
          </p:nvSpPr>
          <p:spPr bwMode="auto">
            <a:xfrm>
              <a:off x="369306" y="714299"/>
              <a:ext cx="9382125" cy="764461"/>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Mega</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Fab</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로 전환 시 중요한 포인트는 실시간 이벤트 메시지의 증가에 유연한 대처가 가능해야 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200"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Message Router</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SO</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의 </a:t>
              </a:r>
              <a:r>
                <a:rPr lang="en-US" altLang="ko-KR" sz="1200" dirty="0">
                  <a:solidFill>
                    <a:srgbClr val="0070C0"/>
                  </a:solidFill>
                  <a:latin typeface="맑은 고딕" panose="020B0503020000020004" pitchFamily="50" charset="-127"/>
                  <a:ea typeface="맑은 고딕" panose="020B0503020000020004" pitchFamily="50" charset="-127"/>
                  <a:cs typeface="Arial" charset="0"/>
                </a:rPr>
                <a:t>CEIM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이 제공하는 메시지 전달 경로 정보를 바탕으로 전송함으로써 메시지 증가에 맞춰 메시징 시스템을 유연하게 운영할 수 있다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p>
            <a:p>
              <a:pPr algn="just" eaLnBrk="0">
                <a:spcAft>
                  <a:spcPts val="600"/>
                </a:spcAft>
                <a:buClr>
                  <a:srgbClr val="DE0000"/>
                </a:buClr>
              </a:pPr>
              <a:r>
                <a:rPr lang="en-US" altLang="ko-KR" sz="1000" dirty="0">
                  <a:solidFill>
                    <a:srgbClr val="595959"/>
                  </a:solidFill>
                  <a:latin typeface="맑은 고딕" panose="020B0503020000020004" pitchFamily="50" charset="-127"/>
                  <a:ea typeface="맑은 고딕" panose="020B0503020000020004" pitchFamily="50" charset="-127"/>
                  <a:cs typeface="Arial" charset="0"/>
                </a:rPr>
                <a:t>(</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i="1" dirty="0">
                  <a:solidFill>
                    <a:srgbClr val="595959"/>
                  </a:solidFill>
                  <a:latin typeface="맑은 고딕" panose="020B0503020000020004" pitchFamily="50" charset="-127"/>
                  <a:ea typeface="맑은 고딕" panose="020B0503020000020004" pitchFamily="50" charset="-127"/>
                  <a:cs typeface="Arial" charset="0"/>
                </a:rPr>
                <a:t>장비 </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rPr>
                <a:t>4,000</a:t>
              </a:r>
              <a:r>
                <a:rPr lang="ko-KR" altLang="en-US" sz="1200" i="1" dirty="0">
                  <a:solidFill>
                    <a:srgbClr val="595959"/>
                  </a:solidFill>
                  <a:latin typeface="맑은 고딕" panose="020B0503020000020004" pitchFamily="50" charset="-127"/>
                  <a:ea typeface="맑은 고딕" panose="020B0503020000020004" pitchFamily="50" charset="-127"/>
                  <a:cs typeface="Arial" charset="0"/>
                </a:rPr>
                <a:t>대 </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rPr>
                <a:t>x </a:t>
              </a:r>
              <a:r>
                <a:rPr lang="ko-KR" altLang="en-US" sz="1200" i="1" dirty="0">
                  <a:solidFill>
                    <a:srgbClr val="595959"/>
                  </a:solidFill>
                  <a:latin typeface="맑은 고딕" panose="020B0503020000020004" pitchFamily="50" charset="-127"/>
                  <a:ea typeface="맑은 고딕" panose="020B0503020000020004" pitchFamily="50" charset="-127"/>
                  <a:cs typeface="Arial" charset="0"/>
                </a:rPr>
                <a:t> 센서 데이터 </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rPr>
                <a:t>10TPS</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 x Trace Data</a:t>
              </a:r>
              <a:r>
                <a:rPr lang="ko-KR" altLang="en-US"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 건당 </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10</a:t>
              </a:r>
              <a:r>
                <a:rPr lang="ko-KR" altLang="en-US"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건 </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 </a:t>
              </a:r>
              <a:r>
                <a:rPr lang="ko-KR" altLang="en-US"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대략</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 400,000</a:t>
              </a:r>
              <a:r>
                <a:rPr lang="ko-KR" altLang="en-US"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건 </a:t>
              </a:r>
              <a:r>
                <a:rPr lang="en-US" altLang="ko-KR" sz="1200" i="1"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[Msg Size: 6K]</a:t>
              </a:r>
              <a:r>
                <a:rPr lang="ko-KR" altLang="en-US" sz="1200" i="1"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000" i="1"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000" i="1" dirty="0">
                  <a:solidFill>
                    <a:srgbClr val="C00000"/>
                  </a:solidFill>
                  <a:latin typeface="맑은 고딕" panose="020B0503020000020004" pitchFamily="50" charset="-127"/>
                  <a:ea typeface="맑은 고딕" panose="020B0503020000020004" pitchFamily="50" charset="-127"/>
                  <a:cs typeface="Arial" charset="0"/>
                </a:rPr>
                <a:t>EMS </a:t>
              </a:r>
              <a:r>
                <a:rPr lang="ko-KR" altLang="en-US" sz="1000" i="1" dirty="0">
                  <a:solidFill>
                    <a:srgbClr val="C00000"/>
                  </a:solidFill>
                  <a:latin typeface="맑은 고딕" panose="020B0503020000020004" pitchFamily="50" charset="-127"/>
                  <a:ea typeface="맑은 고딕" panose="020B0503020000020004" pitchFamily="50" charset="-127"/>
                  <a:cs typeface="Arial" charset="0"/>
                </a:rPr>
                <a:t>구성 </a:t>
              </a:r>
              <a:r>
                <a:rPr lang="en-US" altLang="ko-KR" sz="1000" i="1" dirty="0">
                  <a:solidFill>
                    <a:srgbClr val="0070C0"/>
                  </a:solidFill>
                  <a:latin typeface="맑은 고딕" panose="020B0503020000020004" pitchFamily="50" charset="-127"/>
                  <a:ea typeface="맑은 고딕" panose="020B0503020000020004" pitchFamily="50" charset="-127"/>
                  <a:cs typeface="Arial" charset="0"/>
                </a:rPr>
                <a:t>Multi</a:t>
              </a:r>
              <a:r>
                <a:rPr lang="ko-KR" altLang="en-US" sz="1000" i="1" dirty="0">
                  <a:solidFill>
                    <a:srgbClr val="0070C0"/>
                  </a:solidFill>
                  <a:latin typeface="맑은 고딕" panose="020B0503020000020004" pitchFamily="50" charset="-127"/>
                  <a:ea typeface="맑은 고딕" panose="020B0503020000020004" pitchFamily="50" charset="-127"/>
                  <a:cs typeface="Arial" charset="0"/>
                </a:rPr>
                <a:t> </a:t>
              </a:r>
              <a:r>
                <a:rPr lang="en-US" altLang="ko-KR" sz="1000" i="1" dirty="0">
                  <a:solidFill>
                    <a:srgbClr val="0070C0"/>
                  </a:solidFill>
                  <a:latin typeface="맑은 고딕" panose="020B0503020000020004" pitchFamily="50" charset="-127"/>
                  <a:ea typeface="맑은 고딕" panose="020B0503020000020004" pitchFamily="50" charset="-127"/>
                  <a:cs typeface="Arial" charset="0"/>
                </a:rPr>
                <a:t>Hosts–</a:t>
              </a:r>
              <a:r>
                <a:rPr lang="ko-KR" altLang="en-US" sz="1000" i="1" dirty="0">
                  <a:solidFill>
                    <a:srgbClr val="0070C0"/>
                  </a:solidFill>
                  <a:latin typeface="맑은 고딕" panose="020B0503020000020004" pitchFamily="50" charset="-127"/>
                  <a:ea typeface="맑은 고딕" panose="020B0503020000020004" pitchFamily="50" charset="-127"/>
                  <a:cs typeface="Arial" charset="0"/>
                </a:rPr>
                <a:t>호스트 당 </a:t>
              </a:r>
              <a:r>
                <a:rPr lang="en-US" altLang="ko-KR" sz="1000" i="1" dirty="0">
                  <a:solidFill>
                    <a:srgbClr val="0070C0"/>
                  </a:solidFill>
                  <a:latin typeface="맑은 고딕" panose="020B0503020000020004" pitchFamily="50" charset="-127"/>
                  <a:ea typeface="맑은 고딕" panose="020B0503020000020004" pitchFamily="50" charset="-127"/>
                  <a:cs typeface="Arial" charset="0"/>
                </a:rPr>
                <a:t>Single Instance </a:t>
              </a:r>
              <a:r>
                <a:rPr lang="ko-KR" altLang="en-US" sz="1000" i="1" dirty="0">
                  <a:solidFill>
                    <a:srgbClr val="0070C0"/>
                  </a:solidFill>
                  <a:latin typeface="맑은 고딕" panose="020B0503020000020004" pitchFamily="50" charset="-127"/>
                  <a:ea typeface="맑은 고딕" panose="020B0503020000020004" pitchFamily="50" charset="-127"/>
                  <a:cs typeface="Arial" charset="0"/>
                </a:rPr>
                <a:t>구성</a:t>
              </a:r>
              <a:r>
                <a:rPr lang="en-US" altLang="ko-KR" sz="1000" i="1" dirty="0">
                  <a:solidFill>
                    <a:srgbClr val="595959"/>
                  </a:solidFill>
                  <a:latin typeface="맑은 고딕" panose="020B0503020000020004" pitchFamily="50" charset="-127"/>
                  <a:ea typeface="맑은 고딕" panose="020B0503020000020004" pitchFamily="50" charset="-127"/>
                  <a:cs typeface="Arial" charset="0"/>
                </a:rPr>
                <a:t>)</a:t>
              </a:r>
              <a:endParaRPr lang="en-US" altLang="ko-KR" sz="1200" i="1" dirty="0">
                <a:solidFill>
                  <a:srgbClr val="595959"/>
                </a:solidFill>
                <a:latin typeface="맑은 고딕" panose="020B0503020000020004" pitchFamily="50" charset="-127"/>
                <a:ea typeface="맑은 고딕" panose="020B0503020000020004" pitchFamily="50" charset="-127"/>
                <a:cs typeface="Arial" charset="0"/>
              </a:endParaRPr>
            </a:p>
          </p:txBody>
        </p:sp>
        <p:sp>
          <p:nvSpPr>
            <p:cNvPr id="5" name="직사각형 4">
              <a:extLst>
                <a:ext uri="{FF2B5EF4-FFF2-40B4-BE49-F238E27FC236}">
                  <a16:creationId xmlns:a16="http://schemas.microsoft.com/office/drawing/2014/main" id="{9E09AD09-95A6-CCDB-423B-A496E117D8F2}"/>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11" name="제목 1">
            <a:extLst>
              <a:ext uri="{FF2B5EF4-FFF2-40B4-BE49-F238E27FC236}">
                <a16:creationId xmlns:a16="http://schemas.microsoft.com/office/drawing/2014/main" id="{C7B451BD-1814-C8C4-F63A-D87B70E0948C}"/>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ko-KR" altLang="en-US" sz="2000" b="1" i="0" u="none" strike="noStrike" kern="0" cap="none" spc="0" normalizeH="0" baseline="0" noProof="0">
                <a:ln>
                  <a:noFill/>
                </a:ln>
                <a:solidFill>
                  <a:srgbClr val="292929"/>
                </a:solidFill>
                <a:effectLst/>
                <a:uLnTx/>
                <a:uFillTx/>
                <a:latin typeface="Arial" pitchFamily="34" charset="0"/>
                <a:ea typeface="맑은 고딕" pitchFamily="50" charset="-127"/>
                <a:cs typeface="Arial" pitchFamily="34" charset="0"/>
              </a:rPr>
              <a:t>주요 서비스 구성도 </a:t>
            </a:r>
            <a:r>
              <a:rPr kumimoji="1" lang="en-US" altLang="ko-KR" sz="2000" b="1" i="0" u="none" strike="noStrike" kern="0" cap="none" spc="0" normalizeH="0" baseline="0" noProof="0">
                <a:ln>
                  <a:noFill/>
                </a:ln>
                <a:solidFill>
                  <a:srgbClr val="292929"/>
                </a:solidFill>
                <a:effectLst/>
                <a:uLnTx/>
                <a:uFillTx/>
                <a:latin typeface="Arial" pitchFamily="34" charset="0"/>
                <a:ea typeface="맑은 고딕" pitchFamily="50" charset="-127"/>
                <a:cs typeface="Arial" pitchFamily="34" charset="0"/>
              </a:rPr>
              <a:t>(</a:t>
            </a:r>
            <a:r>
              <a:rPr kumimoji="1" lang="en-US" altLang="ko-KR" sz="1800" b="1" i="0" u="none" strike="noStrike" kern="0" cap="none" spc="0" normalizeH="0" baseline="0" noProof="0">
                <a:ln>
                  <a:noFill/>
                </a:ln>
                <a:solidFill>
                  <a:srgbClr val="292929"/>
                </a:solidFill>
                <a:effectLst/>
                <a:uLnTx/>
                <a:uFillTx/>
                <a:latin typeface="Arial" pitchFamily="34" charset="0"/>
                <a:ea typeface="맑은 고딕" pitchFamily="50" charset="-127"/>
                <a:cs typeface="Arial" pitchFamily="34" charset="0"/>
              </a:rPr>
              <a:t>FDC</a:t>
            </a:r>
            <a:r>
              <a:rPr kumimoji="1" lang="ko-KR" altLang="en-US" sz="1800" b="1" i="0" u="none" strike="noStrike" kern="0" cap="none" spc="0" normalizeH="0" baseline="0" noProof="0">
                <a:ln>
                  <a:noFill/>
                </a:ln>
                <a:solidFill>
                  <a:srgbClr val="292929"/>
                </a:solidFill>
                <a:effectLst/>
                <a:uLnTx/>
                <a:uFillTx/>
                <a:latin typeface="Arial" pitchFamily="34" charset="0"/>
                <a:ea typeface="맑은 고딕" pitchFamily="50" charset="-127"/>
                <a:cs typeface="Arial" pitchFamily="34" charset="0"/>
              </a:rPr>
              <a:t> 메시지 전달 중심</a:t>
            </a:r>
            <a:r>
              <a:rPr kumimoji="1" lang="en-US" altLang="ko-KR" sz="2000" b="1" i="0" u="none" strike="noStrike" kern="0" cap="none" spc="0" normalizeH="0" baseline="0" noProof="0">
                <a:ln>
                  <a:noFill/>
                </a:ln>
                <a:solidFill>
                  <a:srgbClr val="292929"/>
                </a:solidFill>
                <a:effectLst/>
                <a:uLnTx/>
                <a:uFillTx/>
                <a:latin typeface="Arial" pitchFamily="34" charset="0"/>
                <a:ea typeface="맑은 고딕" pitchFamily="50" charset="-127"/>
                <a:cs typeface="Arial" pitchFamily="34" charset="0"/>
              </a:rPr>
              <a:t>)</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7840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Google Shape;1057;p234">
            <a:extLst>
              <a:ext uri="{FF2B5EF4-FFF2-40B4-BE49-F238E27FC236}">
                <a16:creationId xmlns:a16="http://schemas.microsoft.com/office/drawing/2014/main" id="{10221E1F-4097-A02E-7CA6-FCA15A98FAEF}"/>
              </a:ext>
            </a:extLst>
          </p:cNvPr>
          <p:cNvSpPr/>
          <p:nvPr/>
        </p:nvSpPr>
        <p:spPr>
          <a:xfrm>
            <a:off x="1867806" y="4052814"/>
            <a:ext cx="1076614" cy="1267098"/>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FAB#1</a:t>
            </a:r>
          </a:p>
          <a:p>
            <a:pPr>
              <a:buClr>
                <a:srgbClr val="000000"/>
              </a:buClr>
              <a:buSzPts val="1600"/>
            </a:pPr>
            <a:r>
              <a:rPr lang="en-US" sz="800" dirty="0">
                <a:solidFill>
                  <a:schemeClr val="dk1"/>
                </a:solidFill>
                <a:latin typeface="Arial"/>
                <a:ea typeface="Arial"/>
                <a:cs typeface="Arial"/>
                <a:sym typeface="Arial"/>
              </a:rPr>
              <a:t>EAP-03</a:t>
            </a:r>
            <a:endParaRPr sz="800" dirty="0">
              <a:solidFill>
                <a:schemeClr val="dk1"/>
              </a:solidFill>
              <a:latin typeface="Arial"/>
              <a:ea typeface="Arial"/>
              <a:cs typeface="Arial"/>
              <a:sym typeface="Arial"/>
            </a:endParaRPr>
          </a:p>
        </p:txBody>
      </p:sp>
      <p:sp>
        <p:nvSpPr>
          <p:cNvPr id="2" name="Google Shape;1057;p234">
            <a:extLst>
              <a:ext uri="{FF2B5EF4-FFF2-40B4-BE49-F238E27FC236}">
                <a16:creationId xmlns:a16="http://schemas.microsoft.com/office/drawing/2014/main" id="{678C4119-8EDF-04B4-0579-405489FE1AC5}"/>
              </a:ext>
            </a:extLst>
          </p:cNvPr>
          <p:cNvSpPr/>
          <p:nvPr/>
        </p:nvSpPr>
        <p:spPr>
          <a:xfrm>
            <a:off x="1775014" y="3956918"/>
            <a:ext cx="1076614" cy="1267098"/>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FAB#1</a:t>
            </a:r>
          </a:p>
          <a:p>
            <a:pPr>
              <a:buClr>
                <a:srgbClr val="000000"/>
              </a:buClr>
              <a:buSzPts val="1600"/>
            </a:pPr>
            <a:r>
              <a:rPr lang="en-US" sz="800" dirty="0">
                <a:solidFill>
                  <a:schemeClr val="dk1"/>
                </a:solidFill>
                <a:latin typeface="Arial"/>
                <a:ea typeface="Arial"/>
                <a:cs typeface="Arial"/>
                <a:sym typeface="Arial"/>
              </a:rPr>
              <a:t>EAP-02</a:t>
            </a:r>
            <a:endParaRPr sz="800" dirty="0">
              <a:solidFill>
                <a:schemeClr val="dk1"/>
              </a:solidFill>
              <a:latin typeface="Arial"/>
              <a:ea typeface="Arial"/>
              <a:cs typeface="Arial"/>
              <a:sym typeface="Arial"/>
            </a:endParaRPr>
          </a:p>
        </p:txBody>
      </p:sp>
      <p:sp>
        <p:nvSpPr>
          <p:cNvPr id="527" name="사각형: 둥근 모서리 526">
            <a:extLst>
              <a:ext uri="{FF2B5EF4-FFF2-40B4-BE49-F238E27FC236}">
                <a16:creationId xmlns:a16="http://schemas.microsoft.com/office/drawing/2014/main" id="{50CC74FC-64E2-1CC6-CE59-9C622632CA20}"/>
              </a:ext>
            </a:extLst>
          </p:cNvPr>
          <p:cNvSpPr/>
          <p:nvPr/>
        </p:nvSpPr>
        <p:spPr>
          <a:xfrm>
            <a:off x="3612461" y="2976188"/>
            <a:ext cx="1332859" cy="2819712"/>
          </a:xfrm>
          <a:prstGeom prst="roundRect">
            <a:avLst>
              <a:gd name="adj" fmla="val 5594"/>
            </a:avLst>
          </a:prstGeom>
          <a:solidFill>
            <a:schemeClr val="tx2">
              <a:lumMod val="20000"/>
              <a:lumOff val="80000"/>
              <a:alpha val="4000"/>
            </a:scheme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449" name="구름 448">
            <a:extLst>
              <a:ext uri="{FF2B5EF4-FFF2-40B4-BE49-F238E27FC236}">
                <a16:creationId xmlns:a16="http://schemas.microsoft.com/office/drawing/2014/main" id="{2E412864-C775-6D4C-4B3B-BE379957F498}"/>
              </a:ext>
            </a:extLst>
          </p:cNvPr>
          <p:cNvSpPr/>
          <p:nvPr/>
        </p:nvSpPr>
        <p:spPr>
          <a:xfrm>
            <a:off x="8750947" y="2929238"/>
            <a:ext cx="1393626" cy="2506078"/>
          </a:xfrm>
          <a:prstGeom prst="cloud">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6" name="Google Shape;1057;p234">
            <a:extLst>
              <a:ext uri="{FF2B5EF4-FFF2-40B4-BE49-F238E27FC236}">
                <a16:creationId xmlns:a16="http://schemas.microsoft.com/office/drawing/2014/main" id="{ECE819DF-5EF4-63B7-7D34-41EA139FF2BA}"/>
              </a:ext>
            </a:extLst>
          </p:cNvPr>
          <p:cNvSpPr/>
          <p:nvPr/>
        </p:nvSpPr>
        <p:spPr>
          <a:xfrm>
            <a:off x="5403516" y="3508068"/>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sp>
        <p:nvSpPr>
          <p:cNvPr id="7" name="Google Shape;1057;p234">
            <a:extLst>
              <a:ext uri="{FF2B5EF4-FFF2-40B4-BE49-F238E27FC236}">
                <a16:creationId xmlns:a16="http://schemas.microsoft.com/office/drawing/2014/main" id="{FBB02095-4EED-A0E0-0B0F-0F3E3771CCC3}"/>
              </a:ext>
            </a:extLst>
          </p:cNvPr>
          <p:cNvSpPr/>
          <p:nvPr/>
        </p:nvSpPr>
        <p:spPr>
          <a:xfrm>
            <a:off x="5254863" y="2992243"/>
            <a:ext cx="1529849" cy="28026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TCE App Server</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33" name="원통형 32">
            <a:extLst>
              <a:ext uri="{FF2B5EF4-FFF2-40B4-BE49-F238E27FC236}">
                <a16:creationId xmlns:a16="http://schemas.microsoft.com/office/drawing/2014/main" id="{D343C944-A74E-6194-9CE7-975E4992DDC8}"/>
              </a:ext>
            </a:extLst>
          </p:cNvPr>
          <p:cNvSpPr/>
          <p:nvPr/>
        </p:nvSpPr>
        <p:spPr bwMode="auto">
          <a:xfrm rot="5400000">
            <a:off x="3338113" y="4209506"/>
            <a:ext cx="1898008"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00" name="Google Shape;1057;p234">
            <a:extLst>
              <a:ext uri="{FF2B5EF4-FFF2-40B4-BE49-F238E27FC236}">
                <a16:creationId xmlns:a16="http://schemas.microsoft.com/office/drawing/2014/main" id="{936D5D48-08AF-55D4-EAA4-6E0ECC4CCB3F}"/>
              </a:ext>
            </a:extLst>
          </p:cNvPr>
          <p:cNvSpPr/>
          <p:nvPr/>
        </p:nvSpPr>
        <p:spPr>
          <a:xfrm>
            <a:off x="1657329" y="3849034"/>
            <a:ext cx="1076614" cy="1267098"/>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FAB#1</a:t>
            </a:r>
          </a:p>
          <a:p>
            <a:pPr>
              <a:buClr>
                <a:srgbClr val="000000"/>
              </a:buClr>
              <a:buSzPts val="1600"/>
            </a:pPr>
            <a:r>
              <a:rPr lang="en-US" sz="800" dirty="0">
                <a:solidFill>
                  <a:schemeClr val="dk1"/>
                </a:solidFill>
                <a:latin typeface="Arial"/>
                <a:ea typeface="Arial"/>
                <a:cs typeface="Arial"/>
                <a:sym typeface="Arial"/>
              </a:rPr>
              <a:t>EAP-01</a:t>
            </a:r>
            <a:endParaRPr sz="800" dirty="0">
              <a:solidFill>
                <a:schemeClr val="dk1"/>
              </a:solidFill>
              <a:latin typeface="Arial"/>
              <a:ea typeface="Arial"/>
              <a:cs typeface="Arial"/>
              <a:sym typeface="Arial"/>
            </a:endParaRPr>
          </a:p>
        </p:txBody>
      </p:sp>
      <p:cxnSp>
        <p:nvCxnSpPr>
          <p:cNvPr id="130" name="연결선: 꺾임 129">
            <a:extLst>
              <a:ext uri="{FF2B5EF4-FFF2-40B4-BE49-F238E27FC236}">
                <a16:creationId xmlns:a16="http://schemas.microsoft.com/office/drawing/2014/main" id="{9C5D4C7D-41AB-D0A7-317D-3EA1B1C535FD}"/>
              </a:ext>
            </a:extLst>
          </p:cNvPr>
          <p:cNvCxnSpPr>
            <a:cxnSpLocks/>
            <a:stCxn id="521" idx="1"/>
            <a:endCxn id="100" idx="0"/>
          </p:cNvCxnSpPr>
          <p:nvPr/>
        </p:nvCxnSpPr>
        <p:spPr bwMode="auto">
          <a:xfrm rot="10800000" flipH="1" flipV="1">
            <a:off x="1852064" y="2398800"/>
            <a:ext cx="343572" cy="1450234"/>
          </a:xfrm>
          <a:prstGeom prst="bentConnector4">
            <a:avLst>
              <a:gd name="adj1" fmla="val -66536"/>
              <a:gd name="adj2" fmla="val 52122"/>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1" name="연결선: 구부러짐 160">
            <a:extLst>
              <a:ext uri="{FF2B5EF4-FFF2-40B4-BE49-F238E27FC236}">
                <a16:creationId xmlns:a16="http://schemas.microsoft.com/office/drawing/2014/main" id="{2A063726-93CE-340A-4695-4B58562F5185}"/>
              </a:ext>
            </a:extLst>
          </p:cNvPr>
          <p:cNvCxnSpPr>
            <a:cxnSpLocks/>
            <a:stCxn id="100" idx="3"/>
            <a:endCxn id="170" idx="1"/>
          </p:cNvCxnSpPr>
          <p:nvPr/>
        </p:nvCxnSpPr>
        <p:spPr bwMode="auto">
          <a:xfrm flipV="1">
            <a:off x="2733943" y="4146223"/>
            <a:ext cx="1177225" cy="336360"/>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171" name="그룹 170">
            <a:extLst>
              <a:ext uri="{FF2B5EF4-FFF2-40B4-BE49-F238E27FC236}">
                <a16:creationId xmlns:a16="http://schemas.microsoft.com/office/drawing/2014/main" id="{73572A78-6F94-7888-D764-847C6269BE61}"/>
              </a:ext>
            </a:extLst>
          </p:cNvPr>
          <p:cNvGrpSpPr/>
          <p:nvPr/>
        </p:nvGrpSpPr>
        <p:grpSpPr>
          <a:xfrm>
            <a:off x="3911168" y="4068961"/>
            <a:ext cx="588018" cy="154522"/>
            <a:chOff x="5096393" y="3242128"/>
            <a:chExt cx="588018" cy="154522"/>
          </a:xfrm>
        </p:grpSpPr>
        <p:sp>
          <p:nvSpPr>
            <p:cNvPr id="169" name="원통형 168">
              <a:extLst>
                <a:ext uri="{FF2B5EF4-FFF2-40B4-BE49-F238E27FC236}">
                  <a16:creationId xmlns:a16="http://schemas.microsoft.com/office/drawing/2014/main" id="{88C3FE73-C4FF-A333-50EE-189E9CBEEB1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0" name="TextBox 169">
              <a:extLst>
                <a:ext uri="{FF2B5EF4-FFF2-40B4-BE49-F238E27FC236}">
                  <a16:creationId xmlns:a16="http://schemas.microsoft.com/office/drawing/2014/main" id="{3F332908-D826-D11E-EF86-F16FD4F0627D}"/>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grpSp>
        <p:nvGrpSpPr>
          <p:cNvPr id="172" name="그룹 171">
            <a:extLst>
              <a:ext uri="{FF2B5EF4-FFF2-40B4-BE49-F238E27FC236}">
                <a16:creationId xmlns:a16="http://schemas.microsoft.com/office/drawing/2014/main" id="{91E4F5A3-3751-0E46-882B-A5542744736F}"/>
              </a:ext>
            </a:extLst>
          </p:cNvPr>
          <p:cNvGrpSpPr/>
          <p:nvPr/>
        </p:nvGrpSpPr>
        <p:grpSpPr>
          <a:xfrm>
            <a:off x="3911167" y="4322261"/>
            <a:ext cx="588018" cy="154522"/>
            <a:chOff x="5096393" y="3242128"/>
            <a:chExt cx="588018" cy="154522"/>
          </a:xfrm>
        </p:grpSpPr>
        <p:sp>
          <p:nvSpPr>
            <p:cNvPr id="173" name="원통형 172">
              <a:extLst>
                <a:ext uri="{FF2B5EF4-FFF2-40B4-BE49-F238E27FC236}">
                  <a16:creationId xmlns:a16="http://schemas.microsoft.com/office/drawing/2014/main" id="{0FDFADB7-645E-33AF-0C5F-CE1028EE470C}"/>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4" name="TextBox 173">
              <a:extLst>
                <a:ext uri="{FF2B5EF4-FFF2-40B4-BE49-F238E27FC236}">
                  <a16:creationId xmlns:a16="http://schemas.microsoft.com/office/drawing/2014/main" id="{845596CA-C08E-2F9D-1E1A-EB50DFE0CE6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#2</a:t>
              </a:r>
              <a:endParaRPr lang="ko-KR" altLang="en-US" sz="800" dirty="0"/>
            </a:p>
          </p:txBody>
        </p:sp>
      </p:grpSp>
      <p:grpSp>
        <p:nvGrpSpPr>
          <p:cNvPr id="175" name="그룹 174">
            <a:extLst>
              <a:ext uri="{FF2B5EF4-FFF2-40B4-BE49-F238E27FC236}">
                <a16:creationId xmlns:a16="http://schemas.microsoft.com/office/drawing/2014/main" id="{04B28185-4A44-9980-3D43-AD6C8611A2AC}"/>
              </a:ext>
            </a:extLst>
          </p:cNvPr>
          <p:cNvGrpSpPr/>
          <p:nvPr/>
        </p:nvGrpSpPr>
        <p:grpSpPr>
          <a:xfrm>
            <a:off x="3911166" y="4575479"/>
            <a:ext cx="588018" cy="154522"/>
            <a:chOff x="5096393" y="3242128"/>
            <a:chExt cx="588018" cy="154522"/>
          </a:xfrm>
        </p:grpSpPr>
        <p:sp>
          <p:nvSpPr>
            <p:cNvPr id="176" name="원통형 175">
              <a:extLst>
                <a:ext uri="{FF2B5EF4-FFF2-40B4-BE49-F238E27FC236}">
                  <a16:creationId xmlns:a16="http://schemas.microsoft.com/office/drawing/2014/main" id="{ABE5F207-2B4B-E5E6-57E7-28CE34AB4A9B}"/>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7" name="TextBox 176">
              <a:extLst>
                <a:ext uri="{FF2B5EF4-FFF2-40B4-BE49-F238E27FC236}">
                  <a16:creationId xmlns:a16="http://schemas.microsoft.com/office/drawing/2014/main" id="{C650DD8F-9CAC-C232-C761-4FDFAAEB2138}"/>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#3</a:t>
              </a:r>
              <a:endParaRPr lang="ko-KR" altLang="en-US" sz="800" dirty="0"/>
            </a:p>
          </p:txBody>
        </p:sp>
      </p:grpSp>
      <p:grpSp>
        <p:nvGrpSpPr>
          <p:cNvPr id="178" name="그룹 177">
            <a:extLst>
              <a:ext uri="{FF2B5EF4-FFF2-40B4-BE49-F238E27FC236}">
                <a16:creationId xmlns:a16="http://schemas.microsoft.com/office/drawing/2014/main" id="{197E149B-F3A1-F81C-49BA-E23B348DC586}"/>
              </a:ext>
            </a:extLst>
          </p:cNvPr>
          <p:cNvGrpSpPr/>
          <p:nvPr/>
        </p:nvGrpSpPr>
        <p:grpSpPr>
          <a:xfrm>
            <a:off x="3911165" y="4828697"/>
            <a:ext cx="588018" cy="154522"/>
            <a:chOff x="5096393" y="3242128"/>
            <a:chExt cx="588018" cy="154522"/>
          </a:xfrm>
        </p:grpSpPr>
        <p:sp>
          <p:nvSpPr>
            <p:cNvPr id="179" name="원통형 178">
              <a:extLst>
                <a:ext uri="{FF2B5EF4-FFF2-40B4-BE49-F238E27FC236}">
                  <a16:creationId xmlns:a16="http://schemas.microsoft.com/office/drawing/2014/main" id="{9991408E-0C76-F6BF-0843-2CB5EBBF9A69}"/>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80" name="TextBox 179">
              <a:extLst>
                <a:ext uri="{FF2B5EF4-FFF2-40B4-BE49-F238E27FC236}">
                  <a16:creationId xmlns:a16="http://schemas.microsoft.com/office/drawing/2014/main" id="{5A622E5B-4E95-2FB2-F77B-A1E0CD08133C}"/>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#4</a:t>
              </a:r>
              <a:endParaRPr lang="ko-KR" altLang="en-US" sz="800" dirty="0"/>
            </a:p>
          </p:txBody>
        </p:sp>
      </p:grpSp>
      <p:grpSp>
        <p:nvGrpSpPr>
          <p:cNvPr id="181" name="그룹 180">
            <a:extLst>
              <a:ext uri="{FF2B5EF4-FFF2-40B4-BE49-F238E27FC236}">
                <a16:creationId xmlns:a16="http://schemas.microsoft.com/office/drawing/2014/main" id="{57EEF097-A0B4-11A9-E7EF-C2152743F88D}"/>
              </a:ext>
            </a:extLst>
          </p:cNvPr>
          <p:cNvGrpSpPr/>
          <p:nvPr/>
        </p:nvGrpSpPr>
        <p:grpSpPr>
          <a:xfrm>
            <a:off x="3912439" y="5084605"/>
            <a:ext cx="588018" cy="154522"/>
            <a:chOff x="5096393" y="3242128"/>
            <a:chExt cx="588018" cy="154522"/>
          </a:xfrm>
        </p:grpSpPr>
        <p:sp>
          <p:nvSpPr>
            <p:cNvPr id="182" name="원통형 181">
              <a:extLst>
                <a:ext uri="{FF2B5EF4-FFF2-40B4-BE49-F238E27FC236}">
                  <a16:creationId xmlns:a16="http://schemas.microsoft.com/office/drawing/2014/main" id="{7FBBEFEF-A80E-DE70-3D9D-1DF3F1010808}"/>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83" name="TextBox 182">
              <a:extLst>
                <a:ext uri="{FF2B5EF4-FFF2-40B4-BE49-F238E27FC236}">
                  <a16:creationId xmlns:a16="http://schemas.microsoft.com/office/drawing/2014/main" id="{5FC7081F-DD62-7427-E230-F5C361DBF4A7}"/>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#5</a:t>
              </a:r>
              <a:endParaRPr lang="ko-KR" altLang="en-US" sz="800" dirty="0"/>
            </a:p>
          </p:txBody>
        </p:sp>
      </p:grpSp>
      <p:grpSp>
        <p:nvGrpSpPr>
          <p:cNvPr id="200" name="그룹 199">
            <a:extLst>
              <a:ext uri="{FF2B5EF4-FFF2-40B4-BE49-F238E27FC236}">
                <a16:creationId xmlns:a16="http://schemas.microsoft.com/office/drawing/2014/main" id="{CA75FB52-2AFD-C16F-E69F-54118785AA4C}"/>
              </a:ext>
            </a:extLst>
          </p:cNvPr>
          <p:cNvGrpSpPr/>
          <p:nvPr/>
        </p:nvGrpSpPr>
        <p:grpSpPr>
          <a:xfrm>
            <a:off x="3911165" y="5332406"/>
            <a:ext cx="588018" cy="154522"/>
            <a:chOff x="5096393" y="3242128"/>
            <a:chExt cx="588018" cy="154522"/>
          </a:xfrm>
        </p:grpSpPr>
        <p:sp>
          <p:nvSpPr>
            <p:cNvPr id="201" name="원통형 200">
              <a:extLst>
                <a:ext uri="{FF2B5EF4-FFF2-40B4-BE49-F238E27FC236}">
                  <a16:creationId xmlns:a16="http://schemas.microsoft.com/office/drawing/2014/main" id="{FB013052-3204-8234-F313-F0050896D030}"/>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02" name="TextBox 201">
              <a:extLst>
                <a:ext uri="{FF2B5EF4-FFF2-40B4-BE49-F238E27FC236}">
                  <a16:creationId xmlns:a16="http://schemas.microsoft.com/office/drawing/2014/main" id="{7D2D5B15-81B2-12E7-D272-029161CBDB7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#6</a:t>
              </a:r>
              <a:endParaRPr lang="ko-KR" altLang="en-US" sz="800" dirty="0"/>
            </a:p>
          </p:txBody>
        </p:sp>
      </p:grpSp>
      <p:sp>
        <p:nvSpPr>
          <p:cNvPr id="226" name="Google Shape;1057;p234">
            <a:extLst>
              <a:ext uri="{FF2B5EF4-FFF2-40B4-BE49-F238E27FC236}">
                <a16:creationId xmlns:a16="http://schemas.microsoft.com/office/drawing/2014/main" id="{8B170512-40A5-4D58-D982-7508563895D5}"/>
              </a:ext>
            </a:extLst>
          </p:cNvPr>
          <p:cNvSpPr/>
          <p:nvPr/>
        </p:nvSpPr>
        <p:spPr>
          <a:xfrm>
            <a:off x="5403515" y="3777227"/>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TCE-eqp#2</a:t>
            </a:r>
            <a:endParaRPr sz="600" dirty="0">
              <a:solidFill>
                <a:schemeClr val="dk1"/>
              </a:solidFill>
              <a:latin typeface="Arial"/>
              <a:ea typeface="Arial"/>
              <a:cs typeface="Arial"/>
              <a:sym typeface="Arial"/>
            </a:endParaRPr>
          </a:p>
        </p:txBody>
      </p:sp>
      <p:sp>
        <p:nvSpPr>
          <p:cNvPr id="227" name="Google Shape;1057;p234">
            <a:extLst>
              <a:ext uri="{FF2B5EF4-FFF2-40B4-BE49-F238E27FC236}">
                <a16:creationId xmlns:a16="http://schemas.microsoft.com/office/drawing/2014/main" id="{2E9B515D-9F11-8CD9-1587-9DC424BBF846}"/>
              </a:ext>
            </a:extLst>
          </p:cNvPr>
          <p:cNvSpPr/>
          <p:nvPr/>
        </p:nvSpPr>
        <p:spPr>
          <a:xfrm>
            <a:off x="5403515" y="4046386"/>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TCE-eqp#3</a:t>
            </a:r>
            <a:endParaRPr sz="600" dirty="0">
              <a:solidFill>
                <a:schemeClr val="dk1"/>
              </a:solidFill>
              <a:latin typeface="Arial"/>
              <a:ea typeface="Arial"/>
              <a:cs typeface="Arial"/>
              <a:sym typeface="Arial"/>
            </a:endParaRPr>
          </a:p>
        </p:txBody>
      </p:sp>
      <p:sp>
        <p:nvSpPr>
          <p:cNvPr id="231" name="Google Shape;1057;p234">
            <a:extLst>
              <a:ext uri="{FF2B5EF4-FFF2-40B4-BE49-F238E27FC236}">
                <a16:creationId xmlns:a16="http://schemas.microsoft.com/office/drawing/2014/main" id="{FFD215B9-206B-1555-5D64-82D3E4B7642B}"/>
              </a:ext>
            </a:extLst>
          </p:cNvPr>
          <p:cNvSpPr/>
          <p:nvPr/>
        </p:nvSpPr>
        <p:spPr>
          <a:xfrm>
            <a:off x="5403515" y="4321308"/>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TCE-eqp#4</a:t>
            </a:r>
            <a:endParaRPr sz="600" dirty="0">
              <a:solidFill>
                <a:schemeClr val="dk1"/>
              </a:solidFill>
              <a:latin typeface="Arial"/>
              <a:ea typeface="Arial"/>
              <a:cs typeface="Arial"/>
              <a:sym typeface="Arial"/>
            </a:endParaRPr>
          </a:p>
        </p:txBody>
      </p:sp>
      <p:sp>
        <p:nvSpPr>
          <p:cNvPr id="232" name="Google Shape;1057;p234">
            <a:extLst>
              <a:ext uri="{FF2B5EF4-FFF2-40B4-BE49-F238E27FC236}">
                <a16:creationId xmlns:a16="http://schemas.microsoft.com/office/drawing/2014/main" id="{5A5EA4ED-1649-7C3E-D0E2-473AB2F6CDFA}"/>
              </a:ext>
            </a:extLst>
          </p:cNvPr>
          <p:cNvSpPr/>
          <p:nvPr/>
        </p:nvSpPr>
        <p:spPr>
          <a:xfrm>
            <a:off x="5403514" y="4590467"/>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TCE-eqp#5</a:t>
            </a:r>
            <a:endParaRPr sz="600" dirty="0">
              <a:solidFill>
                <a:schemeClr val="dk1"/>
              </a:solidFill>
              <a:latin typeface="Arial"/>
              <a:ea typeface="Arial"/>
              <a:cs typeface="Arial"/>
              <a:sym typeface="Arial"/>
            </a:endParaRPr>
          </a:p>
        </p:txBody>
      </p:sp>
      <p:sp>
        <p:nvSpPr>
          <p:cNvPr id="233" name="Google Shape;1057;p234">
            <a:extLst>
              <a:ext uri="{FF2B5EF4-FFF2-40B4-BE49-F238E27FC236}">
                <a16:creationId xmlns:a16="http://schemas.microsoft.com/office/drawing/2014/main" id="{0899A582-57DF-540D-4F12-5ACBCDCDECA9}"/>
              </a:ext>
            </a:extLst>
          </p:cNvPr>
          <p:cNvSpPr/>
          <p:nvPr/>
        </p:nvSpPr>
        <p:spPr>
          <a:xfrm>
            <a:off x="5403514" y="4859626"/>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TCE-eqp6</a:t>
            </a:r>
            <a:endParaRPr sz="600" dirty="0">
              <a:solidFill>
                <a:schemeClr val="dk1"/>
              </a:solidFill>
              <a:latin typeface="Arial"/>
              <a:ea typeface="Arial"/>
              <a:cs typeface="Arial"/>
              <a:sym typeface="Arial"/>
            </a:endParaRPr>
          </a:p>
        </p:txBody>
      </p:sp>
      <p:cxnSp>
        <p:nvCxnSpPr>
          <p:cNvPr id="272" name="연결선: 구부러짐 271">
            <a:extLst>
              <a:ext uri="{FF2B5EF4-FFF2-40B4-BE49-F238E27FC236}">
                <a16:creationId xmlns:a16="http://schemas.microsoft.com/office/drawing/2014/main" id="{ED8B56E6-7A23-3985-A3B5-D4263880147E}"/>
              </a:ext>
            </a:extLst>
          </p:cNvPr>
          <p:cNvCxnSpPr>
            <a:cxnSpLocks/>
            <a:stCxn id="170" idx="3"/>
            <a:endCxn id="6" idx="1"/>
          </p:cNvCxnSpPr>
          <p:nvPr/>
        </p:nvCxnSpPr>
        <p:spPr bwMode="auto">
          <a:xfrm flipV="1">
            <a:off x="4499186" y="3615516"/>
            <a:ext cx="904330" cy="53070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75" name="연결선: 구부러짐 274">
            <a:extLst>
              <a:ext uri="{FF2B5EF4-FFF2-40B4-BE49-F238E27FC236}">
                <a16:creationId xmlns:a16="http://schemas.microsoft.com/office/drawing/2014/main" id="{ED9950C0-FD0A-4ED4-FE86-AB51010AA982}"/>
              </a:ext>
            </a:extLst>
          </p:cNvPr>
          <p:cNvCxnSpPr>
            <a:cxnSpLocks/>
            <a:stCxn id="174" idx="3"/>
            <a:endCxn id="226" idx="1"/>
          </p:cNvCxnSpPr>
          <p:nvPr/>
        </p:nvCxnSpPr>
        <p:spPr bwMode="auto">
          <a:xfrm flipV="1">
            <a:off x="4499185" y="3884675"/>
            <a:ext cx="904330" cy="51484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78" name="연결선: 구부러짐 277">
            <a:extLst>
              <a:ext uri="{FF2B5EF4-FFF2-40B4-BE49-F238E27FC236}">
                <a16:creationId xmlns:a16="http://schemas.microsoft.com/office/drawing/2014/main" id="{A0129CE4-A687-D777-87C4-34781D589027}"/>
              </a:ext>
            </a:extLst>
          </p:cNvPr>
          <p:cNvCxnSpPr>
            <a:cxnSpLocks/>
            <a:stCxn id="177" idx="3"/>
            <a:endCxn id="227" idx="1"/>
          </p:cNvCxnSpPr>
          <p:nvPr/>
        </p:nvCxnSpPr>
        <p:spPr bwMode="auto">
          <a:xfrm flipV="1">
            <a:off x="4499184" y="4153834"/>
            <a:ext cx="904331" cy="49890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2" name="연결선: 구부러짐 281">
            <a:extLst>
              <a:ext uri="{FF2B5EF4-FFF2-40B4-BE49-F238E27FC236}">
                <a16:creationId xmlns:a16="http://schemas.microsoft.com/office/drawing/2014/main" id="{2FD22CFD-05D6-B2C7-115D-A713FECC9F0D}"/>
              </a:ext>
            </a:extLst>
          </p:cNvPr>
          <p:cNvCxnSpPr>
            <a:cxnSpLocks/>
            <a:stCxn id="180" idx="3"/>
            <a:endCxn id="231" idx="1"/>
          </p:cNvCxnSpPr>
          <p:nvPr/>
        </p:nvCxnSpPr>
        <p:spPr bwMode="auto">
          <a:xfrm flipV="1">
            <a:off x="4499183" y="4428756"/>
            <a:ext cx="904332" cy="47720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5" name="연결선: 구부러짐 284">
            <a:extLst>
              <a:ext uri="{FF2B5EF4-FFF2-40B4-BE49-F238E27FC236}">
                <a16:creationId xmlns:a16="http://schemas.microsoft.com/office/drawing/2014/main" id="{C05F2EB1-2055-EDF2-924E-AE8C355552B7}"/>
              </a:ext>
            </a:extLst>
          </p:cNvPr>
          <p:cNvCxnSpPr>
            <a:cxnSpLocks/>
            <a:stCxn id="183" idx="3"/>
            <a:endCxn id="232" idx="1"/>
          </p:cNvCxnSpPr>
          <p:nvPr/>
        </p:nvCxnSpPr>
        <p:spPr bwMode="auto">
          <a:xfrm flipV="1">
            <a:off x="4500457" y="4697915"/>
            <a:ext cx="903057" cy="46395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8" name="연결선: 구부러짐 287">
            <a:extLst>
              <a:ext uri="{FF2B5EF4-FFF2-40B4-BE49-F238E27FC236}">
                <a16:creationId xmlns:a16="http://schemas.microsoft.com/office/drawing/2014/main" id="{F72FFEDA-B90E-1702-5152-277E556ECCCA}"/>
              </a:ext>
            </a:extLst>
          </p:cNvPr>
          <p:cNvCxnSpPr>
            <a:cxnSpLocks/>
            <a:stCxn id="201" idx="1"/>
            <a:endCxn id="233" idx="1"/>
          </p:cNvCxnSpPr>
          <p:nvPr/>
        </p:nvCxnSpPr>
        <p:spPr bwMode="auto">
          <a:xfrm flipV="1">
            <a:off x="4499182" y="4967074"/>
            <a:ext cx="904332" cy="442593"/>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314" name="TextBox 313">
            <a:extLst>
              <a:ext uri="{FF2B5EF4-FFF2-40B4-BE49-F238E27FC236}">
                <a16:creationId xmlns:a16="http://schemas.microsoft.com/office/drawing/2014/main" id="{220F2E6A-13AD-C9D7-0E83-A6F8DBD01E97}"/>
              </a:ext>
            </a:extLst>
          </p:cNvPr>
          <p:cNvSpPr txBox="1"/>
          <p:nvPr/>
        </p:nvSpPr>
        <p:spPr>
          <a:xfrm>
            <a:off x="4093802" y="5169244"/>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cxnSp>
        <p:nvCxnSpPr>
          <p:cNvPr id="327" name="연결선: 구부러짐 326">
            <a:extLst>
              <a:ext uri="{FF2B5EF4-FFF2-40B4-BE49-F238E27FC236}">
                <a16:creationId xmlns:a16="http://schemas.microsoft.com/office/drawing/2014/main" id="{3D8E932B-99D5-8EBE-5519-7F180D3C24FA}"/>
              </a:ext>
            </a:extLst>
          </p:cNvPr>
          <p:cNvCxnSpPr>
            <a:cxnSpLocks/>
            <a:stCxn id="100" idx="3"/>
            <a:endCxn id="174" idx="1"/>
          </p:cNvCxnSpPr>
          <p:nvPr/>
        </p:nvCxnSpPr>
        <p:spPr bwMode="auto">
          <a:xfrm flipV="1">
            <a:off x="2733943" y="4399523"/>
            <a:ext cx="1177224" cy="8306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0" name="연결선: 구부러짐 329">
            <a:extLst>
              <a:ext uri="{FF2B5EF4-FFF2-40B4-BE49-F238E27FC236}">
                <a16:creationId xmlns:a16="http://schemas.microsoft.com/office/drawing/2014/main" id="{F1AB8946-2B03-063B-834C-C9E98F196827}"/>
              </a:ext>
            </a:extLst>
          </p:cNvPr>
          <p:cNvCxnSpPr>
            <a:cxnSpLocks/>
            <a:stCxn id="100" idx="3"/>
            <a:endCxn id="177" idx="1"/>
          </p:cNvCxnSpPr>
          <p:nvPr/>
        </p:nvCxnSpPr>
        <p:spPr bwMode="auto">
          <a:xfrm>
            <a:off x="2733943" y="4482583"/>
            <a:ext cx="1177223" cy="17015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4" name="연결선: 구부러짐 333">
            <a:extLst>
              <a:ext uri="{FF2B5EF4-FFF2-40B4-BE49-F238E27FC236}">
                <a16:creationId xmlns:a16="http://schemas.microsoft.com/office/drawing/2014/main" id="{BCDEF8AE-642E-3D9D-ECC1-203828AAB27F}"/>
              </a:ext>
            </a:extLst>
          </p:cNvPr>
          <p:cNvCxnSpPr>
            <a:cxnSpLocks/>
            <a:stCxn id="100" idx="3"/>
            <a:endCxn id="180" idx="1"/>
          </p:cNvCxnSpPr>
          <p:nvPr/>
        </p:nvCxnSpPr>
        <p:spPr bwMode="auto">
          <a:xfrm>
            <a:off x="2733943" y="4482583"/>
            <a:ext cx="1177222" cy="42337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7" name="연결선: 구부러짐 336">
            <a:extLst>
              <a:ext uri="{FF2B5EF4-FFF2-40B4-BE49-F238E27FC236}">
                <a16:creationId xmlns:a16="http://schemas.microsoft.com/office/drawing/2014/main" id="{1B3659A7-E606-1780-5B9A-A72E520763E1}"/>
              </a:ext>
            </a:extLst>
          </p:cNvPr>
          <p:cNvCxnSpPr>
            <a:cxnSpLocks/>
            <a:endCxn id="183" idx="1"/>
          </p:cNvCxnSpPr>
          <p:nvPr/>
        </p:nvCxnSpPr>
        <p:spPr bwMode="auto">
          <a:xfrm>
            <a:off x="2733942" y="4476541"/>
            <a:ext cx="1178497" cy="68532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0" name="연결선: 구부러짐 339">
            <a:extLst>
              <a:ext uri="{FF2B5EF4-FFF2-40B4-BE49-F238E27FC236}">
                <a16:creationId xmlns:a16="http://schemas.microsoft.com/office/drawing/2014/main" id="{3EB51AAD-7847-73C5-4FA2-00F72403693F}"/>
              </a:ext>
            </a:extLst>
          </p:cNvPr>
          <p:cNvCxnSpPr>
            <a:cxnSpLocks/>
            <a:endCxn id="202" idx="1"/>
          </p:cNvCxnSpPr>
          <p:nvPr/>
        </p:nvCxnSpPr>
        <p:spPr bwMode="auto">
          <a:xfrm>
            <a:off x="2733941" y="4476541"/>
            <a:ext cx="1177224" cy="933127"/>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370" name="그룹 369">
            <a:extLst>
              <a:ext uri="{FF2B5EF4-FFF2-40B4-BE49-F238E27FC236}">
                <a16:creationId xmlns:a16="http://schemas.microsoft.com/office/drawing/2014/main" id="{3C6C5972-5DF1-D228-F67D-73FFA214CC80}"/>
              </a:ext>
            </a:extLst>
          </p:cNvPr>
          <p:cNvGrpSpPr/>
          <p:nvPr/>
        </p:nvGrpSpPr>
        <p:grpSpPr>
          <a:xfrm>
            <a:off x="7362012" y="2859561"/>
            <a:ext cx="964888" cy="724383"/>
            <a:chOff x="8112072" y="1962215"/>
            <a:chExt cx="964888" cy="724383"/>
          </a:xfrm>
        </p:grpSpPr>
        <p:sp>
          <p:nvSpPr>
            <p:cNvPr id="354" name="원통형 353">
              <a:extLst>
                <a:ext uri="{FF2B5EF4-FFF2-40B4-BE49-F238E27FC236}">
                  <a16:creationId xmlns:a16="http://schemas.microsoft.com/office/drawing/2014/main" id="{E069228C-4B03-53A6-921E-940F018DFC3E}"/>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55" name="그룹 354">
              <a:extLst>
                <a:ext uri="{FF2B5EF4-FFF2-40B4-BE49-F238E27FC236}">
                  <a16:creationId xmlns:a16="http://schemas.microsoft.com/office/drawing/2014/main" id="{E0988FA5-B18A-042E-6AF7-4D3F451B768D}"/>
                </a:ext>
              </a:extLst>
            </p:cNvPr>
            <p:cNvGrpSpPr/>
            <p:nvPr/>
          </p:nvGrpSpPr>
          <p:grpSpPr>
            <a:xfrm>
              <a:off x="8246357" y="2238761"/>
              <a:ext cx="588018" cy="154522"/>
              <a:chOff x="5096393" y="3242128"/>
              <a:chExt cx="588018" cy="154522"/>
            </a:xfrm>
          </p:grpSpPr>
          <p:sp>
            <p:nvSpPr>
              <p:cNvPr id="356" name="원통형 355">
                <a:extLst>
                  <a:ext uri="{FF2B5EF4-FFF2-40B4-BE49-F238E27FC236}">
                    <a16:creationId xmlns:a16="http://schemas.microsoft.com/office/drawing/2014/main" id="{B59524B2-67E9-4357-CAC2-812C133EFBA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57" name="TextBox 356">
                <a:extLst>
                  <a:ext uri="{FF2B5EF4-FFF2-40B4-BE49-F238E27FC236}">
                    <a16:creationId xmlns:a16="http://schemas.microsoft.com/office/drawing/2014/main" id="{08894151-AA97-9979-0776-ECA71F3D2D1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grpSp>
          <p:nvGrpSpPr>
            <p:cNvPr id="358" name="그룹 357">
              <a:extLst>
                <a:ext uri="{FF2B5EF4-FFF2-40B4-BE49-F238E27FC236}">
                  <a16:creationId xmlns:a16="http://schemas.microsoft.com/office/drawing/2014/main" id="{D0EB7F54-0395-C3AC-C6AD-D46ED8897694}"/>
                </a:ext>
              </a:extLst>
            </p:cNvPr>
            <p:cNvGrpSpPr/>
            <p:nvPr/>
          </p:nvGrpSpPr>
          <p:grpSpPr>
            <a:xfrm>
              <a:off x="8246356" y="2476356"/>
              <a:ext cx="588018" cy="154522"/>
              <a:chOff x="5096393" y="3242128"/>
              <a:chExt cx="588018" cy="154522"/>
            </a:xfrm>
          </p:grpSpPr>
          <p:sp>
            <p:nvSpPr>
              <p:cNvPr id="359" name="원통형 358">
                <a:extLst>
                  <a:ext uri="{FF2B5EF4-FFF2-40B4-BE49-F238E27FC236}">
                    <a16:creationId xmlns:a16="http://schemas.microsoft.com/office/drawing/2014/main" id="{9B4177FE-DC8D-5913-C797-A05CBDDB539F}"/>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60" name="TextBox 359">
                <a:extLst>
                  <a:ext uri="{FF2B5EF4-FFF2-40B4-BE49-F238E27FC236}">
                    <a16:creationId xmlns:a16="http://schemas.microsoft.com/office/drawing/2014/main" id="{0B2E292A-A6C6-6905-FE78-DF4718035A2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#2</a:t>
                </a:r>
                <a:endParaRPr lang="ko-KR" altLang="en-US" sz="800" dirty="0"/>
              </a:p>
            </p:txBody>
          </p:sp>
        </p:grpSp>
        <p:sp>
          <p:nvSpPr>
            <p:cNvPr id="368" name="TextBox 367">
              <a:extLst>
                <a:ext uri="{FF2B5EF4-FFF2-40B4-BE49-F238E27FC236}">
                  <a16:creationId xmlns:a16="http://schemas.microsoft.com/office/drawing/2014/main" id="{0F03D19D-80D3-1D34-1AEB-FF0F0D48B77B}"/>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FDC-EMS-#1</a:t>
              </a:r>
              <a:endParaRPr lang="ko-KR" altLang="en-US" sz="800" dirty="0"/>
            </a:p>
          </p:txBody>
        </p:sp>
      </p:grpSp>
      <p:grpSp>
        <p:nvGrpSpPr>
          <p:cNvPr id="371" name="그룹 370">
            <a:extLst>
              <a:ext uri="{FF2B5EF4-FFF2-40B4-BE49-F238E27FC236}">
                <a16:creationId xmlns:a16="http://schemas.microsoft.com/office/drawing/2014/main" id="{A6734F31-81FA-F4EA-4C53-B8A191B4F33C}"/>
              </a:ext>
            </a:extLst>
          </p:cNvPr>
          <p:cNvGrpSpPr/>
          <p:nvPr/>
        </p:nvGrpSpPr>
        <p:grpSpPr>
          <a:xfrm>
            <a:off x="7362012" y="3591797"/>
            <a:ext cx="964888" cy="724383"/>
            <a:chOff x="8112072" y="1962215"/>
            <a:chExt cx="964888" cy="724383"/>
          </a:xfrm>
        </p:grpSpPr>
        <p:sp>
          <p:nvSpPr>
            <p:cNvPr id="372" name="원통형 371">
              <a:extLst>
                <a:ext uri="{FF2B5EF4-FFF2-40B4-BE49-F238E27FC236}">
                  <a16:creationId xmlns:a16="http://schemas.microsoft.com/office/drawing/2014/main" id="{4E386123-2263-1264-9666-EA9E812034F0}"/>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73" name="그룹 372">
              <a:extLst>
                <a:ext uri="{FF2B5EF4-FFF2-40B4-BE49-F238E27FC236}">
                  <a16:creationId xmlns:a16="http://schemas.microsoft.com/office/drawing/2014/main" id="{1B62F8F3-7C6D-8C60-09EC-AE179756020C}"/>
                </a:ext>
              </a:extLst>
            </p:cNvPr>
            <p:cNvGrpSpPr/>
            <p:nvPr/>
          </p:nvGrpSpPr>
          <p:grpSpPr>
            <a:xfrm>
              <a:off x="8246357" y="2238761"/>
              <a:ext cx="588018" cy="154522"/>
              <a:chOff x="5096393" y="3242128"/>
              <a:chExt cx="588018" cy="154522"/>
            </a:xfrm>
          </p:grpSpPr>
          <p:sp>
            <p:nvSpPr>
              <p:cNvPr id="378" name="원통형 377">
                <a:extLst>
                  <a:ext uri="{FF2B5EF4-FFF2-40B4-BE49-F238E27FC236}">
                    <a16:creationId xmlns:a16="http://schemas.microsoft.com/office/drawing/2014/main" id="{7CE331CD-2296-D5E7-E505-1CE98928DFE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9" name="TextBox 378">
                <a:extLst>
                  <a:ext uri="{FF2B5EF4-FFF2-40B4-BE49-F238E27FC236}">
                    <a16:creationId xmlns:a16="http://schemas.microsoft.com/office/drawing/2014/main" id="{325CF1A6-50A5-0B4F-7CE7-4D9DC624CCE4}"/>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#3</a:t>
                </a:r>
                <a:endParaRPr lang="ko-KR" altLang="en-US" sz="800" dirty="0"/>
              </a:p>
            </p:txBody>
          </p:sp>
        </p:grpSp>
        <p:grpSp>
          <p:nvGrpSpPr>
            <p:cNvPr id="374" name="그룹 373">
              <a:extLst>
                <a:ext uri="{FF2B5EF4-FFF2-40B4-BE49-F238E27FC236}">
                  <a16:creationId xmlns:a16="http://schemas.microsoft.com/office/drawing/2014/main" id="{6F0B7412-E503-769D-7D61-555213A21F75}"/>
                </a:ext>
              </a:extLst>
            </p:cNvPr>
            <p:cNvGrpSpPr/>
            <p:nvPr/>
          </p:nvGrpSpPr>
          <p:grpSpPr>
            <a:xfrm>
              <a:off x="8246356" y="2476356"/>
              <a:ext cx="588018" cy="154522"/>
              <a:chOff x="5096393" y="3242128"/>
              <a:chExt cx="588018" cy="154522"/>
            </a:xfrm>
          </p:grpSpPr>
          <p:sp>
            <p:nvSpPr>
              <p:cNvPr id="376" name="원통형 375">
                <a:extLst>
                  <a:ext uri="{FF2B5EF4-FFF2-40B4-BE49-F238E27FC236}">
                    <a16:creationId xmlns:a16="http://schemas.microsoft.com/office/drawing/2014/main" id="{98B5F281-BD12-B3FF-C305-76EB51E60C5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7" name="TextBox 376">
                <a:extLst>
                  <a:ext uri="{FF2B5EF4-FFF2-40B4-BE49-F238E27FC236}">
                    <a16:creationId xmlns:a16="http://schemas.microsoft.com/office/drawing/2014/main" id="{9974159A-00CD-04CC-3E37-32AF475E4B0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#4</a:t>
                </a:r>
                <a:endParaRPr lang="ko-KR" altLang="en-US" sz="800" dirty="0"/>
              </a:p>
            </p:txBody>
          </p:sp>
        </p:grpSp>
        <p:sp>
          <p:nvSpPr>
            <p:cNvPr id="375" name="TextBox 374">
              <a:extLst>
                <a:ext uri="{FF2B5EF4-FFF2-40B4-BE49-F238E27FC236}">
                  <a16:creationId xmlns:a16="http://schemas.microsoft.com/office/drawing/2014/main" id="{69C527D4-860B-E323-7E3C-A891576632C2}"/>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FDC-EMS-#2</a:t>
              </a:r>
              <a:endParaRPr lang="ko-KR" altLang="en-US" sz="800" dirty="0"/>
            </a:p>
          </p:txBody>
        </p:sp>
      </p:grpSp>
      <p:grpSp>
        <p:nvGrpSpPr>
          <p:cNvPr id="380" name="그룹 379">
            <a:extLst>
              <a:ext uri="{FF2B5EF4-FFF2-40B4-BE49-F238E27FC236}">
                <a16:creationId xmlns:a16="http://schemas.microsoft.com/office/drawing/2014/main" id="{EBE52DE1-0518-A646-B8DE-E7D9F023C98B}"/>
              </a:ext>
            </a:extLst>
          </p:cNvPr>
          <p:cNvGrpSpPr/>
          <p:nvPr/>
        </p:nvGrpSpPr>
        <p:grpSpPr>
          <a:xfrm>
            <a:off x="7362012" y="4313710"/>
            <a:ext cx="964888" cy="724383"/>
            <a:chOff x="8112072" y="1962215"/>
            <a:chExt cx="964888" cy="724383"/>
          </a:xfrm>
        </p:grpSpPr>
        <p:sp>
          <p:nvSpPr>
            <p:cNvPr id="381" name="원통형 380">
              <a:extLst>
                <a:ext uri="{FF2B5EF4-FFF2-40B4-BE49-F238E27FC236}">
                  <a16:creationId xmlns:a16="http://schemas.microsoft.com/office/drawing/2014/main" id="{DE1F454F-1C7B-D4F2-A330-FCBAB8E30490}"/>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82" name="그룹 381">
              <a:extLst>
                <a:ext uri="{FF2B5EF4-FFF2-40B4-BE49-F238E27FC236}">
                  <a16:creationId xmlns:a16="http://schemas.microsoft.com/office/drawing/2014/main" id="{30D00896-931C-A516-E268-ADB63E72078F}"/>
                </a:ext>
              </a:extLst>
            </p:cNvPr>
            <p:cNvGrpSpPr/>
            <p:nvPr/>
          </p:nvGrpSpPr>
          <p:grpSpPr>
            <a:xfrm>
              <a:off x="8246357" y="2238761"/>
              <a:ext cx="588018" cy="154522"/>
              <a:chOff x="5096393" y="3242128"/>
              <a:chExt cx="588018" cy="154522"/>
            </a:xfrm>
          </p:grpSpPr>
          <p:sp>
            <p:nvSpPr>
              <p:cNvPr id="387" name="원통형 386">
                <a:extLst>
                  <a:ext uri="{FF2B5EF4-FFF2-40B4-BE49-F238E27FC236}">
                    <a16:creationId xmlns:a16="http://schemas.microsoft.com/office/drawing/2014/main" id="{215B7536-1C3E-A563-1C90-D76D4B6685D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8" name="TextBox 387">
                <a:extLst>
                  <a:ext uri="{FF2B5EF4-FFF2-40B4-BE49-F238E27FC236}">
                    <a16:creationId xmlns:a16="http://schemas.microsoft.com/office/drawing/2014/main" id="{0C047FA8-D3B1-2D13-1326-ED1700862E32}"/>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#5</a:t>
                </a:r>
                <a:endParaRPr lang="ko-KR" altLang="en-US" sz="800" dirty="0"/>
              </a:p>
            </p:txBody>
          </p:sp>
        </p:grpSp>
        <p:grpSp>
          <p:nvGrpSpPr>
            <p:cNvPr id="383" name="그룹 382">
              <a:extLst>
                <a:ext uri="{FF2B5EF4-FFF2-40B4-BE49-F238E27FC236}">
                  <a16:creationId xmlns:a16="http://schemas.microsoft.com/office/drawing/2014/main" id="{752A947D-2FF8-05EF-3125-29EF18FF5EC6}"/>
                </a:ext>
              </a:extLst>
            </p:cNvPr>
            <p:cNvGrpSpPr/>
            <p:nvPr/>
          </p:nvGrpSpPr>
          <p:grpSpPr>
            <a:xfrm>
              <a:off x="8246356" y="2476356"/>
              <a:ext cx="588018" cy="154522"/>
              <a:chOff x="5096393" y="3242128"/>
              <a:chExt cx="588018" cy="154522"/>
            </a:xfrm>
          </p:grpSpPr>
          <p:sp>
            <p:nvSpPr>
              <p:cNvPr id="385" name="원통형 384">
                <a:extLst>
                  <a:ext uri="{FF2B5EF4-FFF2-40B4-BE49-F238E27FC236}">
                    <a16:creationId xmlns:a16="http://schemas.microsoft.com/office/drawing/2014/main" id="{937471E4-C976-8D0F-CB5D-1E988C9EAD28}"/>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6" name="TextBox 385">
                <a:extLst>
                  <a:ext uri="{FF2B5EF4-FFF2-40B4-BE49-F238E27FC236}">
                    <a16:creationId xmlns:a16="http://schemas.microsoft.com/office/drawing/2014/main" id="{1605B34A-F769-C22A-89E4-41FB6068C16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#6</a:t>
                </a:r>
                <a:endParaRPr lang="ko-KR" altLang="en-US" sz="800" dirty="0"/>
              </a:p>
            </p:txBody>
          </p:sp>
        </p:grpSp>
        <p:sp>
          <p:nvSpPr>
            <p:cNvPr id="384" name="TextBox 383">
              <a:extLst>
                <a:ext uri="{FF2B5EF4-FFF2-40B4-BE49-F238E27FC236}">
                  <a16:creationId xmlns:a16="http://schemas.microsoft.com/office/drawing/2014/main" id="{6CD8C7F6-457C-F90C-D5B4-83216EA905BB}"/>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FDC-EMS-#3</a:t>
              </a:r>
              <a:endParaRPr lang="ko-KR" altLang="en-US" sz="800" dirty="0"/>
            </a:p>
          </p:txBody>
        </p:sp>
      </p:grpSp>
      <p:cxnSp>
        <p:nvCxnSpPr>
          <p:cNvPr id="407" name="연결선: 구부러짐 406">
            <a:extLst>
              <a:ext uri="{FF2B5EF4-FFF2-40B4-BE49-F238E27FC236}">
                <a16:creationId xmlns:a16="http://schemas.microsoft.com/office/drawing/2014/main" id="{9EFD0653-27BD-791E-D5B2-F00A33E82FFB}"/>
              </a:ext>
            </a:extLst>
          </p:cNvPr>
          <p:cNvCxnSpPr>
            <a:cxnSpLocks/>
            <a:stCxn id="6" idx="3"/>
            <a:endCxn id="357" idx="1"/>
          </p:cNvCxnSpPr>
          <p:nvPr/>
        </p:nvCxnSpPr>
        <p:spPr bwMode="auto">
          <a:xfrm flipV="1">
            <a:off x="5984187" y="3213369"/>
            <a:ext cx="1512110" cy="402147"/>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410" name="TextBox 409">
            <a:extLst>
              <a:ext uri="{FF2B5EF4-FFF2-40B4-BE49-F238E27FC236}">
                <a16:creationId xmlns:a16="http://schemas.microsoft.com/office/drawing/2014/main" id="{A43F169E-C347-8A9F-4E1B-8DCB46AA83A4}"/>
              </a:ext>
            </a:extLst>
          </p:cNvPr>
          <p:cNvSpPr txBox="1"/>
          <p:nvPr/>
        </p:nvSpPr>
        <p:spPr>
          <a:xfrm>
            <a:off x="3884298" y="3514232"/>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ECM-EMS#0</a:t>
            </a:r>
            <a:endParaRPr lang="ko-KR" altLang="en-US" sz="800" dirty="0"/>
          </a:p>
        </p:txBody>
      </p:sp>
      <p:cxnSp>
        <p:nvCxnSpPr>
          <p:cNvPr id="412" name="연결선: 구부러짐 411">
            <a:extLst>
              <a:ext uri="{FF2B5EF4-FFF2-40B4-BE49-F238E27FC236}">
                <a16:creationId xmlns:a16="http://schemas.microsoft.com/office/drawing/2014/main" id="{F3FC1681-D8BC-CCF5-6F87-AD8F31CEDC39}"/>
              </a:ext>
            </a:extLst>
          </p:cNvPr>
          <p:cNvCxnSpPr>
            <a:cxnSpLocks/>
            <a:stCxn id="226" idx="3"/>
            <a:endCxn id="360" idx="1"/>
          </p:cNvCxnSpPr>
          <p:nvPr/>
        </p:nvCxnSpPr>
        <p:spPr bwMode="auto">
          <a:xfrm flipV="1">
            <a:off x="5984186" y="3450964"/>
            <a:ext cx="1512110" cy="43371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15" name="연결선: 구부러짐 414">
            <a:extLst>
              <a:ext uri="{FF2B5EF4-FFF2-40B4-BE49-F238E27FC236}">
                <a16:creationId xmlns:a16="http://schemas.microsoft.com/office/drawing/2014/main" id="{56ACD7FF-91B0-FA78-5DFB-2D5EB887461D}"/>
              </a:ext>
            </a:extLst>
          </p:cNvPr>
          <p:cNvCxnSpPr>
            <a:cxnSpLocks/>
            <a:stCxn id="227" idx="3"/>
            <a:endCxn id="379" idx="1"/>
          </p:cNvCxnSpPr>
          <p:nvPr/>
        </p:nvCxnSpPr>
        <p:spPr bwMode="auto">
          <a:xfrm flipV="1">
            <a:off x="5984186" y="3945605"/>
            <a:ext cx="1512111" cy="20822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19" name="연결선: 구부러짐 418">
            <a:extLst>
              <a:ext uri="{FF2B5EF4-FFF2-40B4-BE49-F238E27FC236}">
                <a16:creationId xmlns:a16="http://schemas.microsoft.com/office/drawing/2014/main" id="{472FEF1E-B52C-74B6-27C2-74F1C85EFD64}"/>
              </a:ext>
            </a:extLst>
          </p:cNvPr>
          <p:cNvCxnSpPr>
            <a:cxnSpLocks/>
            <a:stCxn id="231" idx="3"/>
            <a:endCxn id="377" idx="1"/>
          </p:cNvCxnSpPr>
          <p:nvPr/>
        </p:nvCxnSpPr>
        <p:spPr bwMode="auto">
          <a:xfrm flipV="1">
            <a:off x="5984186" y="4183200"/>
            <a:ext cx="1512110" cy="24555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2" name="연결선: 구부러짐 421">
            <a:extLst>
              <a:ext uri="{FF2B5EF4-FFF2-40B4-BE49-F238E27FC236}">
                <a16:creationId xmlns:a16="http://schemas.microsoft.com/office/drawing/2014/main" id="{2AED65F5-ED0B-27B2-0391-26546A1535A5}"/>
              </a:ext>
            </a:extLst>
          </p:cNvPr>
          <p:cNvCxnSpPr>
            <a:cxnSpLocks/>
            <a:stCxn id="232" idx="3"/>
            <a:endCxn id="388" idx="1"/>
          </p:cNvCxnSpPr>
          <p:nvPr/>
        </p:nvCxnSpPr>
        <p:spPr bwMode="auto">
          <a:xfrm flipV="1">
            <a:off x="5984185" y="4667518"/>
            <a:ext cx="1512112" cy="3039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5" name="연결선: 구부러짐 424">
            <a:extLst>
              <a:ext uri="{FF2B5EF4-FFF2-40B4-BE49-F238E27FC236}">
                <a16:creationId xmlns:a16="http://schemas.microsoft.com/office/drawing/2014/main" id="{5F1FFD1B-6AF0-BA23-6D96-7FF2A322B59A}"/>
              </a:ext>
            </a:extLst>
          </p:cNvPr>
          <p:cNvCxnSpPr>
            <a:cxnSpLocks/>
            <a:stCxn id="233" idx="3"/>
            <a:endCxn id="386" idx="1"/>
          </p:cNvCxnSpPr>
          <p:nvPr/>
        </p:nvCxnSpPr>
        <p:spPr bwMode="auto">
          <a:xfrm flipV="1">
            <a:off x="5984185" y="4905113"/>
            <a:ext cx="1512111" cy="61961"/>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439" name="Google Shape;1057;p234">
            <a:extLst>
              <a:ext uri="{FF2B5EF4-FFF2-40B4-BE49-F238E27FC236}">
                <a16:creationId xmlns:a16="http://schemas.microsoft.com/office/drawing/2014/main" id="{B6FE3DFF-24C1-C693-42D9-BECF61BB8502}"/>
              </a:ext>
            </a:extLst>
          </p:cNvPr>
          <p:cNvSpPr/>
          <p:nvPr/>
        </p:nvSpPr>
        <p:spPr>
          <a:xfrm>
            <a:off x="9041621" y="3408499"/>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FDC-eqp#1</a:t>
            </a:r>
            <a:endParaRPr sz="600" dirty="0">
              <a:solidFill>
                <a:schemeClr val="dk1"/>
              </a:solidFill>
              <a:latin typeface="Arial"/>
              <a:ea typeface="Arial"/>
              <a:cs typeface="Arial"/>
              <a:sym typeface="Arial"/>
            </a:endParaRPr>
          </a:p>
        </p:txBody>
      </p:sp>
      <p:sp>
        <p:nvSpPr>
          <p:cNvPr id="441" name="Google Shape;1057;p234">
            <a:extLst>
              <a:ext uri="{FF2B5EF4-FFF2-40B4-BE49-F238E27FC236}">
                <a16:creationId xmlns:a16="http://schemas.microsoft.com/office/drawing/2014/main" id="{D1319AFB-16F0-8E27-F22A-A42D6364BABC}"/>
              </a:ext>
            </a:extLst>
          </p:cNvPr>
          <p:cNvSpPr/>
          <p:nvPr/>
        </p:nvSpPr>
        <p:spPr>
          <a:xfrm>
            <a:off x="9041620" y="3677658"/>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FDC-eqp#2</a:t>
            </a:r>
            <a:endParaRPr sz="600" dirty="0">
              <a:solidFill>
                <a:schemeClr val="dk1"/>
              </a:solidFill>
              <a:latin typeface="Arial"/>
              <a:ea typeface="Arial"/>
              <a:cs typeface="Arial"/>
              <a:sym typeface="Arial"/>
            </a:endParaRPr>
          </a:p>
        </p:txBody>
      </p:sp>
      <p:sp>
        <p:nvSpPr>
          <p:cNvPr id="442" name="Google Shape;1057;p234">
            <a:extLst>
              <a:ext uri="{FF2B5EF4-FFF2-40B4-BE49-F238E27FC236}">
                <a16:creationId xmlns:a16="http://schemas.microsoft.com/office/drawing/2014/main" id="{3D0DB838-A7BD-E678-8F87-05855D3FE6A5}"/>
              </a:ext>
            </a:extLst>
          </p:cNvPr>
          <p:cNvSpPr/>
          <p:nvPr/>
        </p:nvSpPr>
        <p:spPr>
          <a:xfrm>
            <a:off x="9041620" y="3946817"/>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FDC-eqp#3</a:t>
            </a:r>
            <a:endParaRPr sz="600" dirty="0">
              <a:solidFill>
                <a:schemeClr val="dk1"/>
              </a:solidFill>
              <a:latin typeface="Arial"/>
              <a:ea typeface="Arial"/>
              <a:cs typeface="Arial"/>
              <a:sym typeface="Arial"/>
            </a:endParaRPr>
          </a:p>
        </p:txBody>
      </p:sp>
      <p:sp>
        <p:nvSpPr>
          <p:cNvPr id="445" name="Google Shape;1057;p234">
            <a:extLst>
              <a:ext uri="{FF2B5EF4-FFF2-40B4-BE49-F238E27FC236}">
                <a16:creationId xmlns:a16="http://schemas.microsoft.com/office/drawing/2014/main" id="{98792980-BBC8-377F-B4B2-1604480B2C33}"/>
              </a:ext>
            </a:extLst>
          </p:cNvPr>
          <p:cNvSpPr/>
          <p:nvPr/>
        </p:nvSpPr>
        <p:spPr>
          <a:xfrm>
            <a:off x="9041620" y="4221739"/>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FDC-eqp#4</a:t>
            </a:r>
            <a:endParaRPr sz="600" dirty="0">
              <a:solidFill>
                <a:schemeClr val="dk1"/>
              </a:solidFill>
              <a:latin typeface="Arial"/>
              <a:ea typeface="Arial"/>
              <a:cs typeface="Arial"/>
              <a:sym typeface="Arial"/>
            </a:endParaRPr>
          </a:p>
        </p:txBody>
      </p:sp>
      <p:sp>
        <p:nvSpPr>
          <p:cNvPr id="446" name="Google Shape;1057;p234">
            <a:extLst>
              <a:ext uri="{FF2B5EF4-FFF2-40B4-BE49-F238E27FC236}">
                <a16:creationId xmlns:a16="http://schemas.microsoft.com/office/drawing/2014/main" id="{060483C3-0449-4FB9-3666-2B856CF2525B}"/>
              </a:ext>
            </a:extLst>
          </p:cNvPr>
          <p:cNvSpPr/>
          <p:nvPr/>
        </p:nvSpPr>
        <p:spPr>
          <a:xfrm>
            <a:off x="9041619" y="4490898"/>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FDC-eqp#5</a:t>
            </a:r>
            <a:endParaRPr sz="600" dirty="0">
              <a:solidFill>
                <a:schemeClr val="dk1"/>
              </a:solidFill>
              <a:latin typeface="Arial"/>
              <a:ea typeface="Arial"/>
              <a:cs typeface="Arial"/>
              <a:sym typeface="Arial"/>
            </a:endParaRPr>
          </a:p>
        </p:txBody>
      </p:sp>
      <p:sp>
        <p:nvSpPr>
          <p:cNvPr id="447" name="Google Shape;1057;p234">
            <a:extLst>
              <a:ext uri="{FF2B5EF4-FFF2-40B4-BE49-F238E27FC236}">
                <a16:creationId xmlns:a16="http://schemas.microsoft.com/office/drawing/2014/main" id="{4BF0CB01-FB8F-A321-24FA-0D8045B2B8EA}"/>
              </a:ext>
            </a:extLst>
          </p:cNvPr>
          <p:cNvSpPr/>
          <p:nvPr/>
        </p:nvSpPr>
        <p:spPr>
          <a:xfrm>
            <a:off x="9041619" y="4760057"/>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FDC-eqp6</a:t>
            </a:r>
            <a:endParaRPr sz="600" dirty="0">
              <a:solidFill>
                <a:schemeClr val="dk1"/>
              </a:solidFill>
              <a:latin typeface="Arial"/>
              <a:ea typeface="Arial"/>
              <a:cs typeface="Arial"/>
              <a:sym typeface="Arial"/>
            </a:endParaRPr>
          </a:p>
        </p:txBody>
      </p:sp>
      <p:cxnSp>
        <p:nvCxnSpPr>
          <p:cNvPr id="451" name="연결선: 구부러짐 450">
            <a:extLst>
              <a:ext uri="{FF2B5EF4-FFF2-40B4-BE49-F238E27FC236}">
                <a16:creationId xmlns:a16="http://schemas.microsoft.com/office/drawing/2014/main" id="{6B39FD6C-FE5A-22D8-F541-DEB61E1E4AB1}"/>
              </a:ext>
            </a:extLst>
          </p:cNvPr>
          <p:cNvCxnSpPr>
            <a:cxnSpLocks/>
            <a:stCxn id="357" idx="3"/>
            <a:endCxn id="455" idx="1"/>
          </p:cNvCxnSpPr>
          <p:nvPr/>
        </p:nvCxnSpPr>
        <p:spPr bwMode="auto">
          <a:xfrm>
            <a:off x="8084315" y="3213369"/>
            <a:ext cx="895479" cy="331471"/>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57" name="그룹 456">
            <a:extLst>
              <a:ext uri="{FF2B5EF4-FFF2-40B4-BE49-F238E27FC236}">
                <a16:creationId xmlns:a16="http://schemas.microsoft.com/office/drawing/2014/main" id="{F609A127-B847-9251-A3E3-4030C074B48F}"/>
              </a:ext>
            </a:extLst>
          </p:cNvPr>
          <p:cNvGrpSpPr/>
          <p:nvPr/>
        </p:nvGrpSpPr>
        <p:grpSpPr>
          <a:xfrm>
            <a:off x="8979793" y="3444812"/>
            <a:ext cx="522515" cy="200055"/>
            <a:chOff x="6096000" y="579120"/>
            <a:chExt cx="522515" cy="200055"/>
          </a:xfrm>
        </p:grpSpPr>
        <p:sp>
          <p:nvSpPr>
            <p:cNvPr id="454" name="사각형: 둥근 모서리 453">
              <a:extLst>
                <a:ext uri="{FF2B5EF4-FFF2-40B4-BE49-F238E27FC236}">
                  <a16:creationId xmlns:a16="http://schemas.microsoft.com/office/drawing/2014/main" id="{BD12CA5A-2EC6-FB7B-A701-382B10519381}"/>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55" name="TextBox 454">
              <a:extLst>
                <a:ext uri="{FF2B5EF4-FFF2-40B4-BE49-F238E27FC236}">
                  <a16:creationId xmlns:a16="http://schemas.microsoft.com/office/drawing/2014/main" id="{423A169E-26FA-6082-9C57-B4BBFE61372A}"/>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cxnSp>
        <p:nvCxnSpPr>
          <p:cNvPr id="460" name="연결선: 구부러짐 459">
            <a:extLst>
              <a:ext uri="{FF2B5EF4-FFF2-40B4-BE49-F238E27FC236}">
                <a16:creationId xmlns:a16="http://schemas.microsoft.com/office/drawing/2014/main" id="{FCF65D1E-6317-4B12-2DF8-50034CAF5A1E}"/>
              </a:ext>
            </a:extLst>
          </p:cNvPr>
          <p:cNvCxnSpPr>
            <a:cxnSpLocks/>
            <a:stCxn id="360" idx="3"/>
            <a:endCxn id="463" idx="1"/>
          </p:cNvCxnSpPr>
          <p:nvPr/>
        </p:nvCxnSpPr>
        <p:spPr bwMode="auto">
          <a:xfrm>
            <a:off x="8084314" y="3450964"/>
            <a:ext cx="902380" cy="354538"/>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61" name="그룹 460">
            <a:extLst>
              <a:ext uri="{FF2B5EF4-FFF2-40B4-BE49-F238E27FC236}">
                <a16:creationId xmlns:a16="http://schemas.microsoft.com/office/drawing/2014/main" id="{801E0025-9F7F-7FFF-771C-490D037DFEFE}"/>
              </a:ext>
            </a:extLst>
          </p:cNvPr>
          <p:cNvGrpSpPr/>
          <p:nvPr/>
        </p:nvGrpSpPr>
        <p:grpSpPr>
          <a:xfrm>
            <a:off x="8986693" y="3705474"/>
            <a:ext cx="522515" cy="200055"/>
            <a:chOff x="6096000" y="579120"/>
            <a:chExt cx="522515" cy="200055"/>
          </a:xfrm>
        </p:grpSpPr>
        <p:sp>
          <p:nvSpPr>
            <p:cNvPr id="462" name="사각형: 둥근 모서리 461">
              <a:extLst>
                <a:ext uri="{FF2B5EF4-FFF2-40B4-BE49-F238E27FC236}">
                  <a16:creationId xmlns:a16="http://schemas.microsoft.com/office/drawing/2014/main" id="{A2D91613-A482-F038-900C-37DCB1BECE20}"/>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63" name="TextBox 462">
              <a:extLst>
                <a:ext uri="{FF2B5EF4-FFF2-40B4-BE49-F238E27FC236}">
                  <a16:creationId xmlns:a16="http://schemas.microsoft.com/office/drawing/2014/main" id="{377298F4-56EB-7430-EA5E-66AA4D6D0DF1}"/>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65" name="그룹 464">
            <a:extLst>
              <a:ext uri="{FF2B5EF4-FFF2-40B4-BE49-F238E27FC236}">
                <a16:creationId xmlns:a16="http://schemas.microsoft.com/office/drawing/2014/main" id="{1FDD44B5-171C-F398-1ED8-C60D0FB867A0}"/>
              </a:ext>
            </a:extLst>
          </p:cNvPr>
          <p:cNvGrpSpPr/>
          <p:nvPr/>
        </p:nvGrpSpPr>
        <p:grpSpPr>
          <a:xfrm>
            <a:off x="8986693" y="3975201"/>
            <a:ext cx="522515" cy="200055"/>
            <a:chOff x="6096000" y="579120"/>
            <a:chExt cx="522515" cy="200055"/>
          </a:xfrm>
        </p:grpSpPr>
        <p:sp>
          <p:nvSpPr>
            <p:cNvPr id="466" name="사각형: 둥근 모서리 465">
              <a:extLst>
                <a:ext uri="{FF2B5EF4-FFF2-40B4-BE49-F238E27FC236}">
                  <a16:creationId xmlns:a16="http://schemas.microsoft.com/office/drawing/2014/main" id="{DD0E92BF-4CB5-9CE5-14AC-C8F36B82765A}"/>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67" name="TextBox 466">
              <a:extLst>
                <a:ext uri="{FF2B5EF4-FFF2-40B4-BE49-F238E27FC236}">
                  <a16:creationId xmlns:a16="http://schemas.microsoft.com/office/drawing/2014/main" id="{E9B188BC-A674-1277-733F-B540A173876E}"/>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68" name="그룹 467">
            <a:extLst>
              <a:ext uri="{FF2B5EF4-FFF2-40B4-BE49-F238E27FC236}">
                <a16:creationId xmlns:a16="http://schemas.microsoft.com/office/drawing/2014/main" id="{A6059467-0C3C-5FCF-A1ED-66BFF9E66669}"/>
              </a:ext>
            </a:extLst>
          </p:cNvPr>
          <p:cNvGrpSpPr/>
          <p:nvPr/>
        </p:nvGrpSpPr>
        <p:grpSpPr>
          <a:xfrm>
            <a:off x="8994253" y="4253946"/>
            <a:ext cx="522515" cy="200055"/>
            <a:chOff x="6096000" y="579120"/>
            <a:chExt cx="522515" cy="200055"/>
          </a:xfrm>
        </p:grpSpPr>
        <p:sp>
          <p:nvSpPr>
            <p:cNvPr id="469" name="사각형: 둥근 모서리 468">
              <a:extLst>
                <a:ext uri="{FF2B5EF4-FFF2-40B4-BE49-F238E27FC236}">
                  <a16:creationId xmlns:a16="http://schemas.microsoft.com/office/drawing/2014/main" id="{6C3DA460-42DA-F84F-B1C1-1440B25AE319}"/>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0" name="TextBox 469">
              <a:extLst>
                <a:ext uri="{FF2B5EF4-FFF2-40B4-BE49-F238E27FC236}">
                  <a16:creationId xmlns:a16="http://schemas.microsoft.com/office/drawing/2014/main" id="{04224F11-A258-08E0-38F0-6FA3936AA132}"/>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71" name="그룹 470">
            <a:extLst>
              <a:ext uri="{FF2B5EF4-FFF2-40B4-BE49-F238E27FC236}">
                <a16:creationId xmlns:a16="http://schemas.microsoft.com/office/drawing/2014/main" id="{38B2B5C9-6B39-6235-F65F-EE2650136A17}"/>
              </a:ext>
            </a:extLst>
          </p:cNvPr>
          <p:cNvGrpSpPr/>
          <p:nvPr/>
        </p:nvGrpSpPr>
        <p:grpSpPr>
          <a:xfrm>
            <a:off x="8986693" y="4525571"/>
            <a:ext cx="522515" cy="200055"/>
            <a:chOff x="6096000" y="579120"/>
            <a:chExt cx="522515" cy="200055"/>
          </a:xfrm>
        </p:grpSpPr>
        <p:sp>
          <p:nvSpPr>
            <p:cNvPr id="472" name="사각형: 둥근 모서리 471">
              <a:extLst>
                <a:ext uri="{FF2B5EF4-FFF2-40B4-BE49-F238E27FC236}">
                  <a16:creationId xmlns:a16="http://schemas.microsoft.com/office/drawing/2014/main" id="{8EE80ADA-8184-95C7-5094-92EE61A404AB}"/>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3" name="TextBox 472">
              <a:extLst>
                <a:ext uri="{FF2B5EF4-FFF2-40B4-BE49-F238E27FC236}">
                  <a16:creationId xmlns:a16="http://schemas.microsoft.com/office/drawing/2014/main" id="{110A42D5-1140-0985-9129-DD5CBD509A3D}"/>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74" name="그룹 473">
            <a:extLst>
              <a:ext uri="{FF2B5EF4-FFF2-40B4-BE49-F238E27FC236}">
                <a16:creationId xmlns:a16="http://schemas.microsoft.com/office/drawing/2014/main" id="{56CCB48D-47F3-13E0-02FE-6AEA385258DF}"/>
              </a:ext>
            </a:extLst>
          </p:cNvPr>
          <p:cNvGrpSpPr/>
          <p:nvPr/>
        </p:nvGrpSpPr>
        <p:grpSpPr>
          <a:xfrm>
            <a:off x="8978799" y="4796578"/>
            <a:ext cx="522515" cy="200055"/>
            <a:chOff x="6096000" y="579120"/>
            <a:chExt cx="522515" cy="200055"/>
          </a:xfrm>
        </p:grpSpPr>
        <p:sp>
          <p:nvSpPr>
            <p:cNvPr id="475" name="사각형: 둥근 모서리 474">
              <a:extLst>
                <a:ext uri="{FF2B5EF4-FFF2-40B4-BE49-F238E27FC236}">
                  <a16:creationId xmlns:a16="http://schemas.microsoft.com/office/drawing/2014/main" id="{3E709C56-5D64-4F89-825F-33E889E406B5}"/>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6" name="TextBox 475">
              <a:extLst>
                <a:ext uri="{FF2B5EF4-FFF2-40B4-BE49-F238E27FC236}">
                  <a16:creationId xmlns:a16="http://schemas.microsoft.com/office/drawing/2014/main" id="{E18B840E-2FC4-440B-50BB-4C7039F5D5D7}"/>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cxnSp>
        <p:nvCxnSpPr>
          <p:cNvPr id="491" name="연결선: 구부러짐 490">
            <a:extLst>
              <a:ext uri="{FF2B5EF4-FFF2-40B4-BE49-F238E27FC236}">
                <a16:creationId xmlns:a16="http://schemas.microsoft.com/office/drawing/2014/main" id="{C3BD0154-7628-2E90-AFC9-9F3AA085FC38}"/>
              </a:ext>
            </a:extLst>
          </p:cNvPr>
          <p:cNvCxnSpPr>
            <a:cxnSpLocks/>
            <a:stCxn id="379" idx="3"/>
            <a:endCxn id="467" idx="1"/>
          </p:cNvCxnSpPr>
          <p:nvPr/>
        </p:nvCxnSpPr>
        <p:spPr bwMode="auto">
          <a:xfrm>
            <a:off x="8084315" y="3945605"/>
            <a:ext cx="902379" cy="12962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4" name="연결선: 구부러짐 493">
            <a:extLst>
              <a:ext uri="{FF2B5EF4-FFF2-40B4-BE49-F238E27FC236}">
                <a16:creationId xmlns:a16="http://schemas.microsoft.com/office/drawing/2014/main" id="{26F5C85C-E2F4-0FC8-3CA1-77844697924D}"/>
              </a:ext>
            </a:extLst>
          </p:cNvPr>
          <p:cNvCxnSpPr>
            <a:cxnSpLocks/>
            <a:stCxn id="377" idx="3"/>
            <a:endCxn id="470" idx="1"/>
          </p:cNvCxnSpPr>
          <p:nvPr/>
        </p:nvCxnSpPr>
        <p:spPr bwMode="auto">
          <a:xfrm>
            <a:off x="8084314" y="4183200"/>
            <a:ext cx="909940" cy="170774"/>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557" name="Google Shape;1057;p234">
            <a:extLst>
              <a:ext uri="{FF2B5EF4-FFF2-40B4-BE49-F238E27FC236}">
                <a16:creationId xmlns:a16="http://schemas.microsoft.com/office/drawing/2014/main" id="{8F12BE31-ABC7-1472-FC14-C3F98DB086FE}"/>
              </a:ext>
            </a:extLst>
          </p:cNvPr>
          <p:cNvSpPr/>
          <p:nvPr/>
        </p:nvSpPr>
        <p:spPr>
          <a:xfrm>
            <a:off x="5254863" y="2029681"/>
            <a:ext cx="1441963" cy="57324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MES</a:t>
            </a:r>
            <a:r>
              <a:rPr lang="en-US" altLang="ko-KR" sz="800" dirty="0">
                <a:solidFill>
                  <a:schemeClr val="dk1"/>
                </a:solidFill>
                <a:latin typeface="Arial"/>
                <a:ea typeface="Arial"/>
                <a:cs typeface="Arial"/>
                <a:sym typeface="Arial"/>
              </a:rPr>
              <a:t>#1</a:t>
            </a:r>
            <a:endParaRPr sz="800" dirty="0">
              <a:solidFill>
                <a:schemeClr val="dk1"/>
              </a:solidFill>
              <a:latin typeface="Arial"/>
              <a:ea typeface="Arial"/>
              <a:cs typeface="Arial"/>
              <a:sym typeface="Arial"/>
            </a:endParaRPr>
          </a:p>
        </p:txBody>
      </p:sp>
      <p:grpSp>
        <p:nvGrpSpPr>
          <p:cNvPr id="45" name="그룹 44">
            <a:extLst>
              <a:ext uri="{FF2B5EF4-FFF2-40B4-BE49-F238E27FC236}">
                <a16:creationId xmlns:a16="http://schemas.microsoft.com/office/drawing/2014/main" id="{4332B2CD-A83E-D6AF-E44D-0D01DC5F2993}"/>
              </a:ext>
            </a:extLst>
          </p:cNvPr>
          <p:cNvGrpSpPr/>
          <p:nvPr/>
        </p:nvGrpSpPr>
        <p:grpSpPr>
          <a:xfrm>
            <a:off x="668975" y="663092"/>
            <a:ext cx="10843822" cy="1026071"/>
            <a:chOff x="369306" y="714299"/>
            <a:chExt cx="9951852" cy="1026071"/>
          </a:xfrm>
        </p:grpSpPr>
        <p:sp>
          <p:nvSpPr>
            <p:cNvPr id="46" name="내용 개체 틀 3">
              <a:extLst>
                <a:ext uri="{FF2B5EF4-FFF2-40B4-BE49-F238E27FC236}">
                  <a16:creationId xmlns:a16="http://schemas.microsoft.com/office/drawing/2014/main" id="{F78BA289-3619-A383-1252-1880D67EE68E}"/>
                </a:ext>
              </a:extLst>
            </p:cNvPr>
            <p:cNvSpPr txBox="1">
              <a:spLocks/>
            </p:cNvSpPr>
            <p:nvPr/>
          </p:nvSpPr>
          <p:spPr bwMode="auto">
            <a:xfrm>
              <a:off x="369306" y="714299"/>
              <a:ext cx="9951852" cy="1026071"/>
            </a:xfrm>
            <a:prstGeom prst="rect">
              <a:avLst/>
            </a:prstGeom>
            <a:noFill/>
            <a:ln w="6350" algn="ctr">
              <a:noFill/>
              <a:miter lim="800000"/>
              <a:headEnd/>
              <a:tailEnd/>
            </a:ln>
          </p:spPr>
          <p:txBody>
            <a:bodyPr wrap="square" lIns="99170" tIns="66114" rIns="0" bIns="66114">
              <a:spAutoFit/>
            </a:bodyPr>
            <a:lstStyle/>
            <a:p>
              <a:pPr algn="just" eaLnBrk="0">
                <a:spcAft>
                  <a:spcPts val="600"/>
                </a:spcAft>
                <a:buClr>
                  <a:srgbClr val="DE0000"/>
                </a:buClr>
              </a:pP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차세대</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플롯폼의</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메시징</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서비스는</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장비에서</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발생한</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모든</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이벤트</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메시지를</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실시간</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순서</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보장하며</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사용</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시스템에</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(FDC, MES)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전달하는</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것을</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1</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차</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목표로</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이렇게 전달된 이벤트 메시지는 각 시스템에서 처리하고 그 결과를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EAP</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시스템을 통하여 장비를 제어하게 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a:t>
              </a:r>
              <a:endParaRPr lang="en-US" altLang="ko-KR" sz="1200" dirty="0">
                <a:solidFill>
                  <a:srgbClr val="595959"/>
                </a:solidFill>
                <a:latin typeface="맑은 고딕" panose="020B0503020000020004" pitchFamily="50" charset="-127"/>
                <a:ea typeface="맑은 고딕" panose="020B0503020000020004" pitchFamily="50" charset="-127"/>
                <a:cs typeface="Arial" charset="0"/>
              </a:endParaRPr>
            </a:p>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(To-Be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모델</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장비에서 발생한 모든 이벤트 메시시를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EAP</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EMS</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의 장비 별 큐에 넣어주는 것을 전제로 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Phase-I:</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ECM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RV</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로부터 받은 메시지를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ECM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을 통해서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EMS</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의 장비별 큐에 넣어준다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47" name="직사각형 46">
              <a:extLst>
                <a:ext uri="{FF2B5EF4-FFF2-40B4-BE49-F238E27FC236}">
                  <a16:creationId xmlns:a16="http://schemas.microsoft.com/office/drawing/2014/main" id="{B7188AAB-804A-0658-E83C-9DBBF16565D6}"/>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48" name="제목 1">
            <a:extLst>
              <a:ext uri="{FF2B5EF4-FFF2-40B4-BE49-F238E27FC236}">
                <a16:creationId xmlns:a16="http://schemas.microsoft.com/office/drawing/2014/main" id="{A235EE1A-4053-9BB5-2544-32F5B60C0C33}"/>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Next-APC/FDC/RMS </a:t>
            </a:r>
            <a:r>
              <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플랫폼 </a:t>
            </a: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a:t>
            </a:r>
            <a:r>
              <a:rPr lang="en-US" altLang="ko-KR" dirty="0"/>
              <a:t>To-Be:</a:t>
            </a:r>
            <a:r>
              <a:rPr lang="ko-KR" altLang="en-US" dirty="0"/>
              <a:t> </a:t>
            </a:r>
            <a:r>
              <a:rPr lang="en-US" altLang="ko-KR" dirty="0"/>
              <a:t>Bi-Directional</a:t>
            </a:r>
            <a:r>
              <a:rPr lang="ko-KR" altLang="en-US" dirty="0"/>
              <a:t> </a:t>
            </a:r>
            <a:r>
              <a:rPr lang="en-US" altLang="ko-KR" dirty="0"/>
              <a:t>Model)</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sp>
        <p:nvSpPr>
          <p:cNvPr id="8" name="원통형 166">
            <a:extLst>
              <a:ext uri="{FF2B5EF4-FFF2-40B4-BE49-F238E27FC236}">
                <a16:creationId xmlns:a16="http://schemas.microsoft.com/office/drawing/2014/main" id="{D5B15EB7-5ACF-CA4F-8989-559F3F680D17}"/>
              </a:ext>
            </a:extLst>
          </p:cNvPr>
          <p:cNvSpPr/>
          <p:nvPr/>
        </p:nvSpPr>
        <p:spPr bwMode="auto">
          <a:xfrm rot="5400000">
            <a:off x="7441393" y="5344036"/>
            <a:ext cx="856377" cy="918062"/>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16" name="그룹 214">
            <a:extLst>
              <a:ext uri="{FF2B5EF4-FFF2-40B4-BE49-F238E27FC236}">
                <a16:creationId xmlns:a16="http://schemas.microsoft.com/office/drawing/2014/main" id="{4D345989-6D89-291C-53EC-AB8D199C9D30}"/>
              </a:ext>
            </a:extLst>
          </p:cNvPr>
          <p:cNvGrpSpPr/>
          <p:nvPr/>
        </p:nvGrpSpPr>
        <p:grpSpPr>
          <a:xfrm>
            <a:off x="7503019" y="5472322"/>
            <a:ext cx="588018" cy="154522"/>
            <a:chOff x="5096393" y="3242128"/>
            <a:chExt cx="588018" cy="154522"/>
          </a:xfrm>
        </p:grpSpPr>
        <p:sp>
          <p:nvSpPr>
            <p:cNvPr id="10" name="원통형 215">
              <a:extLst>
                <a:ext uri="{FF2B5EF4-FFF2-40B4-BE49-F238E27FC236}">
                  <a16:creationId xmlns:a16="http://schemas.microsoft.com/office/drawing/2014/main" id="{59A56FD0-62D8-BDCF-676C-9CBB518B1AD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1" name="TextBox 10">
              <a:extLst>
                <a:ext uri="{FF2B5EF4-FFF2-40B4-BE49-F238E27FC236}">
                  <a16:creationId xmlns:a16="http://schemas.microsoft.com/office/drawing/2014/main" id="{2262E2CF-C6BA-C808-A991-9A49F41EE3F2}"/>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alarm.evt.q</a:t>
              </a:r>
              <a:endParaRPr lang="ko-KR" altLang="en-US" sz="800" dirty="0"/>
            </a:p>
          </p:txBody>
        </p:sp>
      </p:grpSp>
      <p:grpSp>
        <p:nvGrpSpPr>
          <p:cNvPr id="22" name="그룹 217">
            <a:extLst>
              <a:ext uri="{FF2B5EF4-FFF2-40B4-BE49-F238E27FC236}">
                <a16:creationId xmlns:a16="http://schemas.microsoft.com/office/drawing/2014/main" id="{C7AC25EA-94C6-38A5-4C34-A6D4F482686E}"/>
              </a:ext>
            </a:extLst>
          </p:cNvPr>
          <p:cNvGrpSpPr/>
          <p:nvPr/>
        </p:nvGrpSpPr>
        <p:grpSpPr>
          <a:xfrm>
            <a:off x="7503018" y="5725540"/>
            <a:ext cx="588018" cy="154522"/>
            <a:chOff x="5096393" y="3242128"/>
            <a:chExt cx="588018" cy="154522"/>
          </a:xfrm>
        </p:grpSpPr>
        <p:sp>
          <p:nvSpPr>
            <p:cNvPr id="20" name="원통형 218">
              <a:extLst>
                <a:ext uri="{FF2B5EF4-FFF2-40B4-BE49-F238E27FC236}">
                  <a16:creationId xmlns:a16="http://schemas.microsoft.com/office/drawing/2014/main" id="{D91C9C8A-5A6C-58CD-9C44-4210FDB352A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1" name="TextBox 20">
              <a:extLst>
                <a:ext uri="{FF2B5EF4-FFF2-40B4-BE49-F238E27FC236}">
                  <a16:creationId xmlns:a16="http://schemas.microsoft.com/office/drawing/2014/main" id="{7E446CF0-3E22-BF52-4648-E2C2D20B378C}"/>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event.evt.q</a:t>
              </a:r>
              <a:endParaRPr lang="ko-KR" altLang="en-US" sz="800" dirty="0"/>
            </a:p>
          </p:txBody>
        </p:sp>
      </p:grpSp>
      <p:grpSp>
        <p:nvGrpSpPr>
          <p:cNvPr id="26" name="그룹 220">
            <a:extLst>
              <a:ext uri="{FF2B5EF4-FFF2-40B4-BE49-F238E27FC236}">
                <a16:creationId xmlns:a16="http://schemas.microsoft.com/office/drawing/2014/main" id="{F327CCC7-FAC9-2B16-D6A4-9CF896F04D96}"/>
              </a:ext>
            </a:extLst>
          </p:cNvPr>
          <p:cNvGrpSpPr/>
          <p:nvPr/>
        </p:nvGrpSpPr>
        <p:grpSpPr>
          <a:xfrm>
            <a:off x="7504292" y="5981448"/>
            <a:ext cx="588018" cy="154522"/>
            <a:chOff x="5096393" y="3242128"/>
            <a:chExt cx="588018" cy="154522"/>
          </a:xfrm>
        </p:grpSpPr>
        <p:sp>
          <p:nvSpPr>
            <p:cNvPr id="24" name="원통형 221">
              <a:extLst>
                <a:ext uri="{FF2B5EF4-FFF2-40B4-BE49-F238E27FC236}">
                  <a16:creationId xmlns:a16="http://schemas.microsoft.com/office/drawing/2014/main" id="{8C876C35-3D7E-4DA2-F61B-5FC1534918F2}"/>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5" name="TextBox 24">
              <a:extLst>
                <a:ext uri="{FF2B5EF4-FFF2-40B4-BE49-F238E27FC236}">
                  <a16:creationId xmlns:a16="http://schemas.microsoft.com/office/drawing/2014/main" id="{270F4AD2-2D43-374A-AC81-6082DC081F2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recipe.evt.q</a:t>
              </a:r>
              <a:endParaRPr lang="ko-KR" altLang="en-US" sz="800" dirty="0"/>
            </a:p>
          </p:txBody>
        </p:sp>
      </p:grpSp>
      <p:sp>
        <p:nvSpPr>
          <p:cNvPr id="28" name="TextBox 27">
            <a:extLst>
              <a:ext uri="{FF2B5EF4-FFF2-40B4-BE49-F238E27FC236}">
                <a16:creationId xmlns:a16="http://schemas.microsoft.com/office/drawing/2014/main" id="{C0D446C7-1F84-3131-061E-52A6A79E6025}"/>
              </a:ext>
            </a:extLst>
          </p:cNvPr>
          <p:cNvSpPr txBox="1"/>
          <p:nvPr/>
        </p:nvSpPr>
        <p:spPr>
          <a:xfrm>
            <a:off x="7474672" y="5142728"/>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FTL #1</a:t>
            </a:r>
            <a:endParaRPr lang="ko-KR" altLang="en-US" sz="800" dirty="0"/>
          </a:p>
        </p:txBody>
      </p:sp>
      <p:sp>
        <p:nvSpPr>
          <p:cNvPr id="30" name="TextBox 29">
            <a:extLst>
              <a:ext uri="{FF2B5EF4-FFF2-40B4-BE49-F238E27FC236}">
                <a16:creationId xmlns:a16="http://schemas.microsoft.com/office/drawing/2014/main" id="{61C8D57A-F7CE-3597-3A7B-EFFB04315F53}"/>
              </a:ext>
            </a:extLst>
          </p:cNvPr>
          <p:cNvSpPr txBox="1"/>
          <p:nvPr/>
        </p:nvSpPr>
        <p:spPr>
          <a:xfrm>
            <a:off x="8956386" y="3249305"/>
            <a:ext cx="961157" cy="123111"/>
          </a:xfrm>
          <a:prstGeom prst="rect">
            <a:avLst/>
          </a:prstGeom>
          <a:noFill/>
        </p:spPr>
        <p:txBody>
          <a:bodyPr wrap="square" lIns="0" tIns="0" rIns="0" bIns="0" rtlCol="0">
            <a:spAutoFit/>
          </a:bodyPr>
          <a:lstStyle/>
          <a:p>
            <a:pPr algn="ctr"/>
            <a:r>
              <a:rPr lang="en-US" altLang="ko-KR" sz="800" b="1" dirty="0"/>
              <a:t>FDC</a:t>
            </a:r>
            <a:r>
              <a:rPr lang="ko-KR" altLang="en-US" sz="800" b="1" dirty="0"/>
              <a:t> </a:t>
            </a:r>
            <a:r>
              <a:rPr lang="en-US" altLang="ko-KR" sz="800" b="1" dirty="0"/>
              <a:t>Server</a:t>
            </a:r>
            <a:r>
              <a:rPr lang="ko-KR" altLang="en-US" sz="800" b="1" dirty="0"/>
              <a:t> </a:t>
            </a:r>
            <a:r>
              <a:rPr lang="en-US" altLang="ko-KR" sz="800" b="1" dirty="0"/>
              <a:t>or</a:t>
            </a:r>
            <a:r>
              <a:rPr lang="ko-KR" altLang="en-US" sz="800" b="1" dirty="0"/>
              <a:t> </a:t>
            </a:r>
            <a:r>
              <a:rPr lang="en-US" altLang="ko-KR" sz="800" b="1" dirty="0"/>
              <a:t>Cloud</a:t>
            </a:r>
          </a:p>
        </p:txBody>
      </p:sp>
      <p:sp>
        <p:nvSpPr>
          <p:cNvPr id="450" name="원통형 12">
            <a:extLst>
              <a:ext uri="{FF2B5EF4-FFF2-40B4-BE49-F238E27FC236}">
                <a16:creationId xmlns:a16="http://schemas.microsoft.com/office/drawing/2014/main" id="{37A396C6-DC32-C795-727D-AFEF7D06E349}"/>
              </a:ext>
            </a:extLst>
          </p:cNvPr>
          <p:cNvSpPr/>
          <p:nvPr/>
        </p:nvSpPr>
        <p:spPr bwMode="auto">
          <a:xfrm>
            <a:off x="3716151" y="6097803"/>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453" name="TextBox 452">
            <a:extLst>
              <a:ext uri="{FF2B5EF4-FFF2-40B4-BE49-F238E27FC236}">
                <a16:creationId xmlns:a16="http://schemas.microsoft.com/office/drawing/2014/main" id="{B889212D-103B-A0FA-9A0E-B19079E8C895}"/>
              </a:ext>
            </a:extLst>
          </p:cNvPr>
          <p:cNvSpPr txBox="1"/>
          <p:nvPr/>
        </p:nvSpPr>
        <p:spPr>
          <a:xfrm>
            <a:off x="3765017" y="6240880"/>
            <a:ext cx="916653" cy="338554"/>
          </a:xfrm>
          <a:prstGeom prst="rect">
            <a:avLst/>
          </a:prstGeom>
          <a:noFill/>
        </p:spPr>
        <p:txBody>
          <a:bodyPr wrap="square" lIns="0" tIns="0" rIns="0" bIns="0" rtlCol="0">
            <a:spAutoFit/>
          </a:bodyPr>
          <a:lstStyle/>
          <a:p>
            <a:pPr algn="ctr"/>
            <a:r>
              <a:rPr lang="en-US" altLang="ko-KR" sz="800" b="1" dirty="0"/>
              <a:t>Master</a:t>
            </a:r>
            <a:r>
              <a:rPr lang="ko-KR" altLang="en-US" sz="800" b="1" dirty="0"/>
              <a:t> </a:t>
            </a:r>
            <a:r>
              <a:rPr lang="en-US" altLang="ko-KR" sz="800" b="1" dirty="0"/>
              <a:t>DB</a:t>
            </a:r>
            <a:r>
              <a:rPr lang="en-US" altLang="ko-KR" sz="700" dirty="0"/>
              <a:t> </a:t>
            </a:r>
          </a:p>
          <a:p>
            <a:pPr algn="ctr"/>
            <a:r>
              <a:rPr lang="en-US" altLang="ko-KR" sz="700" dirty="0"/>
              <a:t>Reference Info</a:t>
            </a:r>
          </a:p>
          <a:p>
            <a:pPr algn="ctr"/>
            <a:r>
              <a:rPr lang="en-US" altLang="ko-KR" sz="700" dirty="0"/>
              <a:t>Meta Data</a:t>
            </a:r>
          </a:p>
        </p:txBody>
      </p:sp>
      <p:sp>
        <p:nvSpPr>
          <p:cNvPr id="458" name="원통형 17">
            <a:extLst>
              <a:ext uri="{FF2B5EF4-FFF2-40B4-BE49-F238E27FC236}">
                <a16:creationId xmlns:a16="http://schemas.microsoft.com/office/drawing/2014/main" id="{5E632B80-2F7F-4879-4B1B-297434967B69}"/>
              </a:ext>
            </a:extLst>
          </p:cNvPr>
          <p:cNvSpPr/>
          <p:nvPr/>
        </p:nvSpPr>
        <p:spPr bwMode="auto">
          <a:xfrm>
            <a:off x="5731305" y="6097803"/>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464" name="TextBox 463">
            <a:extLst>
              <a:ext uri="{FF2B5EF4-FFF2-40B4-BE49-F238E27FC236}">
                <a16:creationId xmlns:a16="http://schemas.microsoft.com/office/drawing/2014/main" id="{50733035-CA20-4F6B-4C02-58A56C511C45}"/>
              </a:ext>
            </a:extLst>
          </p:cNvPr>
          <p:cNvSpPr txBox="1"/>
          <p:nvPr/>
        </p:nvSpPr>
        <p:spPr>
          <a:xfrm>
            <a:off x="5774177" y="6221181"/>
            <a:ext cx="879775" cy="338554"/>
          </a:xfrm>
          <a:prstGeom prst="rect">
            <a:avLst/>
          </a:prstGeom>
          <a:noFill/>
        </p:spPr>
        <p:txBody>
          <a:bodyPr wrap="square" lIns="0" tIns="0" rIns="0" bIns="0" rtlCol="0">
            <a:spAutoFit/>
          </a:bodyPr>
          <a:lstStyle/>
          <a:p>
            <a:pPr algn="ctr"/>
            <a:r>
              <a:rPr lang="en-US" altLang="ko-KR" sz="800" b="1" dirty="0"/>
              <a:t>IMDG</a:t>
            </a:r>
          </a:p>
          <a:p>
            <a:pPr algn="ctr"/>
            <a:r>
              <a:rPr lang="en-US" altLang="ko-KR" sz="700" dirty="0"/>
              <a:t>Reference</a:t>
            </a:r>
          </a:p>
          <a:p>
            <a:pPr algn="ctr"/>
            <a:r>
              <a:rPr lang="en-US" altLang="ko-KR" sz="700" dirty="0"/>
              <a:t>Meta Data</a:t>
            </a:r>
          </a:p>
        </p:txBody>
      </p:sp>
      <p:sp>
        <p:nvSpPr>
          <p:cNvPr id="484" name="Google Shape;1057;p234">
            <a:extLst>
              <a:ext uri="{FF2B5EF4-FFF2-40B4-BE49-F238E27FC236}">
                <a16:creationId xmlns:a16="http://schemas.microsoft.com/office/drawing/2014/main" id="{4FF6E3E8-0603-14CC-E6A0-18D8D58E88DF}"/>
              </a:ext>
            </a:extLst>
          </p:cNvPr>
          <p:cNvSpPr/>
          <p:nvPr/>
        </p:nvSpPr>
        <p:spPr>
          <a:xfrm>
            <a:off x="4875487" y="6204449"/>
            <a:ext cx="622747" cy="2959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Time-based </a:t>
            </a:r>
            <a:r>
              <a:rPr lang="en-US" sz="600" dirty="0" err="1">
                <a:solidFill>
                  <a:schemeClr val="dk1"/>
                </a:solidFill>
                <a:latin typeface="Arial"/>
                <a:ea typeface="Arial"/>
                <a:cs typeface="Arial"/>
                <a:sym typeface="Arial"/>
              </a:rPr>
              <a:t>Poller</a:t>
            </a:r>
            <a:endParaRPr sz="600" dirty="0">
              <a:solidFill>
                <a:schemeClr val="dk1"/>
              </a:solidFill>
              <a:latin typeface="Arial"/>
              <a:ea typeface="Arial"/>
              <a:cs typeface="Arial"/>
              <a:sym typeface="Arial"/>
            </a:endParaRPr>
          </a:p>
        </p:txBody>
      </p:sp>
      <p:sp>
        <p:nvSpPr>
          <p:cNvPr id="486" name="화살표: 오른쪽으로 구부러짐 140">
            <a:extLst>
              <a:ext uri="{FF2B5EF4-FFF2-40B4-BE49-F238E27FC236}">
                <a16:creationId xmlns:a16="http://schemas.microsoft.com/office/drawing/2014/main" id="{1F8960A2-33E5-DC37-BE85-BF42F5A4F284}"/>
              </a:ext>
            </a:extLst>
          </p:cNvPr>
          <p:cNvSpPr/>
          <p:nvPr/>
        </p:nvSpPr>
        <p:spPr>
          <a:xfrm rot="10800000" flipV="1">
            <a:off x="4636225" y="6319281"/>
            <a:ext cx="284709" cy="121747"/>
          </a:xfrm>
          <a:prstGeom prst="curvedRight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solidFill>
                <a:schemeClr val="tx1"/>
              </a:solidFill>
              <a:latin typeface="맑은 고딕" panose="020B0503020000020004" pitchFamily="50" charset="-127"/>
              <a:ea typeface="맑은 고딕" panose="020B0503020000020004" pitchFamily="50" charset="-127"/>
            </a:endParaRPr>
          </a:p>
        </p:txBody>
      </p:sp>
      <p:cxnSp>
        <p:nvCxnSpPr>
          <p:cNvPr id="499" name="직선 화살표 연결선 114">
            <a:extLst>
              <a:ext uri="{FF2B5EF4-FFF2-40B4-BE49-F238E27FC236}">
                <a16:creationId xmlns:a16="http://schemas.microsoft.com/office/drawing/2014/main" id="{9B8BA168-B7D5-90AB-DB64-0BD7EE5C436E}"/>
              </a:ext>
            </a:extLst>
          </p:cNvPr>
          <p:cNvCxnSpPr>
            <a:cxnSpLocks/>
            <a:stCxn id="484" idx="3"/>
            <a:endCxn id="458" idx="2"/>
          </p:cNvCxnSpPr>
          <p:nvPr/>
        </p:nvCxnSpPr>
        <p:spPr bwMode="auto">
          <a:xfrm>
            <a:off x="5498234" y="6352438"/>
            <a:ext cx="233071"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14" name="Google Shape;1057;p234">
            <a:extLst>
              <a:ext uri="{FF2B5EF4-FFF2-40B4-BE49-F238E27FC236}">
                <a16:creationId xmlns:a16="http://schemas.microsoft.com/office/drawing/2014/main" id="{280249D2-CF88-A9CD-0F39-15FD2A9C5E16}"/>
              </a:ext>
            </a:extLst>
          </p:cNvPr>
          <p:cNvSpPr/>
          <p:nvPr/>
        </p:nvSpPr>
        <p:spPr>
          <a:xfrm>
            <a:off x="8564589" y="5595652"/>
            <a:ext cx="516395" cy="4807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700" dirty="0">
                <a:solidFill>
                  <a:schemeClr val="dk1"/>
                </a:solidFill>
                <a:latin typeface="Arial"/>
                <a:ea typeface="Arial"/>
                <a:cs typeface="Arial"/>
                <a:sym typeface="Arial"/>
              </a:rPr>
              <a:t>EDP</a:t>
            </a:r>
            <a:endParaRPr sz="500" dirty="0">
              <a:solidFill>
                <a:schemeClr val="dk1"/>
              </a:solidFill>
              <a:latin typeface="Arial"/>
              <a:ea typeface="Arial"/>
              <a:cs typeface="Arial"/>
              <a:sym typeface="Arial"/>
            </a:endParaRPr>
          </a:p>
        </p:txBody>
      </p:sp>
      <p:grpSp>
        <p:nvGrpSpPr>
          <p:cNvPr id="524" name="그룹 379">
            <a:extLst>
              <a:ext uri="{FF2B5EF4-FFF2-40B4-BE49-F238E27FC236}">
                <a16:creationId xmlns:a16="http://schemas.microsoft.com/office/drawing/2014/main" id="{AD8FBFA7-A0CD-52E5-200F-74A136502C59}"/>
              </a:ext>
            </a:extLst>
          </p:cNvPr>
          <p:cNvGrpSpPr/>
          <p:nvPr/>
        </p:nvGrpSpPr>
        <p:grpSpPr>
          <a:xfrm>
            <a:off x="9337148" y="5587888"/>
            <a:ext cx="964888" cy="501086"/>
            <a:chOff x="8112072" y="2185512"/>
            <a:chExt cx="964888" cy="501086"/>
          </a:xfrm>
        </p:grpSpPr>
        <p:sp>
          <p:nvSpPr>
            <p:cNvPr id="516" name="원통형 380">
              <a:extLst>
                <a:ext uri="{FF2B5EF4-FFF2-40B4-BE49-F238E27FC236}">
                  <a16:creationId xmlns:a16="http://schemas.microsoft.com/office/drawing/2014/main" id="{0CF9F6D3-3F1F-F86D-E9BE-3254DADA7DCA}"/>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519" name="TextBox 518">
              <a:extLst>
                <a:ext uri="{FF2B5EF4-FFF2-40B4-BE49-F238E27FC236}">
                  <a16:creationId xmlns:a16="http://schemas.microsoft.com/office/drawing/2014/main" id="{5D518E75-6A76-B4CF-352A-57225FA8F918}"/>
                </a:ext>
              </a:extLst>
            </p:cNvPr>
            <p:cNvSpPr txBox="1"/>
            <p:nvPr/>
          </p:nvSpPr>
          <p:spPr>
            <a:xfrm>
              <a:off x="8185634" y="2328333"/>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KAFKA/FTL</a:t>
              </a:r>
              <a:endParaRPr lang="ko-KR" altLang="en-US" sz="800" dirty="0"/>
            </a:p>
          </p:txBody>
        </p:sp>
      </p:grpSp>
      <p:sp>
        <p:nvSpPr>
          <p:cNvPr id="530" name="Google Shape;1057;p234">
            <a:extLst>
              <a:ext uri="{FF2B5EF4-FFF2-40B4-BE49-F238E27FC236}">
                <a16:creationId xmlns:a16="http://schemas.microsoft.com/office/drawing/2014/main" id="{0D245151-ADC4-BEF7-1852-75AE25818269}"/>
              </a:ext>
            </a:extLst>
          </p:cNvPr>
          <p:cNvSpPr/>
          <p:nvPr/>
        </p:nvSpPr>
        <p:spPr>
          <a:xfrm>
            <a:off x="10633022" y="5605582"/>
            <a:ext cx="819261" cy="47234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700" dirty="0">
                <a:solidFill>
                  <a:schemeClr val="dk1"/>
                </a:solidFill>
                <a:latin typeface="Arial"/>
                <a:ea typeface="Arial"/>
                <a:cs typeface="Arial"/>
                <a:sym typeface="Arial"/>
              </a:rPr>
              <a:t>Data</a:t>
            </a:r>
            <a:r>
              <a:rPr lang="ko-KR" altLang="en-US" sz="700" dirty="0">
                <a:solidFill>
                  <a:schemeClr val="dk1"/>
                </a:solidFill>
                <a:latin typeface="Arial"/>
                <a:ea typeface="Arial"/>
                <a:cs typeface="Arial"/>
                <a:sym typeface="Arial"/>
              </a:rPr>
              <a:t> </a:t>
            </a:r>
            <a:r>
              <a:rPr lang="en-US" altLang="ko-KR" sz="700" dirty="0">
                <a:solidFill>
                  <a:schemeClr val="dk1"/>
                </a:solidFill>
                <a:latin typeface="Arial"/>
                <a:ea typeface="Arial"/>
                <a:cs typeface="Arial"/>
                <a:sym typeface="Arial"/>
              </a:rPr>
              <a:t>Platform</a:t>
            </a:r>
          </a:p>
          <a:p>
            <a:pPr>
              <a:buClr>
                <a:srgbClr val="000000"/>
              </a:buClr>
              <a:buSzPts val="1600"/>
            </a:pPr>
            <a:r>
              <a:rPr lang="en-US" sz="700" dirty="0">
                <a:solidFill>
                  <a:schemeClr val="dk1"/>
                </a:solidFill>
                <a:latin typeface="Arial"/>
                <a:ea typeface="Arial"/>
                <a:cs typeface="Arial"/>
                <a:sym typeface="Arial"/>
              </a:rPr>
              <a:t>Digital</a:t>
            </a:r>
            <a:r>
              <a:rPr lang="ko-KR" altLang="en-US" sz="700" dirty="0">
                <a:solidFill>
                  <a:schemeClr val="dk1"/>
                </a:solidFill>
                <a:latin typeface="Arial"/>
                <a:ea typeface="Arial"/>
                <a:cs typeface="Arial"/>
                <a:sym typeface="Arial"/>
              </a:rPr>
              <a:t> </a:t>
            </a:r>
            <a:r>
              <a:rPr lang="en-US" altLang="ko-KR" sz="700" dirty="0">
                <a:solidFill>
                  <a:schemeClr val="dk1"/>
                </a:solidFill>
                <a:latin typeface="Arial"/>
                <a:ea typeface="Arial"/>
                <a:cs typeface="Arial"/>
                <a:sym typeface="Arial"/>
              </a:rPr>
              <a:t>Platform</a:t>
            </a:r>
            <a:endParaRPr sz="500" dirty="0">
              <a:solidFill>
                <a:schemeClr val="dk1"/>
              </a:solidFill>
              <a:latin typeface="Arial"/>
              <a:ea typeface="Arial"/>
              <a:cs typeface="Arial"/>
              <a:sym typeface="Arial"/>
            </a:endParaRPr>
          </a:p>
        </p:txBody>
      </p:sp>
      <p:sp>
        <p:nvSpPr>
          <p:cNvPr id="532" name="원통형 17">
            <a:extLst>
              <a:ext uri="{FF2B5EF4-FFF2-40B4-BE49-F238E27FC236}">
                <a16:creationId xmlns:a16="http://schemas.microsoft.com/office/drawing/2014/main" id="{EB50DAED-17E4-D939-8DB8-265C2CE725A9}"/>
              </a:ext>
            </a:extLst>
          </p:cNvPr>
          <p:cNvSpPr/>
          <p:nvPr/>
        </p:nvSpPr>
        <p:spPr bwMode="auto">
          <a:xfrm>
            <a:off x="10571190" y="6153336"/>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534" name="TextBox 533">
            <a:extLst>
              <a:ext uri="{FF2B5EF4-FFF2-40B4-BE49-F238E27FC236}">
                <a16:creationId xmlns:a16="http://schemas.microsoft.com/office/drawing/2014/main" id="{65A8A738-BC04-1DAF-93DE-071C98859B14}"/>
              </a:ext>
            </a:extLst>
          </p:cNvPr>
          <p:cNvSpPr txBox="1"/>
          <p:nvPr/>
        </p:nvSpPr>
        <p:spPr>
          <a:xfrm>
            <a:off x="10633022" y="6283758"/>
            <a:ext cx="879775" cy="338554"/>
          </a:xfrm>
          <a:prstGeom prst="rect">
            <a:avLst/>
          </a:prstGeom>
          <a:noFill/>
        </p:spPr>
        <p:txBody>
          <a:bodyPr wrap="square" lIns="0" tIns="0" rIns="0" bIns="0" rtlCol="0">
            <a:spAutoFit/>
          </a:bodyPr>
          <a:lstStyle/>
          <a:p>
            <a:pPr algn="ctr"/>
            <a:r>
              <a:rPr lang="en-US" altLang="ko-KR" sz="800" b="1" dirty="0"/>
              <a:t>DW</a:t>
            </a:r>
            <a:endParaRPr lang="en-US" altLang="ko-KR" sz="700" b="1" dirty="0"/>
          </a:p>
          <a:p>
            <a:pPr algn="ctr"/>
            <a:r>
              <a:rPr lang="ko-KR" altLang="en-US" sz="700" dirty="0"/>
              <a:t>이벤트 메시지</a:t>
            </a:r>
            <a:endParaRPr lang="en-US" altLang="ko-KR" sz="700" dirty="0"/>
          </a:p>
          <a:p>
            <a:pPr algn="ctr"/>
            <a:r>
              <a:rPr lang="ko-KR" altLang="en-US" sz="700" dirty="0"/>
              <a:t>이력 데이터</a:t>
            </a:r>
            <a:endParaRPr lang="en-US" altLang="ko-KR" sz="800" dirty="0"/>
          </a:p>
        </p:txBody>
      </p:sp>
      <p:cxnSp>
        <p:nvCxnSpPr>
          <p:cNvPr id="5" name="직선 화살표 연결선 153">
            <a:extLst>
              <a:ext uri="{FF2B5EF4-FFF2-40B4-BE49-F238E27FC236}">
                <a16:creationId xmlns:a16="http://schemas.microsoft.com/office/drawing/2014/main" id="{ABF537CD-E023-3525-AB1B-4FBA895DAAAD}"/>
              </a:ext>
            </a:extLst>
          </p:cNvPr>
          <p:cNvCxnSpPr>
            <a:cxnSpLocks/>
            <a:stCxn id="514" idx="3"/>
            <a:endCxn id="516" idx="3"/>
          </p:cNvCxnSpPr>
          <p:nvPr/>
        </p:nvCxnSpPr>
        <p:spPr bwMode="auto">
          <a:xfrm>
            <a:off x="9080984" y="5836017"/>
            <a:ext cx="256164" cy="241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직선 화살표 연결선 153">
            <a:extLst>
              <a:ext uri="{FF2B5EF4-FFF2-40B4-BE49-F238E27FC236}">
                <a16:creationId xmlns:a16="http://schemas.microsoft.com/office/drawing/2014/main" id="{25A8BD5D-E08B-01CE-BE6E-E6FB5F66D708}"/>
              </a:ext>
            </a:extLst>
          </p:cNvPr>
          <p:cNvCxnSpPr>
            <a:cxnSpLocks/>
            <a:stCxn id="516" idx="1"/>
            <a:endCxn id="530" idx="1"/>
          </p:cNvCxnSpPr>
          <p:nvPr/>
        </p:nvCxnSpPr>
        <p:spPr bwMode="auto">
          <a:xfrm>
            <a:off x="10302036" y="5838431"/>
            <a:ext cx="330986" cy="332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31" name="Google Shape;1057;p234">
            <a:extLst>
              <a:ext uri="{FF2B5EF4-FFF2-40B4-BE49-F238E27FC236}">
                <a16:creationId xmlns:a16="http://schemas.microsoft.com/office/drawing/2014/main" id="{99412C11-ED24-C5EC-1226-466F02404EB4}"/>
              </a:ext>
            </a:extLst>
          </p:cNvPr>
          <p:cNvSpPr/>
          <p:nvPr/>
        </p:nvSpPr>
        <p:spPr>
          <a:xfrm>
            <a:off x="5403154" y="5110682"/>
            <a:ext cx="1293672" cy="294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535" name="Google Shape;1057;p234">
            <a:extLst>
              <a:ext uri="{FF2B5EF4-FFF2-40B4-BE49-F238E27FC236}">
                <a16:creationId xmlns:a16="http://schemas.microsoft.com/office/drawing/2014/main" id="{AE1A936D-9940-68FC-5DA2-C9CB6A010732}"/>
              </a:ext>
            </a:extLst>
          </p:cNvPr>
          <p:cNvSpPr/>
          <p:nvPr/>
        </p:nvSpPr>
        <p:spPr>
          <a:xfrm>
            <a:off x="5403154" y="5452763"/>
            <a:ext cx="1293672" cy="294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Persistence</a:t>
            </a:r>
            <a:r>
              <a:rPr lang="ko-KR" altLang="en-US" sz="800" dirty="0">
                <a:solidFill>
                  <a:schemeClr val="dk1"/>
                </a:solidFill>
                <a:latin typeface="Arial"/>
                <a:ea typeface="Arial"/>
                <a:cs typeface="Arial"/>
                <a:sym typeface="Arial"/>
              </a:rPr>
              <a:t> </a:t>
            </a:r>
            <a:r>
              <a:rPr lang="en-US" altLang="ko-KR" sz="800" dirty="0">
                <a:solidFill>
                  <a:schemeClr val="dk1"/>
                </a:solidFill>
                <a:latin typeface="Arial"/>
                <a:ea typeface="Arial"/>
                <a:cs typeface="Arial"/>
                <a:sym typeface="Arial"/>
              </a:rPr>
              <a:t>Data</a:t>
            </a:r>
          </a:p>
          <a:p>
            <a:pPr algn="ctr">
              <a:buClr>
                <a:srgbClr val="000000"/>
              </a:buClr>
              <a:buSzPts val="1600"/>
            </a:pPr>
            <a:r>
              <a:rPr lang="en-US" sz="800" dirty="0">
                <a:solidFill>
                  <a:schemeClr val="dk1"/>
                </a:solidFill>
                <a:latin typeface="Arial"/>
                <a:ea typeface="Arial"/>
                <a:cs typeface="Arial"/>
                <a:sym typeface="Arial"/>
              </a:rPr>
              <a:t>Manager</a:t>
            </a:r>
            <a:endParaRPr sz="800" dirty="0">
              <a:solidFill>
                <a:schemeClr val="dk1"/>
              </a:solidFill>
              <a:latin typeface="Arial"/>
              <a:ea typeface="Arial"/>
              <a:cs typeface="Arial"/>
              <a:sym typeface="Arial"/>
            </a:endParaRPr>
          </a:p>
        </p:txBody>
      </p:sp>
      <p:cxnSp>
        <p:nvCxnSpPr>
          <p:cNvPr id="537" name="연결선: 구부러짐 493">
            <a:extLst>
              <a:ext uri="{FF2B5EF4-FFF2-40B4-BE49-F238E27FC236}">
                <a16:creationId xmlns:a16="http://schemas.microsoft.com/office/drawing/2014/main" id="{63B0764B-BC3E-0EAE-5D16-D518438B0E83}"/>
              </a:ext>
            </a:extLst>
          </p:cNvPr>
          <p:cNvCxnSpPr>
            <a:cxnSpLocks/>
            <a:stCxn id="388" idx="3"/>
            <a:endCxn id="473" idx="1"/>
          </p:cNvCxnSpPr>
          <p:nvPr/>
        </p:nvCxnSpPr>
        <p:spPr bwMode="auto">
          <a:xfrm flipV="1">
            <a:off x="8084315" y="4625599"/>
            <a:ext cx="902379" cy="4191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41" name="연결선: 구부러짐 493">
            <a:extLst>
              <a:ext uri="{FF2B5EF4-FFF2-40B4-BE49-F238E27FC236}">
                <a16:creationId xmlns:a16="http://schemas.microsoft.com/office/drawing/2014/main" id="{480194F8-680B-B487-B9A1-B3D192C7ED65}"/>
              </a:ext>
            </a:extLst>
          </p:cNvPr>
          <p:cNvCxnSpPr>
            <a:cxnSpLocks/>
            <a:stCxn id="386" idx="3"/>
            <a:endCxn id="476" idx="1"/>
          </p:cNvCxnSpPr>
          <p:nvPr/>
        </p:nvCxnSpPr>
        <p:spPr bwMode="auto">
          <a:xfrm flipV="1">
            <a:off x="8084314" y="4896606"/>
            <a:ext cx="894486" cy="850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9" name="연결선: 구부러짐 424">
            <a:extLst>
              <a:ext uri="{FF2B5EF4-FFF2-40B4-BE49-F238E27FC236}">
                <a16:creationId xmlns:a16="http://schemas.microsoft.com/office/drawing/2014/main" id="{72E013AF-3B5E-EDE1-BEEE-28693F672683}"/>
              </a:ext>
            </a:extLst>
          </p:cNvPr>
          <p:cNvCxnSpPr>
            <a:cxnSpLocks/>
            <a:stCxn id="11" idx="3"/>
            <a:endCxn id="514" idx="1"/>
          </p:cNvCxnSpPr>
          <p:nvPr/>
        </p:nvCxnSpPr>
        <p:spPr bwMode="auto">
          <a:xfrm>
            <a:off x="8091037" y="5549584"/>
            <a:ext cx="473552" cy="28643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19" name="연결선: 구부러짐 424">
            <a:extLst>
              <a:ext uri="{FF2B5EF4-FFF2-40B4-BE49-F238E27FC236}">
                <a16:creationId xmlns:a16="http://schemas.microsoft.com/office/drawing/2014/main" id="{FAA81270-9B7A-5AFA-0A7A-49E6B6A96AAA}"/>
              </a:ext>
            </a:extLst>
          </p:cNvPr>
          <p:cNvCxnSpPr>
            <a:cxnSpLocks/>
            <a:stCxn id="21" idx="3"/>
            <a:endCxn id="514" idx="1"/>
          </p:cNvCxnSpPr>
          <p:nvPr/>
        </p:nvCxnSpPr>
        <p:spPr bwMode="auto">
          <a:xfrm>
            <a:off x="8091036" y="5802802"/>
            <a:ext cx="473553" cy="3321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 name="연결선: 구부러짐 424">
            <a:extLst>
              <a:ext uri="{FF2B5EF4-FFF2-40B4-BE49-F238E27FC236}">
                <a16:creationId xmlns:a16="http://schemas.microsoft.com/office/drawing/2014/main" id="{1E3441A7-25EB-34E4-CB2D-A26C433948B7}"/>
              </a:ext>
            </a:extLst>
          </p:cNvPr>
          <p:cNvCxnSpPr>
            <a:cxnSpLocks/>
            <a:stCxn id="25" idx="3"/>
            <a:endCxn id="514" idx="1"/>
          </p:cNvCxnSpPr>
          <p:nvPr/>
        </p:nvCxnSpPr>
        <p:spPr bwMode="auto">
          <a:xfrm flipV="1">
            <a:off x="8092310" y="5836017"/>
            <a:ext cx="472279" cy="22269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 name="연결선: 구부러짐 424">
            <a:extLst>
              <a:ext uri="{FF2B5EF4-FFF2-40B4-BE49-F238E27FC236}">
                <a16:creationId xmlns:a16="http://schemas.microsoft.com/office/drawing/2014/main" id="{99D80234-2422-AE03-FC19-24EB28481C30}"/>
              </a:ext>
            </a:extLst>
          </p:cNvPr>
          <p:cNvCxnSpPr>
            <a:cxnSpLocks/>
            <a:stCxn id="6" idx="3"/>
            <a:endCxn id="11" idx="1"/>
          </p:cNvCxnSpPr>
          <p:nvPr/>
        </p:nvCxnSpPr>
        <p:spPr bwMode="auto">
          <a:xfrm>
            <a:off x="5984187" y="3615516"/>
            <a:ext cx="1518832" cy="193406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9" name="연결선: 구부러짐 424">
            <a:extLst>
              <a:ext uri="{FF2B5EF4-FFF2-40B4-BE49-F238E27FC236}">
                <a16:creationId xmlns:a16="http://schemas.microsoft.com/office/drawing/2014/main" id="{081096B4-3A37-B30F-C73F-8BEBC1DEFC36}"/>
              </a:ext>
            </a:extLst>
          </p:cNvPr>
          <p:cNvCxnSpPr>
            <a:cxnSpLocks/>
            <a:stCxn id="226" idx="3"/>
            <a:endCxn id="11" idx="1"/>
          </p:cNvCxnSpPr>
          <p:nvPr/>
        </p:nvCxnSpPr>
        <p:spPr bwMode="auto">
          <a:xfrm>
            <a:off x="5984186" y="3884675"/>
            <a:ext cx="1518833" cy="166490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4" name="연결선: 구부러짐 424">
            <a:extLst>
              <a:ext uri="{FF2B5EF4-FFF2-40B4-BE49-F238E27FC236}">
                <a16:creationId xmlns:a16="http://schemas.microsoft.com/office/drawing/2014/main" id="{B1A6C3CD-D669-D8B1-E722-1A1DE129E827}"/>
              </a:ext>
            </a:extLst>
          </p:cNvPr>
          <p:cNvCxnSpPr>
            <a:cxnSpLocks/>
            <a:stCxn id="227" idx="3"/>
            <a:endCxn id="11" idx="1"/>
          </p:cNvCxnSpPr>
          <p:nvPr/>
        </p:nvCxnSpPr>
        <p:spPr bwMode="auto">
          <a:xfrm>
            <a:off x="5984186" y="4153834"/>
            <a:ext cx="1518833" cy="139575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1" name="연결선: 꺾임 2">
            <a:extLst>
              <a:ext uri="{FF2B5EF4-FFF2-40B4-BE49-F238E27FC236}">
                <a16:creationId xmlns:a16="http://schemas.microsoft.com/office/drawing/2014/main" id="{7F6E400F-753B-AC62-FFC4-CC112E219AFA}"/>
              </a:ext>
            </a:extLst>
          </p:cNvPr>
          <p:cNvCxnSpPr>
            <a:cxnSpLocks/>
            <a:stCxn id="535" idx="2"/>
            <a:endCxn id="450" idx="1"/>
          </p:cNvCxnSpPr>
          <p:nvPr/>
        </p:nvCxnSpPr>
        <p:spPr bwMode="auto">
          <a:xfrm rot="5400000">
            <a:off x="4949257" y="4997069"/>
            <a:ext cx="350389" cy="1851079"/>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5" name="연결선: 꺾임 2">
            <a:extLst>
              <a:ext uri="{FF2B5EF4-FFF2-40B4-BE49-F238E27FC236}">
                <a16:creationId xmlns:a16="http://schemas.microsoft.com/office/drawing/2014/main" id="{253CE515-E59F-F944-6951-0198DE018BD5}"/>
              </a:ext>
            </a:extLst>
          </p:cNvPr>
          <p:cNvCxnSpPr>
            <a:cxnSpLocks/>
            <a:stCxn id="535" idx="2"/>
            <a:endCxn id="458" idx="1"/>
          </p:cNvCxnSpPr>
          <p:nvPr/>
        </p:nvCxnSpPr>
        <p:spPr bwMode="auto">
          <a:xfrm rot="16200000" flipH="1">
            <a:off x="5956833" y="5840570"/>
            <a:ext cx="350389" cy="164075"/>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59" name="Google Shape;1057;p234">
            <a:extLst>
              <a:ext uri="{FF2B5EF4-FFF2-40B4-BE49-F238E27FC236}">
                <a16:creationId xmlns:a16="http://schemas.microsoft.com/office/drawing/2014/main" id="{537A286B-646F-3F73-A763-708FFFD76A57}"/>
              </a:ext>
            </a:extLst>
          </p:cNvPr>
          <p:cNvSpPr/>
          <p:nvPr/>
        </p:nvSpPr>
        <p:spPr>
          <a:xfrm>
            <a:off x="1867806" y="6200653"/>
            <a:ext cx="1023087" cy="3183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Service</a:t>
            </a:r>
            <a:r>
              <a:rPr lang="ko-KR" altLang="en-US" sz="800" dirty="0">
                <a:solidFill>
                  <a:schemeClr val="dk1"/>
                </a:solidFill>
                <a:latin typeface="Arial"/>
                <a:ea typeface="Arial"/>
                <a:cs typeface="Arial"/>
                <a:sym typeface="Arial"/>
              </a:rPr>
              <a:t> </a:t>
            </a:r>
            <a:r>
              <a:rPr lang="en-US" altLang="ko-KR" sz="800" dirty="0">
                <a:solidFill>
                  <a:schemeClr val="dk1"/>
                </a:solidFill>
                <a:latin typeface="Arial"/>
                <a:ea typeface="Arial"/>
                <a:cs typeface="Arial"/>
                <a:sym typeface="Arial"/>
              </a:rPr>
              <a:t>Management</a:t>
            </a:r>
          </a:p>
          <a:p>
            <a:pPr algn="ctr">
              <a:buClr>
                <a:srgbClr val="000000"/>
              </a:buClr>
              <a:buSzPts val="1600"/>
            </a:pPr>
            <a:r>
              <a:rPr lang="en-US" sz="800" dirty="0">
                <a:solidFill>
                  <a:schemeClr val="dk1"/>
                </a:solidFill>
                <a:latin typeface="Arial"/>
                <a:ea typeface="Arial"/>
                <a:cs typeface="Arial"/>
                <a:sym typeface="Arial"/>
              </a:rPr>
              <a:t>Portal</a:t>
            </a:r>
            <a:endParaRPr sz="800" dirty="0">
              <a:solidFill>
                <a:schemeClr val="dk1"/>
              </a:solidFill>
              <a:latin typeface="Arial"/>
              <a:ea typeface="Arial"/>
              <a:cs typeface="Arial"/>
              <a:sym typeface="Arial"/>
            </a:endParaRPr>
          </a:p>
        </p:txBody>
      </p:sp>
      <p:cxnSp>
        <p:nvCxnSpPr>
          <p:cNvPr id="61" name="직선 화살표 연결선 153">
            <a:extLst>
              <a:ext uri="{FF2B5EF4-FFF2-40B4-BE49-F238E27FC236}">
                <a16:creationId xmlns:a16="http://schemas.microsoft.com/office/drawing/2014/main" id="{C4C05476-E522-81D1-C7DB-09C2ADF172E6}"/>
              </a:ext>
            </a:extLst>
          </p:cNvPr>
          <p:cNvCxnSpPr>
            <a:cxnSpLocks/>
            <a:stCxn id="59" idx="3"/>
            <a:endCxn id="450" idx="2"/>
          </p:cNvCxnSpPr>
          <p:nvPr/>
        </p:nvCxnSpPr>
        <p:spPr bwMode="auto">
          <a:xfrm flipV="1">
            <a:off x="2890893" y="6352439"/>
            <a:ext cx="825258" cy="73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43" name="그룹 369">
            <a:extLst>
              <a:ext uri="{FF2B5EF4-FFF2-40B4-BE49-F238E27FC236}">
                <a16:creationId xmlns:a16="http://schemas.microsoft.com/office/drawing/2014/main" id="{3E3E5D47-6C35-50CE-F254-521005BE596C}"/>
              </a:ext>
            </a:extLst>
          </p:cNvPr>
          <p:cNvGrpSpPr/>
          <p:nvPr/>
        </p:nvGrpSpPr>
        <p:grpSpPr>
          <a:xfrm>
            <a:off x="8202332" y="1964161"/>
            <a:ext cx="1483157" cy="614836"/>
            <a:chOff x="7593803" y="2071762"/>
            <a:chExt cx="1483157" cy="614836"/>
          </a:xfrm>
        </p:grpSpPr>
        <p:sp>
          <p:nvSpPr>
            <p:cNvPr id="27" name="원통형 353">
              <a:extLst>
                <a:ext uri="{FF2B5EF4-FFF2-40B4-BE49-F238E27FC236}">
                  <a16:creationId xmlns:a16="http://schemas.microsoft.com/office/drawing/2014/main" id="{3B9C5A82-9DA9-7DB5-1DD4-D39F817721A0}"/>
                </a:ext>
              </a:extLst>
            </p:cNvPr>
            <p:cNvSpPr/>
            <p:nvPr/>
          </p:nvSpPr>
          <p:spPr bwMode="auto">
            <a:xfrm rot="5400000">
              <a:off x="8343973" y="1953611"/>
              <a:ext cx="501086" cy="964888"/>
            </a:xfrm>
            <a:prstGeom prst="can">
              <a:avLst>
                <a:gd name="adj" fmla="val 18682"/>
              </a:avLst>
            </a:prstGeom>
            <a:solidFill>
              <a:schemeClr val="accent4">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2" name="그룹 357">
              <a:extLst>
                <a:ext uri="{FF2B5EF4-FFF2-40B4-BE49-F238E27FC236}">
                  <a16:creationId xmlns:a16="http://schemas.microsoft.com/office/drawing/2014/main" id="{0B4F4080-6552-D1BD-964A-2836C5985AE0}"/>
                </a:ext>
              </a:extLst>
            </p:cNvPr>
            <p:cNvGrpSpPr/>
            <p:nvPr/>
          </p:nvGrpSpPr>
          <p:grpSpPr>
            <a:xfrm>
              <a:off x="8243723" y="2369373"/>
              <a:ext cx="588018" cy="154522"/>
              <a:chOff x="5093760" y="3135145"/>
              <a:chExt cx="588018" cy="154522"/>
            </a:xfrm>
          </p:grpSpPr>
          <p:sp>
            <p:nvSpPr>
              <p:cNvPr id="36" name="원통형 358">
                <a:extLst>
                  <a:ext uri="{FF2B5EF4-FFF2-40B4-BE49-F238E27FC236}">
                    <a16:creationId xmlns:a16="http://schemas.microsoft.com/office/drawing/2014/main" id="{C379E489-30D0-B6B9-8224-E1464A2C965E}"/>
                  </a:ext>
                </a:extLst>
              </p:cNvPr>
              <p:cNvSpPr/>
              <p:nvPr/>
            </p:nvSpPr>
            <p:spPr bwMode="auto">
              <a:xfrm rot="5400000">
                <a:off x="5309217" y="2919688"/>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 name="TextBox 36">
                <a:extLst>
                  <a:ext uri="{FF2B5EF4-FFF2-40B4-BE49-F238E27FC236}">
                    <a16:creationId xmlns:a16="http://schemas.microsoft.com/office/drawing/2014/main" id="{BD51D820-2D84-ABE9-ADF6-C0FD0576C8B2}"/>
                  </a:ext>
                </a:extLst>
              </p:cNvPr>
              <p:cNvSpPr txBox="1"/>
              <p:nvPr/>
            </p:nvSpPr>
            <p:spPr>
              <a:xfrm>
                <a:off x="5093760" y="3140271"/>
                <a:ext cx="588018" cy="123111"/>
              </a:xfrm>
              <a:prstGeom prst="rect">
                <a:avLst/>
              </a:prstGeom>
              <a:noFill/>
            </p:spPr>
            <p:txBody>
              <a:bodyPr wrap="square" lIns="0" tIns="0" rIns="0" bIns="0" rtlCol="0">
                <a:spAutoFit/>
              </a:bodyPr>
              <a:lstStyle/>
              <a:p>
                <a:pPr algn="ctr"/>
                <a:r>
                  <a:rPr lang="en-US" altLang="ko-KR" sz="800" dirty="0"/>
                  <a:t>FDC2EMS-#1</a:t>
                </a:r>
                <a:endParaRPr lang="ko-KR" altLang="en-US" sz="800" dirty="0"/>
              </a:p>
            </p:txBody>
          </p:sp>
        </p:grpSp>
        <p:sp>
          <p:nvSpPr>
            <p:cNvPr id="35" name="TextBox 34">
              <a:extLst>
                <a:ext uri="{FF2B5EF4-FFF2-40B4-BE49-F238E27FC236}">
                  <a16:creationId xmlns:a16="http://schemas.microsoft.com/office/drawing/2014/main" id="{8D11CF31-E096-239D-A951-6E20BDC66DB7}"/>
                </a:ext>
              </a:extLst>
            </p:cNvPr>
            <p:cNvSpPr txBox="1"/>
            <p:nvPr/>
          </p:nvSpPr>
          <p:spPr>
            <a:xfrm>
              <a:off x="7593803" y="2071762"/>
              <a:ext cx="860425" cy="213843"/>
            </a:xfrm>
            <a:prstGeom prst="rect">
              <a:avLst/>
            </a:prstGeom>
            <a:solidFill>
              <a:schemeClr val="accent3">
                <a:lumMod val="20000"/>
                <a:lumOff val="80000"/>
              </a:schemeClr>
            </a:solidFill>
          </p:spPr>
          <p:txBody>
            <a:bodyPr wrap="square" rtlCol="0">
              <a:spAutoFit/>
            </a:bodyPr>
            <a:lstStyle/>
            <a:p>
              <a:pPr algn="ctr"/>
              <a:r>
                <a:rPr lang="en-US" altLang="ko-KR" sz="800" dirty="0"/>
                <a:t>CONTROL-EMS</a:t>
              </a:r>
              <a:endParaRPr lang="ko-KR" altLang="en-US" sz="800" dirty="0"/>
            </a:p>
          </p:txBody>
        </p:sp>
      </p:grpSp>
      <p:cxnSp>
        <p:nvCxnSpPr>
          <p:cNvPr id="52" name="연결선: 꺾임 37">
            <a:extLst>
              <a:ext uri="{FF2B5EF4-FFF2-40B4-BE49-F238E27FC236}">
                <a16:creationId xmlns:a16="http://schemas.microsoft.com/office/drawing/2014/main" id="{09198F8A-0B84-8445-267B-A09AEBC2BFD6}"/>
              </a:ext>
            </a:extLst>
          </p:cNvPr>
          <p:cNvCxnSpPr>
            <a:cxnSpLocks/>
            <a:stCxn id="439" idx="3"/>
            <a:endCxn id="37" idx="3"/>
          </p:cNvCxnSpPr>
          <p:nvPr/>
        </p:nvCxnSpPr>
        <p:spPr bwMode="auto">
          <a:xfrm flipH="1" flipV="1">
            <a:off x="9440270" y="2328454"/>
            <a:ext cx="562007" cy="1187493"/>
          </a:xfrm>
          <a:prstGeom prst="bentConnector3">
            <a:avLst>
              <a:gd name="adj1" fmla="val -40676"/>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4" name="연결선: 꺾임 37">
            <a:extLst>
              <a:ext uri="{FF2B5EF4-FFF2-40B4-BE49-F238E27FC236}">
                <a16:creationId xmlns:a16="http://schemas.microsoft.com/office/drawing/2014/main" id="{2D309B3D-73DC-BED1-B5FC-DBC8F76CFF83}"/>
              </a:ext>
            </a:extLst>
          </p:cNvPr>
          <p:cNvCxnSpPr>
            <a:cxnSpLocks/>
            <a:stCxn id="441" idx="3"/>
            <a:endCxn id="37" idx="3"/>
          </p:cNvCxnSpPr>
          <p:nvPr/>
        </p:nvCxnSpPr>
        <p:spPr bwMode="auto">
          <a:xfrm flipH="1" flipV="1">
            <a:off x="9440270" y="2328454"/>
            <a:ext cx="562006" cy="1456652"/>
          </a:xfrm>
          <a:prstGeom prst="bentConnector3">
            <a:avLst>
              <a:gd name="adj1" fmla="val -53521"/>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0" name="연결선: 꺾임 37">
            <a:extLst>
              <a:ext uri="{FF2B5EF4-FFF2-40B4-BE49-F238E27FC236}">
                <a16:creationId xmlns:a16="http://schemas.microsoft.com/office/drawing/2014/main" id="{45D49C7F-9F25-D4E7-A36A-D599DEAF5EEE}"/>
              </a:ext>
            </a:extLst>
          </p:cNvPr>
          <p:cNvCxnSpPr>
            <a:cxnSpLocks/>
            <a:stCxn id="442" idx="3"/>
            <a:endCxn id="37" idx="3"/>
          </p:cNvCxnSpPr>
          <p:nvPr/>
        </p:nvCxnSpPr>
        <p:spPr bwMode="auto">
          <a:xfrm flipH="1" flipV="1">
            <a:off x="9440270" y="2328454"/>
            <a:ext cx="562006" cy="1725811"/>
          </a:xfrm>
          <a:prstGeom prst="bentConnector3">
            <a:avLst>
              <a:gd name="adj1" fmla="val -64653"/>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52" name="연결선: 꺾임 37">
            <a:extLst>
              <a:ext uri="{FF2B5EF4-FFF2-40B4-BE49-F238E27FC236}">
                <a16:creationId xmlns:a16="http://schemas.microsoft.com/office/drawing/2014/main" id="{CC3849D9-45BA-B8CE-4068-D57BCA9E8F19}"/>
              </a:ext>
            </a:extLst>
          </p:cNvPr>
          <p:cNvCxnSpPr>
            <a:cxnSpLocks/>
            <a:stCxn id="445" idx="3"/>
            <a:endCxn id="36" idx="1"/>
          </p:cNvCxnSpPr>
          <p:nvPr/>
        </p:nvCxnSpPr>
        <p:spPr bwMode="auto">
          <a:xfrm flipH="1" flipV="1">
            <a:off x="9437688" y="2339033"/>
            <a:ext cx="564588" cy="1990154"/>
          </a:xfrm>
          <a:prstGeom prst="bentConnector3">
            <a:avLst>
              <a:gd name="adj1" fmla="val -78849"/>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78" name="연결선: 꺾임 37">
            <a:extLst>
              <a:ext uri="{FF2B5EF4-FFF2-40B4-BE49-F238E27FC236}">
                <a16:creationId xmlns:a16="http://schemas.microsoft.com/office/drawing/2014/main" id="{273942A6-D1FC-9800-74C9-1BD74BCAF5D2}"/>
              </a:ext>
            </a:extLst>
          </p:cNvPr>
          <p:cNvCxnSpPr>
            <a:cxnSpLocks/>
            <a:stCxn id="446" idx="3"/>
            <a:endCxn id="37" idx="3"/>
          </p:cNvCxnSpPr>
          <p:nvPr/>
        </p:nvCxnSpPr>
        <p:spPr bwMode="auto">
          <a:xfrm flipH="1" flipV="1">
            <a:off x="9440270" y="2328454"/>
            <a:ext cx="562005" cy="2269892"/>
          </a:xfrm>
          <a:prstGeom prst="bentConnector3">
            <a:avLst>
              <a:gd name="adj1" fmla="val -92056"/>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85" name="연결선: 꺾임 37">
            <a:extLst>
              <a:ext uri="{FF2B5EF4-FFF2-40B4-BE49-F238E27FC236}">
                <a16:creationId xmlns:a16="http://schemas.microsoft.com/office/drawing/2014/main" id="{62BFB7F6-9023-A0BD-F390-6406E7A6E101}"/>
              </a:ext>
            </a:extLst>
          </p:cNvPr>
          <p:cNvCxnSpPr>
            <a:cxnSpLocks/>
            <a:stCxn id="447" idx="3"/>
            <a:endCxn id="37" idx="3"/>
          </p:cNvCxnSpPr>
          <p:nvPr/>
        </p:nvCxnSpPr>
        <p:spPr bwMode="auto">
          <a:xfrm flipH="1" flipV="1">
            <a:off x="9440270" y="2328454"/>
            <a:ext cx="562005" cy="2539051"/>
          </a:xfrm>
          <a:prstGeom prst="bentConnector3">
            <a:avLst>
              <a:gd name="adj1" fmla="val -105757"/>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498" name="TextBox 497">
            <a:extLst>
              <a:ext uri="{FF2B5EF4-FFF2-40B4-BE49-F238E27FC236}">
                <a16:creationId xmlns:a16="http://schemas.microsoft.com/office/drawing/2014/main" id="{269AA1DF-C153-AC72-8180-0E25177331FE}"/>
              </a:ext>
            </a:extLst>
          </p:cNvPr>
          <p:cNvSpPr txBox="1"/>
          <p:nvPr/>
        </p:nvSpPr>
        <p:spPr>
          <a:xfrm rot="5400000">
            <a:off x="10150406" y="3677384"/>
            <a:ext cx="1180488" cy="215444"/>
          </a:xfrm>
          <a:prstGeom prst="rect">
            <a:avLst/>
          </a:prstGeom>
          <a:noFill/>
        </p:spPr>
        <p:txBody>
          <a:bodyPr wrap="square" rtlCol="0">
            <a:spAutoFit/>
          </a:bodyPr>
          <a:lstStyle/>
          <a:p>
            <a:r>
              <a:rPr lang="en-US" altLang="ko-KR" sz="800" dirty="0"/>
              <a:t>Interlock</a:t>
            </a:r>
            <a:r>
              <a:rPr lang="ko-KR" altLang="en-US" sz="800" dirty="0"/>
              <a:t> </a:t>
            </a:r>
            <a:r>
              <a:rPr lang="en-US" altLang="ko-KR" sz="800" dirty="0"/>
              <a:t>message</a:t>
            </a:r>
            <a:endParaRPr lang="ko-KR" altLang="en-US" sz="800" dirty="0"/>
          </a:p>
        </p:txBody>
      </p:sp>
      <p:cxnSp>
        <p:nvCxnSpPr>
          <p:cNvPr id="501" name="연결선: 꺾임 37">
            <a:extLst>
              <a:ext uri="{FF2B5EF4-FFF2-40B4-BE49-F238E27FC236}">
                <a16:creationId xmlns:a16="http://schemas.microsoft.com/office/drawing/2014/main" id="{FFC6D775-ABC5-57BE-067E-4EE765FA23C2}"/>
              </a:ext>
            </a:extLst>
          </p:cNvPr>
          <p:cNvCxnSpPr>
            <a:cxnSpLocks/>
            <a:stCxn id="36" idx="2"/>
            <a:endCxn id="557" idx="3"/>
          </p:cNvCxnSpPr>
          <p:nvPr/>
        </p:nvCxnSpPr>
        <p:spPr bwMode="auto">
          <a:xfrm rot="16200000" flipH="1" flipV="1">
            <a:off x="7893632" y="1064965"/>
            <a:ext cx="54531" cy="2448144"/>
          </a:xfrm>
          <a:prstGeom prst="bentConnector4">
            <a:avLst>
              <a:gd name="adj1" fmla="val -419211"/>
              <a:gd name="adj2" fmla="val 51578"/>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grpSp>
        <p:nvGrpSpPr>
          <p:cNvPr id="522" name="그룹 369">
            <a:extLst>
              <a:ext uri="{FF2B5EF4-FFF2-40B4-BE49-F238E27FC236}">
                <a16:creationId xmlns:a16="http://schemas.microsoft.com/office/drawing/2014/main" id="{B3BE9CDA-CC19-0BC2-D12C-79305F5CB57C}"/>
              </a:ext>
            </a:extLst>
          </p:cNvPr>
          <p:cNvGrpSpPr/>
          <p:nvPr/>
        </p:nvGrpSpPr>
        <p:grpSpPr>
          <a:xfrm>
            <a:off x="1217386" y="2044695"/>
            <a:ext cx="1467915" cy="604648"/>
            <a:chOff x="7609045" y="2081950"/>
            <a:chExt cx="1467915" cy="604648"/>
          </a:xfrm>
        </p:grpSpPr>
        <p:sp>
          <p:nvSpPr>
            <p:cNvPr id="515" name="원통형 353">
              <a:extLst>
                <a:ext uri="{FF2B5EF4-FFF2-40B4-BE49-F238E27FC236}">
                  <a16:creationId xmlns:a16="http://schemas.microsoft.com/office/drawing/2014/main" id="{3D4CC772-A2E3-3CA1-CC8B-CD663F052F19}"/>
                </a:ext>
              </a:extLst>
            </p:cNvPr>
            <p:cNvSpPr/>
            <p:nvPr/>
          </p:nvSpPr>
          <p:spPr bwMode="auto">
            <a:xfrm rot="5400000">
              <a:off x="8343973" y="1953611"/>
              <a:ext cx="501086" cy="964888"/>
            </a:xfrm>
            <a:prstGeom prst="can">
              <a:avLst>
                <a:gd name="adj" fmla="val 18682"/>
              </a:avLst>
            </a:prstGeom>
            <a:solidFill>
              <a:schemeClr val="accent4">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517" name="그룹 357">
              <a:extLst>
                <a:ext uri="{FF2B5EF4-FFF2-40B4-BE49-F238E27FC236}">
                  <a16:creationId xmlns:a16="http://schemas.microsoft.com/office/drawing/2014/main" id="{9ABA7952-7F78-1715-5C5C-30BBCA202C6B}"/>
                </a:ext>
              </a:extLst>
            </p:cNvPr>
            <p:cNvGrpSpPr/>
            <p:nvPr/>
          </p:nvGrpSpPr>
          <p:grpSpPr>
            <a:xfrm>
              <a:off x="8243723" y="2369373"/>
              <a:ext cx="588018" cy="154522"/>
              <a:chOff x="5093760" y="3135145"/>
              <a:chExt cx="588018" cy="154522"/>
            </a:xfrm>
          </p:grpSpPr>
          <p:sp>
            <p:nvSpPr>
              <p:cNvPr id="520" name="원통형 358">
                <a:extLst>
                  <a:ext uri="{FF2B5EF4-FFF2-40B4-BE49-F238E27FC236}">
                    <a16:creationId xmlns:a16="http://schemas.microsoft.com/office/drawing/2014/main" id="{994A8AE1-6793-44FC-8A6F-C47AB72E4CCE}"/>
                  </a:ext>
                </a:extLst>
              </p:cNvPr>
              <p:cNvSpPr/>
              <p:nvPr/>
            </p:nvSpPr>
            <p:spPr bwMode="auto">
              <a:xfrm rot="5400000">
                <a:off x="5309217" y="2919688"/>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521" name="TextBox 520">
                <a:extLst>
                  <a:ext uri="{FF2B5EF4-FFF2-40B4-BE49-F238E27FC236}">
                    <a16:creationId xmlns:a16="http://schemas.microsoft.com/office/drawing/2014/main" id="{684BA459-0348-33D0-F5D2-39206510879B}"/>
                  </a:ext>
                </a:extLst>
              </p:cNvPr>
              <p:cNvSpPr txBox="1"/>
              <p:nvPr/>
            </p:nvSpPr>
            <p:spPr>
              <a:xfrm>
                <a:off x="5093760" y="3140271"/>
                <a:ext cx="588018" cy="123111"/>
              </a:xfrm>
              <a:prstGeom prst="rect">
                <a:avLst/>
              </a:prstGeom>
              <a:noFill/>
            </p:spPr>
            <p:txBody>
              <a:bodyPr wrap="square" lIns="0" tIns="0" rIns="0" bIns="0" rtlCol="0">
                <a:spAutoFit/>
              </a:bodyPr>
              <a:lstStyle/>
              <a:p>
                <a:pPr algn="ctr"/>
                <a:r>
                  <a:rPr lang="en-US" altLang="ko-KR" sz="800" dirty="0"/>
                  <a:t>MES-EAP-#1</a:t>
                </a:r>
                <a:endParaRPr lang="ko-KR" altLang="en-US" sz="800" dirty="0"/>
              </a:p>
            </p:txBody>
          </p:sp>
        </p:grpSp>
        <p:sp>
          <p:nvSpPr>
            <p:cNvPr id="518" name="TextBox 517">
              <a:extLst>
                <a:ext uri="{FF2B5EF4-FFF2-40B4-BE49-F238E27FC236}">
                  <a16:creationId xmlns:a16="http://schemas.microsoft.com/office/drawing/2014/main" id="{6E58D6D3-AE2F-9610-5EF4-8019A817CB1F}"/>
                </a:ext>
              </a:extLst>
            </p:cNvPr>
            <p:cNvSpPr txBox="1"/>
            <p:nvPr/>
          </p:nvSpPr>
          <p:spPr>
            <a:xfrm>
              <a:off x="7609045" y="2081950"/>
              <a:ext cx="860425" cy="213843"/>
            </a:xfrm>
            <a:prstGeom prst="rect">
              <a:avLst/>
            </a:prstGeom>
            <a:solidFill>
              <a:schemeClr val="accent3">
                <a:lumMod val="20000"/>
                <a:lumOff val="80000"/>
              </a:schemeClr>
            </a:solidFill>
          </p:spPr>
          <p:txBody>
            <a:bodyPr wrap="square" rtlCol="0">
              <a:spAutoFit/>
            </a:bodyPr>
            <a:lstStyle/>
            <a:p>
              <a:pPr algn="ctr"/>
              <a:r>
                <a:rPr lang="en-US" altLang="ko-KR" sz="800" dirty="0"/>
                <a:t>REPLY-EMS</a:t>
              </a:r>
              <a:endParaRPr lang="ko-KR" altLang="en-US" sz="800" dirty="0"/>
            </a:p>
          </p:txBody>
        </p:sp>
      </p:grpSp>
      <p:cxnSp>
        <p:nvCxnSpPr>
          <p:cNvPr id="526" name="연결선: 꺾임 41">
            <a:extLst>
              <a:ext uri="{FF2B5EF4-FFF2-40B4-BE49-F238E27FC236}">
                <a16:creationId xmlns:a16="http://schemas.microsoft.com/office/drawing/2014/main" id="{B67C20C1-7D11-C63C-495E-F282076738AF}"/>
              </a:ext>
            </a:extLst>
          </p:cNvPr>
          <p:cNvCxnSpPr>
            <a:cxnSpLocks/>
            <a:stCxn id="557" idx="0"/>
            <a:endCxn id="521" idx="0"/>
          </p:cNvCxnSpPr>
          <p:nvPr/>
        </p:nvCxnSpPr>
        <p:spPr bwMode="auto">
          <a:xfrm rot="16200000" flipH="1" flipV="1">
            <a:off x="3907177" y="268576"/>
            <a:ext cx="307563" cy="3829772"/>
          </a:xfrm>
          <a:prstGeom prst="bentConnector3">
            <a:avLst>
              <a:gd name="adj1" fmla="val -74326"/>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42" name="연결선: 구부러짐 271">
            <a:extLst>
              <a:ext uri="{FF2B5EF4-FFF2-40B4-BE49-F238E27FC236}">
                <a16:creationId xmlns:a16="http://schemas.microsoft.com/office/drawing/2014/main" id="{71359AF1-10CC-F239-DAA4-CBF67CF2AF19}"/>
              </a:ext>
            </a:extLst>
          </p:cNvPr>
          <p:cNvCxnSpPr>
            <a:cxnSpLocks/>
            <a:stCxn id="170" idx="3"/>
            <a:endCxn id="557" idx="1"/>
          </p:cNvCxnSpPr>
          <p:nvPr/>
        </p:nvCxnSpPr>
        <p:spPr bwMode="auto">
          <a:xfrm flipV="1">
            <a:off x="4499186" y="2316303"/>
            <a:ext cx="755677" cy="182992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45" name="연결선: 구부러짐 274">
            <a:extLst>
              <a:ext uri="{FF2B5EF4-FFF2-40B4-BE49-F238E27FC236}">
                <a16:creationId xmlns:a16="http://schemas.microsoft.com/office/drawing/2014/main" id="{544CFB2D-8430-9636-45B3-B24816253C9A}"/>
              </a:ext>
            </a:extLst>
          </p:cNvPr>
          <p:cNvCxnSpPr>
            <a:cxnSpLocks/>
            <a:stCxn id="174" idx="3"/>
            <a:endCxn id="557" idx="1"/>
          </p:cNvCxnSpPr>
          <p:nvPr/>
        </p:nvCxnSpPr>
        <p:spPr bwMode="auto">
          <a:xfrm flipV="1">
            <a:off x="4499185" y="2316303"/>
            <a:ext cx="755678" cy="208322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49" name="연결선: 구부러짐 274">
            <a:extLst>
              <a:ext uri="{FF2B5EF4-FFF2-40B4-BE49-F238E27FC236}">
                <a16:creationId xmlns:a16="http://schemas.microsoft.com/office/drawing/2014/main" id="{C86F0AB7-4599-AAE6-BC33-825C2BC6132E}"/>
              </a:ext>
            </a:extLst>
          </p:cNvPr>
          <p:cNvCxnSpPr>
            <a:cxnSpLocks/>
            <a:stCxn id="177" idx="3"/>
            <a:endCxn id="557" idx="1"/>
          </p:cNvCxnSpPr>
          <p:nvPr/>
        </p:nvCxnSpPr>
        <p:spPr bwMode="auto">
          <a:xfrm flipV="1">
            <a:off x="4499184" y="2316303"/>
            <a:ext cx="755679" cy="233643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53" name="연결선: 구부러짐 281">
            <a:extLst>
              <a:ext uri="{FF2B5EF4-FFF2-40B4-BE49-F238E27FC236}">
                <a16:creationId xmlns:a16="http://schemas.microsoft.com/office/drawing/2014/main" id="{7EA567F9-A398-9F6B-517A-AFFADB1292A5}"/>
              </a:ext>
            </a:extLst>
          </p:cNvPr>
          <p:cNvCxnSpPr>
            <a:cxnSpLocks/>
            <a:stCxn id="179" idx="1"/>
            <a:endCxn id="557" idx="1"/>
          </p:cNvCxnSpPr>
          <p:nvPr/>
        </p:nvCxnSpPr>
        <p:spPr bwMode="auto">
          <a:xfrm flipV="1">
            <a:off x="4499182" y="2316303"/>
            <a:ext cx="755681" cy="258965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58" name="연결선: 구부러짐 281">
            <a:extLst>
              <a:ext uri="{FF2B5EF4-FFF2-40B4-BE49-F238E27FC236}">
                <a16:creationId xmlns:a16="http://schemas.microsoft.com/office/drawing/2014/main" id="{B21F7B77-0D96-4A1A-CBDD-B4577987778F}"/>
              </a:ext>
            </a:extLst>
          </p:cNvPr>
          <p:cNvCxnSpPr>
            <a:cxnSpLocks/>
            <a:stCxn id="183" idx="3"/>
            <a:endCxn id="557" idx="1"/>
          </p:cNvCxnSpPr>
          <p:nvPr/>
        </p:nvCxnSpPr>
        <p:spPr bwMode="auto">
          <a:xfrm flipV="1">
            <a:off x="4500457" y="2316303"/>
            <a:ext cx="754406" cy="284556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62" name="연결선: 구부러짐 281">
            <a:extLst>
              <a:ext uri="{FF2B5EF4-FFF2-40B4-BE49-F238E27FC236}">
                <a16:creationId xmlns:a16="http://schemas.microsoft.com/office/drawing/2014/main" id="{745DA5DA-C69D-1840-BE9C-CE451CE7CEBE}"/>
              </a:ext>
            </a:extLst>
          </p:cNvPr>
          <p:cNvCxnSpPr>
            <a:cxnSpLocks/>
            <a:stCxn id="202" idx="3"/>
            <a:endCxn id="557" idx="1"/>
          </p:cNvCxnSpPr>
          <p:nvPr/>
        </p:nvCxnSpPr>
        <p:spPr bwMode="auto">
          <a:xfrm flipV="1">
            <a:off x="4499183" y="2316303"/>
            <a:ext cx="755680" cy="3093365"/>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50" name="사각형: 둥근 모서리 49">
            <a:extLst>
              <a:ext uri="{FF2B5EF4-FFF2-40B4-BE49-F238E27FC236}">
                <a16:creationId xmlns:a16="http://schemas.microsoft.com/office/drawing/2014/main" id="{65D6F298-7A23-BEBC-6E06-CF748B059043}"/>
              </a:ext>
            </a:extLst>
          </p:cNvPr>
          <p:cNvSpPr/>
          <p:nvPr/>
        </p:nvSpPr>
        <p:spPr bwMode="auto">
          <a:xfrm>
            <a:off x="482357" y="3561108"/>
            <a:ext cx="616755"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EQP#1</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6" name="사각형: 둥근 모서리 49">
            <a:extLst>
              <a:ext uri="{FF2B5EF4-FFF2-40B4-BE49-F238E27FC236}">
                <a16:creationId xmlns:a16="http://schemas.microsoft.com/office/drawing/2014/main" id="{CF6BFF12-9CEB-B513-329C-ADE31A607A4B}"/>
              </a:ext>
            </a:extLst>
          </p:cNvPr>
          <p:cNvSpPr/>
          <p:nvPr/>
        </p:nvSpPr>
        <p:spPr bwMode="auto">
          <a:xfrm>
            <a:off x="486093" y="3911903"/>
            <a:ext cx="616755"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EQP#2</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8" name="사각형: 둥근 모서리 49">
            <a:extLst>
              <a:ext uri="{FF2B5EF4-FFF2-40B4-BE49-F238E27FC236}">
                <a16:creationId xmlns:a16="http://schemas.microsoft.com/office/drawing/2014/main" id="{297E2E02-AFDC-AEAE-ED4E-0B354D80E8C4}"/>
              </a:ext>
            </a:extLst>
          </p:cNvPr>
          <p:cNvSpPr/>
          <p:nvPr/>
        </p:nvSpPr>
        <p:spPr bwMode="auto">
          <a:xfrm>
            <a:off x="486093" y="4262698"/>
            <a:ext cx="616755"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EQP#3</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63" name="사각형: 둥근 모서리 49">
            <a:extLst>
              <a:ext uri="{FF2B5EF4-FFF2-40B4-BE49-F238E27FC236}">
                <a16:creationId xmlns:a16="http://schemas.microsoft.com/office/drawing/2014/main" id="{6984143A-B3F9-0E0C-8945-99E2F4C047C4}"/>
              </a:ext>
            </a:extLst>
          </p:cNvPr>
          <p:cNvSpPr/>
          <p:nvPr/>
        </p:nvSpPr>
        <p:spPr bwMode="auto">
          <a:xfrm>
            <a:off x="482356" y="4607187"/>
            <a:ext cx="616755"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EQP#4</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56" name="사각형: 둥근 모서리 49">
            <a:extLst>
              <a:ext uri="{FF2B5EF4-FFF2-40B4-BE49-F238E27FC236}">
                <a16:creationId xmlns:a16="http://schemas.microsoft.com/office/drawing/2014/main" id="{795FD88A-B942-4399-3725-0FAD282E6B3E}"/>
              </a:ext>
            </a:extLst>
          </p:cNvPr>
          <p:cNvSpPr/>
          <p:nvPr/>
        </p:nvSpPr>
        <p:spPr bwMode="auto">
          <a:xfrm>
            <a:off x="482355" y="4954240"/>
            <a:ext cx="616755"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EQP#5</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77" name="사각형: 둥근 모서리 49">
            <a:extLst>
              <a:ext uri="{FF2B5EF4-FFF2-40B4-BE49-F238E27FC236}">
                <a16:creationId xmlns:a16="http://schemas.microsoft.com/office/drawing/2014/main" id="{3B4DC8ED-3B83-F04F-E899-5F3EDF1CD318}"/>
              </a:ext>
            </a:extLst>
          </p:cNvPr>
          <p:cNvSpPr/>
          <p:nvPr/>
        </p:nvSpPr>
        <p:spPr bwMode="auto">
          <a:xfrm>
            <a:off x="482355" y="5306841"/>
            <a:ext cx="616755"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EQP#6</a:t>
            </a:r>
            <a:endParaRPr kumimoji="1" lang="ko-KR" altLang="en-US"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480" name="연결선: 구부러짐 160">
            <a:extLst>
              <a:ext uri="{FF2B5EF4-FFF2-40B4-BE49-F238E27FC236}">
                <a16:creationId xmlns:a16="http://schemas.microsoft.com/office/drawing/2014/main" id="{1D3334D9-B819-DEC6-F287-DB2713E31984}"/>
              </a:ext>
            </a:extLst>
          </p:cNvPr>
          <p:cNvCxnSpPr>
            <a:cxnSpLocks/>
            <a:stCxn id="50" idx="3"/>
            <a:endCxn id="100" idx="1"/>
          </p:cNvCxnSpPr>
          <p:nvPr/>
        </p:nvCxnSpPr>
        <p:spPr bwMode="auto">
          <a:xfrm>
            <a:off x="1099112" y="3668030"/>
            <a:ext cx="558217" cy="81455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87" name="연결선: 구부러짐 160">
            <a:extLst>
              <a:ext uri="{FF2B5EF4-FFF2-40B4-BE49-F238E27FC236}">
                <a16:creationId xmlns:a16="http://schemas.microsoft.com/office/drawing/2014/main" id="{1AD652D6-A45C-DE30-E2D8-550C775A231F}"/>
              </a:ext>
            </a:extLst>
          </p:cNvPr>
          <p:cNvCxnSpPr>
            <a:cxnSpLocks/>
            <a:stCxn id="56" idx="3"/>
            <a:endCxn id="100" idx="1"/>
          </p:cNvCxnSpPr>
          <p:nvPr/>
        </p:nvCxnSpPr>
        <p:spPr bwMode="auto">
          <a:xfrm>
            <a:off x="1102848" y="4018825"/>
            <a:ext cx="554481" cy="46375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0" name="연결선: 구부러짐 160">
            <a:extLst>
              <a:ext uri="{FF2B5EF4-FFF2-40B4-BE49-F238E27FC236}">
                <a16:creationId xmlns:a16="http://schemas.microsoft.com/office/drawing/2014/main" id="{6F425B05-7788-CE24-EC62-651F32B70914}"/>
              </a:ext>
            </a:extLst>
          </p:cNvPr>
          <p:cNvCxnSpPr>
            <a:cxnSpLocks/>
            <a:stCxn id="58" idx="3"/>
            <a:endCxn id="100" idx="1"/>
          </p:cNvCxnSpPr>
          <p:nvPr/>
        </p:nvCxnSpPr>
        <p:spPr bwMode="auto">
          <a:xfrm>
            <a:off x="1102848" y="4369620"/>
            <a:ext cx="554481" cy="11296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5" name="연결선: 구부러짐 160">
            <a:extLst>
              <a:ext uri="{FF2B5EF4-FFF2-40B4-BE49-F238E27FC236}">
                <a16:creationId xmlns:a16="http://schemas.microsoft.com/office/drawing/2014/main" id="{D7AEC016-DA24-0A7D-2ADB-64DBF76EADC1}"/>
              </a:ext>
            </a:extLst>
          </p:cNvPr>
          <p:cNvCxnSpPr>
            <a:cxnSpLocks/>
            <a:stCxn id="63" idx="3"/>
            <a:endCxn id="100" idx="1"/>
          </p:cNvCxnSpPr>
          <p:nvPr/>
        </p:nvCxnSpPr>
        <p:spPr bwMode="auto">
          <a:xfrm flipV="1">
            <a:off x="1099111" y="4482583"/>
            <a:ext cx="558218" cy="23152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0" name="연결선: 구부러짐 160">
            <a:extLst>
              <a:ext uri="{FF2B5EF4-FFF2-40B4-BE49-F238E27FC236}">
                <a16:creationId xmlns:a16="http://schemas.microsoft.com/office/drawing/2014/main" id="{61F3CCFC-12DA-1B74-C186-90B9B8318F7B}"/>
              </a:ext>
            </a:extLst>
          </p:cNvPr>
          <p:cNvCxnSpPr>
            <a:cxnSpLocks/>
            <a:stCxn id="456" idx="3"/>
            <a:endCxn id="100" idx="1"/>
          </p:cNvCxnSpPr>
          <p:nvPr/>
        </p:nvCxnSpPr>
        <p:spPr bwMode="auto">
          <a:xfrm flipV="1">
            <a:off x="1099110" y="4482583"/>
            <a:ext cx="558219" cy="57857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4" name="연결선: 구부러짐 160">
            <a:extLst>
              <a:ext uri="{FF2B5EF4-FFF2-40B4-BE49-F238E27FC236}">
                <a16:creationId xmlns:a16="http://schemas.microsoft.com/office/drawing/2014/main" id="{4558F5B7-4A64-D564-B264-D7BDCB8F96BE}"/>
              </a:ext>
            </a:extLst>
          </p:cNvPr>
          <p:cNvCxnSpPr>
            <a:cxnSpLocks/>
            <a:stCxn id="477" idx="3"/>
            <a:endCxn id="100" idx="1"/>
          </p:cNvCxnSpPr>
          <p:nvPr/>
        </p:nvCxnSpPr>
        <p:spPr bwMode="auto">
          <a:xfrm flipV="1">
            <a:off x="1099110" y="4482583"/>
            <a:ext cx="558219" cy="931180"/>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507" name="사각형: 둥근 모서리 526">
            <a:extLst>
              <a:ext uri="{FF2B5EF4-FFF2-40B4-BE49-F238E27FC236}">
                <a16:creationId xmlns:a16="http://schemas.microsoft.com/office/drawing/2014/main" id="{CC5AFA77-6366-555D-B2E6-E70959F44CB6}"/>
              </a:ext>
            </a:extLst>
          </p:cNvPr>
          <p:cNvSpPr/>
          <p:nvPr/>
        </p:nvSpPr>
        <p:spPr>
          <a:xfrm>
            <a:off x="329938" y="1656829"/>
            <a:ext cx="11375969" cy="1109042"/>
          </a:xfrm>
          <a:prstGeom prst="roundRect">
            <a:avLst>
              <a:gd name="adj" fmla="val 5594"/>
            </a:avLst>
          </a:prstGeom>
          <a:solidFill>
            <a:schemeClr val="tx2">
              <a:lumMod val="20000"/>
              <a:lumOff val="80000"/>
              <a:alpha val="13000"/>
            </a:scheme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525" name="사각형: 둥근 모서리 526">
            <a:extLst>
              <a:ext uri="{FF2B5EF4-FFF2-40B4-BE49-F238E27FC236}">
                <a16:creationId xmlns:a16="http://schemas.microsoft.com/office/drawing/2014/main" id="{948C155C-3013-A0D5-96A0-73D775E2D1F8}"/>
              </a:ext>
            </a:extLst>
          </p:cNvPr>
          <p:cNvSpPr/>
          <p:nvPr/>
        </p:nvSpPr>
        <p:spPr>
          <a:xfrm>
            <a:off x="328420" y="6047823"/>
            <a:ext cx="3047285" cy="599902"/>
          </a:xfrm>
          <a:prstGeom prst="roundRect">
            <a:avLst>
              <a:gd name="adj" fmla="val 14973"/>
            </a:avLst>
          </a:prstGeom>
          <a:solidFill>
            <a:srgbClr val="00B0F0">
              <a:alpha val="4000"/>
            </a:srgb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4" name="사각형: 둥근 모서리 526">
            <a:extLst>
              <a:ext uri="{FF2B5EF4-FFF2-40B4-BE49-F238E27FC236}">
                <a16:creationId xmlns:a16="http://schemas.microsoft.com/office/drawing/2014/main" id="{0778F6EE-A4CA-9FF1-7C72-060F7FE4845B}"/>
              </a:ext>
            </a:extLst>
          </p:cNvPr>
          <p:cNvSpPr/>
          <p:nvPr/>
        </p:nvSpPr>
        <p:spPr>
          <a:xfrm>
            <a:off x="328420" y="2967879"/>
            <a:ext cx="3047285" cy="2851352"/>
          </a:xfrm>
          <a:prstGeom prst="roundRect">
            <a:avLst>
              <a:gd name="adj" fmla="val 3708"/>
            </a:avLst>
          </a:prstGeom>
          <a:solidFill>
            <a:srgbClr val="00B0F0">
              <a:alpha val="6000"/>
            </a:srgb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grpSp>
        <p:nvGrpSpPr>
          <p:cNvPr id="438" name="그룹 437">
            <a:extLst>
              <a:ext uri="{FF2B5EF4-FFF2-40B4-BE49-F238E27FC236}">
                <a16:creationId xmlns:a16="http://schemas.microsoft.com/office/drawing/2014/main" id="{CF622F4C-9E51-6C85-5ECE-30A972F17125}"/>
              </a:ext>
            </a:extLst>
          </p:cNvPr>
          <p:cNvGrpSpPr/>
          <p:nvPr/>
        </p:nvGrpSpPr>
        <p:grpSpPr>
          <a:xfrm>
            <a:off x="6072326" y="3508068"/>
            <a:ext cx="625329" cy="1563121"/>
            <a:chOff x="7110101" y="3556925"/>
            <a:chExt cx="625329" cy="1458420"/>
          </a:xfrm>
        </p:grpSpPr>
        <p:sp>
          <p:nvSpPr>
            <p:cNvPr id="12" name="Google Shape;1057;p234">
              <a:extLst>
                <a:ext uri="{FF2B5EF4-FFF2-40B4-BE49-F238E27FC236}">
                  <a16:creationId xmlns:a16="http://schemas.microsoft.com/office/drawing/2014/main" id="{32A08305-D904-D817-5668-99AD8AD0E560}"/>
                </a:ext>
              </a:extLst>
            </p:cNvPr>
            <p:cNvSpPr/>
            <p:nvPr/>
          </p:nvSpPr>
          <p:spPr>
            <a:xfrm>
              <a:off x="7110101" y="3556925"/>
              <a:ext cx="624500" cy="96006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74" name="Google Shape;1057;p234">
              <a:extLst>
                <a:ext uri="{FF2B5EF4-FFF2-40B4-BE49-F238E27FC236}">
                  <a16:creationId xmlns:a16="http://schemas.microsoft.com/office/drawing/2014/main" id="{98F3C2B1-D0B0-4BAB-9977-F446EEBD4E9D}"/>
                </a:ext>
              </a:extLst>
            </p:cNvPr>
            <p:cNvSpPr/>
            <p:nvPr/>
          </p:nvSpPr>
          <p:spPr>
            <a:xfrm>
              <a:off x="7111854" y="4848741"/>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75" name="Google Shape;1057;p234">
              <a:extLst>
                <a:ext uri="{FF2B5EF4-FFF2-40B4-BE49-F238E27FC236}">
                  <a16:creationId xmlns:a16="http://schemas.microsoft.com/office/drawing/2014/main" id="{7DF8BFA5-56A8-81AB-14E3-03B02D59584F}"/>
                </a:ext>
              </a:extLst>
            </p:cNvPr>
            <p:cNvSpPr/>
            <p:nvPr/>
          </p:nvSpPr>
          <p:spPr>
            <a:xfrm>
              <a:off x="7111854" y="4682136"/>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78" name="Google Shape;1057;p234">
              <a:extLst>
                <a:ext uri="{FF2B5EF4-FFF2-40B4-BE49-F238E27FC236}">
                  <a16:creationId xmlns:a16="http://schemas.microsoft.com/office/drawing/2014/main" id="{01E30BAC-44FC-972C-5E84-16F8C0983FA8}"/>
                </a:ext>
              </a:extLst>
            </p:cNvPr>
            <p:cNvSpPr/>
            <p:nvPr/>
          </p:nvSpPr>
          <p:spPr>
            <a:xfrm>
              <a:off x="7112683" y="4516992"/>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grpSp>
      <p:cxnSp>
        <p:nvCxnSpPr>
          <p:cNvPr id="488" name="직선 화살표 연결선 153">
            <a:extLst>
              <a:ext uri="{FF2B5EF4-FFF2-40B4-BE49-F238E27FC236}">
                <a16:creationId xmlns:a16="http://schemas.microsoft.com/office/drawing/2014/main" id="{700A065F-DD90-A964-8892-66C319E1BB13}"/>
              </a:ext>
            </a:extLst>
          </p:cNvPr>
          <p:cNvCxnSpPr>
            <a:cxnSpLocks/>
            <a:endCxn id="59" idx="1"/>
          </p:cNvCxnSpPr>
          <p:nvPr/>
        </p:nvCxnSpPr>
        <p:spPr bwMode="auto">
          <a:xfrm>
            <a:off x="1217386" y="6359813"/>
            <a:ext cx="650420"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493" name="Picture 22">
            <a:extLst>
              <a:ext uri="{FF2B5EF4-FFF2-40B4-BE49-F238E27FC236}">
                <a16:creationId xmlns:a16="http://schemas.microsoft.com/office/drawing/2014/main" id="{1183117A-C352-6F9F-E75D-43753DE4A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72" y="6155380"/>
            <a:ext cx="378264" cy="378264"/>
          </a:xfrm>
          <a:prstGeom prst="rect">
            <a:avLst/>
          </a:prstGeom>
        </p:spPr>
      </p:pic>
      <p:sp>
        <p:nvSpPr>
          <p:cNvPr id="496" name="TextBox 495">
            <a:extLst>
              <a:ext uri="{FF2B5EF4-FFF2-40B4-BE49-F238E27FC236}">
                <a16:creationId xmlns:a16="http://schemas.microsoft.com/office/drawing/2014/main" id="{9FB71700-FA2D-4BB1-54D6-AF8D4DDA27F8}"/>
              </a:ext>
            </a:extLst>
          </p:cNvPr>
          <p:cNvSpPr txBox="1"/>
          <p:nvPr/>
        </p:nvSpPr>
        <p:spPr>
          <a:xfrm>
            <a:off x="867103" y="6097802"/>
            <a:ext cx="252992" cy="92333"/>
          </a:xfrm>
          <a:prstGeom prst="rect">
            <a:avLst/>
          </a:prstGeom>
          <a:noFill/>
        </p:spPr>
        <p:txBody>
          <a:bodyPr wrap="square" lIns="0" tIns="0" rIns="0" bIns="0" rtlCol="0">
            <a:spAutoFit/>
          </a:bodyPr>
          <a:lstStyle/>
          <a:p>
            <a:pPr algn="ctr"/>
            <a:r>
              <a:rPr lang="ko-KR" altLang="en-US" sz="600" u="none" dirty="0"/>
              <a:t>관리자</a:t>
            </a:r>
          </a:p>
        </p:txBody>
      </p:sp>
    </p:spTree>
    <p:extLst>
      <p:ext uri="{BB962C8B-B14F-4D97-AF65-F5344CB8AC3E}">
        <p14:creationId xmlns:p14="http://schemas.microsoft.com/office/powerpoint/2010/main" val="1521511268"/>
      </p:ext>
    </p:extLst>
  </p:cSld>
  <p:clrMapOvr>
    <a:overrideClrMapping bg1="lt1" tx1="dk1" bg2="lt2" tx2="dk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사각형: 둥근 모서리 526">
            <a:extLst>
              <a:ext uri="{FF2B5EF4-FFF2-40B4-BE49-F238E27FC236}">
                <a16:creationId xmlns:a16="http://schemas.microsoft.com/office/drawing/2014/main" id="{CC5AFA77-6366-555D-B2E6-E70959F44CB6}"/>
              </a:ext>
            </a:extLst>
          </p:cNvPr>
          <p:cNvSpPr/>
          <p:nvPr/>
        </p:nvSpPr>
        <p:spPr>
          <a:xfrm>
            <a:off x="965909" y="1656828"/>
            <a:ext cx="9834470" cy="1615083"/>
          </a:xfrm>
          <a:prstGeom prst="roundRect">
            <a:avLst>
              <a:gd name="adj" fmla="val 5594"/>
            </a:avLst>
          </a:prstGeom>
          <a:solidFill>
            <a:schemeClr val="tx2">
              <a:lumMod val="20000"/>
              <a:lumOff val="80000"/>
              <a:alpha val="34000"/>
            </a:schemeClr>
          </a:solidFill>
          <a:ln w="3175" cap="flat">
            <a:no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449" name="구름 448">
            <a:extLst>
              <a:ext uri="{FF2B5EF4-FFF2-40B4-BE49-F238E27FC236}">
                <a16:creationId xmlns:a16="http://schemas.microsoft.com/office/drawing/2014/main" id="{2E412864-C775-6D4C-4B3B-BE379957F498}"/>
              </a:ext>
            </a:extLst>
          </p:cNvPr>
          <p:cNvSpPr/>
          <p:nvPr/>
        </p:nvSpPr>
        <p:spPr>
          <a:xfrm>
            <a:off x="8901460" y="3195422"/>
            <a:ext cx="1605435" cy="3572473"/>
          </a:xfrm>
          <a:prstGeom prst="cloud">
            <a:avLst/>
          </a:prstGeom>
          <a:solidFill>
            <a:schemeClr val="bg1"/>
          </a:solidFill>
          <a:ln w="317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239" name="사각형: 둥근 모서리 526">
            <a:extLst>
              <a:ext uri="{FF2B5EF4-FFF2-40B4-BE49-F238E27FC236}">
                <a16:creationId xmlns:a16="http://schemas.microsoft.com/office/drawing/2014/main" id="{6DB8BB36-BF7D-D918-88F2-5EF6D3081046}"/>
              </a:ext>
            </a:extLst>
          </p:cNvPr>
          <p:cNvSpPr/>
          <p:nvPr/>
        </p:nvSpPr>
        <p:spPr>
          <a:xfrm>
            <a:off x="9335488" y="3721506"/>
            <a:ext cx="1168166" cy="1343674"/>
          </a:xfrm>
          <a:prstGeom prst="roundRect">
            <a:avLst>
              <a:gd name="adj" fmla="val 5594"/>
            </a:avLst>
          </a:prstGeom>
          <a:solidFill>
            <a:schemeClr val="tx2">
              <a:lumMod val="20000"/>
              <a:lumOff val="80000"/>
              <a:alpha val="66000"/>
            </a:schemeClr>
          </a:solidFill>
          <a:ln w="9525" cap="flat">
            <a:no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defTabSz="914400" rtl="0" fontAlgn="auto" latinLnBrk="0" hangingPunct="0">
              <a:lnSpc>
                <a:spcPct val="100000"/>
              </a:lnSpc>
              <a:spcBef>
                <a:spcPts val="0"/>
              </a:spcBef>
              <a:spcAft>
                <a:spcPts val="0"/>
              </a:spcAft>
              <a:buClrTx/>
              <a:buSzTx/>
              <a:buFontTx/>
              <a:buNone/>
              <a:tabLst/>
            </a:pPr>
            <a:r>
              <a:rPr lang="en-US" altLang="ko-KR" sz="800" b="1" dirty="0">
                <a:latin typeface="맑은 고딕" panose="020B0503020000020004" pitchFamily="50" charset="-127"/>
                <a:ea typeface="맑은 고딕" panose="020B0503020000020004" pitchFamily="50" charset="-127"/>
              </a:rPr>
              <a:t>FDC</a:t>
            </a:r>
            <a:endParaRPr lang="ko-KR" altLang="en-US" sz="1050" b="1" dirty="0">
              <a:latin typeface="맑은 고딕" panose="020B0503020000020004" pitchFamily="50" charset="-127"/>
              <a:ea typeface="맑은 고딕" panose="020B0503020000020004" pitchFamily="50" charset="-127"/>
            </a:endParaRPr>
          </a:p>
        </p:txBody>
      </p:sp>
      <p:sp>
        <p:nvSpPr>
          <p:cNvPr id="8" name="원통형 166">
            <a:extLst>
              <a:ext uri="{FF2B5EF4-FFF2-40B4-BE49-F238E27FC236}">
                <a16:creationId xmlns:a16="http://schemas.microsoft.com/office/drawing/2014/main" id="{D5B15EB7-5ACF-CA4F-8989-559F3F680D17}"/>
              </a:ext>
            </a:extLst>
          </p:cNvPr>
          <p:cNvSpPr/>
          <p:nvPr/>
        </p:nvSpPr>
        <p:spPr bwMode="auto">
          <a:xfrm rot="5400000">
            <a:off x="8314357" y="5039025"/>
            <a:ext cx="660288" cy="868565"/>
          </a:xfrm>
          <a:prstGeom prst="can">
            <a:avLst>
              <a:gd name="adj" fmla="val 12134"/>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cxnSp>
        <p:nvCxnSpPr>
          <p:cNvPr id="158" name="연결선: 구부러짐 424">
            <a:extLst>
              <a:ext uri="{FF2B5EF4-FFF2-40B4-BE49-F238E27FC236}">
                <a16:creationId xmlns:a16="http://schemas.microsoft.com/office/drawing/2014/main" id="{8C631678-808D-4A1A-4A97-B59C5C128F5D}"/>
              </a:ext>
            </a:extLst>
          </p:cNvPr>
          <p:cNvCxnSpPr>
            <a:cxnSpLocks/>
            <a:stCxn id="227" idx="3"/>
            <a:endCxn id="25" idx="1"/>
          </p:cNvCxnSpPr>
          <p:nvPr/>
        </p:nvCxnSpPr>
        <p:spPr bwMode="auto">
          <a:xfrm>
            <a:off x="7065859" y="4220207"/>
            <a:ext cx="1286641" cy="1442025"/>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88" name="Google Shape;1057;p234">
            <a:extLst>
              <a:ext uri="{FF2B5EF4-FFF2-40B4-BE49-F238E27FC236}">
                <a16:creationId xmlns:a16="http://schemas.microsoft.com/office/drawing/2014/main" id="{F1FEF507-A187-8249-1A81-60663B337183}"/>
              </a:ext>
            </a:extLst>
          </p:cNvPr>
          <p:cNvSpPr/>
          <p:nvPr/>
        </p:nvSpPr>
        <p:spPr>
          <a:xfrm>
            <a:off x="3706353" y="3925832"/>
            <a:ext cx="636963" cy="1087906"/>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b="1" dirty="0">
                <a:solidFill>
                  <a:schemeClr val="dk1"/>
                </a:solidFill>
                <a:latin typeface="Arial"/>
                <a:ea typeface="Arial"/>
                <a:cs typeface="Arial"/>
                <a:sym typeface="Arial"/>
              </a:rPr>
              <a:t>ECM</a:t>
            </a:r>
          </a:p>
          <a:p>
            <a:pPr>
              <a:buClr>
                <a:srgbClr val="000000"/>
              </a:buClr>
              <a:buSzPts val="1600"/>
            </a:pPr>
            <a:endParaRPr sz="800" b="1" dirty="0">
              <a:solidFill>
                <a:schemeClr val="dk1"/>
              </a:solidFill>
              <a:latin typeface="Arial"/>
              <a:ea typeface="Arial"/>
              <a:cs typeface="Arial"/>
              <a:sym typeface="Arial"/>
            </a:endParaRPr>
          </a:p>
        </p:txBody>
      </p:sp>
      <p:sp>
        <p:nvSpPr>
          <p:cNvPr id="3" name="Google Shape;1057;p234">
            <a:extLst>
              <a:ext uri="{FF2B5EF4-FFF2-40B4-BE49-F238E27FC236}">
                <a16:creationId xmlns:a16="http://schemas.microsoft.com/office/drawing/2014/main" id="{10221E1F-4097-A02E-7CA6-FCA15A98FAEF}"/>
              </a:ext>
            </a:extLst>
          </p:cNvPr>
          <p:cNvSpPr/>
          <p:nvPr/>
        </p:nvSpPr>
        <p:spPr>
          <a:xfrm>
            <a:off x="2670627" y="4419584"/>
            <a:ext cx="636963" cy="1267098"/>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FAB#1</a:t>
            </a:r>
          </a:p>
          <a:p>
            <a:pPr>
              <a:buClr>
                <a:srgbClr val="000000"/>
              </a:buClr>
              <a:buSzPts val="1600"/>
            </a:pPr>
            <a:r>
              <a:rPr lang="en-US" sz="800" dirty="0">
                <a:solidFill>
                  <a:schemeClr val="dk1"/>
                </a:solidFill>
                <a:latin typeface="Arial"/>
                <a:ea typeface="Arial"/>
                <a:cs typeface="Arial"/>
                <a:sym typeface="Arial"/>
              </a:rPr>
              <a:t>EAP-03</a:t>
            </a:r>
            <a:endParaRPr sz="800" dirty="0">
              <a:solidFill>
                <a:schemeClr val="dk1"/>
              </a:solidFill>
              <a:latin typeface="Arial"/>
              <a:ea typeface="Arial"/>
              <a:cs typeface="Arial"/>
              <a:sym typeface="Arial"/>
            </a:endParaRPr>
          </a:p>
        </p:txBody>
      </p:sp>
      <p:sp>
        <p:nvSpPr>
          <p:cNvPr id="2" name="Google Shape;1057;p234">
            <a:extLst>
              <a:ext uri="{FF2B5EF4-FFF2-40B4-BE49-F238E27FC236}">
                <a16:creationId xmlns:a16="http://schemas.microsoft.com/office/drawing/2014/main" id="{678C4119-8EDF-04B4-0579-405489FE1AC5}"/>
              </a:ext>
            </a:extLst>
          </p:cNvPr>
          <p:cNvSpPr/>
          <p:nvPr/>
        </p:nvSpPr>
        <p:spPr>
          <a:xfrm>
            <a:off x="2577835" y="4323688"/>
            <a:ext cx="636963" cy="1267098"/>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dirty="0">
                <a:solidFill>
                  <a:schemeClr val="dk1"/>
                </a:solidFill>
                <a:latin typeface="Arial"/>
                <a:ea typeface="Arial"/>
                <a:cs typeface="Arial"/>
                <a:sym typeface="Arial"/>
              </a:rPr>
              <a:t>FAB#1</a:t>
            </a:r>
          </a:p>
          <a:p>
            <a:pPr>
              <a:buClr>
                <a:srgbClr val="000000"/>
              </a:buClr>
              <a:buSzPts val="1600"/>
            </a:pPr>
            <a:r>
              <a:rPr lang="en-US" sz="800" dirty="0">
                <a:solidFill>
                  <a:schemeClr val="dk1"/>
                </a:solidFill>
                <a:latin typeface="Arial"/>
                <a:ea typeface="Arial"/>
                <a:cs typeface="Arial"/>
                <a:sym typeface="Arial"/>
              </a:rPr>
              <a:t>EAP-02</a:t>
            </a:r>
            <a:endParaRPr sz="800" dirty="0">
              <a:solidFill>
                <a:schemeClr val="dk1"/>
              </a:solidFill>
              <a:latin typeface="Arial"/>
              <a:ea typeface="Arial"/>
              <a:cs typeface="Arial"/>
              <a:sym typeface="Arial"/>
            </a:endParaRPr>
          </a:p>
        </p:txBody>
      </p:sp>
      <p:sp>
        <p:nvSpPr>
          <p:cNvPr id="527" name="사각형: 둥근 모서리 526">
            <a:extLst>
              <a:ext uri="{FF2B5EF4-FFF2-40B4-BE49-F238E27FC236}">
                <a16:creationId xmlns:a16="http://schemas.microsoft.com/office/drawing/2014/main" id="{50CC74FC-64E2-1CC6-CE59-9C622632CA20}"/>
              </a:ext>
            </a:extLst>
          </p:cNvPr>
          <p:cNvSpPr/>
          <p:nvPr/>
        </p:nvSpPr>
        <p:spPr>
          <a:xfrm>
            <a:off x="4514371" y="1871458"/>
            <a:ext cx="1401481" cy="4139292"/>
          </a:xfrm>
          <a:prstGeom prst="roundRect">
            <a:avLst>
              <a:gd name="adj" fmla="val 5594"/>
            </a:avLst>
          </a:prstGeom>
          <a:solidFill>
            <a:schemeClr val="tx2">
              <a:lumMod val="20000"/>
              <a:lumOff val="80000"/>
              <a:alpha val="4000"/>
            </a:schemeClr>
          </a:solidFill>
          <a:ln w="9525" cap="flat">
            <a:solidFill>
              <a:schemeClr val="tx1"/>
            </a:solid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7" name="Google Shape;1057;p234">
            <a:extLst>
              <a:ext uri="{FF2B5EF4-FFF2-40B4-BE49-F238E27FC236}">
                <a16:creationId xmlns:a16="http://schemas.microsoft.com/office/drawing/2014/main" id="{FBB02095-4EED-A0E0-0B0F-0F3E3771CCC3}"/>
              </a:ext>
            </a:extLst>
          </p:cNvPr>
          <p:cNvSpPr/>
          <p:nvPr/>
        </p:nvSpPr>
        <p:spPr>
          <a:xfrm>
            <a:off x="6336536" y="3657715"/>
            <a:ext cx="1529849" cy="220350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b="1" dirty="0">
                <a:solidFill>
                  <a:schemeClr val="dk1"/>
                </a:solidFill>
                <a:latin typeface="Arial"/>
                <a:ea typeface="Arial"/>
                <a:cs typeface="Arial"/>
                <a:sym typeface="Arial"/>
              </a:rPr>
              <a:t>SWN-DCM </a:t>
            </a:r>
            <a:endParaRPr lang="en-US" sz="1000" b="1" dirty="0">
              <a:solidFill>
                <a:schemeClr val="dk1"/>
              </a:solidFill>
              <a:latin typeface="Arial"/>
              <a:ea typeface="Arial"/>
              <a:cs typeface="Arial"/>
              <a:sym typeface="Arial"/>
            </a:endParaRPr>
          </a:p>
          <a:p>
            <a:pPr>
              <a:buClr>
                <a:srgbClr val="000000"/>
              </a:buClr>
              <a:buSzPts val="1600"/>
            </a:pPr>
            <a:r>
              <a:rPr lang="en-US" sz="600" dirty="0">
                <a:solidFill>
                  <a:schemeClr val="dk1"/>
                </a:solidFill>
                <a:latin typeface="Arial"/>
                <a:ea typeface="Arial"/>
                <a:cs typeface="Arial"/>
                <a:sym typeface="Arial"/>
              </a:rPr>
              <a:t>(Data Collect Manager)</a:t>
            </a:r>
            <a:endParaRPr sz="600" dirty="0">
              <a:solidFill>
                <a:schemeClr val="dk1"/>
              </a:solidFill>
              <a:latin typeface="Arial"/>
              <a:ea typeface="Arial"/>
              <a:cs typeface="Arial"/>
              <a:sym typeface="Arial"/>
            </a:endParaRPr>
          </a:p>
        </p:txBody>
      </p:sp>
      <p:sp>
        <p:nvSpPr>
          <p:cNvPr id="33" name="원통형 32">
            <a:extLst>
              <a:ext uri="{FF2B5EF4-FFF2-40B4-BE49-F238E27FC236}">
                <a16:creationId xmlns:a16="http://schemas.microsoft.com/office/drawing/2014/main" id="{D343C944-A74E-6194-9CE7-975E4992DDC8}"/>
              </a:ext>
            </a:extLst>
          </p:cNvPr>
          <p:cNvSpPr/>
          <p:nvPr/>
        </p:nvSpPr>
        <p:spPr bwMode="auto">
          <a:xfrm rot="5400000">
            <a:off x="4695765" y="4890100"/>
            <a:ext cx="1115383" cy="792152"/>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00" name="Google Shape;1057;p234">
            <a:extLst>
              <a:ext uri="{FF2B5EF4-FFF2-40B4-BE49-F238E27FC236}">
                <a16:creationId xmlns:a16="http://schemas.microsoft.com/office/drawing/2014/main" id="{936D5D48-08AF-55D4-EAA4-6E0ECC4CCB3F}"/>
              </a:ext>
            </a:extLst>
          </p:cNvPr>
          <p:cNvSpPr/>
          <p:nvPr/>
        </p:nvSpPr>
        <p:spPr>
          <a:xfrm>
            <a:off x="2460150" y="4215804"/>
            <a:ext cx="636963" cy="1267098"/>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endParaRPr lang="en-US" sz="800" dirty="0">
              <a:solidFill>
                <a:schemeClr val="dk1"/>
              </a:solidFill>
              <a:latin typeface="Arial"/>
              <a:ea typeface="Arial"/>
              <a:cs typeface="Arial"/>
              <a:sym typeface="Arial"/>
            </a:endParaRPr>
          </a:p>
          <a:p>
            <a:pPr>
              <a:buClr>
                <a:srgbClr val="000000"/>
              </a:buClr>
              <a:buSzPts val="1600"/>
            </a:pPr>
            <a:r>
              <a:rPr lang="en-US" sz="800" dirty="0">
                <a:solidFill>
                  <a:schemeClr val="dk1"/>
                </a:solidFill>
                <a:latin typeface="Arial"/>
                <a:ea typeface="Arial"/>
                <a:cs typeface="Arial"/>
                <a:sym typeface="Arial"/>
              </a:rPr>
              <a:t>FAB#1</a:t>
            </a:r>
          </a:p>
          <a:p>
            <a:pPr>
              <a:buClr>
                <a:srgbClr val="000000"/>
              </a:buClr>
              <a:buSzPts val="1600"/>
            </a:pPr>
            <a:r>
              <a:rPr lang="en-US" sz="800" dirty="0">
                <a:solidFill>
                  <a:schemeClr val="dk1"/>
                </a:solidFill>
                <a:latin typeface="Arial"/>
                <a:ea typeface="Arial"/>
                <a:cs typeface="Arial"/>
                <a:sym typeface="Arial"/>
              </a:rPr>
              <a:t>EAP-01</a:t>
            </a:r>
            <a:endParaRPr sz="800" dirty="0">
              <a:solidFill>
                <a:schemeClr val="dk1"/>
              </a:solidFill>
              <a:latin typeface="Arial"/>
              <a:ea typeface="Arial"/>
              <a:cs typeface="Arial"/>
              <a:sym typeface="Arial"/>
            </a:endParaRPr>
          </a:p>
        </p:txBody>
      </p:sp>
      <p:grpSp>
        <p:nvGrpSpPr>
          <p:cNvPr id="175" name="그룹 174">
            <a:extLst>
              <a:ext uri="{FF2B5EF4-FFF2-40B4-BE49-F238E27FC236}">
                <a16:creationId xmlns:a16="http://schemas.microsoft.com/office/drawing/2014/main" id="{04B28185-4A44-9980-3D43-AD6C8611A2AC}"/>
              </a:ext>
            </a:extLst>
          </p:cNvPr>
          <p:cNvGrpSpPr/>
          <p:nvPr/>
        </p:nvGrpSpPr>
        <p:grpSpPr>
          <a:xfrm>
            <a:off x="4960301" y="4974143"/>
            <a:ext cx="452222" cy="145224"/>
            <a:chOff x="5096393" y="3242128"/>
            <a:chExt cx="588018" cy="154522"/>
          </a:xfrm>
        </p:grpSpPr>
        <p:sp>
          <p:nvSpPr>
            <p:cNvPr id="176" name="원통형 175">
              <a:extLst>
                <a:ext uri="{FF2B5EF4-FFF2-40B4-BE49-F238E27FC236}">
                  <a16:creationId xmlns:a16="http://schemas.microsoft.com/office/drawing/2014/main" id="{ABE5F207-2B4B-E5E6-57E7-28CE34AB4A9B}"/>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177" name="TextBox 176">
              <a:extLst>
                <a:ext uri="{FF2B5EF4-FFF2-40B4-BE49-F238E27FC236}">
                  <a16:creationId xmlns:a16="http://schemas.microsoft.com/office/drawing/2014/main" id="{C650DD8F-9CAC-C232-C761-4FDFAAEB2138}"/>
                </a:ext>
              </a:extLst>
            </p:cNvPr>
            <p:cNvSpPr txBox="1"/>
            <p:nvPr/>
          </p:nvSpPr>
          <p:spPr>
            <a:xfrm>
              <a:off x="5096393" y="3257834"/>
              <a:ext cx="588018" cy="114619"/>
            </a:xfrm>
            <a:prstGeom prst="rect">
              <a:avLst/>
            </a:prstGeom>
            <a:noFill/>
          </p:spPr>
          <p:txBody>
            <a:bodyPr wrap="square" lIns="0" tIns="0" rIns="0" bIns="0" rtlCol="0">
              <a:spAutoFit/>
            </a:bodyPr>
            <a:lstStyle/>
            <a:p>
              <a:pPr algn="ctr"/>
              <a:r>
                <a:rPr lang="en-US" altLang="ko-KR" sz="700" dirty="0"/>
                <a:t>Q.EQ{.#1</a:t>
              </a:r>
              <a:endParaRPr lang="ko-KR" altLang="en-US" sz="700" dirty="0"/>
            </a:p>
          </p:txBody>
        </p:sp>
      </p:grpSp>
      <p:grpSp>
        <p:nvGrpSpPr>
          <p:cNvPr id="178" name="그룹 177">
            <a:extLst>
              <a:ext uri="{FF2B5EF4-FFF2-40B4-BE49-F238E27FC236}">
                <a16:creationId xmlns:a16="http://schemas.microsoft.com/office/drawing/2014/main" id="{197E149B-F3A1-F81C-49BA-E23B348DC586}"/>
              </a:ext>
            </a:extLst>
          </p:cNvPr>
          <p:cNvGrpSpPr/>
          <p:nvPr/>
        </p:nvGrpSpPr>
        <p:grpSpPr>
          <a:xfrm>
            <a:off x="4960300" y="5176407"/>
            <a:ext cx="452222" cy="145224"/>
            <a:chOff x="5096393" y="3242128"/>
            <a:chExt cx="588018" cy="154522"/>
          </a:xfrm>
        </p:grpSpPr>
        <p:sp>
          <p:nvSpPr>
            <p:cNvPr id="179" name="원통형 178">
              <a:extLst>
                <a:ext uri="{FF2B5EF4-FFF2-40B4-BE49-F238E27FC236}">
                  <a16:creationId xmlns:a16="http://schemas.microsoft.com/office/drawing/2014/main" id="{9991408E-0C76-F6BF-0843-2CB5EBBF9A69}"/>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180" name="TextBox 179">
              <a:extLst>
                <a:ext uri="{FF2B5EF4-FFF2-40B4-BE49-F238E27FC236}">
                  <a16:creationId xmlns:a16="http://schemas.microsoft.com/office/drawing/2014/main" id="{5A622E5B-4E95-2FB2-F77B-A1E0CD08133C}"/>
                </a:ext>
              </a:extLst>
            </p:cNvPr>
            <p:cNvSpPr txBox="1"/>
            <p:nvPr/>
          </p:nvSpPr>
          <p:spPr>
            <a:xfrm>
              <a:off x="5096393" y="3257834"/>
              <a:ext cx="588018" cy="114619"/>
            </a:xfrm>
            <a:prstGeom prst="rect">
              <a:avLst/>
            </a:prstGeom>
            <a:noFill/>
          </p:spPr>
          <p:txBody>
            <a:bodyPr wrap="square" lIns="0" tIns="0" rIns="0" bIns="0" rtlCol="0">
              <a:spAutoFit/>
            </a:bodyPr>
            <a:lstStyle/>
            <a:p>
              <a:pPr algn="ctr"/>
              <a:r>
                <a:rPr lang="en-US" altLang="ko-KR" sz="700" dirty="0"/>
                <a:t>Q.EQP. #2</a:t>
              </a:r>
              <a:endParaRPr lang="ko-KR" altLang="en-US" sz="700" dirty="0"/>
            </a:p>
          </p:txBody>
        </p:sp>
      </p:grpSp>
      <p:grpSp>
        <p:nvGrpSpPr>
          <p:cNvPr id="181" name="그룹 180">
            <a:extLst>
              <a:ext uri="{FF2B5EF4-FFF2-40B4-BE49-F238E27FC236}">
                <a16:creationId xmlns:a16="http://schemas.microsoft.com/office/drawing/2014/main" id="{57EEF097-A0B4-11A9-E7EF-C2152743F88D}"/>
              </a:ext>
            </a:extLst>
          </p:cNvPr>
          <p:cNvGrpSpPr/>
          <p:nvPr/>
        </p:nvGrpSpPr>
        <p:grpSpPr>
          <a:xfrm>
            <a:off x="4965147" y="5387801"/>
            <a:ext cx="452222" cy="145224"/>
            <a:chOff x="5096393" y="3242128"/>
            <a:chExt cx="588018" cy="154522"/>
          </a:xfrm>
        </p:grpSpPr>
        <p:sp>
          <p:nvSpPr>
            <p:cNvPr id="182" name="원통형 181">
              <a:extLst>
                <a:ext uri="{FF2B5EF4-FFF2-40B4-BE49-F238E27FC236}">
                  <a16:creationId xmlns:a16="http://schemas.microsoft.com/office/drawing/2014/main" id="{7FBBEFEF-A80E-DE70-3D9D-1DF3F1010808}"/>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183" name="TextBox 182">
              <a:extLst>
                <a:ext uri="{FF2B5EF4-FFF2-40B4-BE49-F238E27FC236}">
                  <a16:creationId xmlns:a16="http://schemas.microsoft.com/office/drawing/2014/main" id="{5FC7081F-DD62-7427-E230-F5C361DBF4A7}"/>
                </a:ext>
              </a:extLst>
            </p:cNvPr>
            <p:cNvSpPr txBox="1"/>
            <p:nvPr/>
          </p:nvSpPr>
          <p:spPr>
            <a:xfrm>
              <a:off x="5096393" y="3257834"/>
              <a:ext cx="588018" cy="114619"/>
            </a:xfrm>
            <a:prstGeom prst="rect">
              <a:avLst/>
            </a:prstGeom>
            <a:noFill/>
          </p:spPr>
          <p:txBody>
            <a:bodyPr wrap="square" lIns="0" tIns="0" rIns="0" bIns="0" rtlCol="0">
              <a:spAutoFit/>
            </a:bodyPr>
            <a:lstStyle/>
            <a:p>
              <a:pPr algn="ctr"/>
              <a:r>
                <a:rPr lang="en-US" altLang="ko-KR" sz="700" dirty="0"/>
                <a:t>Q.EQP.#3</a:t>
              </a:r>
              <a:endParaRPr lang="ko-KR" altLang="en-US" sz="700" dirty="0"/>
            </a:p>
          </p:txBody>
        </p:sp>
      </p:grpSp>
      <p:grpSp>
        <p:nvGrpSpPr>
          <p:cNvPr id="200" name="그룹 199">
            <a:extLst>
              <a:ext uri="{FF2B5EF4-FFF2-40B4-BE49-F238E27FC236}">
                <a16:creationId xmlns:a16="http://schemas.microsoft.com/office/drawing/2014/main" id="{CA75FB52-2AFD-C16F-E69F-54118785AA4C}"/>
              </a:ext>
            </a:extLst>
          </p:cNvPr>
          <p:cNvGrpSpPr/>
          <p:nvPr/>
        </p:nvGrpSpPr>
        <p:grpSpPr>
          <a:xfrm>
            <a:off x="4963873" y="5635602"/>
            <a:ext cx="452222" cy="145224"/>
            <a:chOff x="5096393" y="3242128"/>
            <a:chExt cx="588018" cy="154522"/>
          </a:xfrm>
        </p:grpSpPr>
        <p:sp>
          <p:nvSpPr>
            <p:cNvPr id="201" name="원통형 200">
              <a:extLst>
                <a:ext uri="{FF2B5EF4-FFF2-40B4-BE49-F238E27FC236}">
                  <a16:creationId xmlns:a16="http://schemas.microsoft.com/office/drawing/2014/main" id="{FB013052-3204-8234-F313-F0050896D030}"/>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202" name="TextBox 201">
              <a:extLst>
                <a:ext uri="{FF2B5EF4-FFF2-40B4-BE49-F238E27FC236}">
                  <a16:creationId xmlns:a16="http://schemas.microsoft.com/office/drawing/2014/main" id="{7D2D5B15-81B2-12E7-D272-029161CBDB75}"/>
                </a:ext>
              </a:extLst>
            </p:cNvPr>
            <p:cNvSpPr txBox="1"/>
            <p:nvPr/>
          </p:nvSpPr>
          <p:spPr>
            <a:xfrm>
              <a:off x="5096393" y="3257834"/>
              <a:ext cx="588018" cy="114619"/>
            </a:xfrm>
            <a:prstGeom prst="rect">
              <a:avLst/>
            </a:prstGeom>
            <a:noFill/>
          </p:spPr>
          <p:txBody>
            <a:bodyPr wrap="square" lIns="0" tIns="0" rIns="0" bIns="0" rtlCol="0">
              <a:spAutoFit/>
            </a:bodyPr>
            <a:lstStyle/>
            <a:p>
              <a:pPr algn="ctr"/>
              <a:r>
                <a:rPr lang="en-US" altLang="ko-KR" sz="700" dirty="0" err="1"/>
                <a:t>Q.EQP.#n</a:t>
              </a:r>
              <a:endParaRPr lang="ko-KR" altLang="en-US" sz="700" dirty="0"/>
            </a:p>
          </p:txBody>
        </p:sp>
      </p:grpSp>
      <p:sp>
        <p:nvSpPr>
          <p:cNvPr id="227" name="Google Shape;1057;p234">
            <a:extLst>
              <a:ext uri="{FF2B5EF4-FFF2-40B4-BE49-F238E27FC236}">
                <a16:creationId xmlns:a16="http://schemas.microsoft.com/office/drawing/2014/main" id="{2E9B515D-9F11-8CD9-1587-9DC424BBF846}"/>
              </a:ext>
            </a:extLst>
          </p:cNvPr>
          <p:cNvSpPr/>
          <p:nvPr/>
        </p:nvSpPr>
        <p:spPr>
          <a:xfrm>
            <a:off x="6485188" y="4112759"/>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sp>
        <p:nvSpPr>
          <p:cNvPr id="231" name="Google Shape;1057;p234">
            <a:extLst>
              <a:ext uri="{FF2B5EF4-FFF2-40B4-BE49-F238E27FC236}">
                <a16:creationId xmlns:a16="http://schemas.microsoft.com/office/drawing/2014/main" id="{FFD215B9-206B-1555-5D64-82D3E4B7642B}"/>
              </a:ext>
            </a:extLst>
          </p:cNvPr>
          <p:cNvSpPr/>
          <p:nvPr/>
        </p:nvSpPr>
        <p:spPr>
          <a:xfrm>
            <a:off x="6485188" y="4387681"/>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TCE-eqp#2</a:t>
            </a:r>
            <a:endParaRPr sz="600" dirty="0">
              <a:solidFill>
                <a:schemeClr val="dk1"/>
              </a:solidFill>
              <a:latin typeface="Arial"/>
              <a:ea typeface="Arial"/>
              <a:cs typeface="Arial"/>
              <a:sym typeface="Arial"/>
            </a:endParaRPr>
          </a:p>
        </p:txBody>
      </p:sp>
      <p:sp>
        <p:nvSpPr>
          <p:cNvPr id="232" name="Google Shape;1057;p234">
            <a:extLst>
              <a:ext uri="{FF2B5EF4-FFF2-40B4-BE49-F238E27FC236}">
                <a16:creationId xmlns:a16="http://schemas.microsoft.com/office/drawing/2014/main" id="{5A5EA4ED-1649-7C3E-D0E2-473AB2F6CDFA}"/>
              </a:ext>
            </a:extLst>
          </p:cNvPr>
          <p:cNvSpPr/>
          <p:nvPr/>
        </p:nvSpPr>
        <p:spPr>
          <a:xfrm>
            <a:off x="6485187" y="465684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TCE-eqp#3</a:t>
            </a:r>
            <a:endParaRPr sz="600" dirty="0">
              <a:solidFill>
                <a:schemeClr val="dk1"/>
              </a:solidFill>
              <a:latin typeface="Arial"/>
              <a:ea typeface="Arial"/>
              <a:cs typeface="Arial"/>
              <a:sym typeface="Arial"/>
            </a:endParaRPr>
          </a:p>
        </p:txBody>
      </p:sp>
      <p:sp>
        <p:nvSpPr>
          <p:cNvPr id="233" name="Google Shape;1057;p234">
            <a:extLst>
              <a:ext uri="{FF2B5EF4-FFF2-40B4-BE49-F238E27FC236}">
                <a16:creationId xmlns:a16="http://schemas.microsoft.com/office/drawing/2014/main" id="{0899A582-57DF-540D-4F12-5ACBCDCDECA9}"/>
              </a:ext>
            </a:extLst>
          </p:cNvPr>
          <p:cNvSpPr/>
          <p:nvPr/>
        </p:nvSpPr>
        <p:spPr>
          <a:xfrm>
            <a:off x="6485187" y="4925999"/>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err="1">
                <a:solidFill>
                  <a:schemeClr val="dk1"/>
                </a:solidFill>
                <a:latin typeface="Arial"/>
                <a:ea typeface="Arial"/>
                <a:cs typeface="Arial"/>
                <a:sym typeface="Arial"/>
              </a:rPr>
              <a:t>TCE-eqp#n</a:t>
            </a:r>
            <a:endParaRPr sz="600" dirty="0">
              <a:solidFill>
                <a:schemeClr val="dk1"/>
              </a:solidFill>
              <a:latin typeface="Arial"/>
              <a:ea typeface="Arial"/>
              <a:cs typeface="Arial"/>
              <a:sym typeface="Arial"/>
            </a:endParaRPr>
          </a:p>
        </p:txBody>
      </p:sp>
      <p:cxnSp>
        <p:nvCxnSpPr>
          <p:cNvPr id="278" name="연결선: 구부러짐 277">
            <a:extLst>
              <a:ext uri="{FF2B5EF4-FFF2-40B4-BE49-F238E27FC236}">
                <a16:creationId xmlns:a16="http://schemas.microsoft.com/office/drawing/2014/main" id="{A0129CE4-A687-D777-87C4-34781D589027}"/>
              </a:ext>
            </a:extLst>
          </p:cNvPr>
          <p:cNvCxnSpPr>
            <a:cxnSpLocks/>
            <a:stCxn id="177" idx="3"/>
            <a:endCxn id="227" idx="1"/>
          </p:cNvCxnSpPr>
          <p:nvPr/>
        </p:nvCxnSpPr>
        <p:spPr bwMode="auto">
          <a:xfrm flipV="1">
            <a:off x="5412523" y="4220207"/>
            <a:ext cx="1072665" cy="82255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2" name="연결선: 구부러짐 281">
            <a:extLst>
              <a:ext uri="{FF2B5EF4-FFF2-40B4-BE49-F238E27FC236}">
                <a16:creationId xmlns:a16="http://schemas.microsoft.com/office/drawing/2014/main" id="{2FD22CFD-05D6-B2C7-115D-A713FECC9F0D}"/>
              </a:ext>
            </a:extLst>
          </p:cNvPr>
          <p:cNvCxnSpPr>
            <a:cxnSpLocks/>
            <a:stCxn id="180" idx="3"/>
            <a:endCxn id="231" idx="1"/>
          </p:cNvCxnSpPr>
          <p:nvPr/>
        </p:nvCxnSpPr>
        <p:spPr bwMode="auto">
          <a:xfrm flipV="1">
            <a:off x="5412522" y="4495129"/>
            <a:ext cx="1072666" cy="74990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5" name="연결선: 구부러짐 284">
            <a:extLst>
              <a:ext uri="{FF2B5EF4-FFF2-40B4-BE49-F238E27FC236}">
                <a16:creationId xmlns:a16="http://schemas.microsoft.com/office/drawing/2014/main" id="{C05F2EB1-2055-EDF2-924E-AE8C355552B7}"/>
              </a:ext>
            </a:extLst>
          </p:cNvPr>
          <p:cNvCxnSpPr>
            <a:cxnSpLocks/>
            <a:stCxn id="183" idx="3"/>
            <a:endCxn id="232" idx="1"/>
          </p:cNvCxnSpPr>
          <p:nvPr/>
        </p:nvCxnSpPr>
        <p:spPr bwMode="auto">
          <a:xfrm flipV="1">
            <a:off x="5417369" y="4764288"/>
            <a:ext cx="1067818" cy="69213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8" name="연결선: 구부러짐 287">
            <a:extLst>
              <a:ext uri="{FF2B5EF4-FFF2-40B4-BE49-F238E27FC236}">
                <a16:creationId xmlns:a16="http://schemas.microsoft.com/office/drawing/2014/main" id="{F72FFEDA-B90E-1702-5152-277E556ECCCA}"/>
              </a:ext>
            </a:extLst>
          </p:cNvPr>
          <p:cNvCxnSpPr>
            <a:cxnSpLocks/>
            <a:stCxn id="201" idx="1"/>
            <a:endCxn id="233" idx="1"/>
          </p:cNvCxnSpPr>
          <p:nvPr/>
        </p:nvCxnSpPr>
        <p:spPr bwMode="auto">
          <a:xfrm flipV="1">
            <a:off x="5416094" y="5033447"/>
            <a:ext cx="1069093" cy="674767"/>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314" name="TextBox 313">
            <a:extLst>
              <a:ext uri="{FF2B5EF4-FFF2-40B4-BE49-F238E27FC236}">
                <a16:creationId xmlns:a16="http://schemas.microsoft.com/office/drawing/2014/main" id="{220F2E6A-13AD-C9D7-0E83-A6F8DBD01E97}"/>
              </a:ext>
            </a:extLst>
          </p:cNvPr>
          <p:cNvSpPr txBox="1"/>
          <p:nvPr/>
        </p:nvSpPr>
        <p:spPr>
          <a:xfrm>
            <a:off x="5055660" y="5470438"/>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cxnSp>
        <p:nvCxnSpPr>
          <p:cNvPr id="337" name="연결선: 구부러짐 336">
            <a:extLst>
              <a:ext uri="{FF2B5EF4-FFF2-40B4-BE49-F238E27FC236}">
                <a16:creationId xmlns:a16="http://schemas.microsoft.com/office/drawing/2014/main" id="{1B3659A7-E606-1780-5B9A-A72E520763E1}"/>
              </a:ext>
            </a:extLst>
          </p:cNvPr>
          <p:cNvCxnSpPr>
            <a:cxnSpLocks/>
            <a:endCxn id="183" idx="1"/>
          </p:cNvCxnSpPr>
          <p:nvPr/>
        </p:nvCxnSpPr>
        <p:spPr bwMode="auto">
          <a:xfrm>
            <a:off x="4592986" y="4681942"/>
            <a:ext cx="372161" cy="77448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0" name="연결선: 구부러짐 339">
            <a:extLst>
              <a:ext uri="{FF2B5EF4-FFF2-40B4-BE49-F238E27FC236}">
                <a16:creationId xmlns:a16="http://schemas.microsoft.com/office/drawing/2014/main" id="{3EB51AAD-7847-73C5-4FA2-00F72403693F}"/>
              </a:ext>
            </a:extLst>
          </p:cNvPr>
          <p:cNvCxnSpPr>
            <a:cxnSpLocks/>
            <a:endCxn id="202" idx="1"/>
          </p:cNvCxnSpPr>
          <p:nvPr/>
        </p:nvCxnSpPr>
        <p:spPr bwMode="auto">
          <a:xfrm>
            <a:off x="4592986" y="4681942"/>
            <a:ext cx="370887" cy="1022282"/>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371" name="그룹 370">
            <a:extLst>
              <a:ext uri="{FF2B5EF4-FFF2-40B4-BE49-F238E27FC236}">
                <a16:creationId xmlns:a16="http://schemas.microsoft.com/office/drawing/2014/main" id="{A6734F31-81FA-F4EA-4C53-B8A191B4F33C}"/>
              </a:ext>
            </a:extLst>
          </p:cNvPr>
          <p:cNvGrpSpPr/>
          <p:nvPr/>
        </p:nvGrpSpPr>
        <p:grpSpPr>
          <a:xfrm>
            <a:off x="8205952" y="3396708"/>
            <a:ext cx="868565" cy="706902"/>
            <a:chOff x="8112072" y="1979696"/>
            <a:chExt cx="964888" cy="706902"/>
          </a:xfrm>
        </p:grpSpPr>
        <p:sp>
          <p:nvSpPr>
            <p:cNvPr id="372" name="원통형 371">
              <a:extLst>
                <a:ext uri="{FF2B5EF4-FFF2-40B4-BE49-F238E27FC236}">
                  <a16:creationId xmlns:a16="http://schemas.microsoft.com/office/drawing/2014/main" id="{4E386123-2263-1264-9666-EA9E812034F0}"/>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73" name="그룹 372">
              <a:extLst>
                <a:ext uri="{FF2B5EF4-FFF2-40B4-BE49-F238E27FC236}">
                  <a16:creationId xmlns:a16="http://schemas.microsoft.com/office/drawing/2014/main" id="{1B62F8F3-7C6D-8C60-09EC-AE179756020C}"/>
                </a:ext>
              </a:extLst>
            </p:cNvPr>
            <p:cNvGrpSpPr/>
            <p:nvPr/>
          </p:nvGrpSpPr>
          <p:grpSpPr>
            <a:xfrm>
              <a:off x="8246357" y="2238761"/>
              <a:ext cx="588018" cy="154522"/>
              <a:chOff x="5096393" y="3242128"/>
              <a:chExt cx="588018" cy="154522"/>
            </a:xfrm>
          </p:grpSpPr>
          <p:sp>
            <p:nvSpPr>
              <p:cNvPr id="378" name="원통형 377">
                <a:extLst>
                  <a:ext uri="{FF2B5EF4-FFF2-40B4-BE49-F238E27FC236}">
                    <a16:creationId xmlns:a16="http://schemas.microsoft.com/office/drawing/2014/main" id="{7CE331CD-2296-D5E7-E505-1CE98928DFE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9" name="TextBox 378">
                <a:extLst>
                  <a:ext uri="{FF2B5EF4-FFF2-40B4-BE49-F238E27FC236}">
                    <a16:creationId xmlns:a16="http://schemas.microsoft.com/office/drawing/2014/main" id="{325CF1A6-50A5-0B4F-7CE7-4D9DC624CCE4}"/>
                  </a:ext>
                </a:extLst>
              </p:cNvPr>
              <p:cNvSpPr txBox="1"/>
              <p:nvPr/>
            </p:nvSpPr>
            <p:spPr>
              <a:xfrm>
                <a:off x="5096393" y="3257834"/>
                <a:ext cx="588018" cy="107722"/>
              </a:xfrm>
              <a:prstGeom prst="rect">
                <a:avLst/>
              </a:prstGeom>
              <a:noFill/>
            </p:spPr>
            <p:txBody>
              <a:bodyPr wrap="square" lIns="0" tIns="0" rIns="0" bIns="0" rtlCol="0">
                <a:spAutoFit/>
              </a:bodyPr>
              <a:lstStyle/>
              <a:p>
                <a:pPr algn="ctr"/>
                <a:r>
                  <a:rPr lang="en-US" altLang="ko-KR" sz="700" dirty="0"/>
                  <a:t>Q.EQP.#1</a:t>
                </a:r>
                <a:endParaRPr lang="ko-KR" altLang="en-US" sz="700" dirty="0"/>
              </a:p>
            </p:txBody>
          </p:sp>
        </p:grpSp>
        <p:grpSp>
          <p:nvGrpSpPr>
            <p:cNvPr id="374" name="그룹 373">
              <a:extLst>
                <a:ext uri="{FF2B5EF4-FFF2-40B4-BE49-F238E27FC236}">
                  <a16:creationId xmlns:a16="http://schemas.microsoft.com/office/drawing/2014/main" id="{6F0B7412-E503-769D-7D61-555213A21F75}"/>
                </a:ext>
              </a:extLst>
            </p:cNvPr>
            <p:cNvGrpSpPr/>
            <p:nvPr/>
          </p:nvGrpSpPr>
          <p:grpSpPr>
            <a:xfrm>
              <a:off x="8246356" y="2476356"/>
              <a:ext cx="588018" cy="154522"/>
              <a:chOff x="5096393" y="3242128"/>
              <a:chExt cx="588018" cy="154522"/>
            </a:xfrm>
          </p:grpSpPr>
          <p:sp>
            <p:nvSpPr>
              <p:cNvPr id="376" name="원통형 375">
                <a:extLst>
                  <a:ext uri="{FF2B5EF4-FFF2-40B4-BE49-F238E27FC236}">
                    <a16:creationId xmlns:a16="http://schemas.microsoft.com/office/drawing/2014/main" id="{98B5F281-BD12-B3FF-C305-76EB51E60C5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7" name="TextBox 376">
                <a:extLst>
                  <a:ext uri="{FF2B5EF4-FFF2-40B4-BE49-F238E27FC236}">
                    <a16:creationId xmlns:a16="http://schemas.microsoft.com/office/drawing/2014/main" id="{9974159A-00CD-04CC-3E37-32AF475E4B0B}"/>
                  </a:ext>
                </a:extLst>
              </p:cNvPr>
              <p:cNvSpPr txBox="1"/>
              <p:nvPr/>
            </p:nvSpPr>
            <p:spPr>
              <a:xfrm>
                <a:off x="5096393" y="3257834"/>
                <a:ext cx="588018" cy="107722"/>
              </a:xfrm>
              <a:prstGeom prst="rect">
                <a:avLst/>
              </a:prstGeom>
              <a:noFill/>
            </p:spPr>
            <p:txBody>
              <a:bodyPr wrap="square" lIns="0" tIns="0" rIns="0" bIns="0" rtlCol="0">
                <a:spAutoFit/>
              </a:bodyPr>
              <a:lstStyle/>
              <a:p>
                <a:pPr algn="ctr"/>
                <a:r>
                  <a:rPr lang="en-US" altLang="ko-KR" sz="700" dirty="0"/>
                  <a:t>Q.EQP.#2</a:t>
                </a:r>
                <a:endParaRPr lang="ko-KR" altLang="en-US" sz="700" dirty="0"/>
              </a:p>
            </p:txBody>
          </p:sp>
        </p:grpSp>
        <p:sp>
          <p:nvSpPr>
            <p:cNvPr id="375" name="TextBox 374">
              <a:extLst>
                <a:ext uri="{FF2B5EF4-FFF2-40B4-BE49-F238E27FC236}">
                  <a16:creationId xmlns:a16="http://schemas.microsoft.com/office/drawing/2014/main" id="{69C527D4-860B-E323-7E3C-A891576632C2}"/>
                </a:ext>
              </a:extLst>
            </p:cNvPr>
            <p:cNvSpPr txBox="1"/>
            <p:nvPr/>
          </p:nvSpPr>
          <p:spPr>
            <a:xfrm>
              <a:off x="8146184" y="1979696"/>
              <a:ext cx="876326" cy="200055"/>
            </a:xfrm>
            <a:prstGeom prst="rect">
              <a:avLst/>
            </a:prstGeom>
            <a:solidFill>
              <a:schemeClr val="accent3">
                <a:lumMod val="60000"/>
                <a:lumOff val="40000"/>
              </a:schemeClr>
            </a:solidFill>
          </p:spPr>
          <p:txBody>
            <a:bodyPr wrap="square" rtlCol="0">
              <a:spAutoFit/>
            </a:bodyPr>
            <a:lstStyle/>
            <a:p>
              <a:pPr algn="ctr"/>
              <a:r>
                <a:rPr lang="en-US" altLang="ko-KR" sz="700" dirty="0"/>
                <a:t>FDC-EMS-#1</a:t>
              </a:r>
              <a:endParaRPr lang="ko-KR" altLang="en-US" sz="700" dirty="0"/>
            </a:p>
          </p:txBody>
        </p:sp>
      </p:grpSp>
      <p:grpSp>
        <p:nvGrpSpPr>
          <p:cNvPr id="380" name="그룹 379">
            <a:extLst>
              <a:ext uri="{FF2B5EF4-FFF2-40B4-BE49-F238E27FC236}">
                <a16:creationId xmlns:a16="http://schemas.microsoft.com/office/drawing/2014/main" id="{EBE52DE1-0518-A646-B8DE-E7D9F023C98B}"/>
              </a:ext>
            </a:extLst>
          </p:cNvPr>
          <p:cNvGrpSpPr/>
          <p:nvPr/>
        </p:nvGrpSpPr>
        <p:grpSpPr>
          <a:xfrm>
            <a:off x="8210219" y="4175292"/>
            <a:ext cx="868565" cy="679414"/>
            <a:chOff x="8112072" y="1983370"/>
            <a:chExt cx="964888" cy="703228"/>
          </a:xfrm>
        </p:grpSpPr>
        <p:sp>
          <p:nvSpPr>
            <p:cNvPr id="381" name="원통형 380">
              <a:extLst>
                <a:ext uri="{FF2B5EF4-FFF2-40B4-BE49-F238E27FC236}">
                  <a16:creationId xmlns:a16="http://schemas.microsoft.com/office/drawing/2014/main" id="{DE1F454F-1C7B-D4F2-A330-FCBAB8E30490}"/>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82" name="그룹 381">
              <a:extLst>
                <a:ext uri="{FF2B5EF4-FFF2-40B4-BE49-F238E27FC236}">
                  <a16:creationId xmlns:a16="http://schemas.microsoft.com/office/drawing/2014/main" id="{30D00896-931C-A516-E268-ADB63E72078F}"/>
                </a:ext>
              </a:extLst>
            </p:cNvPr>
            <p:cNvGrpSpPr/>
            <p:nvPr/>
          </p:nvGrpSpPr>
          <p:grpSpPr>
            <a:xfrm>
              <a:off x="8246357" y="2238761"/>
              <a:ext cx="588018" cy="154522"/>
              <a:chOff x="5096393" y="3242128"/>
              <a:chExt cx="588018" cy="154522"/>
            </a:xfrm>
          </p:grpSpPr>
          <p:sp>
            <p:nvSpPr>
              <p:cNvPr id="387" name="원통형 386">
                <a:extLst>
                  <a:ext uri="{FF2B5EF4-FFF2-40B4-BE49-F238E27FC236}">
                    <a16:creationId xmlns:a16="http://schemas.microsoft.com/office/drawing/2014/main" id="{215B7536-1C3E-A563-1C90-D76D4B6685D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8" name="TextBox 387">
                <a:extLst>
                  <a:ext uri="{FF2B5EF4-FFF2-40B4-BE49-F238E27FC236}">
                    <a16:creationId xmlns:a16="http://schemas.microsoft.com/office/drawing/2014/main" id="{0C047FA8-D3B1-2D13-1326-ED1700862E32}"/>
                  </a:ext>
                </a:extLst>
              </p:cNvPr>
              <p:cNvSpPr txBox="1"/>
              <p:nvPr/>
            </p:nvSpPr>
            <p:spPr>
              <a:xfrm>
                <a:off x="5096393" y="3257834"/>
                <a:ext cx="588018" cy="107722"/>
              </a:xfrm>
              <a:prstGeom prst="rect">
                <a:avLst/>
              </a:prstGeom>
              <a:noFill/>
            </p:spPr>
            <p:txBody>
              <a:bodyPr wrap="square" lIns="0" tIns="0" rIns="0" bIns="0" rtlCol="0">
                <a:spAutoFit/>
              </a:bodyPr>
              <a:lstStyle/>
              <a:p>
                <a:pPr algn="ctr"/>
                <a:r>
                  <a:rPr lang="en-US" altLang="ko-KR" sz="700" dirty="0"/>
                  <a:t>Q.EQP.#3</a:t>
                </a:r>
                <a:endParaRPr lang="ko-KR" altLang="en-US" sz="700" dirty="0"/>
              </a:p>
            </p:txBody>
          </p:sp>
        </p:grpSp>
        <p:grpSp>
          <p:nvGrpSpPr>
            <p:cNvPr id="383" name="그룹 382">
              <a:extLst>
                <a:ext uri="{FF2B5EF4-FFF2-40B4-BE49-F238E27FC236}">
                  <a16:creationId xmlns:a16="http://schemas.microsoft.com/office/drawing/2014/main" id="{752A947D-2FF8-05EF-3125-29EF18FF5EC6}"/>
                </a:ext>
              </a:extLst>
            </p:cNvPr>
            <p:cNvGrpSpPr/>
            <p:nvPr/>
          </p:nvGrpSpPr>
          <p:grpSpPr>
            <a:xfrm>
              <a:off x="8246356" y="2447007"/>
              <a:ext cx="588018" cy="154522"/>
              <a:chOff x="5096393" y="3212779"/>
              <a:chExt cx="588018" cy="154522"/>
            </a:xfrm>
          </p:grpSpPr>
          <p:sp>
            <p:nvSpPr>
              <p:cNvPr id="385" name="원통형 384">
                <a:extLst>
                  <a:ext uri="{FF2B5EF4-FFF2-40B4-BE49-F238E27FC236}">
                    <a16:creationId xmlns:a16="http://schemas.microsoft.com/office/drawing/2014/main" id="{937471E4-C976-8D0F-CB5D-1E988C9EAD28}"/>
                  </a:ext>
                </a:extLst>
              </p:cNvPr>
              <p:cNvSpPr/>
              <p:nvPr/>
            </p:nvSpPr>
            <p:spPr bwMode="auto">
              <a:xfrm rot="5400000">
                <a:off x="5314431" y="2997322"/>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6" name="TextBox 385">
                <a:extLst>
                  <a:ext uri="{FF2B5EF4-FFF2-40B4-BE49-F238E27FC236}">
                    <a16:creationId xmlns:a16="http://schemas.microsoft.com/office/drawing/2014/main" id="{1605B34A-F769-C22A-89E4-41FB6068C16B}"/>
                  </a:ext>
                </a:extLst>
              </p:cNvPr>
              <p:cNvSpPr txBox="1"/>
              <p:nvPr/>
            </p:nvSpPr>
            <p:spPr>
              <a:xfrm>
                <a:off x="5096393" y="3228485"/>
                <a:ext cx="588018" cy="107722"/>
              </a:xfrm>
              <a:prstGeom prst="rect">
                <a:avLst/>
              </a:prstGeom>
              <a:noFill/>
            </p:spPr>
            <p:txBody>
              <a:bodyPr wrap="square" lIns="0" tIns="0" rIns="0" bIns="0" rtlCol="0">
                <a:spAutoFit/>
              </a:bodyPr>
              <a:lstStyle/>
              <a:p>
                <a:pPr algn="ctr"/>
                <a:r>
                  <a:rPr lang="en-US" altLang="ko-KR" sz="700" dirty="0" err="1"/>
                  <a:t>Q.EQP.#n</a:t>
                </a:r>
                <a:endParaRPr lang="ko-KR" altLang="en-US" sz="700" dirty="0"/>
              </a:p>
            </p:txBody>
          </p:sp>
        </p:grpSp>
        <p:sp>
          <p:nvSpPr>
            <p:cNvPr id="384" name="TextBox 383">
              <a:extLst>
                <a:ext uri="{FF2B5EF4-FFF2-40B4-BE49-F238E27FC236}">
                  <a16:creationId xmlns:a16="http://schemas.microsoft.com/office/drawing/2014/main" id="{6CD8C7F6-457C-F90C-D5B4-83216EA905BB}"/>
                </a:ext>
              </a:extLst>
            </p:cNvPr>
            <p:cNvSpPr txBox="1"/>
            <p:nvPr/>
          </p:nvSpPr>
          <p:spPr>
            <a:xfrm>
              <a:off x="8139588" y="1983370"/>
              <a:ext cx="876327" cy="200055"/>
            </a:xfrm>
            <a:prstGeom prst="rect">
              <a:avLst/>
            </a:prstGeom>
            <a:solidFill>
              <a:schemeClr val="accent3">
                <a:lumMod val="60000"/>
                <a:lumOff val="40000"/>
              </a:schemeClr>
            </a:solidFill>
          </p:spPr>
          <p:txBody>
            <a:bodyPr wrap="square" rtlCol="0">
              <a:spAutoFit/>
            </a:bodyPr>
            <a:lstStyle/>
            <a:p>
              <a:pPr algn="ctr"/>
              <a:r>
                <a:rPr lang="en-US" altLang="ko-KR" sz="700" dirty="0"/>
                <a:t>FDC-EMS-#2</a:t>
              </a:r>
              <a:endParaRPr lang="ko-KR" altLang="en-US" sz="700" dirty="0"/>
            </a:p>
          </p:txBody>
        </p:sp>
      </p:grpSp>
      <p:sp>
        <p:nvSpPr>
          <p:cNvPr id="410" name="TextBox 409">
            <a:extLst>
              <a:ext uri="{FF2B5EF4-FFF2-40B4-BE49-F238E27FC236}">
                <a16:creationId xmlns:a16="http://schemas.microsoft.com/office/drawing/2014/main" id="{A43F169E-C347-8A9F-4E1B-8DCB46AA83A4}"/>
              </a:ext>
            </a:extLst>
          </p:cNvPr>
          <p:cNvSpPr txBox="1"/>
          <p:nvPr/>
        </p:nvSpPr>
        <p:spPr>
          <a:xfrm>
            <a:off x="4902157" y="4672248"/>
            <a:ext cx="661036" cy="200055"/>
          </a:xfrm>
          <a:prstGeom prst="rect">
            <a:avLst/>
          </a:prstGeom>
          <a:solidFill>
            <a:schemeClr val="accent3">
              <a:lumMod val="60000"/>
              <a:lumOff val="40000"/>
            </a:schemeClr>
          </a:solidFill>
        </p:spPr>
        <p:txBody>
          <a:bodyPr wrap="square" rtlCol="0">
            <a:spAutoFit/>
          </a:bodyPr>
          <a:lstStyle/>
          <a:p>
            <a:pPr algn="ctr"/>
            <a:r>
              <a:rPr lang="en-US" altLang="ko-KR" sz="700" dirty="0"/>
              <a:t>ECM-EMS#0</a:t>
            </a:r>
            <a:endParaRPr lang="ko-KR" altLang="en-US" sz="700" dirty="0"/>
          </a:p>
        </p:txBody>
      </p:sp>
      <p:cxnSp>
        <p:nvCxnSpPr>
          <p:cNvPr id="415" name="연결선: 구부러짐 414">
            <a:extLst>
              <a:ext uri="{FF2B5EF4-FFF2-40B4-BE49-F238E27FC236}">
                <a16:creationId xmlns:a16="http://schemas.microsoft.com/office/drawing/2014/main" id="{56ACD7FF-91B0-FA78-5DFB-2D5EB887461D}"/>
              </a:ext>
            </a:extLst>
          </p:cNvPr>
          <p:cNvCxnSpPr>
            <a:cxnSpLocks/>
            <a:stCxn id="227" idx="3"/>
          </p:cNvCxnSpPr>
          <p:nvPr/>
        </p:nvCxnSpPr>
        <p:spPr bwMode="auto">
          <a:xfrm flipV="1">
            <a:off x="7065859" y="3726883"/>
            <a:ext cx="1265241" cy="49332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19" name="연결선: 구부러짐 418">
            <a:extLst>
              <a:ext uri="{FF2B5EF4-FFF2-40B4-BE49-F238E27FC236}">
                <a16:creationId xmlns:a16="http://schemas.microsoft.com/office/drawing/2014/main" id="{472FEF1E-B52C-74B6-27C2-74F1C85EFD64}"/>
              </a:ext>
            </a:extLst>
          </p:cNvPr>
          <p:cNvCxnSpPr>
            <a:cxnSpLocks/>
            <a:stCxn id="231" idx="3"/>
          </p:cNvCxnSpPr>
          <p:nvPr/>
        </p:nvCxnSpPr>
        <p:spPr bwMode="auto">
          <a:xfrm flipV="1">
            <a:off x="7065859" y="3964478"/>
            <a:ext cx="1265240" cy="53065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2" name="연결선: 구부러짐 421">
            <a:extLst>
              <a:ext uri="{FF2B5EF4-FFF2-40B4-BE49-F238E27FC236}">
                <a16:creationId xmlns:a16="http://schemas.microsoft.com/office/drawing/2014/main" id="{2AED65F5-ED0B-27B2-0391-26546A1535A5}"/>
              </a:ext>
            </a:extLst>
          </p:cNvPr>
          <p:cNvCxnSpPr>
            <a:cxnSpLocks/>
            <a:stCxn id="232" idx="3"/>
            <a:endCxn id="388" idx="1"/>
          </p:cNvCxnSpPr>
          <p:nvPr/>
        </p:nvCxnSpPr>
        <p:spPr bwMode="auto">
          <a:xfrm flipV="1">
            <a:off x="7065858" y="4489245"/>
            <a:ext cx="1265241" cy="27504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5" name="연결선: 구부러짐 424">
            <a:extLst>
              <a:ext uri="{FF2B5EF4-FFF2-40B4-BE49-F238E27FC236}">
                <a16:creationId xmlns:a16="http://schemas.microsoft.com/office/drawing/2014/main" id="{5F1FFD1B-6AF0-BA23-6D96-7FF2A322B59A}"/>
              </a:ext>
            </a:extLst>
          </p:cNvPr>
          <p:cNvCxnSpPr>
            <a:cxnSpLocks/>
            <a:stCxn id="233" idx="3"/>
            <a:endCxn id="386" idx="1"/>
          </p:cNvCxnSpPr>
          <p:nvPr/>
        </p:nvCxnSpPr>
        <p:spPr bwMode="auto">
          <a:xfrm flipV="1">
            <a:off x="7065858" y="4690439"/>
            <a:ext cx="1265240" cy="343008"/>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442" name="Google Shape;1057;p234">
            <a:extLst>
              <a:ext uri="{FF2B5EF4-FFF2-40B4-BE49-F238E27FC236}">
                <a16:creationId xmlns:a16="http://schemas.microsoft.com/office/drawing/2014/main" id="{3D0DB838-A7BD-E678-8F87-05855D3FE6A5}"/>
              </a:ext>
            </a:extLst>
          </p:cNvPr>
          <p:cNvSpPr/>
          <p:nvPr/>
        </p:nvSpPr>
        <p:spPr>
          <a:xfrm>
            <a:off x="9463657" y="392612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FDC-eqp#1</a:t>
            </a:r>
            <a:endParaRPr sz="600" dirty="0">
              <a:solidFill>
                <a:schemeClr val="dk1"/>
              </a:solidFill>
              <a:latin typeface="Arial"/>
              <a:ea typeface="Arial"/>
              <a:cs typeface="Arial"/>
              <a:sym typeface="Arial"/>
            </a:endParaRPr>
          </a:p>
        </p:txBody>
      </p:sp>
      <p:sp>
        <p:nvSpPr>
          <p:cNvPr id="445" name="Google Shape;1057;p234">
            <a:extLst>
              <a:ext uri="{FF2B5EF4-FFF2-40B4-BE49-F238E27FC236}">
                <a16:creationId xmlns:a16="http://schemas.microsoft.com/office/drawing/2014/main" id="{98792980-BBC8-377F-B4B2-1604480B2C33}"/>
              </a:ext>
            </a:extLst>
          </p:cNvPr>
          <p:cNvSpPr/>
          <p:nvPr/>
        </p:nvSpPr>
        <p:spPr>
          <a:xfrm>
            <a:off x="9463657" y="4201045"/>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FDC-eqp#2</a:t>
            </a:r>
            <a:endParaRPr sz="600" dirty="0">
              <a:solidFill>
                <a:schemeClr val="dk1"/>
              </a:solidFill>
              <a:latin typeface="Arial"/>
              <a:ea typeface="Arial"/>
              <a:cs typeface="Arial"/>
              <a:sym typeface="Arial"/>
            </a:endParaRPr>
          </a:p>
        </p:txBody>
      </p:sp>
      <p:sp>
        <p:nvSpPr>
          <p:cNvPr id="446" name="Google Shape;1057;p234">
            <a:extLst>
              <a:ext uri="{FF2B5EF4-FFF2-40B4-BE49-F238E27FC236}">
                <a16:creationId xmlns:a16="http://schemas.microsoft.com/office/drawing/2014/main" id="{060483C3-0449-4FB9-3666-2B856CF2525B}"/>
              </a:ext>
            </a:extLst>
          </p:cNvPr>
          <p:cNvSpPr/>
          <p:nvPr/>
        </p:nvSpPr>
        <p:spPr>
          <a:xfrm>
            <a:off x="9463656" y="4470204"/>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FDC-eqp#3</a:t>
            </a:r>
            <a:endParaRPr sz="600" dirty="0">
              <a:solidFill>
                <a:schemeClr val="dk1"/>
              </a:solidFill>
              <a:latin typeface="Arial"/>
              <a:ea typeface="Arial"/>
              <a:cs typeface="Arial"/>
              <a:sym typeface="Arial"/>
            </a:endParaRPr>
          </a:p>
        </p:txBody>
      </p:sp>
      <p:sp>
        <p:nvSpPr>
          <p:cNvPr id="447" name="Google Shape;1057;p234">
            <a:extLst>
              <a:ext uri="{FF2B5EF4-FFF2-40B4-BE49-F238E27FC236}">
                <a16:creationId xmlns:a16="http://schemas.microsoft.com/office/drawing/2014/main" id="{4BF0CB01-FB8F-A321-24FA-0D8045B2B8EA}"/>
              </a:ext>
            </a:extLst>
          </p:cNvPr>
          <p:cNvSpPr/>
          <p:nvPr/>
        </p:nvSpPr>
        <p:spPr>
          <a:xfrm>
            <a:off x="9463656" y="473936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err="1">
                <a:solidFill>
                  <a:schemeClr val="dk1"/>
                </a:solidFill>
                <a:latin typeface="Arial"/>
                <a:ea typeface="Arial"/>
                <a:cs typeface="Arial"/>
                <a:sym typeface="Arial"/>
              </a:rPr>
              <a:t>FDC-eqp#n</a:t>
            </a:r>
            <a:endParaRPr sz="600" dirty="0">
              <a:solidFill>
                <a:schemeClr val="dk1"/>
              </a:solidFill>
              <a:latin typeface="Arial"/>
              <a:ea typeface="Arial"/>
              <a:cs typeface="Arial"/>
              <a:sym typeface="Arial"/>
            </a:endParaRPr>
          </a:p>
        </p:txBody>
      </p:sp>
      <p:cxnSp>
        <p:nvCxnSpPr>
          <p:cNvPr id="491" name="연결선: 구부러짐 490">
            <a:extLst>
              <a:ext uri="{FF2B5EF4-FFF2-40B4-BE49-F238E27FC236}">
                <a16:creationId xmlns:a16="http://schemas.microsoft.com/office/drawing/2014/main" id="{C3BD0154-7628-2E90-AFC9-9F3AA085FC38}"/>
              </a:ext>
            </a:extLst>
          </p:cNvPr>
          <p:cNvCxnSpPr>
            <a:cxnSpLocks/>
            <a:stCxn id="379" idx="3"/>
            <a:endCxn id="163" idx="1"/>
          </p:cNvCxnSpPr>
          <p:nvPr/>
        </p:nvCxnSpPr>
        <p:spPr bwMode="auto">
          <a:xfrm>
            <a:off x="8856149" y="3725340"/>
            <a:ext cx="559808" cy="31636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4" name="연결선: 구부러짐 493">
            <a:extLst>
              <a:ext uri="{FF2B5EF4-FFF2-40B4-BE49-F238E27FC236}">
                <a16:creationId xmlns:a16="http://schemas.microsoft.com/office/drawing/2014/main" id="{26F5C85C-E2F4-0FC8-3CA1-77844697924D}"/>
              </a:ext>
            </a:extLst>
          </p:cNvPr>
          <p:cNvCxnSpPr>
            <a:cxnSpLocks/>
            <a:stCxn id="377" idx="3"/>
            <a:endCxn id="164" idx="1"/>
          </p:cNvCxnSpPr>
          <p:nvPr/>
        </p:nvCxnSpPr>
        <p:spPr bwMode="auto">
          <a:xfrm>
            <a:off x="8856148" y="3962935"/>
            <a:ext cx="559808" cy="359699"/>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557" name="Google Shape;1057;p234">
            <a:extLst>
              <a:ext uri="{FF2B5EF4-FFF2-40B4-BE49-F238E27FC236}">
                <a16:creationId xmlns:a16="http://schemas.microsoft.com/office/drawing/2014/main" id="{8F12BE31-ABC7-1472-FC14-C3F98DB086FE}"/>
              </a:ext>
            </a:extLst>
          </p:cNvPr>
          <p:cNvSpPr/>
          <p:nvPr/>
        </p:nvSpPr>
        <p:spPr>
          <a:xfrm>
            <a:off x="6345848" y="1872305"/>
            <a:ext cx="1529768" cy="136625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b="1" dirty="0">
                <a:solidFill>
                  <a:schemeClr val="dk1"/>
                </a:solidFill>
                <a:latin typeface="Arial"/>
                <a:ea typeface="Arial"/>
                <a:cs typeface="Arial"/>
                <a:sym typeface="Arial"/>
              </a:rPr>
              <a:t>MES</a:t>
            </a:r>
            <a:r>
              <a:rPr lang="en-US" altLang="ko-KR" sz="800" b="1" dirty="0">
                <a:solidFill>
                  <a:schemeClr val="dk1"/>
                </a:solidFill>
                <a:latin typeface="Arial"/>
                <a:ea typeface="Arial"/>
                <a:cs typeface="Arial"/>
                <a:sym typeface="Arial"/>
              </a:rPr>
              <a:t>#1</a:t>
            </a:r>
            <a:endParaRPr lang="en-US" sz="800" b="1" dirty="0">
              <a:solidFill>
                <a:schemeClr val="dk1"/>
              </a:solidFill>
              <a:latin typeface="Arial"/>
              <a:ea typeface="Arial"/>
              <a:cs typeface="Arial"/>
              <a:sym typeface="Arial"/>
            </a:endParaRPr>
          </a:p>
        </p:txBody>
      </p:sp>
      <p:grpSp>
        <p:nvGrpSpPr>
          <p:cNvPr id="45" name="그룹 44">
            <a:extLst>
              <a:ext uri="{FF2B5EF4-FFF2-40B4-BE49-F238E27FC236}">
                <a16:creationId xmlns:a16="http://schemas.microsoft.com/office/drawing/2014/main" id="{4332B2CD-A83E-D6AF-E44D-0D01DC5F2993}"/>
              </a:ext>
            </a:extLst>
          </p:cNvPr>
          <p:cNvGrpSpPr/>
          <p:nvPr/>
        </p:nvGrpSpPr>
        <p:grpSpPr>
          <a:xfrm>
            <a:off x="668975" y="663092"/>
            <a:ext cx="10843822" cy="949127"/>
            <a:chOff x="369306" y="714299"/>
            <a:chExt cx="9951852" cy="949127"/>
          </a:xfrm>
        </p:grpSpPr>
        <p:sp>
          <p:nvSpPr>
            <p:cNvPr id="46" name="내용 개체 틀 3">
              <a:extLst>
                <a:ext uri="{FF2B5EF4-FFF2-40B4-BE49-F238E27FC236}">
                  <a16:creationId xmlns:a16="http://schemas.microsoft.com/office/drawing/2014/main" id="{F78BA289-3619-A383-1252-1880D67EE68E}"/>
                </a:ext>
              </a:extLst>
            </p:cNvPr>
            <p:cNvSpPr txBox="1">
              <a:spLocks/>
            </p:cNvSpPr>
            <p:nvPr/>
          </p:nvSpPr>
          <p:spPr bwMode="auto">
            <a:xfrm>
              <a:off x="369306" y="714299"/>
              <a:ext cx="9951852" cy="949127"/>
            </a:xfrm>
            <a:prstGeom prst="rect">
              <a:avLst/>
            </a:prstGeom>
            <a:noFill/>
            <a:ln w="6350" algn="ctr">
              <a:noFill/>
              <a:miter lim="800000"/>
              <a:headEnd/>
              <a:tailEnd/>
            </a:ln>
          </p:spPr>
          <p:txBody>
            <a:bodyPr wrap="square" lIns="99170" tIns="66114" rIns="0" bIns="66114">
              <a:spAutoFit/>
            </a:bodyPr>
            <a:lstStyle/>
            <a:p>
              <a:pPr algn="just" eaLnBrk="0">
                <a:spcAft>
                  <a:spcPts val="600"/>
                </a:spcAft>
                <a:buClr>
                  <a:srgbClr val="DE0000"/>
                </a:buClr>
              </a:pP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메시징 미들웨어는 요구 사항에 따라 하이브리드 방식을 적용한다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순차 보장 요건의 경우 시스템 구성 편의성</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향후 확장성 등을 고려하여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EMS</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를 적용하며</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Request/Reply, 1:N, Content Matcher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등의 요건을 동시에 충족하기 위해서는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FTL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적용한다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현재 시스템 구성 상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RV</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와의 연계성으로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ECM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에서 수신 처리 후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EMS</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를 통해 기타 서비스에 메시지를 전달한다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향후</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To-Be</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모델</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EAP</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200"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 </a:t>
              </a:r>
              <a:r>
                <a:rPr lang="en-US" altLang="ko-KR" sz="1200"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EMS</a:t>
              </a:r>
              <a:r>
                <a:rPr lang="ko-KR" altLang="en-US" sz="1200"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 장비 당 큐로 이벤트 메시지를 직접 전달하는</a:t>
              </a:r>
              <a:r>
                <a:rPr lang="en-US" altLang="ko-KR" sz="1200"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sym typeface="Wingdings" panose="05000000000000000000" pitchFamily="2" charset="2"/>
                </a:rPr>
                <a:t>구조로 설계</a:t>
              </a:r>
              <a:endParaRPr lang="en-US" altLang="ko-KR" sz="1200" dirty="0">
                <a:solidFill>
                  <a:srgbClr val="595959"/>
                </a:solidFill>
                <a:latin typeface="맑은 고딕" panose="020B0503020000020004" pitchFamily="50" charset="-127"/>
                <a:ea typeface="맑은 고딕" panose="020B0503020000020004" pitchFamily="50" charset="-127"/>
                <a:cs typeface="Arial" charset="0"/>
              </a:endParaRPr>
            </a:p>
          </p:txBody>
        </p:sp>
        <p:sp>
          <p:nvSpPr>
            <p:cNvPr id="47" name="직사각형 46">
              <a:extLst>
                <a:ext uri="{FF2B5EF4-FFF2-40B4-BE49-F238E27FC236}">
                  <a16:creationId xmlns:a16="http://schemas.microsoft.com/office/drawing/2014/main" id="{B7188AAB-804A-0658-E83C-9DBBF16565D6}"/>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48" name="제목 1">
            <a:extLst>
              <a:ext uri="{FF2B5EF4-FFF2-40B4-BE49-F238E27FC236}">
                <a16:creationId xmlns:a16="http://schemas.microsoft.com/office/drawing/2014/main" id="{A235EE1A-4053-9BB5-2544-32F5B60C0C33}"/>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Next-APC/FDC/RMS </a:t>
            </a:r>
            <a:r>
              <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플랫폼 </a:t>
            </a: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a:t>
            </a:r>
            <a:r>
              <a:rPr lang="en-US" altLang="ko-KR" dirty="0"/>
              <a:t>To-Be:</a:t>
            </a:r>
            <a:r>
              <a:rPr lang="ko-KR" altLang="en-US" dirty="0"/>
              <a:t> </a:t>
            </a:r>
            <a:r>
              <a:rPr lang="en-US" altLang="ko-KR" dirty="0"/>
              <a:t>Bi-Directional</a:t>
            </a:r>
            <a:r>
              <a:rPr lang="ko-KR" altLang="en-US" dirty="0"/>
              <a:t> </a:t>
            </a:r>
            <a:r>
              <a:rPr lang="en-US" altLang="ko-KR" dirty="0"/>
              <a:t>Model)</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grpSp>
        <p:nvGrpSpPr>
          <p:cNvPr id="16" name="그룹 214">
            <a:extLst>
              <a:ext uri="{FF2B5EF4-FFF2-40B4-BE49-F238E27FC236}">
                <a16:creationId xmlns:a16="http://schemas.microsoft.com/office/drawing/2014/main" id="{4D345989-6D89-291C-53EC-AB8D199C9D30}"/>
              </a:ext>
            </a:extLst>
          </p:cNvPr>
          <p:cNvGrpSpPr/>
          <p:nvPr/>
        </p:nvGrpSpPr>
        <p:grpSpPr>
          <a:xfrm>
            <a:off x="8351227" y="5207501"/>
            <a:ext cx="588018" cy="127320"/>
            <a:chOff x="5096393" y="3242128"/>
            <a:chExt cx="588018" cy="154522"/>
          </a:xfrm>
        </p:grpSpPr>
        <p:sp>
          <p:nvSpPr>
            <p:cNvPr id="10" name="원통형 215">
              <a:extLst>
                <a:ext uri="{FF2B5EF4-FFF2-40B4-BE49-F238E27FC236}">
                  <a16:creationId xmlns:a16="http://schemas.microsoft.com/office/drawing/2014/main" id="{59A56FD0-62D8-BDCF-676C-9CBB518B1AD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11" name="TextBox 10">
              <a:extLst>
                <a:ext uri="{FF2B5EF4-FFF2-40B4-BE49-F238E27FC236}">
                  <a16:creationId xmlns:a16="http://schemas.microsoft.com/office/drawing/2014/main" id="{2262E2CF-C6BA-C808-A991-9A49F41EE3F2}"/>
                </a:ext>
              </a:extLst>
            </p:cNvPr>
            <p:cNvSpPr txBox="1"/>
            <p:nvPr/>
          </p:nvSpPr>
          <p:spPr>
            <a:xfrm>
              <a:off x="5096393" y="3257834"/>
              <a:ext cx="588018" cy="107722"/>
            </a:xfrm>
            <a:prstGeom prst="rect">
              <a:avLst/>
            </a:prstGeom>
            <a:noFill/>
          </p:spPr>
          <p:txBody>
            <a:bodyPr wrap="square" lIns="0" tIns="0" rIns="0" bIns="0" rtlCol="0">
              <a:spAutoFit/>
            </a:bodyPr>
            <a:lstStyle/>
            <a:p>
              <a:pPr algn="ctr"/>
              <a:r>
                <a:rPr lang="en-US" altLang="ko-KR" sz="700" dirty="0"/>
                <a:t>S.RECIPE.EVT</a:t>
              </a:r>
              <a:endParaRPr lang="ko-KR" altLang="en-US" sz="700" dirty="0"/>
            </a:p>
          </p:txBody>
        </p:sp>
      </p:grpSp>
      <p:grpSp>
        <p:nvGrpSpPr>
          <p:cNvPr id="22" name="그룹 217">
            <a:extLst>
              <a:ext uri="{FF2B5EF4-FFF2-40B4-BE49-F238E27FC236}">
                <a16:creationId xmlns:a16="http://schemas.microsoft.com/office/drawing/2014/main" id="{C7AC25EA-94C6-38A5-4C34-A6D4F482686E}"/>
              </a:ext>
            </a:extLst>
          </p:cNvPr>
          <p:cNvGrpSpPr/>
          <p:nvPr/>
        </p:nvGrpSpPr>
        <p:grpSpPr>
          <a:xfrm>
            <a:off x="8351226" y="5406931"/>
            <a:ext cx="588018" cy="127320"/>
            <a:chOff x="5096393" y="3242128"/>
            <a:chExt cx="588018" cy="154522"/>
          </a:xfrm>
        </p:grpSpPr>
        <p:sp>
          <p:nvSpPr>
            <p:cNvPr id="20" name="원통형 218">
              <a:extLst>
                <a:ext uri="{FF2B5EF4-FFF2-40B4-BE49-F238E27FC236}">
                  <a16:creationId xmlns:a16="http://schemas.microsoft.com/office/drawing/2014/main" id="{D91C9C8A-5A6C-58CD-9C44-4210FDB352A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21" name="TextBox 20">
              <a:extLst>
                <a:ext uri="{FF2B5EF4-FFF2-40B4-BE49-F238E27FC236}">
                  <a16:creationId xmlns:a16="http://schemas.microsoft.com/office/drawing/2014/main" id="{7E446CF0-3E22-BF52-4648-E2C2D20B378C}"/>
                </a:ext>
              </a:extLst>
            </p:cNvPr>
            <p:cNvSpPr txBox="1"/>
            <p:nvPr/>
          </p:nvSpPr>
          <p:spPr>
            <a:xfrm>
              <a:off x="5096393" y="3257834"/>
              <a:ext cx="588018" cy="107722"/>
            </a:xfrm>
            <a:prstGeom prst="rect">
              <a:avLst/>
            </a:prstGeom>
            <a:noFill/>
          </p:spPr>
          <p:txBody>
            <a:bodyPr wrap="square" lIns="0" tIns="0" rIns="0" bIns="0" rtlCol="0">
              <a:spAutoFit/>
            </a:bodyPr>
            <a:lstStyle/>
            <a:p>
              <a:pPr algn="ctr"/>
              <a:r>
                <a:rPr lang="en-US" altLang="ko-KR" sz="700" dirty="0"/>
                <a:t>S.EVENT.EVT</a:t>
              </a:r>
              <a:endParaRPr lang="ko-KR" altLang="en-US" sz="700" dirty="0"/>
            </a:p>
          </p:txBody>
        </p:sp>
      </p:grpSp>
      <p:grpSp>
        <p:nvGrpSpPr>
          <p:cNvPr id="26" name="그룹 220">
            <a:extLst>
              <a:ext uri="{FF2B5EF4-FFF2-40B4-BE49-F238E27FC236}">
                <a16:creationId xmlns:a16="http://schemas.microsoft.com/office/drawing/2014/main" id="{F327CCC7-FAC9-2B16-D6A4-9CF896F04D96}"/>
              </a:ext>
            </a:extLst>
          </p:cNvPr>
          <p:cNvGrpSpPr/>
          <p:nvPr/>
        </p:nvGrpSpPr>
        <p:grpSpPr>
          <a:xfrm>
            <a:off x="8352500" y="5604911"/>
            <a:ext cx="588018" cy="127320"/>
            <a:chOff x="5096393" y="3242128"/>
            <a:chExt cx="588018" cy="154522"/>
          </a:xfrm>
        </p:grpSpPr>
        <p:sp>
          <p:nvSpPr>
            <p:cNvPr id="24" name="원통형 221">
              <a:extLst>
                <a:ext uri="{FF2B5EF4-FFF2-40B4-BE49-F238E27FC236}">
                  <a16:creationId xmlns:a16="http://schemas.microsoft.com/office/drawing/2014/main" id="{8C876C35-3D7E-4DA2-F61B-5FC1534918F2}"/>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25" name="TextBox 24">
              <a:extLst>
                <a:ext uri="{FF2B5EF4-FFF2-40B4-BE49-F238E27FC236}">
                  <a16:creationId xmlns:a16="http://schemas.microsoft.com/office/drawing/2014/main" id="{270F4AD2-2D43-374A-AC81-6082DC081F2B}"/>
                </a:ext>
              </a:extLst>
            </p:cNvPr>
            <p:cNvSpPr txBox="1"/>
            <p:nvPr/>
          </p:nvSpPr>
          <p:spPr>
            <a:xfrm>
              <a:off x="5096393" y="3257834"/>
              <a:ext cx="588018" cy="107722"/>
            </a:xfrm>
            <a:prstGeom prst="rect">
              <a:avLst/>
            </a:prstGeom>
            <a:noFill/>
          </p:spPr>
          <p:txBody>
            <a:bodyPr wrap="square" lIns="0" tIns="0" rIns="0" bIns="0" rtlCol="0">
              <a:spAutoFit/>
            </a:bodyPr>
            <a:lstStyle/>
            <a:p>
              <a:pPr algn="ctr"/>
              <a:r>
                <a:rPr lang="en-US" altLang="ko-KR" sz="700" dirty="0"/>
                <a:t>S.ALARM.EVT</a:t>
              </a:r>
              <a:endParaRPr lang="ko-KR" altLang="en-US" sz="700" dirty="0"/>
            </a:p>
          </p:txBody>
        </p:sp>
      </p:grpSp>
      <p:sp>
        <p:nvSpPr>
          <p:cNvPr id="28" name="TextBox 27">
            <a:extLst>
              <a:ext uri="{FF2B5EF4-FFF2-40B4-BE49-F238E27FC236}">
                <a16:creationId xmlns:a16="http://schemas.microsoft.com/office/drawing/2014/main" id="{C0D446C7-1F84-3131-061E-52A6A79E6025}"/>
              </a:ext>
            </a:extLst>
          </p:cNvPr>
          <p:cNvSpPr txBox="1"/>
          <p:nvPr/>
        </p:nvSpPr>
        <p:spPr>
          <a:xfrm>
            <a:off x="8236241" y="4941036"/>
            <a:ext cx="786341" cy="200055"/>
          </a:xfrm>
          <a:prstGeom prst="rect">
            <a:avLst/>
          </a:prstGeom>
          <a:solidFill>
            <a:schemeClr val="accent5">
              <a:lumMod val="75000"/>
            </a:schemeClr>
          </a:solidFill>
        </p:spPr>
        <p:txBody>
          <a:bodyPr wrap="square" rtlCol="0">
            <a:spAutoFit/>
          </a:bodyPr>
          <a:lstStyle/>
          <a:p>
            <a:pPr algn="ctr"/>
            <a:r>
              <a:rPr lang="en-US" altLang="ko-KR" sz="700" dirty="0">
                <a:solidFill>
                  <a:schemeClr val="bg1"/>
                </a:solidFill>
              </a:rPr>
              <a:t>RMS-FTL #1</a:t>
            </a:r>
            <a:endParaRPr lang="ko-KR" altLang="en-US" sz="700" dirty="0">
              <a:solidFill>
                <a:schemeClr val="bg1"/>
              </a:solidFill>
            </a:endParaRPr>
          </a:p>
        </p:txBody>
      </p:sp>
      <p:sp>
        <p:nvSpPr>
          <p:cNvPr id="514" name="Google Shape;1057;p234">
            <a:extLst>
              <a:ext uri="{FF2B5EF4-FFF2-40B4-BE49-F238E27FC236}">
                <a16:creationId xmlns:a16="http://schemas.microsoft.com/office/drawing/2014/main" id="{280249D2-CF88-A9CD-0F39-15FD2A9C5E16}"/>
              </a:ext>
            </a:extLst>
          </p:cNvPr>
          <p:cNvSpPr/>
          <p:nvPr/>
        </p:nvSpPr>
        <p:spPr>
          <a:xfrm>
            <a:off x="9463657" y="5528889"/>
            <a:ext cx="998830" cy="842942"/>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800" b="1" dirty="0">
                <a:solidFill>
                  <a:schemeClr val="dk1"/>
                </a:solidFill>
                <a:latin typeface="Arial"/>
                <a:ea typeface="Arial"/>
                <a:cs typeface="Arial"/>
                <a:sym typeface="Arial"/>
              </a:rPr>
              <a:t>RMS</a:t>
            </a:r>
            <a:endParaRPr sz="600" b="1" dirty="0">
              <a:solidFill>
                <a:schemeClr val="dk1"/>
              </a:solidFill>
              <a:latin typeface="Arial"/>
              <a:ea typeface="Arial"/>
              <a:cs typeface="Arial"/>
              <a:sym typeface="Arial"/>
            </a:endParaRPr>
          </a:p>
        </p:txBody>
      </p:sp>
      <p:sp>
        <p:nvSpPr>
          <p:cNvPr id="535" name="Google Shape;1057;p234">
            <a:extLst>
              <a:ext uri="{FF2B5EF4-FFF2-40B4-BE49-F238E27FC236}">
                <a16:creationId xmlns:a16="http://schemas.microsoft.com/office/drawing/2014/main" id="{AE1A936D-9940-68FC-5DA2-C9CB6A010732}"/>
              </a:ext>
            </a:extLst>
          </p:cNvPr>
          <p:cNvSpPr/>
          <p:nvPr/>
        </p:nvSpPr>
        <p:spPr>
          <a:xfrm>
            <a:off x="6484827" y="5519136"/>
            <a:ext cx="1293672" cy="29465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700" dirty="0">
                <a:solidFill>
                  <a:schemeClr val="dk1"/>
                </a:solidFill>
                <a:latin typeface="Arial"/>
                <a:ea typeface="Arial"/>
                <a:cs typeface="Arial"/>
                <a:sym typeface="Arial"/>
              </a:rPr>
              <a:t>Persistence</a:t>
            </a:r>
            <a:r>
              <a:rPr lang="ko-KR" altLang="en-US" sz="700" dirty="0">
                <a:solidFill>
                  <a:schemeClr val="dk1"/>
                </a:solidFill>
                <a:latin typeface="Arial"/>
                <a:ea typeface="Arial"/>
                <a:cs typeface="Arial"/>
                <a:sym typeface="Arial"/>
              </a:rPr>
              <a:t> </a:t>
            </a:r>
            <a:r>
              <a:rPr lang="en-US" altLang="ko-KR" sz="700" dirty="0">
                <a:solidFill>
                  <a:schemeClr val="dk1"/>
                </a:solidFill>
                <a:latin typeface="Arial"/>
                <a:ea typeface="Arial"/>
                <a:cs typeface="Arial"/>
                <a:sym typeface="Arial"/>
              </a:rPr>
              <a:t>Data</a:t>
            </a:r>
          </a:p>
          <a:p>
            <a:pPr algn="ctr">
              <a:buClr>
                <a:srgbClr val="000000"/>
              </a:buClr>
              <a:buSzPts val="1600"/>
            </a:pPr>
            <a:r>
              <a:rPr lang="en-US" sz="700" dirty="0">
                <a:solidFill>
                  <a:schemeClr val="dk1"/>
                </a:solidFill>
                <a:latin typeface="Arial"/>
                <a:ea typeface="Arial"/>
                <a:cs typeface="Arial"/>
                <a:sym typeface="Arial"/>
              </a:rPr>
              <a:t>Manager</a:t>
            </a:r>
            <a:endParaRPr sz="700" dirty="0">
              <a:solidFill>
                <a:schemeClr val="dk1"/>
              </a:solidFill>
              <a:latin typeface="Arial"/>
              <a:ea typeface="Arial"/>
              <a:cs typeface="Arial"/>
              <a:sym typeface="Arial"/>
            </a:endParaRPr>
          </a:p>
        </p:txBody>
      </p:sp>
      <p:cxnSp>
        <p:nvCxnSpPr>
          <p:cNvPr id="537" name="연결선: 구부러짐 493">
            <a:extLst>
              <a:ext uri="{FF2B5EF4-FFF2-40B4-BE49-F238E27FC236}">
                <a16:creationId xmlns:a16="http://schemas.microsoft.com/office/drawing/2014/main" id="{63B0764B-BC3E-0EAE-5D16-D518438B0E83}"/>
              </a:ext>
            </a:extLst>
          </p:cNvPr>
          <p:cNvCxnSpPr>
            <a:cxnSpLocks/>
            <a:stCxn id="388" idx="3"/>
            <a:endCxn id="167" idx="1"/>
          </p:cNvCxnSpPr>
          <p:nvPr/>
        </p:nvCxnSpPr>
        <p:spPr bwMode="auto">
          <a:xfrm>
            <a:off x="8860416" y="4489246"/>
            <a:ext cx="555540" cy="9491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41" name="연결선: 구부러짐 493">
            <a:extLst>
              <a:ext uri="{FF2B5EF4-FFF2-40B4-BE49-F238E27FC236}">
                <a16:creationId xmlns:a16="http://schemas.microsoft.com/office/drawing/2014/main" id="{480194F8-680B-B487-B9A1-B3D192C7ED65}"/>
              </a:ext>
            </a:extLst>
          </p:cNvPr>
          <p:cNvCxnSpPr>
            <a:cxnSpLocks/>
            <a:stCxn id="386" idx="3"/>
            <a:endCxn id="185" idx="1"/>
          </p:cNvCxnSpPr>
          <p:nvPr/>
        </p:nvCxnSpPr>
        <p:spPr bwMode="auto">
          <a:xfrm>
            <a:off x="8860415" y="4690440"/>
            <a:ext cx="555541" cy="15050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 name="연결선: 구부러짐 424">
            <a:extLst>
              <a:ext uri="{FF2B5EF4-FFF2-40B4-BE49-F238E27FC236}">
                <a16:creationId xmlns:a16="http://schemas.microsoft.com/office/drawing/2014/main" id="{1E3441A7-25EB-34E4-CB2D-A26C433948B7}"/>
              </a:ext>
            </a:extLst>
          </p:cNvPr>
          <p:cNvCxnSpPr>
            <a:cxnSpLocks/>
            <a:stCxn id="10" idx="1"/>
            <a:endCxn id="147" idx="1"/>
          </p:cNvCxnSpPr>
          <p:nvPr/>
        </p:nvCxnSpPr>
        <p:spPr bwMode="auto">
          <a:xfrm>
            <a:off x="8939244" y="5271161"/>
            <a:ext cx="476712" cy="54237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 name="연결선: 구부러짐 424">
            <a:extLst>
              <a:ext uri="{FF2B5EF4-FFF2-40B4-BE49-F238E27FC236}">
                <a16:creationId xmlns:a16="http://schemas.microsoft.com/office/drawing/2014/main" id="{99D80234-2422-AE03-FC19-24EB28481C30}"/>
              </a:ext>
            </a:extLst>
          </p:cNvPr>
          <p:cNvCxnSpPr>
            <a:cxnSpLocks/>
            <a:stCxn id="227" idx="3"/>
            <a:endCxn id="11" idx="1"/>
          </p:cNvCxnSpPr>
          <p:nvPr/>
        </p:nvCxnSpPr>
        <p:spPr bwMode="auto">
          <a:xfrm>
            <a:off x="7065859" y="4220207"/>
            <a:ext cx="1285368" cy="104461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9" name="연결선: 구부러짐 424">
            <a:extLst>
              <a:ext uri="{FF2B5EF4-FFF2-40B4-BE49-F238E27FC236}">
                <a16:creationId xmlns:a16="http://schemas.microsoft.com/office/drawing/2014/main" id="{081096B4-3A37-B30F-C73F-8BEBC1DEFC36}"/>
              </a:ext>
            </a:extLst>
          </p:cNvPr>
          <p:cNvCxnSpPr>
            <a:cxnSpLocks/>
            <a:stCxn id="227" idx="3"/>
            <a:endCxn id="11" idx="1"/>
          </p:cNvCxnSpPr>
          <p:nvPr/>
        </p:nvCxnSpPr>
        <p:spPr bwMode="auto">
          <a:xfrm>
            <a:off x="7065859" y="4220207"/>
            <a:ext cx="1285368" cy="104461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4" name="연결선: 구부러짐 424">
            <a:extLst>
              <a:ext uri="{FF2B5EF4-FFF2-40B4-BE49-F238E27FC236}">
                <a16:creationId xmlns:a16="http://schemas.microsoft.com/office/drawing/2014/main" id="{B1A6C3CD-D669-D8B1-E722-1A1DE129E827}"/>
              </a:ext>
            </a:extLst>
          </p:cNvPr>
          <p:cNvCxnSpPr>
            <a:cxnSpLocks/>
            <a:stCxn id="227" idx="3"/>
            <a:endCxn id="21" idx="1"/>
          </p:cNvCxnSpPr>
          <p:nvPr/>
        </p:nvCxnSpPr>
        <p:spPr bwMode="auto">
          <a:xfrm>
            <a:off x="7065859" y="4220207"/>
            <a:ext cx="1285367" cy="124404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85" name="연결선: 꺾임 37">
            <a:extLst>
              <a:ext uri="{FF2B5EF4-FFF2-40B4-BE49-F238E27FC236}">
                <a16:creationId xmlns:a16="http://schemas.microsoft.com/office/drawing/2014/main" id="{62BFB7F6-9023-A0BD-F390-6406E7A6E101}"/>
              </a:ext>
            </a:extLst>
          </p:cNvPr>
          <p:cNvCxnSpPr>
            <a:cxnSpLocks/>
            <a:stCxn id="447" idx="3"/>
            <a:endCxn id="17" idx="3"/>
          </p:cNvCxnSpPr>
          <p:nvPr/>
        </p:nvCxnSpPr>
        <p:spPr bwMode="auto">
          <a:xfrm flipH="1" flipV="1">
            <a:off x="8761095" y="2467660"/>
            <a:ext cx="1663217" cy="2379151"/>
          </a:xfrm>
          <a:prstGeom prst="bentConnector3">
            <a:avLst>
              <a:gd name="adj1" fmla="val -13744"/>
            </a:avLst>
          </a:prstGeom>
          <a:ln w="9525">
            <a:solidFill>
              <a:srgbClr val="C00000"/>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498" name="TextBox 497">
            <a:extLst>
              <a:ext uri="{FF2B5EF4-FFF2-40B4-BE49-F238E27FC236}">
                <a16:creationId xmlns:a16="http://schemas.microsoft.com/office/drawing/2014/main" id="{269AA1DF-C153-AC72-8180-0E25177331FE}"/>
              </a:ext>
            </a:extLst>
          </p:cNvPr>
          <p:cNvSpPr txBox="1"/>
          <p:nvPr/>
        </p:nvSpPr>
        <p:spPr>
          <a:xfrm>
            <a:off x="9284426" y="2353833"/>
            <a:ext cx="713899" cy="107722"/>
          </a:xfrm>
          <a:prstGeom prst="rect">
            <a:avLst/>
          </a:prstGeom>
          <a:solidFill>
            <a:schemeClr val="bg1">
              <a:alpha val="72000"/>
            </a:schemeClr>
          </a:solidFill>
        </p:spPr>
        <p:txBody>
          <a:bodyPr wrap="square" lIns="0" tIns="0" rIns="0" bIns="0" rtlCol="0">
            <a:spAutoFit/>
          </a:bodyPr>
          <a:lstStyle/>
          <a:p>
            <a:r>
              <a:rPr lang="en-US" altLang="ko-KR" sz="700" b="1" dirty="0">
                <a:solidFill>
                  <a:srgbClr val="C00000"/>
                </a:solidFill>
              </a:rPr>
              <a:t>Interlock</a:t>
            </a:r>
            <a:r>
              <a:rPr lang="ko-KR" altLang="en-US" sz="700" b="1" dirty="0">
                <a:solidFill>
                  <a:srgbClr val="C00000"/>
                </a:solidFill>
              </a:rPr>
              <a:t> </a:t>
            </a:r>
            <a:r>
              <a:rPr lang="en-US" altLang="ko-KR" sz="700" b="1" dirty="0">
                <a:solidFill>
                  <a:srgbClr val="C00000"/>
                </a:solidFill>
              </a:rPr>
              <a:t>message</a:t>
            </a:r>
            <a:endParaRPr lang="ko-KR" altLang="en-US" sz="700" b="1" dirty="0">
              <a:solidFill>
                <a:srgbClr val="C00000"/>
              </a:solidFill>
            </a:endParaRPr>
          </a:p>
        </p:txBody>
      </p:sp>
      <p:sp>
        <p:nvSpPr>
          <p:cNvPr id="515" name="원통형 353">
            <a:extLst>
              <a:ext uri="{FF2B5EF4-FFF2-40B4-BE49-F238E27FC236}">
                <a16:creationId xmlns:a16="http://schemas.microsoft.com/office/drawing/2014/main" id="{3D4CC772-A2E3-3CA1-CC8B-CD663F052F19}"/>
              </a:ext>
            </a:extLst>
          </p:cNvPr>
          <p:cNvSpPr/>
          <p:nvPr/>
        </p:nvSpPr>
        <p:spPr bwMode="auto">
          <a:xfrm rot="5400000">
            <a:off x="4917074" y="2203696"/>
            <a:ext cx="715770" cy="778930"/>
          </a:xfrm>
          <a:prstGeom prst="can">
            <a:avLst>
              <a:gd name="adj" fmla="val 18682"/>
            </a:avLst>
          </a:prstGeom>
          <a:solidFill>
            <a:schemeClr val="bg1"/>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289" name="그룹 288">
            <a:extLst>
              <a:ext uri="{FF2B5EF4-FFF2-40B4-BE49-F238E27FC236}">
                <a16:creationId xmlns:a16="http://schemas.microsoft.com/office/drawing/2014/main" id="{5C560AAB-AF4C-A541-A659-68C14D7E5500}"/>
              </a:ext>
            </a:extLst>
          </p:cNvPr>
          <p:cNvGrpSpPr/>
          <p:nvPr/>
        </p:nvGrpSpPr>
        <p:grpSpPr>
          <a:xfrm>
            <a:off x="5010166" y="2505616"/>
            <a:ext cx="558690" cy="145765"/>
            <a:chOff x="3970283" y="2641292"/>
            <a:chExt cx="558690" cy="145765"/>
          </a:xfrm>
        </p:grpSpPr>
        <p:sp>
          <p:nvSpPr>
            <p:cNvPr id="520" name="원통형 358">
              <a:extLst>
                <a:ext uri="{FF2B5EF4-FFF2-40B4-BE49-F238E27FC236}">
                  <a16:creationId xmlns:a16="http://schemas.microsoft.com/office/drawing/2014/main" id="{994A8AE1-6793-44FC-8A6F-C47AB72E4CCE}"/>
                </a:ext>
              </a:extLst>
            </p:cNvPr>
            <p:cNvSpPr/>
            <p:nvPr/>
          </p:nvSpPr>
          <p:spPr bwMode="auto">
            <a:xfrm rot="5400000">
              <a:off x="4176750" y="2434835"/>
              <a:ext cx="145765" cy="558680"/>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100" b="1">
                <a:solidFill>
                  <a:schemeClr val="tx1"/>
                </a:solidFill>
                <a:latin typeface="Arial" pitchFamily="34" charset="0"/>
                <a:ea typeface="맑은 고딕" pitchFamily="50" charset="-127"/>
              </a:endParaRPr>
            </a:p>
          </p:txBody>
        </p:sp>
        <p:sp>
          <p:nvSpPr>
            <p:cNvPr id="521" name="TextBox 520">
              <a:extLst>
                <a:ext uri="{FF2B5EF4-FFF2-40B4-BE49-F238E27FC236}">
                  <a16:creationId xmlns:a16="http://schemas.microsoft.com/office/drawing/2014/main" id="{684BA459-0348-33D0-F5D2-39206510879B}"/>
                </a:ext>
              </a:extLst>
            </p:cNvPr>
            <p:cNvSpPr txBox="1"/>
            <p:nvPr/>
          </p:nvSpPr>
          <p:spPr>
            <a:xfrm>
              <a:off x="3970283" y="2664763"/>
              <a:ext cx="555143" cy="92333"/>
            </a:xfrm>
            <a:prstGeom prst="rect">
              <a:avLst/>
            </a:prstGeom>
            <a:noFill/>
          </p:spPr>
          <p:txBody>
            <a:bodyPr wrap="square" lIns="0" tIns="0" rIns="0" bIns="0" rtlCol="0">
              <a:spAutoFit/>
            </a:bodyPr>
            <a:lstStyle/>
            <a:p>
              <a:pPr algn="ctr"/>
              <a:r>
                <a:rPr lang="en-US" altLang="ko-KR" sz="600" dirty="0"/>
                <a:t>Q.MES2EAP-#1</a:t>
              </a:r>
              <a:endParaRPr lang="ko-KR" altLang="en-US" sz="600" dirty="0"/>
            </a:p>
          </p:txBody>
        </p:sp>
      </p:grpSp>
      <p:sp>
        <p:nvSpPr>
          <p:cNvPr id="518" name="TextBox 517">
            <a:extLst>
              <a:ext uri="{FF2B5EF4-FFF2-40B4-BE49-F238E27FC236}">
                <a16:creationId xmlns:a16="http://schemas.microsoft.com/office/drawing/2014/main" id="{6E58D6D3-AE2F-9610-5EF4-8019A817CB1F}"/>
              </a:ext>
            </a:extLst>
          </p:cNvPr>
          <p:cNvSpPr txBox="1"/>
          <p:nvPr/>
        </p:nvSpPr>
        <p:spPr>
          <a:xfrm>
            <a:off x="4940860" y="2026191"/>
            <a:ext cx="646145" cy="200055"/>
          </a:xfrm>
          <a:prstGeom prst="rect">
            <a:avLst/>
          </a:prstGeom>
          <a:solidFill>
            <a:schemeClr val="accent3">
              <a:lumMod val="60000"/>
              <a:lumOff val="40000"/>
            </a:schemeClr>
          </a:solidFill>
        </p:spPr>
        <p:txBody>
          <a:bodyPr wrap="square" rtlCol="0">
            <a:spAutoFit/>
          </a:bodyPr>
          <a:lstStyle/>
          <a:p>
            <a:pPr algn="ctr"/>
            <a:r>
              <a:rPr lang="en-US" altLang="ko-KR" sz="700" dirty="0"/>
              <a:t>MES-EMS#1</a:t>
            </a:r>
            <a:endParaRPr lang="ko-KR" altLang="en-US" sz="700" dirty="0"/>
          </a:p>
        </p:txBody>
      </p:sp>
      <p:cxnSp>
        <p:nvCxnSpPr>
          <p:cNvPr id="526" name="연결선: 꺾임 41">
            <a:extLst>
              <a:ext uri="{FF2B5EF4-FFF2-40B4-BE49-F238E27FC236}">
                <a16:creationId xmlns:a16="http://schemas.microsoft.com/office/drawing/2014/main" id="{B67C20C1-7D11-C63C-495E-F282076738AF}"/>
              </a:ext>
            </a:extLst>
          </p:cNvPr>
          <p:cNvCxnSpPr>
            <a:cxnSpLocks/>
            <a:stCxn id="115" idx="1"/>
            <a:endCxn id="521" idx="3"/>
          </p:cNvCxnSpPr>
          <p:nvPr/>
        </p:nvCxnSpPr>
        <p:spPr bwMode="auto">
          <a:xfrm rot="10800000" flipV="1">
            <a:off x="5565309" y="2211818"/>
            <a:ext cx="730978" cy="363435"/>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50" name="사각형: 둥근 모서리 49">
            <a:extLst>
              <a:ext uri="{FF2B5EF4-FFF2-40B4-BE49-F238E27FC236}">
                <a16:creationId xmlns:a16="http://schemas.microsoft.com/office/drawing/2014/main" id="{65D6F298-7A23-BEBC-6E06-CF748B059043}"/>
              </a:ext>
            </a:extLst>
          </p:cNvPr>
          <p:cNvSpPr/>
          <p:nvPr/>
        </p:nvSpPr>
        <p:spPr bwMode="auto">
          <a:xfrm>
            <a:off x="1796134" y="3927878"/>
            <a:ext cx="431241"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EQP#1</a:t>
            </a:r>
            <a:endParaRPr kumimoji="1" lang="ko-KR" altLang="en-US"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6" name="사각형: 둥근 모서리 49">
            <a:extLst>
              <a:ext uri="{FF2B5EF4-FFF2-40B4-BE49-F238E27FC236}">
                <a16:creationId xmlns:a16="http://schemas.microsoft.com/office/drawing/2014/main" id="{CF6BFF12-9CEB-B513-329C-ADE31A607A4B}"/>
              </a:ext>
            </a:extLst>
          </p:cNvPr>
          <p:cNvSpPr/>
          <p:nvPr/>
        </p:nvSpPr>
        <p:spPr bwMode="auto">
          <a:xfrm>
            <a:off x="1799870" y="4278673"/>
            <a:ext cx="431241"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EQP#2</a:t>
            </a:r>
            <a:endParaRPr kumimoji="1" lang="ko-KR" altLang="en-US"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8" name="사각형: 둥근 모서리 49">
            <a:extLst>
              <a:ext uri="{FF2B5EF4-FFF2-40B4-BE49-F238E27FC236}">
                <a16:creationId xmlns:a16="http://schemas.microsoft.com/office/drawing/2014/main" id="{297E2E02-AFDC-AEAE-ED4E-0B354D80E8C4}"/>
              </a:ext>
            </a:extLst>
          </p:cNvPr>
          <p:cNvSpPr/>
          <p:nvPr/>
        </p:nvSpPr>
        <p:spPr bwMode="auto">
          <a:xfrm>
            <a:off x="1799870" y="4629468"/>
            <a:ext cx="431241"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EQP#3</a:t>
            </a:r>
            <a:endParaRPr kumimoji="1" lang="ko-KR" altLang="en-US"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63" name="사각형: 둥근 모서리 49">
            <a:extLst>
              <a:ext uri="{FF2B5EF4-FFF2-40B4-BE49-F238E27FC236}">
                <a16:creationId xmlns:a16="http://schemas.microsoft.com/office/drawing/2014/main" id="{6984143A-B3F9-0E0C-8945-99E2F4C047C4}"/>
              </a:ext>
            </a:extLst>
          </p:cNvPr>
          <p:cNvSpPr/>
          <p:nvPr/>
        </p:nvSpPr>
        <p:spPr bwMode="auto">
          <a:xfrm>
            <a:off x="1796133" y="4973957"/>
            <a:ext cx="431241"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EQP#4</a:t>
            </a:r>
            <a:endParaRPr kumimoji="1" lang="ko-KR" altLang="en-US"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56" name="사각형: 둥근 모서리 49">
            <a:extLst>
              <a:ext uri="{FF2B5EF4-FFF2-40B4-BE49-F238E27FC236}">
                <a16:creationId xmlns:a16="http://schemas.microsoft.com/office/drawing/2014/main" id="{795FD88A-B942-4399-3725-0FAD282E6B3E}"/>
              </a:ext>
            </a:extLst>
          </p:cNvPr>
          <p:cNvSpPr/>
          <p:nvPr/>
        </p:nvSpPr>
        <p:spPr bwMode="auto">
          <a:xfrm>
            <a:off x="1796132" y="5321010"/>
            <a:ext cx="431241"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EQP#5</a:t>
            </a:r>
            <a:endParaRPr kumimoji="1" lang="ko-KR" altLang="en-US"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77" name="사각형: 둥근 모서리 49">
            <a:extLst>
              <a:ext uri="{FF2B5EF4-FFF2-40B4-BE49-F238E27FC236}">
                <a16:creationId xmlns:a16="http://schemas.microsoft.com/office/drawing/2014/main" id="{3B4DC8ED-3B83-F04F-E899-5F3EDF1CD318}"/>
              </a:ext>
            </a:extLst>
          </p:cNvPr>
          <p:cNvSpPr/>
          <p:nvPr/>
        </p:nvSpPr>
        <p:spPr bwMode="auto">
          <a:xfrm>
            <a:off x="1796132" y="5673611"/>
            <a:ext cx="431241" cy="213843"/>
          </a:xfrm>
          <a:prstGeom prst="roundRect">
            <a:avLst>
              <a:gd name="adj" fmla="val 5232"/>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ts val="500"/>
              </a:lnSpc>
              <a:spcBef>
                <a:spcPct val="50000"/>
              </a:spcBef>
              <a:spcAft>
                <a:spcPct val="0"/>
              </a:spcAft>
              <a:buClr>
                <a:srgbClr val="FF0000"/>
              </a:buClr>
              <a:buSzTx/>
              <a:buFontTx/>
              <a:buNone/>
              <a:tabLst>
                <a:tab pos="663575" algn="l"/>
              </a:tabLst>
              <a:defRPr/>
            </a:pPr>
            <a:r>
              <a:rPr kumimoji="1" lang="en-US" altLang="ko-KR" sz="500" i="0" u="none" strike="noStrike" kern="1200" cap="none" spc="0" normalizeH="0" baseline="0" noProof="0" dirty="0" err="1">
                <a:ln>
                  <a:noFill/>
                </a:ln>
                <a:solidFill>
                  <a:srgbClr val="000000"/>
                </a:solidFill>
                <a:effectLst/>
                <a:uLnTx/>
                <a:uFillTx/>
                <a:latin typeface="Arial" pitchFamily="34" charset="0"/>
                <a:ea typeface="맑은 고딕" pitchFamily="50" charset="-127"/>
                <a:cs typeface="+mn-cs"/>
              </a:rPr>
              <a:t>EQP#n</a:t>
            </a:r>
            <a:endParaRPr kumimoji="1" lang="ko-KR" altLang="en-US" sz="5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480" name="연결선: 구부러짐 160">
            <a:extLst>
              <a:ext uri="{FF2B5EF4-FFF2-40B4-BE49-F238E27FC236}">
                <a16:creationId xmlns:a16="http://schemas.microsoft.com/office/drawing/2014/main" id="{1D3334D9-B819-DEC6-F287-DB2713E31984}"/>
              </a:ext>
            </a:extLst>
          </p:cNvPr>
          <p:cNvCxnSpPr>
            <a:cxnSpLocks/>
            <a:stCxn id="50" idx="3"/>
            <a:endCxn id="100" idx="1"/>
          </p:cNvCxnSpPr>
          <p:nvPr/>
        </p:nvCxnSpPr>
        <p:spPr bwMode="auto">
          <a:xfrm>
            <a:off x="2227375" y="4034800"/>
            <a:ext cx="232775" cy="81455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87" name="연결선: 구부러짐 160">
            <a:extLst>
              <a:ext uri="{FF2B5EF4-FFF2-40B4-BE49-F238E27FC236}">
                <a16:creationId xmlns:a16="http://schemas.microsoft.com/office/drawing/2014/main" id="{1AD652D6-A45C-DE30-E2D8-550C775A231F}"/>
              </a:ext>
            </a:extLst>
          </p:cNvPr>
          <p:cNvCxnSpPr>
            <a:cxnSpLocks/>
            <a:stCxn id="56" idx="3"/>
            <a:endCxn id="100" idx="1"/>
          </p:cNvCxnSpPr>
          <p:nvPr/>
        </p:nvCxnSpPr>
        <p:spPr bwMode="auto">
          <a:xfrm>
            <a:off x="2231111" y="4385595"/>
            <a:ext cx="229039" cy="46375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0" name="연결선: 구부러짐 160">
            <a:extLst>
              <a:ext uri="{FF2B5EF4-FFF2-40B4-BE49-F238E27FC236}">
                <a16:creationId xmlns:a16="http://schemas.microsoft.com/office/drawing/2014/main" id="{6F425B05-7788-CE24-EC62-651F32B70914}"/>
              </a:ext>
            </a:extLst>
          </p:cNvPr>
          <p:cNvCxnSpPr>
            <a:cxnSpLocks/>
            <a:stCxn id="58" idx="3"/>
            <a:endCxn id="100" idx="1"/>
          </p:cNvCxnSpPr>
          <p:nvPr/>
        </p:nvCxnSpPr>
        <p:spPr bwMode="auto">
          <a:xfrm>
            <a:off x="2231111" y="4736390"/>
            <a:ext cx="229039" cy="11296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5" name="연결선: 구부러짐 160">
            <a:extLst>
              <a:ext uri="{FF2B5EF4-FFF2-40B4-BE49-F238E27FC236}">
                <a16:creationId xmlns:a16="http://schemas.microsoft.com/office/drawing/2014/main" id="{D7AEC016-DA24-0A7D-2ADB-64DBF76EADC1}"/>
              </a:ext>
            </a:extLst>
          </p:cNvPr>
          <p:cNvCxnSpPr>
            <a:cxnSpLocks/>
            <a:stCxn id="63" idx="3"/>
            <a:endCxn id="100" idx="1"/>
          </p:cNvCxnSpPr>
          <p:nvPr/>
        </p:nvCxnSpPr>
        <p:spPr bwMode="auto">
          <a:xfrm flipV="1">
            <a:off x="2227374" y="4849353"/>
            <a:ext cx="232776" cy="23152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0" name="연결선: 구부러짐 160">
            <a:extLst>
              <a:ext uri="{FF2B5EF4-FFF2-40B4-BE49-F238E27FC236}">
                <a16:creationId xmlns:a16="http://schemas.microsoft.com/office/drawing/2014/main" id="{61F3CCFC-12DA-1B74-C186-90B9B8318F7B}"/>
              </a:ext>
            </a:extLst>
          </p:cNvPr>
          <p:cNvCxnSpPr>
            <a:cxnSpLocks/>
            <a:stCxn id="456" idx="3"/>
            <a:endCxn id="100" idx="1"/>
          </p:cNvCxnSpPr>
          <p:nvPr/>
        </p:nvCxnSpPr>
        <p:spPr bwMode="auto">
          <a:xfrm flipV="1">
            <a:off x="2227373" y="4849353"/>
            <a:ext cx="232777" cy="57857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4" name="연결선: 구부러짐 160">
            <a:extLst>
              <a:ext uri="{FF2B5EF4-FFF2-40B4-BE49-F238E27FC236}">
                <a16:creationId xmlns:a16="http://schemas.microsoft.com/office/drawing/2014/main" id="{4558F5B7-4A64-D564-B264-D7BDCB8F96BE}"/>
              </a:ext>
            </a:extLst>
          </p:cNvPr>
          <p:cNvCxnSpPr>
            <a:cxnSpLocks/>
            <a:stCxn id="477" idx="3"/>
            <a:endCxn id="100" idx="1"/>
          </p:cNvCxnSpPr>
          <p:nvPr/>
        </p:nvCxnSpPr>
        <p:spPr bwMode="auto">
          <a:xfrm flipV="1">
            <a:off x="2227373" y="4849353"/>
            <a:ext cx="232777" cy="931180"/>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38" name="그룹 437">
            <a:extLst>
              <a:ext uri="{FF2B5EF4-FFF2-40B4-BE49-F238E27FC236}">
                <a16:creationId xmlns:a16="http://schemas.microsoft.com/office/drawing/2014/main" id="{CF622F4C-9E51-6C85-5ECE-30A972F17125}"/>
              </a:ext>
            </a:extLst>
          </p:cNvPr>
          <p:cNvGrpSpPr/>
          <p:nvPr/>
        </p:nvGrpSpPr>
        <p:grpSpPr>
          <a:xfrm>
            <a:off x="7156579" y="4117791"/>
            <a:ext cx="622749" cy="1011835"/>
            <a:chOff x="7112681" y="3853094"/>
            <a:chExt cx="622749" cy="1153206"/>
          </a:xfrm>
        </p:grpSpPr>
        <p:sp>
          <p:nvSpPr>
            <p:cNvPr id="12" name="Google Shape;1057;p234">
              <a:extLst>
                <a:ext uri="{FF2B5EF4-FFF2-40B4-BE49-F238E27FC236}">
                  <a16:creationId xmlns:a16="http://schemas.microsoft.com/office/drawing/2014/main" id="{32A08305-D904-D817-5668-99AD8AD0E560}"/>
                </a:ext>
              </a:extLst>
            </p:cNvPr>
            <p:cNvSpPr/>
            <p:nvPr/>
          </p:nvSpPr>
          <p:spPr>
            <a:xfrm>
              <a:off x="7112681" y="3853094"/>
              <a:ext cx="621919" cy="663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700" dirty="0">
                  <a:solidFill>
                    <a:schemeClr val="dk1"/>
                  </a:solidFill>
                  <a:latin typeface="Arial"/>
                  <a:ea typeface="Arial"/>
                  <a:cs typeface="Arial"/>
                  <a:sym typeface="Arial"/>
                </a:rPr>
                <a:t>Message</a:t>
              </a:r>
            </a:p>
            <a:p>
              <a:pPr algn="ctr">
                <a:buClr>
                  <a:srgbClr val="000000"/>
                </a:buClr>
                <a:buSzPts val="1600"/>
              </a:pPr>
              <a:r>
                <a:rPr lang="en-US" sz="700" dirty="0">
                  <a:solidFill>
                    <a:schemeClr val="dk1"/>
                  </a:solidFill>
                  <a:latin typeface="Arial"/>
                  <a:ea typeface="Arial"/>
                  <a:cs typeface="Arial"/>
                  <a:sym typeface="Arial"/>
                </a:rPr>
                <a:t>Router</a:t>
              </a:r>
              <a:endParaRPr sz="700" dirty="0">
                <a:solidFill>
                  <a:schemeClr val="dk1"/>
                </a:solidFill>
                <a:latin typeface="Arial"/>
                <a:ea typeface="Arial"/>
                <a:cs typeface="Arial"/>
                <a:sym typeface="Arial"/>
              </a:endParaRPr>
            </a:p>
          </p:txBody>
        </p:sp>
        <p:sp>
          <p:nvSpPr>
            <p:cNvPr id="74" name="Google Shape;1057;p234">
              <a:extLst>
                <a:ext uri="{FF2B5EF4-FFF2-40B4-BE49-F238E27FC236}">
                  <a16:creationId xmlns:a16="http://schemas.microsoft.com/office/drawing/2014/main" id="{98F3C2B1-D0B0-4BAB-9977-F446EEBD4E9D}"/>
                </a:ext>
              </a:extLst>
            </p:cNvPr>
            <p:cNvSpPr/>
            <p:nvPr/>
          </p:nvSpPr>
          <p:spPr>
            <a:xfrm>
              <a:off x="7112681" y="4848741"/>
              <a:ext cx="621920" cy="157559"/>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75" name="Google Shape;1057;p234">
              <a:extLst>
                <a:ext uri="{FF2B5EF4-FFF2-40B4-BE49-F238E27FC236}">
                  <a16:creationId xmlns:a16="http://schemas.microsoft.com/office/drawing/2014/main" id="{7DF8BFA5-56A8-81AB-14E3-03B02D59584F}"/>
                </a:ext>
              </a:extLst>
            </p:cNvPr>
            <p:cNvSpPr/>
            <p:nvPr/>
          </p:nvSpPr>
          <p:spPr>
            <a:xfrm>
              <a:off x="7112681" y="4682136"/>
              <a:ext cx="621920" cy="17293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78" name="Google Shape;1057;p234">
              <a:extLst>
                <a:ext uri="{FF2B5EF4-FFF2-40B4-BE49-F238E27FC236}">
                  <a16:creationId xmlns:a16="http://schemas.microsoft.com/office/drawing/2014/main" id="{01E30BAC-44FC-972C-5E84-16F8C0983FA8}"/>
                </a:ext>
              </a:extLst>
            </p:cNvPr>
            <p:cNvSpPr/>
            <p:nvPr/>
          </p:nvSpPr>
          <p:spPr>
            <a:xfrm>
              <a:off x="7112683" y="4516992"/>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grpSp>
      <p:sp>
        <p:nvSpPr>
          <p:cNvPr id="483" name="TextBox 482">
            <a:extLst>
              <a:ext uri="{FF2B5EF4-FFF2-40B4-BE49-F238E27FC236}">
                <a16:creationId xmlns:a16="http://schemas.microsoft.com/office/drawing/2014/main" id="{EE35022A-0086-8777-3170-18ED5602E54A}"/>
              </a:ext>
            </a:extLst>
          </p:cNvPr>
          <p:cNvSpPr txBox="1"/>
          <p:nvPr/>
        </p:nvSpPr>
        <p:spPr>
          <a:xfrm>
            <a:off x="2467204" y="4167489"/>
            <a:ext cx="629812"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492" name="TextBox 491">
            <a:extLst>
              <a:ext uri="{FF2B5EF4-FFF2-40B4-BE49-F238E27FC236}">
                <a16:creationId xmlns:a16="http://schemas.microsoft.com/office/drawing/2014/main" id="{8DF9B65F-9FE9-5A69-D700-3B226DFB790A}"/>
              </a:ext>
            </a:extLst>
          </p:cNvPr>
          <p:cNvSpPr txBox="1"/>
          <p:nvPr/>
        </p:nvSpPr>
        <p:spPr>
          <a:xfrm>
            <a:off x="3951689" y="4597303"/>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Send</a:t>
            </a:r>
            <a:endParaRPr lang="ko-KR" altLang="en-US" sz="500" dirty="0"/>
          </a:p>
        </p:txBody>
      </p:sp>
      <p:sp>
        <p:nvSpPr>
          <p:cNvPr id="505" name="TextBox 504">
            <a:extLst>
              <a:ext uri="{FF2B5EF4-FFF2-40B4-BE49-F238E27FC236}">
                <a16:creationId xmlns:a16="http://schemas.microsoft.com/office/drawing/2014/main" id="{A4A842A8-82BB-79DA-7030-239F7CCD2789}"/>
              </a:ext>
            </a:extLst>
          </p:cNvPr>
          <p:cNvSpPr txBox="1"/>
          <p:nvPr/>
        </p:nvSpPr>
        <p:spPr>
          <a:xfrm>
            <a:off x="2689190" y="5189559"/>
            <a:ext cx="462774" cy="169277"/>
          </a:xfrm>
          <a:prstGeom prst="rect">
            <a:avLst/>
          </a:prstGeom>
          <a:solidFill>
            <a:srgbClr val="00B050"/>
          </a:solidFill>
        </p:spPr>
        <p:txBody>
          <a:bodyPr wrap="square" rtlCol="0">
            <a:spAutoFit/>
          </a:bodyPr>
          <a:lstStyle/>
          <a:p>
            <a:pPr algn="ctr"/>
            <a:r>
              <a:rPr lang="en-US" altLang="ko-KR" sz="500" dirty="0">
                <a:solidFill>
                  <a:schemeClr val="bg1"/>
                </a:solidFill>
              </a:rPr>
              <a:t>Msg </a:t>
            </a:r>
            <a:r>
              <a:rPr lang="en-US" altLang="ko-KR" sz="500" dirty="0" err="1">
                <a:solidFill>
                  <a:schemeClr val="bg1"/>
                </a:solidFill>
              </a:rPr>
              <a:t>Revc</a:t>
            </a:r>
            <a:endParaRPr lang="ko-KR" altLang="en-US" sz="500" dirty="0">
              <a:solidFill>
                <a:schemeClr val="bg1"/>
              </a:solidFill>
            </a:endParaRPr>
          </a:p>
        </p:txBody>
      </p:sp>
      <p:sp>
        <p:nvSpPr>
          <p:cNvPr id="512" name="원통형 511">
            <a:extLst>
              <a:ext uri="{FF2B5EF4-FFF2-40B4-BE49-F238E27FC236}">
                <a16:creationId xmlns:a16="http://schemas.microsoft.com/office/drawing/2014/main" id="{61DC4DA7-5B07-0E4C-CB67-A5A38E57DA70}"/>
              </a:ext>
            </a:extLst>
          </p:cNvPr>
          <p:cNvSpPr/>
          <p:nvPr/>
        </p:nvSpPr>
        <p:spPr bwMode="auto">
          <a:xfrm rot="5400000">
            <a:off x="4710656" y="3587729"/>
            <a:ext cx="1115383" cy="792152"/>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dirty="0">
              <a:solidFill>
                <a:schemeClr val="tx1"/>
              </a:solidFill>
              <a:latin typeface="Arial" pitchFamily="34" charset="0"/>
              <a:ea typeface="맑은 고딕" pitchFamily="50" charset="-127"/>
            </a:endParaRPr>
          </a:p>
        </p:txBody>
      </p:sp>
      <p:grpSp>
        <p:nvGrpSpPr>
          <p:cNvPr id="513" name="그룹 512">
            <a:extLst>
              <a:ext uri="{FF2B5EF4-FFF2-40B4-BE49-F238E27FC236}">
                <a16:creationId xmlns:a16="http://schemas.microsoft.com/office/drawing/2014/main" id="{392AE2ED-70B9-55B7-B556-A09B69DC3A00}"/>
              </a:ext>
            </a:extLst>
          </p:cNvPr>
          <p:cNvGrpSpPr/>
          <p:nvPr/>
        </p:nvGrpSpPr>
        <p:grpSpPr>
          <a:xfrm>
            <a:off x="4975192" y="3671772"/>
            <a:ext cx="452222" cy="145224"/>
            <a:chOff x="5096393" y="3242128"/>
            <a:chExt cx="588018" cy="154522"/>
          </a:xfrm>
        </p:grpSpPr>
        <p:sp>
          <p:nvSpPr>
            <p:cNvPr id="523" name="원통형 522">
              <a:extLst>
                <a:ext uri="{FF2B5EF4-FFF2-40B4-BE49-F238E27FC236}">
                  <a16:creationId xmlns:a16="http://schemas.microsoft.com/office/drawing/2014/main" id="{4321AE9A-9523-90A8-07BE-E194CC517FCD}"/>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528" name="TextBox 527">
              <a:extLst>
                <a:ext uri="{FF2B5EF4-FFF2-40B4-BE49-F238E27FC236}">
                  <a16:creationId xmlns:a16="http://schemas.microsoft.com/office/drawing/2014/main" id="{DA277244-7BFB-246F-9790-3DF72B1A4FB6}"/>
                </a:ext>
              </a:extLst>
            </p:cNvPr>
            <p:cNvSpPr txBox="1"/>
            <p:nvPr/>
          </p:nvSpPr>
          <p:spPr>
            <a:xfrm>
              <a:off x="5096393" y="3257834"/>
              <a:ext cx="588018" cy="114619"/>
            </a:xfrm>
            <a:prstGeom prst="rect">
              <a:avLst/>
            </a:prstGeom>
            <a:noFill/>
          </p:spPr>
          <p:txBody>
            <a:bodyPr wrap="square" lIns="0" tIns="0" rIns="0" bIns="0" rtlCol="0">
              <a:spAutoFit/>
            </a:bodyPr>
            <a:lstStyle/>
            <a:p>
              <a:pPr algn="ctr"/>
              <a:r>
                <a:rPr lang="en-US" altLang="ko-KR" sz="700" dirty="0"/>
                <a:t>Q.EQP.#1</a:t>
              </a:r>
              <a:endParaRPr lang="ko-KR" altLang="en-US" sz="700" dirty="0"/>
            </a:p>
          </p:txBody>
        </p:sp>
      </p:grpSp>
      <p:grpSp>
        <p:nvGrpSpPr>
          <p:cNvPr id="529" name="그룹 528">
            <a:extLst>
              <a:ext uri="{FF2B5EF4-FFF2-40B4-BE49-F238E27FC236}">
                <a16:creationId xmlns:a16="http://schemas.microsoft.com/office/drawing/2014/main" id="{EA1CE578-CFFB-673E-E635-5E600B98B7F5}"/>
              </a:ext>
            </a:extLst>
          </p:cNvPr>
          <p:cNvGrpSpPr/>
          <p:nvPr/>
        </p:nvGrpSpPr>
        <p:grpSpPr>
          <a:xfrm>
            <a:off x="4975191" y="3874036"/>
            <a:ext cx="452222" cy="145224"/>
            <a:chOff x="5096393" y="3242128"/>
            <a:chExt cx="588018" cy="154522"/>
          </a:xfrm>
        </p:grpSpPr>
        <p:sp>
          <p:nvSpPr>
            <p:cNvPr id="533" name="원통형 532">
              <a:extLst>
                <a:ext uri="{FF2B5EF4-FFF2-40B4-BE49-F238E27FC236}">
                  <a16:creationId xmlns:a16="http://schemas.microsoft.com/office/drawing/2014/main" id="{B47329CA-0774-E7EF-0B26-C5C1D0D422EF}"/>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536" name="TextBox 535">
              <a:extLst>
                <a:ext uri="{FF2B5EF4-FFF2-40B4-BE49-F238E27FC236}">
                  <a16:creationId xmlns:a16="http://schemas.microsoft.com/office/drawing/2014/main" id="{12068ACF-3AAC-4F5D-1F35-08ADFA61E9C0}"/>
                </a:ext>
              </a:extLst>
            </p:cNvPr>
            <p:cNvSpPr txBox="1"/>
            <p:nvPr/>
          </p:nvSpPr>
          <p:spPr>
            <a:xfrm>
              <a:off x="5096393" y="3257834"/>
              <a:ext cx="588018" cy="114619"/>
            </a:xfrm>
            <a:prstGeom prst="rect">
              <a:avLst/>
            </a:prstGeom>
            <a:noFill/>
          </p:spPr>
          <p:txBody>
            <a:bodyPr wrap="square" lIns="0" tIns="0" rIns="0" bIns="0" rtlCol="0">
              <a:spAutoFit/>
            </a:bodyPr>
            <a:lstStyle/>
            <a:p>
              <a:pPr algn="ctr"/>
              <a:r>
                <a:rPr lang="en-US" altLang="ko-KR" sz="700" dirty="0"/>
                <a:t>Q.EQP.#2</a:t>
              </a:r>
              <a:endParaRPr lang="ko-KR" altLang="en-US" sz="700" dirty="0"/>
            </a:p>
          </p:txBody>
        </p:sp>
      </p:grpSp>
      <p:grpSp>
        <p:nvGrpSpPr>
          <p:cNvPr id="538" name="그룹 537">
            <a:extLst>
              <a:ext uri="{FF2B5EF4-FFF2-40B4-BE49-F238E27FC236}">
                <a16:creationId xmlns:a16="http://schemas.microsoft.com/office/drawing/2014/main" id="{ACFB14C6-A401-B11F-C74C-E2EC05624B40}"/>
              </a:ext>
            </a:extLst>
          </p:cNvPr>
          <p:cNvGrpSpPr/>
          <p:nvPr/>
        </p:nvGrpSpPr>
        <p:grpSpPr>
          <a:xfrm>
            <a:off x="4980038" y="4085430"/>
            <a:ext cx="452222" cy="145224"/>
            <a:chOff x="5096393" y="3242128"/>
            <a:chExt cx="588018" cy="154522"/>
          </a:xfrm>
        </p:grpSpPr>
        <p:sp>
          <p:nvSpPr>
            <p:cNvPr id="539" name="원통형 538">
              <a:extLst>
                <a:ext uri="{FF2B5EF4-FFF2-40B4-BE49-F238E27FC236}">
                  <a16:creationId xmlns:a16="http://schemas.microsoft.com/office/drawing/2014/main" id="{1F98DF4A-D0F5-60E1-E4CB-785031B30175}"/>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540" name="TextBox 539">
              <a:extLst>
                <a:ext uri="{FF2B5EF4-FFF2-40B4-BE49-F238E27FC236}">
                  <a16:creationId xmlns:a16="http://schemas.microsoft.com/office/drawing/2014/main" id="{D49B4A87-F1EB-7B17-9A0A-A12B15176BD1}"/>
                </a:ext>
              </a:extLst>
            </p:cNvPr>
            <p:cNvSpPr txBox="1"/>
            <p:nvPr/>
          </p:nvSpPr>
          <p:spPr>
            <a:xfrm>
              <a:off x="5096393" y="3257834"/>
              <a:ext cx="588018" cy="114619"/>
            </a:xfrm>
            <a:prstGeom prst="rect">
              <a:avLst/>
            </a:prstGeom>
            <a:noFill/>
          </p:spPr>
          <p:txBody>
            <a:bodyPr wrap="square" lIns="0" tIns="0" rIns="0" bIns="0" rtlCol="0">
              <a:spAutoFit/>
            </a:bodyPr>
            <a:lstStyle/>
            <a:p>
              <a:pPr algn="ctr"/>
              <a:r>
                <a:rPr lang="en-US" altLang="ko-KR" sz="700" dirty="0"/>
                <a:t>Q.EQP.#3</a:t>
              </a:r>
              <a:endParaRPr lang="ko-KR" altLang="en-US" sz="700" dirty="0"/>
            </a:p>
          </p:txBody>
        </p:sp>
      </p:grpSp>
      <p:grpSp>
        <p:nvGrpSpPr>
          <p:cNvPr id="543" name="그룹 542">
            <a:extLst>
              <a:ext uri="{FF2B5EF4-FFF2-40B4-BE49-F238E27FC236}">
                <a16:creationId xmlns:a16="http://schemas.microsoft.com/office/drawing/2014/main" id="{B8D0E63E-57CA-1408-F80B-BFC755D009A9}"/>
              </a:ext>
            </a:extLst>
          </p:cNvPr>
          <p:cNvGrpSpPr/>
          <p:nvPr/>
        </p:nvGrpSpPr>
        <p:grpSpPr>
          <a:xfrm>
            <a:off x="4978764" y="4333231"/>
            <a:ext cx="452222" cy="145224"/>
            <a:chOff x="5096393" y="3242128"/>
            <a:chExt cx="588018" cy="154522"/>
          </a:xfrm>
        </p:grpSpPr>
        <p:sp>
          <p:nvSpPr>
            <p:cNvPr id="544" name="원통형 543">
              <a:extLst>
                <a:ext uri="{FF2B5EF4-FFF2-40B4-BE49-F238E27FC236}">
                  <a16:creationId xmlns:a16="http://schemas.microsoft.com/office/drawing/2014/main" id="{F37389B7-64C1-34D3-284C-CD421EEED1DF}"/>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546" name="TextBox 545">
              <a:extLst>
                <a:ext uri="{FF2B5EF4-FFF2-40B4-BE49-F238E27FC236}">
                  <a16:creationId xmlns:a16="http://schemas.microsoft.com/office/drawing/2014/main" id="{836E2A52-AA19-6148-B615-641CE2C62E1B}"/>
                </a:ext>
              </a:extLst>
            </p:cNvPr>
            <p:cNvSpPr txBox="1"/>
            <p:nvPr/>
          </p:nvSpPr>
          <p:spPr>
            <a:xfrm>
              <a:off x="5096393" y="3257834"/>
              <a:ext cx="588018" cy="114619"/>
            </a:xfrm>
            <a:prstGeom prst="rect">
              <a:avLst/>
            </a:prstGeom>
            <a:noFill/>
          </p:spPr>
          <p:txBody>
            <a:bodyPr wrap="square" lIns="0" tIns="0" rIns="0" bIns="0" rtlCol="0">
              <a:spAutoFit/>
            </a:bodyPr>
            <a:lstStyle/>
            <a:p>
              <a:pPr algn="ctr"/>
              <a:r>
                <a:rPr lang="en-US" altLang="ko-KR" sz="700" dirty="0" err="1"/>
                <a:t>Q.EQP.#n</a:t>
              </a:r>
              <a:endParaRPr lang="ko-KR" altLang="en-US" sz="700" dirty="0"/>
            </a:p>
          </p:txBody>
        </p:sp>
      </p:grpSp>
      <p:sp>
        <p:nvSpPr>
          <p:cNvPr id="547" name="TextBox 546">
            <a:extLst>
              <a:ext uri="{FF2B5EF4-FFF2-40B4-BE49-F238E27FC236}">
                <a16:creationId xmlns:a16="http://schemas.microsoft.com/office/drawing/2014/main" id="{EC4570B8-CB25-45CB-27F8-6866AA0EB1BE}"/>
              </a:ext>
            </a:extLst>
          </p:cNvPr>
          <p:cNvSpPr txBox="1"/>
          <p:nvPr/>
        </p:nvSpPr>
        <p:spPr>
          <a:xfrm>
            <a:off x="5070551" y="4168067"/>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sp>
        <p:nvSpPr>
          <p:cNvPr id="548" name="TextBox 547">
            <a:extLst>
              <a:ext uri="{FF2B5EF4-FFF2-40B4-BE49-F238E27FC236}">
                <a16:creationId xmlns:a16="http://schemas.microsoft.com/office/drawing/2014/main" id="{C3918535-9B51-7CB8-FBBC-50B9761C2817}"/>
              </a:ext>
            </a:extLst>
          </p:cNvPr>
          <p:cNvSpPr txBox="1"/>
          <p:nvPr/>
        </p:nvSpPr>
        <p:spPr>
          <a:xfrm>
            <a:off x="4917048" y="3369877"/>
            <a:ext cx="661036" cy="200055"/>
          </a:xfrm>
          <a:prstGeom prst="rect">
            <a:avLst/>
          </a:prstGeom>
          <a:solidFill>
            <a:schemeClr val="accent3">
              <a:lumMod val="60000"/>
              <a:lumOff val="40000"/>
            </a:schemeClr>
          </a:solidFill>
        </p:spPr>
        <p:txBody>
          <a:bodyPr wrap="square" rtlCol="0">
            <a:spAutoFit/>
          </a:bodyPr>
          <a:lstStyle/>
          <a:p>
            <a:pPr algn="ctr"/>
            <a:r>
              <a:rPr lang="en-US" altLang="ko-KR" sz="700" dirty="0"/>
              <a:t>MES-EMS#0</a:t>
            </a:r>
            <a:endParaRPr lang="ko-KR" altLang="en-US" sz="700" dirty="0"/>
          </a:p>
        </p:txBody>
      </p:sp>
      <p:cxnSp>
        <p:nvCxnSpPr>
          <p:cNvPr id="552" name="연결선: 구부러짐 551">
            <a:extLst>
              <a:ext uri="{FF2B5EF4-FFF2-40B4-BE49-F238E27FC236}">
                <a16:creationId xmlns:a16="http://schemas.microsoft.com/office/drawing/2014/main" id="{7B27193B-E17E-1EDB-D1DA-77B520B8BE1E}"/>
              </a:ext>
            </a:extLst>
          </p:cNvPr>
          <p:cNvCxnSpPr>
            <a:cxnSpLocks/>
            <a:endCxn id="180" idx="1"/>
          </p:cNvCxnSpPr>
          <p:nvPr/>
        </p:nvCxnSpPr>
        <p:spPr bwMode="auto">
          <a:xfrm>
            <a:off x="4592986" y="4681942"/>
            <a:ext cx="367314" cy="56308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56" name="연결선: 구부러짐 555">
            <a:extLst>
              <a:ext uri="{FF2B5EF4-FFF2-40B4-BE49-F238E27FC236}">
                <a16:creationId xmlns:a16="http://schemas.microsoft.com/office/drawing/2014/main" id="{D19CE89D-F094-5814-14FE-851B870F9434}"/>
              </a:ext>
            </a:extLst>
          </p:cNvPr>
          <p:cNvCxnSpPr>
            <a:cxnSpLocks/>
            <a:endCxn id="177" idx="1"/>
          </p:cNvCxnSpPr>
          <p:nvPr/>
        </p:nvCxnSpPr>
        <p:spPr bwMode="auto">
          <a:xfrm>
            <a:off x="4592986" y="4681942"/>
            <a:ext cx="367315" cy="36082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61" name="연결선: 구부러짐 560">
            <a:extLst>
              <a:ext uri="{FF2B5EF4-FFF2-40B4-BE49-F238E27FC236}">
                <a16:creationId xmlns:a16="http://schemas.microsoft.com/office/drawing/2014/main" id="{8163428B-A973-6D20-24EC-F79F8557B5AC}"/>
              </a:ext>
            </a:extLst>
          </p:cNvPr>
          <p:cNvCxnSpPr>
            <a:cxnSpLocks/>
            <a:endCxn id="546" idx="1"/>
          </p:cNvCxnSpPr>
          <p:nvPr/>
        </p:nvCxnSpPr>
        <p:spPr bwMode="auto">
          <a:xfrm flipV="1">
            <a:off x="4592986" y="4401853"/>
            <a:ext cx="385778" cy="28008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65" name="연결선: 구부러짐 564">
            <a:extLst>
              <a:ext uri="{FF2B5EF4-FFF2-40B4-BE49-F238E27FC236}">
                <a16:creationId xmlns:a16="http://schemas.microsoft.com/office/drawing/2014/main" id="{6B1A58B6-495D-9FC9-7AEA-ADCAFB559B4B}"/>
              </a:ext>
            </a:extLst>
          </p:cNvPr>
          <p:cNvCxnSpPr>
            <a:cxnSpLocks/>
            <a:endCxn id="540" idx="1"/>
          </p:cNvCxnSpPr>
          <p:nvPr/>
        </p:nvCxnSpPr>
        <p:spPr bwMode="auto">
          <a:xfrm flipV="1">
            <a:off x="4592986" y="4154052"/>
            <a:ext cx="387052" cy="52789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68" name="연결선: 구부러짐 567">
            <a:extLst>
              <a:ext uri="{FF2B5EF4-FFF2-40B4-BE49-F238E27FC236}">
                <a16:creationId xmlns:a16="http://schemas.microsoft.com/office/drawing/2014/main" id="{ACE8648B-9147-0CE7-D3B6-FED057D7A683}"/>
              </a:ext>
            </a:extLst>
          </p:cNvPr>
          <p:cNvCxnSpPr>
            <a:cxnSpLocks/>
            <a:endCxn id="536" idx="1"/>
          </p:cNvCxnSpPr>
          <p:nvPr/>
        </p:nvCxnSpPr>
        <p:spPr bwMode="auto">
          <a:xfrm flipV="1">
            <a:off x="4592986" y="3942658"/>
            <a:ext cx="382205" cy="73928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71" name="연결선: 구부러짐 570">
            <a:extLst>
              <a:ext uri="{FF2B5EF4-FFF2-40B4-BE49-F238E27FC236}">
                <a16:creationId xmlns:a16="http://schemas.microsoft.com/office/drawing/2014/main" id="{435F45BB-3B53-0E63-24F0-01EF6A78B32B}"/>
              </a:ext>
            </a:extLst>
          </p:cNvPr>
          <p:cNvCxnSpPr>
            <a:cxnSpLocks/>
            <a:endCxn id="528" idx="1"/>
          </p:cNvCxnSpPr>
          <p:nvPr/>
        </p:nvCxnSpPr>
        <p:spPr bwMode="auto">
          <a:xfrm flipV="1">
            <a:off x="4592986" y="3740394"/>
            <a:ext cx="382206" cy="941548"/>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97" name="TextBox 96">
            <a:extLst>
              <a:ext uri="{FF2B5EF4-FFF2-40B4-BE49-F238E27FC236}">
                <a16:creationId xmlns:a16="http://schemas.microsoft.com/office/drawing/2014/main" id="{67A8676A-8916-EA6D-1702-01B3F2A2B361}"/>
              </a:ext>
            </a:extLst>
          </p:cNvPr>
          <p:cNvSpPr txBox="1"/>
          <p:nvPr/>
        </p:nvSpPr>
        <p:spPr>
          <a:xfrm>
            <a:off x="3651996" y="4915952"/>
            <a:ext cx="450840" cy="169277"/>
          </a:xfrm>
          <a:prstGeom prst="rect">
            <a:avLst/>
          </a:prstGeom>
          <a:solidFill>
            <a:schemeClr val="accent6">
              <a:lumMod val="50000"/>
            </a:schemeClr>
          </a:solidFill>
        </p:spPr>
        <p:txBody>
          <a:bodyPr wrap="square" rtlCol="0">
            <a:spAutoFit/>
          </a:bodyPr>
          <a:lstStyle/>
          <a:p>
            <a:pPr algn="ctr"/>
            <a:r>
              <a:rPr lang="en-US" altLang="ko-KR" sz="500" dirty="0">
                <a:solidFill>
                  <a:schemeClr val="bg1"/>
                </a:solidFill>
              </a:rPr>
              <a:t>Msg </a:t>
            </a:r>
            <a:r>
              <a:rPr lang="en-US" altLang="ko-KR" sz="500" dirty="0" err="1">
                <a:solidFill>
                  <a:schemeClr val="bg1"/>
                </a:solidFill>
              </a:rPr>
              <a:t>Recv</a:t>
            </a:r>
            <a:endParaRPr lang="ko-KR" altLang="en-US" sz="500" dirty="0">
              <a:solidFill>
                <a:schemeClr val="bg1"/>
              </a:solidFill>
            </a:endParaRPr>
          </a:p>
        </p:txBody>
      </p:sp>
      <p:sp>
        <p:nvSpPr>
          <p:cNvPr id="98" name="TextBox 97">
            <a:extLst>
              <a:ext uri="{FF2B5EF4-FFF2-40B4-BE49-F238E27FC236}">
                <a16:creationId xmlns:a16="http://schemas.microsoft.com/office/drawing/2014/main" id="{541F877D-4D09-A4E7-71B6-09E6DD0C22F5}"/>
              </a:ext>
            </a:extLst>
          </p:cNvPr>
          <p:cNvSpPr txBox="1"/>
          <p:nvPr/>
        </p:nvSpPr>
        <p:spPr>
          <a:xfrm>
            <a:off x="3653659" y="4278267"/>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cxnSp>
        <p:nvCxnSpPr>
          <p:cNvPr id="99" name="연결선: 구부러짐 160">
            <a:extLst>
              <a:ext uri="{FF2B5EF4-FFF2-40B4-BE49-F238E27FC236}">
                <a16:creationId xmlns:a16="http://schemas.microsoft.com/office/drawing/2014/main" id="{1742391D-E904-F8C8-DCCF-E635D4BF22DA}"/>
              </a:ext>
            </a:extLst>
          </p:cNvPr>
          <p:cNvCxnSpPr>
            <a:cxnSpLocks/>
            <a:stCxn id="100" idx="3"/>
            <a:endCxn id="97" idx="1"/>
          </p:cNvCxnSpPr>
          <p:nvPr/>
        </p:nvCxnSpPr>
        <p:spPr bwMode="auto">
          <a:xfrm>
            <a:off x="3097113" y="4849353"/>
            <a:ext cx="554883" cy="151238"/>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133" name="TextBox 132">
            <a:extLst>
              <a:ext uri="{FF2B5EF4-FFF2-40B4-BE49-F238E27FC236}">
                <a16:creationId xmlns:a16="http://schemas.microsoft.com/office/drawing/2014/main" id="{A0007E54-E63F-BADA-A9F3-CCEE1A9C49E0}"/>
              </a:ext>
            </a:extLst>
          </p:cNvPr>
          <p:cNvSpPr txBox="1"/>
          <p:nvPr/>
        </p:nvSpPr>
        <p:spPr>
          <a:xfrm>
            <a:off x="7504090" y="1923901"/>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cxnSp>
        <p:nvCxnSpPr>
          <p:cNvPr id="501" name="연결선: 꺾임 37">
            <a:extLst>
              <a:ext uri="{FF2B5EF4-FFF2-40B4-BE49-F238E27FC236}">
                <a16:creationId xmlns:a16="http://schemas.microsoft.com/office/drawing/2014/main" id="{FFC6D775-ABC5-57BE-067E-4EE765FA23C2}"/>
              </a:ext>
            </a:extLst>
          </p:cNvPr>
          <p:cNvCxnSpPr>
            <a:cxnSpLocks/>
            <a:stCxn id="17" idx="1"/>
            <a:endCxn id="133" idx="3"/>
          </p:cNvCxnSpPr>
          <p:nvPr/>
        </p:nvCxnSpPr>
        <p:spPr bwMode="auto">
          <a:xfrm rot="10800000">
            <a:off x="7954930" y="2008540"/>
            <a:ext cx="251022" cy="459120"/>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1027000E-BFAC-91D3-1A84-E2EB96A5AB22}"/>
              </a:ext>
            </a:extLst>
          </p:cNvPr>
          <p:cNvSpPr txBox="1"/>
          <p:nvPr/>
        </p:nvSpPr>
        <p:spPr>
          <a:xfrm>
            <a:off x="9415956" y="5728894"/>
            <a:ext cx="450840" cy="169277"/>
          </a:xfrm>
          <a:prstGeom prst="rect">
            <a:avLst/>
          </a:prstGeom>
          <a:solidFill>
            <a:srgbClr val="00B050"/>
          </a:solidFill>
        </p:spPr>
        <p:txBody>
          <a:bodyPr wrap="square" rtlCol="0">
            <a:spAutoFit/>
          </a:bodyPr>
          <a:lstStyle/>
          <a:p>
            <a:pPr algn="ctr"/>
            <a:r>
              <a:rPr lang="en-US" altLang="ko-KR" sz="500" dirty="0">
                <a:solidFill>
                  <a:schemeClr val="bg1"/>
                </a:solidFill>
              </a:rPr>
              <a:t>Msg </a:t>
            </a:r>
            <a:r>
              <a:rPr lang="en-US" altLang="ko-KR" sz="500" dirty="0" err="1">
                <a:solidFill>
                  <a:schemeClr val="bg1"/>
                </a:solidFill>
              </a:rPr>
              <a:t>Recv</a:t>
            </a:r>
            <a:endParaRPr lang="ko-KR" altLang="en-US" sz="500" dirty="0">
              <a:solidFill>
                <a:schemeClr val="bg1"/>
              </a:solidFill>
            </a:endParaRPr>
          </a:p>
        </p:txBody>
      </p:sp>
      <p:sp>
        <p:nvSpPr>
          <p:cNvPr id="163" name="TextBox 162">
            <a:extLst>
              <a:ext uri="{FF2B5EF4-FFF2-40B4-BE49-F238E27FC236}">
                <a16:creationId xmlns:a16="http://schemas.microsoft.com/office/drawing/2014/main" id="{134B3CCF-ECB8-8F95-78EA-379DA8D9F795}"/>
              </a:ext>
            </a:extLst>
          </p:cNvPr>
          <p:cNvSpPr txBox="1"/>
          <p:nvPr/>
        </p:nvSpPr>
        <p:spPr>
          <a:xfrm>
            <a:off x="9415957" y="3957069"/>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164" name="TextBox 163">
            <a:extLst>
              <a:ext uri="{FF2B5EF4-FFF2-40B4-BE49-F238E27FC236}">
                <a16:creationId xmlns:a16="http://schemas.microsoft.com/office/drawing/2014/main" id="{D4DC4E62-BA2A-2254-F0D8-F9EA3A5CCB57}"/>
              </a:ext>
            </a:extLst>
          </p:cNvPr>
          <p:cNvSpPr txBox="1"/>
          <p:nvPr/>
        </p:nvSpPr>
        <p:spPr>
          <a:xfrm>
            <a:off x="9415956" y="4237995"/>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167" name="TextBox 166">
            <a:extLst>
              <a:ext uri="{FF2B5EF4-FFF2-40B4-BE49-F238E27FC236}">
                <a16:creationId xmlns:a16="http://schemas.microsoft.com/office/drawing/2014/main" id="{8EC77996-125C-9AEF-31DF-27844A5694CD}"/>
              </a:ext>
            </a:extLst>
          </p:cNvPr>
          <p:cNvSpPr txBox="1"/>
          <p:nvPr/>
        </p:nvSpPr>
        <p:spPr>
          <a:xfrm>
            <a:off x="9415956" y="4499524"/>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185" name="TextBox 184">
            <a:extLst>
              <a:ext uri="{FF2B5EF4-FFF2-40B4-BE49-F238E27FC236}">
                <a16:creationId xmlns:a16="http://schemas.microsoft.com/office/drawing/2014/main" id="{E35928C5-F653-63F9-FFEC-A9B8075D28B0}"/>
              </a:ext>
            </a:extLst>
          </p:cNvPr>
          <p:cNvSpPr txBox="1"/>
          <p:nvPr/>
        </p:nvSpPr>
        <p:spPr>
          <a:xfrm>
            <a:off x="9415956" y="4756307"/>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190" name="TextBox 189">
            <a:extLst>
              <a:ext uri="{FF2B5EF4-FFF2-40B4-BE49-F238E27FC236}">
                <a16:creationId xmlns:a16="http://schemas.microsoft.com/office/drawing/2014/main" id="{457F55A0-D782-FADE-589B-921EDD1F9E9B}"/>
              </a:ext>
            </a:extLst>
          </p:cNvPr>
          <p:cNvSpPr txBox="1"/>
          <p:nvPr/>
        </p:nvSpPr>
        <p:spPr>
          <a:xfrm>
            <a:off x="9415956" y="5935095"/>
            <a:ext cx="450840" cy="169277"/>
          </a:xfrm>
          <a:prstGeom prst="rect">
            <a:avLst/>
          </a:prstGeom>
          <a:solidFill>
            <a:srgbClr val="00B050"/>
          </a:solidFill>
        </p:spPr>
        <p:txBody>
          <a:bodyPr wrap="square" rtlCol="0">
            <a:spAutoFit/>
          </a:bodyPr>
          <a:lstStyle/>
          <a:p>
            <a:pPr algn="ctr"/>
            <a:r>
              <a:rPr lang="en-US" altLang="ko-KR" sz="500" dirty="0">
                <a:solidFill>
                  <a:schemeClr val="bg1"/>
                </a:solidFill>
              </a:rPr>
              <a:t>Msg Send</a:t>
            </a:r>
            <a:endParaRPr lang="ko-KR" altLang="en-US" sz="500" dirty="0">
              <a:solidFill>
                <a:schemeClr val="bg1"/>
              </a:solidFill>
            </a:endParaRPr>
          </a:p>
        </p:txBody>
      </p:sp>
      <p:sp>
        <p:nvSpPr>
          <p:cNvPr id="192" name="TextBox 191">
            <a:extLst>
              <a:ext uri="{FF2B5EF4-FFF2-40B4-BE49-F238E27FC236}">
                <a16:creationId xmlns:a16="http://schemas.microsoft.com/office/drawing/2014/main" id="{CC520B66-0DB0-CD1D-9196-2AEF79CCD062}"/>
              </a:ext>
            </a:extLst>
          </p:cNvPr>
          <p:cNvSpPr txBox="1"/>
          <p:nvPr/>
        </p:nvSpPr>
        <p:spPr>
          <a:xfrm>
            <a:off x="9409957" y="6153463"/>
            <a:ext cx="551962" cy="169277"/>
          </a:xfrm>
          <a:prstGeom prst="rect">
            <a:avLst/>
          </a:prstGeom>
          <a:solidFill>
            <a:srgbClr val="00B050"/>
          </a:solidFill>
        </p:spPr>
        <p:txBody>
          <a:bodyPr wrap="square" rtlCol="0">
            <a:spAutoFit/>
          </a:bodyPr>
          <a:lstStyle/>
          <a:p>
            <a:pPr algn="ctr"/>
            <a:r>
              <a:rPr lang="en-US" altLang="ko-KR" sz="500" dirty="0">
                <a:solidFill>
                  <a:schemeClr val="bg1"/>
                </a:solidFill>
              </a:rPr>
              <a:t>Msg Request</a:t>
            </a:r>
            <a:endParaRPr lang="ko-KR" altLang="en-US" sz="500" dirty="0">
              <a:solidFill>
                <a:schemeClr val="bg1"/>
              </a:solidFill>
            </a:endParaRPr>
          </a:p>
        </p:txBody>
      </p:sp>
      <p:sp>
        <p:nvSpPr>
          <p:cNvPr id="193" name="원통형 166">
            <a:extLst>
              <a:ext uri="{FF2B5EF4-FFF2-40B4-BE49-F238E27FC236}">
                <a16:creationId xmlns:a16="http://schemas.microsoft.com/office/drawing/2014/main" id="{BD5AD101-E01F-0B41-50BE-3E58D529C8D0}"/>
              </a:ext>
            </a:extLst>
          </p:cNvPr>
          <p:cNvSpPr/>
          <p:nvPr/>
        </p:nvSpPr>
        <p:spPr bwMode="auto">
          <a:xfrm rot="5400000">
            <a:off x="8182985" y="5883213"/>
            <a:ext cx="542371" cy="868565"/>
          </a:xfrm>
          <a:prstGeom prst="can">
            <a:avLst>
              <a:gd name="adj" fmla="val 12134"/>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16" name="TextBox 215">
            <a:extLst>
              <a:ext uri="{FF2B5EF4-FFF2-40B4-BE49-F238E27FC236}">
                <a16:creationId xmlns:a16="http://schemas.microsoft.com/office/drawing/2014/main" id="{1A60C8CA-9652-E7C6-0486-FF8D6334D364}"/>
              </a:ext>
            </a:extLst>
          </p:cNvPr>
          <p:cNvSpPr txBox="1"/>
          <p:nvPr/>
        </p:nvSpPr>
        <p:spPr>
          <a:xfrm>
            <a:off x="3288696" y="2466868"/>
            <a:ext cx="1113833" cy="107722"/>
          </a:xfrm>
          <a:prstGeom prst="rect">
            <a:avLst/>
          </a:prstGeom>
          <a:solidFill>
            <a:schemeClr val="bg1">
              <a:alpha val="71000"/>
            </a:schemeClr>
          </a:solidFill>
        </p:spPr>
        <p:txBody>
          <a:bodyPr wrap="square" lIns="0" tIns="0" rIns="0" bIns="0" rtlCol="0">
            <a:spAutoFit/>
          </a:bodyPr>
          <a:lstStyle/>
          <a:p>
            <a:r>
              <a:rPr lang="en-US" altLang="ko-KR" sz="700" b="1" dirty="0">
                <a:solidFill>
                  <a:srgbClr val="0070C0"/>
                </a:solidFill>
              </a:rPr>
              <a:t>Lot Reserved-Cancel Event</a:t>
            </a:r>
          </a:p>
        </p:txBody>
      </p:sp>
      <p:sp>
        <p:nvSpPr>
          <p:cNvPr id="218" name="TextBox 217">
            <a:extLst>
              <a:ext uri="{FF2B5EF4-FFF2-40B4-BE49-F238E27FC236}">
                <a16:creationId xmlns:a16="http://schemas.microsoft.com/office/drawing/2014/main" id="{5C6A4DDC-0CC9-4AAB-D72B-6316D289D878}"/>
              </a:ext>
            </a:extLst>
          </p:cNvPr>
          <p:cNvSpPr txBox="1"/>
          <p:nvPr/>
        </p:nvSpPr>
        <p:spPr>
          <a:xfrm>
            <a:off x="8236241" y="5888302"/>
            <a:ext cx="791919" cy="200055"/>
          </a:xfrm>
          <a:prstGeom prst="rect">
            <a:avLst/>
          </a:prstGeom>
          <a:solidFill>
            <a:schemeClr val="accent5">
              <a:lumMod val="75000"/>
            </a:schemeClr>
          </a:solidFill>
        </p:spPr>
        <p:txBody>
          <a:bodyPr wrap="square" rtlCol="0">
            <a:spAutoFit/>
          </a:bodyPr>
          <a:lstStyle/>
          <a:p>
            <a:pPr algn="ctr"/>
            <a:r>
              <a:rPr lang="en-US" altLang="ko-KR" sz="700" dirty="0">
                <a:solidFill>
                  <a:schemeClr val="bg1"/>
                </a:solidFill>
              </a:rPr>
              <a:t>REQ/REP-FTL #1</a:t>
            </a:r>
            <a:endParaRPr lang="ko-KR" altLang="en-US" sz="700" dirty="0">
              <a:solidFill>
                <a:schemeClr val="bg1"/>
              </a:solidFill>
            </a:endParaRPr>
          </a:p>
        </p:txBody>
      </p:sp>
      <p:grpSp>
        <p:nvGrpSpPr>
          <p:cNvPr id="220" name="그룹 214">
            <a:extLst>
              <a:ext uri="{FF2B5EF4-FFF2-40B4-BE49-F238E27FC236}">
                <a16:creationId xmlns:a16="http://schemas.microsoft.com/office/drawing/2014/main" id="{2A30D5E0-4274-D15E-CB58-7290930011B7}"/>
              </a:ext>
            </a:extLst>
          </p:cNvPr>
          <p:cNvGrpSpPr/>
          <p:nvPr/>
        </p:nvGrpSpPr>
        <p:grpSpPr>
          <a:xfrm>
            <a:off x="8351226" y="6165938"/>
            <a:ext cx="588018" cy="143553"/>
            <a:chOff x="5096393" y="3242128"/>
            <a:chExt cx="588018" cy="154522"/>
          </a:xfrm>
        </p:grpSpPr>
        <p:sp>
          <p:nvSpPr>
            <p:cNvPr id="221" name="원통형 215">
              <a:extLst>
                <a:ext uri="{FF2B5EF4-FFF2-40B4-BE49-F238E27FC236}">
                  <a16:creationId xmlns:a16="http://schemas.microsoft.com/office/drawing/2014/main" id="{A92E3655-78FD-5663-7E80-DB32ADE3E25B}"/>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222" name="TextBox 221">
              <a:extLst>
                <a:ext uri="{FF2B5EF4-FFF2-40B4-BE49-F238E27FC236}">
                  <a16:creationId xmlns:a16="http://schemas.microsoft.com/office/drawing/2014/main" id="{9406B7D6-5FF0-F2BF-6098-241DC99DA8EB}"/>
                </a:ext>
              </a:extLst>
            </p:cNvPr>
            <p:cNvSpPr txBox="1"/>
            <p:nvPr/>
          </p:nvSpPr>
          <p:spPr>
            <a:xfrm>
              <a:off x="5096393" y="3257834"/>
              <a:ext cx="588018" cy="107722"/>
            </a:xfrm>
            <a:prstGeom prst="rect">
              <a:avLst/>
            </a:prstGeom>
            <a:noFill/>
          </p:spPr>
          <p:txBody>
            <a:bodyPr wrap="square" lIns="0" tIns="0" rIns="0" bIns="0" rtlCol="0">
              <a:spAutoFit/>
            </a:bodyPr>
            <a:lstStyle/>
            <a:p>
              <a:pPr algn="ctr"/>
              <a:r>
                <a:rPr lang="en-US" altLang="ko-KR" sz="700" dirty="0"/>
                <a:t>S.ASYNC.REQ</a:t>
              </a:r>
              <a:endParaRPr lang="ko-KR" altLang="en-US" sz="700" dirty="0"/>
            </a:p>
          </p:txBody>
        </p:sp>
      </p:grpSp>
      <p:grpSp>
        <p:nvGrpSpPr>
          <p:cNvPr id="225" name="그룹 214">
            <a:extLst>
              <a:ext uri="{FF2B5EF4-FFF2-40B4-BE49-F238E27FC236}">
                <a16:creationId xmlns:a16="http://schemas.microsoft.com/office/drawing/2014/main" id="{4C7406EF-29AA-EC03-7982-10F22C9B35F3}"/>
              </a:ext>
            </a:extLst>
          </p:cNvPr>
          <p:cNvGrpSpPr/>
          <p:nvPr/>
        </p:nvGrpSpPr>
        <p:grpSpPr>
          <a:xfrm>
            <a:off x="8350492" y="6388415"/>
            <a:ext cx="588018" cy="143553"/>
            <a:chOff x="5096393" y="3242128"/>
            <a:chExt cx="588018" cy="154522"/>
          </a:xfrm>
        </p:grpSpPr>
        <p:sp>
          <p:nvSpPr>
            <p:cNvPr id="228" name="원통형 215">
              <a:extLst>
                <a:ext uri="{FF2B5EF4-FFF2-40B4-BE49-F238E27FC236}">
                  <a16:creationId xmlns:a16="http://schemas.microsoft.com/office/drawing/2014/main" id="{682BFB75-7F56-BA67-DDFD-A841528A1B6C}"/>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200" b="1">
                <a:solidFill>
                  <a:schemeClr val="tx1"/>
                </a:solidFill>
                <a:latin typeface="Arial" pitchFamily="34" charset="0"/>
                <a:ea typeface="맑은 고딕" pitchFamily="50" charset="-127"/>
              </a:endParaRPr>
            </a:p>
          </p:txBody>
        </p:sp>
        <p:sp>
          <p:nvSpPr>
            <p:cNvPr id="229" name="TextBox 228">
              <a:extLst>
                <a:ext uri="{FF2B5EF4-FFF2-40B4-BE49-F238E27FC236}">
                  <a16:creationId xmlns:a16="http://schemas.microsoft.com/office/drawing/2014/main" id="{FAACAF28-FBCD-7DB3-9111-BE935E842259}"/>
                </a:ext>
              </a:extLst>
            </p:cNvPr>
            <p:cNvSpPr txBox="1"/>
            <p:nvPr/>
          </p:nvSpPr>
          <p:spPr>
            <a:xfrm>
              <a:off x="5096393" y="3257834"/>
              <a:ext cx="588018" cy="107722"/>
            </a:xfrm>
            <a:prstGeom prst="rect">
              <a:avLst/>
            </a:prstGeom>
            <a:noFill/>
          </p:spPr>
          <p:txBody>
            <a:bodyPr wrap="square" lIns="0" tIns="0" rIns="0" bIns="0" rtlCol="0">
              <a:spAutoFit/>
            </a:bodyPr>
            <a:lstStyle/>
            <a:p>
              <a:pPr algn="ctr"/>
              <a:r>
                <a:rPr lang="en-US" altLang="ko-KR" sz="700" dirty="0"/>
                <a:t>S.SYNC.REQ</a:t>
              </a:r>
              <a:endParaRPr lang="ko-KR" altLang="en-US" sz="700" dirty="0"/>
            </a:p>
          </p:txBody>
        </p:sp>
      </p:grpSp>
      <p:sp>
        <p:nvSpPr>
          <p:cNvPr id="531" name="Google Shape;1057;p234">
            <a:extLst>
              <a:ext uri="{FF2B5EF4-FFF2-40B4-BE49-F238E27FC236}">
                <a16:creationId xmlns:a16="http://schemas.microsoft.com/office/drawing/2014/main" id="{99412C11-ED24-C5EC-1226-466F02404EB4}"/>
              </a:ext>
            </a:extLst>
          </p:cNvPr>
          <p:cNvSpPr/>
          <p:nvPr/>
        </p:nvSpPr>
        <p:spPr>
          <a:xfrm>
            <a:off x="6484827" y="5177055"/>
            <a:ext cx="1293672" cy="29465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700" dirty="0">
                <a:solidFill>
                  <a:schemeClr val="dk1"/>
                </a:solidFill>
                <a:latin typeface="Arial"/>
                <a:ea typeface="Arial"/>
                <a:cs typeface="Arial"/>
                <a:sym typeface="Arial"/>
              </a:rPr>
              <a:t>Meta Data Manager</a:t>
            </a:r>
          </a:p>
          <a:p>
            <a:pPr algn="ctr">
              <a:buClr>
                <a:srgbClr val="000000"/>
              </a:buClr>
              <a:buSzPts val="1600"/>
            </a:pPr>
            <a:r>
              <a:rPr lang="en-US" sz="600" dirty="0">
                <a:solidFill>
                  <a:schemeClr val="dk1"/>
                </a:solidFill>
                <a:latin typeface="Arial"/>
                <a:ea typeface="Arial"/>
                <a:cs typeface="Arial"/>
                <a:sym typeface="Arial"/>
              </a:rPr>
              <a:t>(Master/Context/System)</a:t>
            </a:r>
            <a:endParaRPr sz="600" dirty="0">
              <a:solidFill>
                <a:schemeClr val="dk1"/>
              </a:solidFill>
              <a:latin typeface="Arial"/>
              <a:ea typeface="Arial"/>
              <a:cs typeface="Arial"/>
              <a:sym typeface="Arial"/>
            </a:endParaRPr>
          </a:p>
        </p:txBody>
      </p:sp>
      <p:cxnSp>
        <p:nvCxnSpPr>
          <p:cNvPr id="240" name="연결선: 꺾임 239">
            <a:extLst>
              <a:ext uri="{FF2B5EF4-FFF2-40B4-BE49-F238E27FC236}">
                <a16:creationId xmlns:a16="http://schemas.microsoft.com/office/drawing/2014/main" id="{0A91F157-782A-22C4-45B4-0F98F840CDA0}"/>
              </a:ext>
            </a:extLst>
          </p:cNvPr>
          <p:cNvCxnSpPr>
            <a:cxnSpLocks/>
            <a:stCxn id="190" idx="1"/>
            <a:endCxn id="222" idx="3"/>
          </p:cNvCxnSpPr>
          <p:nvPr/>
        </p:nvCxnSpPr>
        <p:spPr bwMode="auto">
          <a:xfrm rot="10800000" flipV="1">
            <a:off x="8939244" y="6019733"/>
            <a:ext cx="476712" cy="210833"/>
          </a:xfrm>
          <a:prstGeom prst="bentConnector3">
            <a:avLst>
              <a:gd name="adj1" fmla="val 55208"/>
            </a:avLst>
          </a:prstGeom>
          <a:ln w="9525">
            <a:solidFill>
              <a:srgbClr val="00B050"/>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43" name="연결선: 꺾임 242">
            <a:extLst>
              <a:ext uri="{FF2B5EF4-FFF2-40B4-BE49-F238E27FC236}">
                <a16:creationId xmlns:a16="http://schemas.microsoft.com/office/drawing/2014/main" id="{39DAF55C-AD4B-DA83-8C05-8FBA40850E57}"/>
              </a:ext>
            </a:extLst>
          </p:cNvPr>
          <p:cNvCxnSpPr>
            <a:cxnSpLocks/>
            <a:stCxn id="192" idx="1"/>
            <a:endCxn id="229" idx="3"/>
          </p:cNvCxnSpPr>
          <p:nvPr/>
        </p:nvCxnSpPr>
        <p:spPr bwMode="auto">
          <a:xfrm rot="10800000" flipV="1">
            <a:off x="8938511" y="6238102"/>
            <a:ext cx="471447" cy="214942"/>
          </a:xfrm>
          <a:prstGeom prst="bentConnector3">
            <a:avLst>
              <a:gd name="adj1" fmla="val 37713"/>
            </a:avLst>
          </a:prstGeom>
          <a:ln w="9525">
            <a:solidFill>
              <a:srgbClr val="002060"/>
            </a:solidFill>
            <a:prstDash val="sysDot"/>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247" name="연결선: 꺾임 246">
            <a:extLst>
              <a:ext uri="{FF2B5EF4-FFF2-40B4-BE49-F238E27FC236}">
                <a16:creationId xmlns:a16="http://schemas.microsoft.com/office/drawing/2014/main" id="{FB9155CB-8D70-623D-B3BA-EB9C03C27D01}"/>
              </a:ext>
            </a:extLst>
          </p:cNvPr>
          <p:cNvCxnSpPr>
            <a:cxnSpLocks/>
            <a:stCxn id="229" idx="1"/>
            <a:endCxn id="254" idx="3"/>
          </p:cNvCxnSpPr>
          <p:nvPr/>
        </p:nvCxnSpPr>
        <p:spPr bwMode="auto">
          <a:xfrm rot="10800000">
            <a:off x="3149686" y="5483786"/>
            <a:ext cx="5200806" cy="969258"/>
          </a:xfrm>
          <a:prstGeom prst="bentConnector3">
            <a:avLst>
              <a:gd name="adj1" fmla="val 50000"/>
            </a:avLst>
          </a:prstGeom>
          <a:ln w="9525">
            <a:solidFill>
              <a:srgbClr val="002060"/>
            </a:solidFill>
            <a:prstDash val="sysDot"/>
            <a:headEnd type="triangle" w="med" len="med"/>
            <a:tailEnd type="triangle"/>
          </a:ln>
        </p:spPr>
        <p:style>
          <a:lnRef idx="1">
            <a:schemeClr val="dk1"/>
          </a:lnRef>
          <a:fillRef idx="0">
            <a:schemeClr val="dk1"/>
          </a:fillRef>
          <a:effectRef idx="0">
            <a:schemeClr val="dk1"/>
          </a:effectRef>
          <a:fontRef idx="minor">
            <a:schemeClr val="tx1"/>
          </a:fontRef>
        </p:style>
      </p:cxnSp>
      <p:sp>
        <p:nvSpPr>
          <p:cNvPr id="254" name="TextBox 253">
            <a:extLst>
              <a:ext uri="{FF2B5EF4-FFF2-40B4-BE49-F238E27FC236}">
                <a16:creationId xmlns:a16="http://schemas.microsoft.com/office/drawing/2014/main" id="{5951096B-DA98-4D19-F396-126FDA251DAD}"/>
              </a:ext>
            </a:extLst>
          </p:cNvPr>
          <p:cNvSpPr txBox="1"/>
          <p:nvPr/>
        </p:nvSpPr>
        <p:spPr>
          <a:xfrm>
            <a:off x="2689189" y="5399147"/>
            <a:ext cx="460497" cy="169277"/>
          </a:xfrm>
          <a:prstGeom prst="rect">
            <a:avLst/>
          </a:prstGeom>
          <a:solidFill>
            <a:srgbClr val="00B050"/>
          </a:solidFill>
        </p:spPr>
        <p:txBody>
          <a:bodyPr wrap="square" rtlCol="0">
            <a:spAutoFit/>
          </a:bodyPr>
          <a:lstStyle/>
          <a:p>
            <a:pPr algn="ctr"/>
            <a:r>
              <a:rPr lang="en-US" altLang="ko-KR" sz="500" dirty="0">
                <a:solidFill>
                  <a:schemeClr val="bg1"/>
                </a:solidFill>
              </a:rPr>
              <a:t>Msg Reply</a:t>
            </a:r>
            <a:endParaRPr lang="ko-KR" altLang="en-US" sz="500" dirty="0">
              <a:solidFill>
                <a:schemeClr val="bg1"/>
              </a:solidFill>
            </a:endParaRPr>
          </a:p>
        </p:txBody>
      </p:sp>
      <p:cxnSp>
        <p:nvCxnSpPr>
          <p:cNvPr id="267" name="연결선: 꺾임 266">
            <a:extLst>
              <a:ext uri="{FF2B5EF4-FFF2-40B4-BE49-F238E27FC236}">
                <a16:creationId xmlns:a16="http://schemas.microsoft.com/office/drawing/2014/main" id="{1FF9CEB2-966E-667B-CD82-15D3A226C191}"/>
              </a:ext>
            </a:extLst>
          </p:cNvPr>
          <p:cNvCxnSpPr>
            <a:cxnSpLocks/>
            <a:stCxn id="222" idx="1"/>
            <a:endCxn id="505" idx="3"/>
          </p:cNvCxnSpPr>
          <p:nvPr/>
        </p:nvCxnSpPr>
        <p:spPr bwMode="auto">
          <a:xfrm rot="10800000">
            <a:off x="3151964" y="5274199"/>
            <a:ext cx="5199262" cy="956369"/>
          </a:xfrm>
          <a:prstGeom prst="bentConnector3">
            <a:avLst>
              <a:gd name="adj1" fmla="val 50000"/>
            </a:avLst>
          </a:prstGeom>
          <a:ln w="9525">
            <a:solidFill>
              <a:srgbClr val="00B050"/>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280" name="TextBox 279">
            <a:extLst>
              <a:ext uri="{FF2B5EF4-FFF2-40B4-BE49-F238E27FC236}">
                <a16:creationId xmlns:a16="http://schemas.microsoft.com/office/drawing/2014/main" id="{A8DF7030-3442-226C-A676-B998EA055642}"/>
              </a:ext>
            </a:extLst>
          </p:cNvPr>
          <p:cNvSpPr txBox="1"/>
          <p:nvPr/>
        </p:nvSpPr>
        <p:spPr>
          <a:xfrm>
            <a:off x="5718199" y="6119584"/>
            <a:ext cx="1385988" cy="107722"/>
          </a:xfrm>
          <a:prstGeom prst="rect">
            <a:avLst/>
          </a:prstGeom>
          <a:solidFill>
            <a:schemeClr val="bg1">
              <a:alpha val="72000"/>
            </a:schemeClr>
          </a:solidFill>
        </p:spPr>
        <p:txBody>
          <a:bodyPr wrap="square" lIns="0" tIns="0" rIns="0" bIns="0" rtlCol="0">
            <a:spAutoFit/>
          </a:bodyPr>
          <a:lstStyle/>
          <a:p>
            <a:r>
              <a:rPr lang="en-US" altLang="ko-KR" sz="700" b="1" dirty="0">
                <a:solidFill>
                  <a:srgbClr val="002060"/>
                </a:solidFill>
              </a:rPr>
              <a:t>Async Request (</a:t>
            </a:r>
            <a:r>
              <a:rPr lang="en-US" altLang="ko-KR" sz="700" dirty="0">
                <a:solidFill>
                  <a:srgbClr val="002060"/>
                </a:solidFill>
              </a:rPr>
              <a:t>Non-blocking </a:t>
            </a:r>
            <a:r>
              <a:rPr lang="ko-KR" altLang="en-US" sz="700" dirty="0">
                <a:solidFill>
                  <a:srgbClr val="002060"/>
                </a:solidFill>
              </a:rPr>
              <a:t>방식</a:t>
            </a:r>
            <a:r>
              <a:rPr lang="en-US" altLang="ko-KR" sz="700" b="1" dirty="0">
                <a:solidFill>
                  <a:srgbClr val="002060"/>
                </a:solidFill>
              </a:rPr>
              <a:t>)</a:t>
            </a:r>
            <a:endParaRPr lang="ko-KR" altLang="en-US" sz="700" b="1" dirty="0">
              <a:solidFill>
                <a:srgbClr val="002060"/>
              </a:solidFill>
            </a:endParaRPr>
          </a:p>
        </p:txBody>
      </p:sp>
      <p:sp>
        <p:nvSpPr>
          <p:cNvPr id="281" name="TextBox 280">
            <a:extLst>
              <a:ext uri="{FF2B5EF4-FFF2-40B4-BE49-F238E27FC236}">
                <a16:creationId xmlns:a16="http://schemas.microsoft.com/office/drawing/2014/main" id="{59CB58D9-0E08-D22C-9D0F-1FEC14533310}"/>
              </a:ext>
            </a:extLst>
          </p:cNvPr>
          <p:cNvSpPr txBox="1"/>
          <p:nvPr/>
        </p:nvSpPr>
        <p:spPr>
          <a:xfrm>
            <a:off x="5718198" y="6339404"/>
            <a:ext cx="1357026" cy="107722"/>
          </a:xfrm>
          <a:prstGeom prst="rect">
            <a:avLst/>
          </a:prstGeom>
          <a:solidFill>
            <a:schemeClr val="bg1">
              <a:alpha val="72000"/>
            </a:schemeClr>
          </a:solidFill>
        </p:spPr>
        <p:txBody>
          <a:bodyPr wrap="square" lIns="0" tIns="0" rIns="0" bIns="0" rtlCol="0">
            <a:spAutoFit/>
          </a:bodyPr>
          <a:lstStyle/>
          <a:p>
            <a:r>
              <a:rPr lang="en-US" altLang="ko-KR" sz="700" b="1" dirty="0">
                <a:solidFill>
                  <a:srgbClr val="002060"/>
                </a:solidFill>
              </a:rPr>
              <a:t>Sync Request-Reply (</a:t>
            </a:r>
            <a:r>
              <a:rPr lang="en-US" altLang="ko-KR" sz="700" dirty="0">
                <a:solidFill>
                  <a:srgbClr val="002060"/>
                </a:solidFill>
              </a:rPr>
              <a:t>Blocking </a:t>
            </a:r>
            <a:r>
              <a:rPr lang="ko-KR" altLang="en-US" sz="700" dirty="0">
                <a:solidFill>
                  <a:srgbClr val="002060"/>
                </a:solidFill>
              </a:rPr>
              <a:t>방식</a:t>
            </a:r>
            <a:r>
              <a:rPr lang="en-US" altLang="ko-KR" sz="700" b="1" dirty="0">
                <a:solidFill>
                  <a:srgbClr val="002060"/>
                </a:solidFill>
              </a:rPr>
              <a:t>)</a:t>
            </a:r>
            <a:endParaRPr lang="ko-KR" altLang="en-US" sz="700" b="1" dirty="0">
              <a:solidFill>
                <a:srgbClr val="002060"/>
              </a:solidFill>
            </a:endParaRPr>
          </a:p>
        </p:txBody>
      </p:sp>
      <p:cxnSp>
        <p:nvCxnSpPr>
          <p:cNvPr id="292" name="연결선: 구부러짐 291">
            <a:extLst>
              <a:ext uri="{FF2B5EF4-FFF2-40B4-BE49-F238E27FC236}">
                <a16:creationId xmlns:a16="http://schemas.microsoft.com/office/drawing/2014/main" id="{1E14DECD-E71A-9E37-DF91-D9871BB67144}"/>
              </a:ext>
            </a:extLst>
          </p:cNvPr>
          <p:cNvCxnSpPr>
            <a:cxnSpLocks/>
            <a:stCxn id="528" idx="3"/>
            <a:endCxn id="291" idx="1"/>
          </p:cNvCxnSpPr>
          <p:nvPr/>
        </p:nvCxnSpPr>
        <p:spPr bwMode="auto">
          <a:xfrm flipV="1">
            <a:off x="5427414" y="2274357"/>
            <a:ext cx="1601291" cy="146603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5" name="연결선: 구부러짐 294">
            <a:extLst>
              <a:ext uri="{FF2B5EF4-FFF2-40B4-BE49-F238E27FC236}">
                <a16:creationId xmlns:a16="http://schemas.microsoft.com/office/drawing/2014/main" id="{1AEBCD55-D0CC-82D3-22FD-12DE60323D1C}"/>
              </a:ext>
            </a:extLst>
          </p:cNvPr>
          <p:cNvCxnSpPr>
            <a:cxnSpLocks/>
            <a:stCxn id="536" idx="3"/>
            <a:endCxn id="308" idx="1"/>
          </p:cNvCxnSpPr>
          <p:nvPr/>
        </p:nvCxnSpPr>
        <p:spPr bwMode="auto">
          <a:xfrm flipV="1">
            <a:off x="5427413" y="2579788"/>
            <a:ext cx="1596607" cy="1362870"/>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298" name="Google Shape;1057;p234">
            <a:extLst>
              <a:ext uri="{FF2B5EF4-FFF2-40B4-BE49-F238E27FC236}">
                <a16:creationId xmlns:a16="http://schemas.microsoft.com/office/drawing/2014/main" id="{6A16CAB3-435E-3E49-70C5-0D348C428127}"/>
              </a:ext>
            </a:extLst>
          </p:cNvPr>
          <p:cNvSpPr/>
          <p:nvPr/>
        </p:nvSpPr>
        <p:spPr>
          <a:xfrm>
            <a:off x="7201058" y="2146902"/>
            <a:ext cx="619713"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MES-eqp#1</a:t>
            </a:r>
            <a:endParaRPr sz="600" dirty="0">
              <a:solidFill>
                <a:schemeClr val="dk1"/>
              </a:solidFill>
              <a:latin typeface="Arial"/>
              <a:ea typeface="Arial"/>
              <a:cs typeface="Arial"/>
              <a:sym typeface="Arial"/>
            </a:endParaRPr>
          </a:p>
        </p:txBody>
      </p:sp>
      <p:sp>
        <p:nvSpPr>
          <p:cNvPr id="299" name="Google Shape;1057;p234">
            <a:extLst>
              <a:ext uri="{FF2B5EF4-FFF2-40B4-BE49-F238E27FC236}">
                <a16:creationId xmlns:a16="http://schemas.microsoft.com/office/drawing/2014/main" id="{D72BCB36-614D-BA55-8C9B-5A8B72E18314}"/>
              </a:ext>
            </a:extLst>
          </p:cNvPr>
          <p:cNvSpPr/>
          <p:nvPr/>
        </p:nvSpPr>
        <p:spPr>
          <a:xfrm>
            <a:off x="7201058" y="2421824"/>
            <a:ext cx="619713"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MEQ-eqp#2</a:t>
            </a:r>
            <a:endParaRPr sz="600" dirty="0">
              <a:solidFill>
                <a:schemeClr val="dk1"/>
              </a:solidFill>
              <a:latin typeface="Arial"/>
              <a:ea typeface="Arial"/>
              <a:cs typeface="Arial"/>
              <a:sym typeface="Arial"/>
            </a:endParaRPr>
          </a:p>
        </p:txBody>
      </p:sp>
      <p:sp>
        <p:nvSpPr>
          <p:cNvPr id="300" name="Google Shape;1057;p234">
            <a:extLst>
              <a:ext uri="{FF2B5EF4-FFF2-40B4-BE49-F238E27FC236}">
                <a16:creationId xmlns:a16="http://schemas.microsoft.com/office/drawing/2014/main" id="{5AAD60C9-7BF1-918C-B94C-2A0EEEFD7EE2}"/>
              </a:ext>
            </a:extLst>
          </p:cNvPr>
          <p:cNvSpPr/>
          <p:nvPr/>
        </p:nvSpPr>
        <p:spPr>
          <a:xfrm>
            <a:off x="7201057" y="2690983"/>
            <a:ext cx="619713"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MES-eqp#3</a:t>
            </a:r>
            <a:endParaRPr sz="600" dirty="0">
              <a:solidFill>
                <a:schemeClr val="dk1"/>
              </a:solidFill>
              <a:latin typeface="Arial"/>
              <a:ea typeface="Arial"/>
              <a:cs typeface="Arial"/>
              <a:sym typeface="Arial"/>
            </a:endParaRPr>
          </a:p>
        </p:txBody>
      </p:sp>
      <p:sp>
        <p:nvSpPr>
          <p:cNvPr id="301" name="Google Shape;1057;p234">
            <a:extLst>
              <a:ext uri="{FF2B5EF4-FFF2-40B4-BE49-F238E27FC236}">
                <a16:creationId xmlns:a16="http://schemas.microsoft.com/office/drawing/2014/main" id="{6741EC74-61B1-C3C1-6C34-9C2D79CF18FE}"/>
              </a:ext>
            </a:extLst>
          </p:cNvPr>
          <p:cNvSpPr/>
          <p:nvPr/>
        </p:nvSpPr>
        <p:spPr>
          <a:xfrm>
            <a:off x="7201057" y="2960142"/>
            <a:ext cx="619713"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err="1">
                <a:solidFill>
                  <a:schemeClr val="dk1"/>
                </a:solidFill>
                <a:latin typeface="Arial"/>
                <a:ea typeface="Arial"/>
                <a:cs typeface="Arial"/>
                <a:sym typeface="Arial"/>
              </a:rPr>
              <a:t>MES-eqp#n</a:t>
            </a:r>
            <a:endParaRPr sz="600" dirty="0">
              <a:solidFill>
                <a:schemeClr val="dk1"/>
              </a:solidFill>
              <a:latin typeface="Arial"/>
              <a:ea typeface="Arial"/>
              <a:cs typeface="Arial"/>
              <a:sym typeface="Arial"/>
            </a:endParaRPr>
          </a:p>
        </p:txBody>
      </p:sp>
      <p:sp>
        <p:nvSpPr>
          <p:cNvPr id="291" name="TextBox 290">
            <a:extLst>
              <a:ext uri="{FF2B5EF4-FFF2-40B4-BE49-F238E27FC236}">
                <a16:creationId xmlns:a16="http://schemas.microsoft.com/office/drawing/2014/main" id="{09E6000D-C77F-0CFB-CFBE-304E09B88DBB}"/>
              </a:ext>
            </a:extLst>
          </p:cNvPr>
          <p:cNvSpPr txBox="1"/>
          <p:nvPr/>
        </p:nvSpPr>
        <p:spPr>
          <a:xfrm>
            <a:off x="7028705" y="2189718"/>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308" name="TextBox 307">
            <a:extLst>
              <a:ext uri="{FF2B5EF4-FFF2-40B4-BE49-F238E27FC236}">
                <a16:creationId xmlns:a16="http://schemas.microsoft.com/office/drawing/2014/main" id="{82EE2343-C791-BD5A-E967-3E967ABAAB2A}"/>
              </a:ext>
            </a:extLst>
          </p:cNvPr>
          <p:cNvSpPr txBox="1"/>
          <p:nvPr/>
        </p:nvSpPr>
        <p:spPr>
          <a:xfrm>
            <a:off x="7024020" y="2495149"/>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309" name="TextBox 308">
            <a:extLst>
              <a:ext uri="{FF2B5EF4-FFF2-40B4-BE49-F238E27FC236}">
                <a16:creationId xmlns:a16="http://schemas.microsoft.com/office/drawing/2014/main" id="{9D0E1E79-9017-B727-1B20-B65D009AB613}"/>
              </a:ext>
            </a:extLst>
          </p:cNvPr>
          <p:cNvSpPr txBox="1"/>
          <p:nvPr/>
        </p:nvSpPr>
        <p:spPr>
          <a:xfrm>
            <a:off x="7031923" y="2774822"/>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310" name="TextBox 309">
            <a:extLst>
              <a:ext uri="{FF2B5EF4-FFF2-40B4-BE49-F238E27FC236}">
                <a16:creationId xmlns:a16="http://schemas.microsoft.com/office/drawing/2014/main" id="{9B7BF9DF-6BA7-E9A4-0975-4DDC523A7B58}"/>
              </a:ext>
            </a:extLst>
          </p:cNvPr>
          <p:cNvSpPr txBox="1"/>
          <p:nvPr/>
        </p:nvSpPr>
        <p:spPr>
          <a:xfrm>
            <a:off x="7024020" y="3047036"/>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cxnSp>
        <p:nvCxnSpPr>
          <p:cNvPr id="312" name="연결선: 구부러짐 311">
            <a:extLst>
              <a:ext uri="{FF2B5EF4-FFF2-40B4-BE49-F238E27FC236}">
                <a16:creationId xmlns:a16="http://schemas.microsoft.com/office/drawing/2014/main" id="{B30AE5E2-9DF9-28E7-9815-16F0E16D7697}"/>
              </a:ext>
            </a:extLst>
          </p:cNvPr>
          <p:cNvCxnSpPr>
            <a:cxnSpLocks/>
            <a:stCxn id="540" idx="3"/>
            <a:endCxn id="309" idx="1"/>
          </p:cNvCxnSpPr>
          <p:nvPr/>
        </p:nvCxnSpPr>
        <p:spPr bwMode="auto">
          <a:xfrm flipV="1">
            <a:off x="5432260" y="2859461"/>
            <a:ext cx="1599663" cy="129459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16" name="연결선: 구부러짐 315">
            <a:extLst>
              <a:ext uri="{FF2B5EF4-FFF2-40B4-BE49-F238E27FC236}">
                <a16:creationId xmlns:a16="http://schemas.microsoft.com/office/drawing/2014/main" id="{7F0A3DE4-D936-18FA-AC88-4A85C445C56B}"/>
              </a:ext>
            </a:extLst>
          </p:cNvPr>
          <p:cNvCxnSpPr>
            <a:cxnSpLocks/>
            <a:stCxn id="546" idx="3"/>
            <a:endCxn id="310" idx="1"/>
          </p:cNvCxnSpPr>
          <p:nvPr/>
        </p:nvCxnSpPr>
        <p:spPr bwMode="auto">
          <a:xfrm flipV="1">
            <a:off x="5430986" y="3131675"/>
            <a:ext cx="1593034" cy="1270178"/>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115" name="TextBox 114">
            <a:extLst>
              <a:ext uri="{FF2B5EF4-FFF2-40B4-BE49-F238E27FC236}">
                <a16:creationId xmlns:a16="http://schemas.microsoft.com/office/drawing/2014/main" id="{B87ACF43-AB0C-09F7-45AB-DE5169A4163D}"/>
              </a:ext>
            </a:extLst>
          </p:cNvPr>
          <p:cNvSpPr txBox="1"/>
          <p:nvPr/>
        </p:nvSpPr>
        <p:spPr>
          <a:xfrm>
            <a:off x="6296287" y="2127180"/>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Send</a:t>
            </a:r>
            <a:endParaRPr lang="ko-KR" altLang="en-US" sz="500" dirty="0"/>
          </a:p>
        </p:txBody>
      </p:sp>
      <p:sp>
        <p:nvSpPr>
          <p:cNvPr id="4" name="사각형: 둥근 모서리 526">
            <a:extLst>
              <a:ext uri="{FF2B5EF4-FFF2-40B4-BE49-F238E27FC236}">
                <a16:creationId xmlns:a16="http://schemas.microsoft.com/office/drawing/2014/main" id="{0778F6EE-A4CA-9FF1-7C72-060F7FE4845B}"/>
              </a:ext>
            </a:extLst>
          </p:cNvPr>
          <p:cNvSpPr/>
          <p:nvPr/>
        </p:nvSpPr>
        <p:spPr>
          <a:xfrm>
            <a:off x="1681705" y="3406201"/>
            <a:ext cx="1734976" cy="3096879"/>
          </a:xfrm>
          <a:prstGeom prst="roundRect">
            <a:avLst>
              <a:gd name="adj" fmla="val 3708"/>
            </a:avLst>
          </a:prstGeom>
          <a:solidFill>
            <a:srgbClr val="00B0F0">
              <a:alpha val="6000"/>
            </a:srgbClr>
          </a:solidFill>
          <a:ln w="9525" cap="flat">
            <a:no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grpSp>
        <p:nvGrpSpPr>
          <p:cNvPr id="346" name="그룹 345">
            <a:extLst>
              <a:ext uri="{FF2B5EF4-FFF2-40B4-BE49-F238E27FC236}">
                <a16:creationId xmlns:a16="http://schemas.microsoft.com/office/drawing/2014/main" id="{380D28DA-AEBF-D209-A9FA-D7F2107B07B3}"/>
              </a:ext>
            </a:extLst>
          </p:cNvPr>
          <p:cNvGrpSpPr/>
          <p:nvPr/>
        </p:nvGrpSpPr>
        <p:grpSpPr>
          <a:xfrm>
            <a:off x="1552927" y="1759864"/>
            <a:ext cx="1058860" cy="906236"/>
            <a:chOff x="9880881" y="1613938"/>
            <a:chExt cx="1058860" cy="949126"/>
          </a:xfrm>
        </p:grpSpPr>
        <p:sp>
          <p:nvSpPr>
            <p:cNvPr id="338" name="사각형: 둥근 모서리 526">
              <a:extLst>
                <a:ext uri="{FF2B5EF4-FFF2-40B4-BE49-F238E27FC236}">
                  <a16:creationId xmlns:a16="http://schemas.microsoft.com/office/drawing/2014/main" id="{8CF306D9-0BA1-CE4A-A592-A872EF436161}"/>
                </a:ext>
              </a:extLst>
            </p:cNvPr>
            <p:cNvSpPr/>
            <p:nvPr/>
          </p:nvSpPr>
          <p:spPr>
            <a:xfrm>
              <a:off x="9880881" y="1613938"/>
              <a:ext cx="1058860" cy="949126"/>
            </a:xfrm>
            <a:prstGeom prst="roundRect">
              <a:avLst>
                <a:gd name="adj" fmla="val 7774"/>
              </a:avLst>
            </a:prstGeom>
            <a:solidFill>
              <a:schemeClr val="bg1">
                <a:lumMod val="95000"/>
                <a:alpha val="66000"/>
              </a:schemeClr>
            </a:solidFill>
            <a:ln w="9525" cap="flat">
              <a:solidFill>
                <a:schemeClr val="tx1">
                  <a:lumMod val="60000"/>
                  <a:lumOff val="4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defTabSz="914400" rtl="0" fontAlgn="auto" latinLnBrk="0" hangingPunct="0">
                <a:lnSpc>
                  <a:spcPct val="100000"/>
                </a:lnSpc>
                <a:spcBef>
                  <a:spcPts val="0"/>
                </a:spcBef>
                <a:spcAft>
                  <a:spcPts val="0"/>
                </a:spcAft>
                <a:buClrTx/>
                <a:buSzTx/>
                <a:buFontTx/>
                <a:buNone/>
                <a:tabLst/>
              </a:pPr>
              <a:r>
                <a:rPr lang="ko-KR" altLang="en-US" sz="700" b="1" dirty="0">
                  <a:latin typeface="맑은 고딕" panose="020B0503020000020004" pitchFamily="50" charset="-127"/>
                  <a:ea typeface="맑은 고딕" panose="020B0503020000020004" pitchFamily="50" charset="-127"/>
                </a:rPr>
                <a:t>메시지 서비스 유형</a:t>
              </a:r>
              <a:endParaRPr lang="ko-KR" altLang="en-US" sz="1000" b="1" dirty="0">
                <a:latin typeface="맑은 고딕" panose="020B0503020000020004" pitchFamily="50" charset="-127"/>
                <a:ea typeface="맑은 고딕" panose="020B0503020000020004" pitchFamily="50" charset="-127"/>
              </a:endParaRPr>
            </a:p>
          </p:txBody>
        </p:sp>
        <p:sp>
          <p:nvSpPr>
            <p:cNvPr id="339" name="TextBox 338">
              <a:extLst>
                <a:ext uri="{FF2B5EF4-FFF2-40B4-BE49-F238E27FC236}">
                  <a16:creationId xmlns:a16="http://schemas.microsoft.com/office/drawing/2014/main" id="{CB591D76-B86C-83CC-00A9-DC492C532806}"/>
                </a:ext>
              </a:extLst>
            </p:cNvPr>
            <p:cNvSpPr txBox="1"/>
            <p:nvPr/>
          </p:nvSpPr>
          <p:spPr>
            <a:xfrm>
              <a:off x="9942036" y="1890826"/>
              <a:ext cx="450840" cy="169277"/>
            </a:xfrm>
            <a:prstGeom prst="rect">
              <a:avLst/>
            </a:prstGeom>
            <a:solidFill>
              <a:schemeClr val="accent6">
                <a:lumMod val="50000"/>
              </a:schemeClr>
            </a:solidFill>
          </p:spPr>
          <p:txBody>
            <a:bodyPr wrap="square" rtlCol="0">
              <a:spAutoFit/>
            </a:bodyPr>
            <a:lstStyle/>
            <a:p>
              <a:pPr algn="ctr"/>
              <a:r>
                <a:rPr lang="en-US" altLang="ko-KR" sz="500" dirty="0">
                  <a:solidFill>
                    <a:schemeClr val="bg1"/>
                  </a:solidFill>
                </a:rPr>
                <a:t>Msg </a:t>
              </a:r>
              <a:r>
                <a:rPr lang="en-US" altLang="ko-KR" sz="500" dirty="0" err="1">
                  <a:solidFill>
                    <a:schemeClr val="bg1"/>
                  </a:solidFill>
                </a:rPr>
                <a:t>Recv</a:t>
              </a:r>
              <a:endParaRPr lang="ko-KR" altLang="en-US" sz="500" dirty="0">
                <a:solidFill>
                  <a:schemeClr val="bg1"/>
                </a:solidFill>
              </a:endParaRPr>
            </a:p>
          </p:txBody>
        </p:sp>
        <p:sp>
          <p:nvSpPr>
            <p:cNvPr id="341" name="TextBox 340">
              <a:extLst>
                <a:ext uri="{FF2B5EF4-FFF2-40B4-BE49-F238E27FC236}">
                  <a16:creationId xmlns:a16="http://schemas.microsoft.com/office/drawing/2014/main" id="{673AF379-DE6F-E33D-CBB4-5B5E19FEBF2F}"/>
                </a:ext>
              </a:extLst>
            </p:cNvPr>
            <p:cNvSpPr txBox="1"/>
            <p:nvPr/>
          </p:nvSpPr>
          <p:spPr>
            <a:xfrm>
              <a:off x="9942036" y="2310731"/>
              <a:ext cx="450840" cy="169277"/>
            </a:xfrm>
            <a:prstGeom prst="rect">
              <a:avLst/>
            </a:prstGeom>
            <a:solidFill>
              <a:srgbClr val="00B050"/>
            </a:solidFill>
          </p:spPr>
          <p:txBody>
            <a:bodyPr wrap="square" rtlCol="0">
              <a:spAutoFit/>
            </a:bodyPr>
            <a:lstStyle/>
            <a:p>
              <a:pPr algn="ctr"/>
              <a:r>
                <a:rPr lang="en-US" altLang="ko-KR" sz="500" dirty="0">
                  <a:solidFill>
                    <a:schemeClr val="bg1"/>
                  </a:solidFill>
                </a:rPr>
                <a:t>Msg </a:t>
              </a:r>
              <a:r>
                <a:rPr lang="en-US" altLang="ko-KR" sz="500" dirty="0" err="1">
                  <a:solidFill>
                    <a:schemeClr val="bg1"/>
                  </a:solidFill>
                </a:rPr>
                <a:t>Recv</a:t>
              </a:r>
              <a:endParaRPr lang="ko-KR" altLang="en-US" sz="500" dirty="0">
                <a:solidFill>
                  <a:schemeClr val="bg1"/>
                </a:solidFill>
              </a:endParaRPr>
            </a:p>
          </p:txBody>
        </p:sp>
        <p:sp>
          <p:nvSpPr>
            <p:cNvPr id="342" name="TextBox 341">
              <a:extLst>
                <a:ext uri="{FF2B5EF4-FFF2-40B4-BE49-F238E27FC236}">
                  <a16:creationId xmlns:a16="http://schemas.microsoft.com/office/drawing/2014/main" id="{8A1F1A13-84EA-711B-2F9B-CA9E639ADDE2}"/>
                </a:ext>
              </a:extLst>
            </p:cNvPr>
            <p:cNvSpPr txBox="1"/>
            <p:nvPr/>
          </p:nvSpPr>
          <p:spPr>
            <a:xfrm>
              <a:off x="9942036" y="2100225"/>
              <a:ext cx="450840" cy="169277"/>
            </a:xfrm>
            <a:prstGeom prst="rect">
              <a:avLst/>
            </a:prstGeom>
            <a:solidFill>
              <a:schemeClr val="accent3">
                <a:lumMod val="20000"/>
                <a:lumOff val="80000"/>
              </a:schemeClr>
            </a:solidFill>
          </p:spPr>
          <p:txBody>
            <a:bodyPr wrap="square" rtlCol="0">
              <a:spAutoFit/>
            </a:bodyPr>
            <a:lstStyle/>
            <a:p>
              <a:pPr algn="ctr"/>
              <a:r>
                <a:rPr lang="en-US" altLang="ko-KR" sz="500" dirty="0"/>
                <a:t>Msg </a:t>
              </a:r>
              <a:r>
                <a:rPr lang="en-US" altLang="ko-KR" sz="500" dirty="0" err="1"/>
                <a:t>Recv</a:t>
              </a:r>
              <a:endParaRPr lang="ko-KR" altLang="en-US" sz="500" dirty="0"/>
            </a:p>
          </p:txBody>
        </p:sp>
        <p:sp>
          <p:nvSpPr>
            <p:cNvPr id="343" name="TextBox 342">
              <a:extLst>
                <a:ext uri="{FF2B5EF4-FFF2-40B4-BE49-F238E27FC236}">
                  <a16:creationId xmlns:a16="http://schemas.microsoft.com/office/drawing/2014/main" id="{BCF652BB-5AFC-D5C8-8266-A8A2E934F8B0}"/>
                </a:ext>
              </a:extLst>
            </p:cNvPr>
            <p:cNvSpPr txBox="1"/>
            <p:nvPr/>
          </p:nvSpPr>
          <p:spPr>
            <a:xfrm>
              <a:off x="10435372" y="1903133"/>
              <a:ext cx="347120" cy="112820"/>
            </a:xfrm>
            <a:prstGeom prst="rect">
              <a:avLst/>
            </a:prstGeom>
            <a:noFill/>
          </p:spPr>
          <p:txBody>
            <a:bodyPr wrap="square" lIns="0" tIns="0" rIns="0" bIns="0" rtlCol="0">
              <a:spAutoFit/>
            </a:bodyPr>
            <a:lstStyle/>
            <a:p>
              <a:r>
                <a:rPr lang="en-US" altLang="ko-KR" sz="700" b="1" dirty="0"/>
                <a:t>RV</a:t>
              </a:r>
              <a:endParaRPr lang="ko-KR" altLang="en-US" sz="700" b="1" dirty="0"/>
            </a:p>
          </p:txBody>
        </p:sp>
        <p:sp>
          <p:nvSpPr>
            <p:cNvPr id="344" name="TextBox 343">
              <a:extLst>
                <a:ext uri="{FF2B5EF4-FFF2-40B4-BE49-F238E27FC236}">
                  <a16:creationId xmlns:a16="http://schemas.microsoft.com/office/drawing/2014/main" id="{16629F0D-79D0-CFA0-3058-169ECBED5B63}"/>
                </a:ext>
              </a:extLst>
            </p:cNvPr>
            <p:cNvSpPr txBox="1"/>
            <p:nvPr/>
          </p:nvSpPr>
          <p:spPr>
            <a:xfrm>
              <a:off x="10435372" y="2115315"/>
              <a:ext cx="347120" cy="112820"/>
            </a:xfrm>
            <a:prstGeom prst="rect">
              <a:avLst/>
            </a:prstGeom>
            <a:noFill/>
          </p:spPr>
          <p:txBody>
            <a:bodyPr wrap="square" lIns="0" tIns="0" rIns="0" bIns="0" rtlCol="0">
              <a:spAutoFit/>
            </a:bodyPr>
            <a:lstStyle/>
            <a:p>
              <a:r>
                <a:rPr lang="en-US" altLang="ko-KR" sz="700" b="1" dirty="0"/>
                <a:t>EMS</a:t>
              </a:r>
              <a:endParaRPr lang="ko-KR" altLang="en-US" sz="700" b="1" dirty="0"/>
            </a:p>
          </p:txBody>
        </p:sp>
        <p:sp>
          <p:nvSpPr>
            <p:cNvPr id="345" name="TextBox 344">
              <a:extLst>
                <a:ext uri="{FF2B5EF4-FFF2-40B4-BE49-F238E27FC236}">
                  <a16:creationId xmlns:a16="http://schemas.microsoft.com/office/drawing/2014/main" id="{0E89D723-A603-7B60-8DFE-DC52E14619EA}"/>
                </a:ext>
              </a:extLst>
            </p:cNvPr>
            <p:cNvSpPr txBox="1"/>
            <p:nvPr/>
          </p:nvSpPr>
          <p:spPr>
            <a:xfrm>
              <a:off x="10435372" y="2327823"/>
              <a:ext cx="347120" cy="112820"/>
            </a:xfrm>
            <a:prstGeom prst="rect">
              <a:avLst/>
            </a:prstGeom>
            <a:noFill/>
          </p:spPr>
          <p:txBody>
            <a:bodyPr wrap="square" lIns="0" tIns="0" rIns="0" bIns="0" rtlCol="0">
              <a:spAutoFit/>
            </a:bodyPr>
            <a:lstStyle/>
            <a:p>
              <a:r>
                <a:rPr lang="en-US" altLang="ko-KR" sz="700" b="1" dirty="0"/>
                <a:t>FTL</a:t>
              </a:r>
              <a:endParaRPr lang="ko-KR" altLang="en-US" sz="700" b="1" dirty="0"/>
            </a:p>
          </p:txBody>
        </p:sp>
      </p:grpSp>
      <p:sp>
        <p:nvSpPr>
          <p:cNvPr id="9" name="원통형 353">
            <a:extLst>
              <a:ext uri="{FF2B5EF4-FFF2-40B4-BE49-F238E27FC236}">
                <a16:creationId xmlns:a16="http://schemas.microsoft.com/office/drawing/2014/main" id="{68952977-0FC8-0E67-2FF9-D5C1FECF0C1D}"/>
              </a:ext>
            </a:extLst>
          </p:cNvPr>
          <p:cNvSpPr/>
          <p:nvPr/>
        </p:nvSpPr>
        <p:spPr bwMode="auto">
          <a:xfrm rot="5400000">
            <a:off x="8215185" y="2170372"/>
            <a:ext cx="715770" cy="792156"/>
          </a:xfrm>
          <a:prstGeom prst="can">
            <a:avLst>
              <a:gd name="adj" fmla="val 18682"/>
            </a:avLst>
          </a:prstGeom>
          <a:solidFill>
            <a:schemeClr val="bg1"/>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3" name="TextBox 12">
            <a:extLst>
              <a:ext uri="{FF2B5EF4-FFF2-40B4-BE49-F238E27FC236}">
                <a16:creationId xmlns:a16="http://schemas.microsoft.com/office/drawing/2014/main" id="{5B5F3DF0-5B06-5E2E-CE34-8B5089C1C2E2}"/>
              </a:ext>
            </a:extLst>
          </p:cNvPr>
          <p:cNvSpPr txBox="1"/>
          <p:nvPr/>
        </p:nvSpPr>
        <p:spPr>
          <a:xfrm>
            <a:off x="8225486" y="2018777"/>
            <a:ext cx="646145" cy="200055"/>
          </a:xfrm>
          <a:prstGeom prst="rect">
            <a:avLst/>
          </a:prstGeom>
          <a:solidFill>
            <a:schemeClr val="accent3">
              <a:lumMod val="60000"/>
              <a:lumOff val="40000"/>
            </a:schemeClr>
          </a:solidFill>
        </p:spPr>
        <p:txBody>
          <a:bodyPr wrap="square" rtlCol="0">
            <a:spAutoFit/>
          </a:bodyPr>
          <a:lstStyle/>
          <a:p>
            <a:pPr algn="ctr"/>
            <a:r>
              <a:rPr lang="en-US" altLang="ko-KR" sz="700" dirty="0"/>
              <a:t>MES-EMS#1</a:t>
            </a:r>
            <a:endParaRPr lang="ko-KR" altLang="en-US" sz="700" dirty="0"/>
          </a:p>
        </p:txBody>
      </p:sp>
      <p:grpSp>
        <p:nvGrpSpPr>
          <p:cNvPr id="14" name="그룹 13">
            <a:extLst>
              <a:ext uri="{FF2B5EF4-FFF2-40B4-BE49-F238E27FC236}">
                <a16:creationId xmlns:a16="http://schemas.microsoft.com/office/drawing/2014/main" id="{E9D8BF04-12FB-BDDC-6910-6DC9695BFD3A}"/>
              </a:ext>
            </a:extLst>
          </p:cNvPr>
          <p:cNvGrpSpPr/>
          <p:nvPr/>
        </p:nvGrpSpPr>
        <p:grpSpPr>
          <a:xfrm>
            <a:off x="8205952" y="2392889"/>
            <a:ext cx="563916" cy="145765"/>
            <a:chOff x="3966144" y="2347655"/>
            <a:chExt cx="563916" cy="145765"/>
          </a:xfrm>
        </p:grpSpPr>
        <p:sp>
          <p:nvSpPr>
            <p:cNvPr id="15" name="원통형 358">
              <a:extLst>
                <a:ext uri="{FF2B5EF4-FFF2-40B4-BE49-F238E27FC236}">
                  <a16:creationId xmlns:a16="http://schemas.microsoft.com/office/drawing/2014/main" id="{D3AFC9E1-B82E-84A5-B944-B06D48462E8C}"/>
                </a:ext>
              </a:extLst>
            </p:cNvPr>
            <p:cNvSpPr/>
            <p:nvPr/>
          </p:nvSpPr>
          <p:spPr bwMode="auto">
            <a:xfrm rot="5400000">
              <a:off x="4177837" y="2141198"/>
              <a:ext cx="145765" cy="558680"/>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100" b="1">
                <a:solidFill>
                  <a:schemeClr val="tx1"/>
                </a:solidFill>
                <a:latin typeface="Arial" pitchFamily="34" charset="0"/>
                <a:ea typeface="맑은 고딕" pitchFamily="50" charset="-127"/>
              </a:endParaRPr>
            </a:p>
          </p:txBody>
        </p:sp>
        <p:sp>
          <p:nvSpPr>
            <p:cNvPr id="17" name="TextBox 16">
              <a:extLst>
                <a:ext uri="{FF2B5EF4-FFF2-40B4-BE49-F238E27FC236}">
                  <a16:creationId xmlns:a16="http://schemas.microsoft.com/office/drawing/2014/main" id="{249B4720-F05E-56FD-1381-FE988843A421}"/>
                </a:ext>
              </a:extLst>
            </p:cNvPr>
            <p:cNvSpPr txBox="1"/>
            <p:nvPr/>
          </p:nvSpPr>
          <p:spPr>
            <a:xfrm>
              <a:off x="3966144" y="2376259"/>
              <a:ext cx="555143" cy="92333"/>
            </a:xfrm>
            <a:prstGeom prst="rect">
              <a:avLst/>
            </a:prstGeom>
            <a:noFill/>
          </p:spPr>
          <p:txBody>
            <a:bodyPr wrap="square" lIns="0" tIns="0" rIns="0" bIns="0" rtlCol="0">
              <a:spAutoFit/>
            </a:bodyPr>
            <a:lstStyle/>
            <a:p>
              <a:pPr algn="ctr"/>
              <a:r>
                <a:rPr lang="en-US" altLang="ko-KR" sz="600" dirty="0"/>
                <a:t>Q.FDC2MES-#1</a:t>
              </a:r>
              <a:endParaRPr lang="ko-KR" altLang="en-US" sz="600" dirty="0"/>
            </a:p>
          </p:txBody>
        </p:sp>
      </p:grpSp>
      <p:cxnSp>
        <p:nvCxnSpPr>
          <p:cNvPr id="130" name="연결선: 꺾임 129">
            <a:extLst>
              <a:ext uri="{FF2B5EF4-FFF2-40B4-BE49-F238E27FC236}">
                <a16:creationId xmlns:a16="http://schemas.microsoft.com/office/drawing/2014/main" id="{9C5D4C7D-41AB-D0A7-317D-3EA1B1C535FD}"/>
              </a:ext>
            </a:extLst>
          </p:cNvPr>
          <p:cNvCxnSpPr>
            <a:cxnSpLocks/>
            <a:stCxn id="521" idx="1"/>
            <a:endCxn id="483" idx="0"/>
          </p:cNvCxnSpPr>
          <p:nvPr/>
        </p:nvCxnSpPr>
        <p:spPr bwMode="auto">
          <a:xfrm rot="10800000" flipV="1">
            <a:off x="2782110" y="2575253"/>
            <a:ext cx="2228056" cy="1592235"/>
          </a:xfrm>
          <a:prstGeom prst="bentConnector2">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2" name="연결선: 구부러짐 41">
            <a:extLst>
              <a:ext uri="{FF2B5EF4-FFF2-40B4-BE49-F238E27FC236}">
                <a16:creationId xmlns:a16="http://schemas.microsoft.com/office/drawing/2014/main" id="{56D9DC85-88BC-98CB-B89C-B3FC9BE3E12D}"/>
              </a:ext>
            </a:extLst>
          </p:cNvPr>
          <p:cNvCxnSpPr>
            <a:cxnSpLocks/>
            <a:stCxn id="520" idx="0"/>
            <a:endCxn id="227" idx="1"/>
          </p:cNvCxnSpPr>
          <p:nvPr/>
        </p:nvCxnSpPr>
        <p:spPr bwMode="auto">
          <a:xfrm>
            <a:off x="5541309" y="2578500"/>
            <a:ext cx="943879" cy="164170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3" name="연결선: 구부러짐 52">
            <a:extLst>
              <a:ext uri="{FF2B5EF4-FFF2-40B4-BE49-F238E27FC236}">
                <a16:creationId xmlns:a16="http://schemas.microsoft.com/office/drawing/2014/main" id="{5A6DD08E-8783-6E5A-EE8C-8236675D3C61}"/>
              </a:ext>
            </a:extLst>
          </p:cNvPr>
          <p:cNvCxnSpPr>
            <a:cxnSpLocks/>
            <a:stCxn id="520" idx="1"/>
            <a:endCxn id="231" idx="1"/>
          </p:cNvCxnSpPr>
          <p:nvPr/>
        </p:nvCxnSpPr>
        <p:spPr bwMode="auto">
          <a:xfrm>
            <a:off x="5568856" y="2578500"/>
            <a:ext cx="916332" cy="191662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60" name="연결선: 구부러짐 59">
            <a:extLst>
              <a:ext uri="{FF2B5EF4-FFF2-40B4-BE49-F238E27FC236}">
                <a16:creationId xmlns:a16="http://schemas.microsoft.com/office/drawing/2014/main" id="{DF6CA101-A248-1896-F58C-F00E9E4B47DD}"/>
              </a:ext>
            </a:extLst>
          </p:cNvPr>
          <p:cNvCxnSpPr>
            <a:cxnSpLocks/>
            <a:stCxn id="520" idx="1"/>
            <a:endCxn id="232" idx="1"/>
          </p:cNvCxnSpPr>
          <p:nvPr/>
        </p:nvCxnSpPr>
        <p:spPr bwMode="auto">
          <a:xfrm>
            <a:off x="5568856" y="2578500"/>
            <a:ext cx="916331" cy="218578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48" name="연결선: 구부러짐 447">
            <a:extLst>
              <a:ext uri="{FF2B5EF4-FFF2-40B4-BE49-F238E27FC236}">
                <a16:creationId xmlns:a16="http://schemas.microsoft.com/office/drawing/2014/main" id="{EA4CA738-38E0-62EF-7C70-F8D54EA1FDA1}"/>
              </a:ext>
            </a:extLst>
          </p:cNvPr>
          <p:cNvCxnSpPr>
            <a:cxnSpLocks/>
            <a:stCxn id="521" idx="3"/>
            <a:endCxn id="233" idx="1"/>
          </p:cNvCxnSpPr>
          <p:nvPr/>
        </p:nvCxnSpPr>
        <p:spPr bwMode="auto">
          <a:xfrm>
            <a:off x="5565309" y="2575254"/>
            <a:ext cx="919878" cy="2458193"/>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452" name="TextBox 451">
            <a:extLst>
              <a:ext uri="{FF2B5EF4-FFF2-40B4-BE49-F238E27FC236}">
                <a16:creationId xmlns:a16="http://schemas.microsoft.com/office/drawing/2014/main" id="{44ADFA43-5769-2746-C435-D3EAC5972FE4}"/>
              </a:ext>
            </a:extLst>
          </p:cNvPr>
          <p:cNvSpPr txBox="1"/>
          <p:nvPr/>
        </p:nvSpPr>
        <p:spPr>
          <a:xfrm>
            <a:off x="5059662" y="3064833"/>
            <a:ext cx="1113833" cy="107722"/>
          </a:xfrm>
          <a:prstGeom prst="rect">
            <a:avLst/>
          </a:prstGeom>
          <a:solidFill>
            <a:schemeClr val="bg1">
              <a:alpha val="71000"/>
            </a:schemeClr>
          </a:solidFill>
        </p:spPr>
        <p:txBody>
          <a:bodyPr wrap="square" lIns="0" tIns="0" rIns="0" bIns="0" rtlCol="0">
            <a:spAutoFit/>
          </a:bodyPr>
          <a:lstStyle/>
          <a:p>
            <a:r>
              <a:rPr lang="en-US" altLang="ko-KR" sz="700" b="1" dirty="0">
                <a:solidFill>
                  <a:srgbClr val="0070C0"/>
                </a:solidFill>
              </a:rPr>
              <a:t>Lot Reserved-Cancel Event</a:t>
            </a:r>
          </a:p>
        </p:txBody>
      </p:sp>
    </p:spTree>
    <p:extLst>
      <p:ext uri="{BB962C8B-B14F-4D97-AF65-F5344CB8AC3E}">
        <p14:creationId xmlns:p14="http://schemas.microsoft.com/office/powerpoint/2010/main" val="259649907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779A1CA8-B369-F6D9-2AF5-DFBD454F53BF}"/>
              </a:ext>
            </a:extLst>
          </p:cNvPr>
          <p:cNvSpPr/>
          <p:nvPr/>
        </p:nvSpPr>
        <p:spPr bwMode="auto">
          <a:xfrm>
            <a:off x="899196" y="1413744"/>
            <a:ext cx="9639119" cy="4819919"/>
          </a:xfrm>
          <a:prstGeom prst="roundRect">
            <a:avLst>
              <a:gd name="adj" fmla="val 2146"/>
            </a:avLst>
          </a:prstGeom>
          <a:solidFill>
            <a:srgbClr val="FFFFFF">
              <a:alpha val="10000"/>
            </a:srgb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NEESP </a:t>
            </a:r>
            <a:r>
              <a:rPr kumimoji="1" lang="ko-KR" altLang="en-US" sz="1000" b="1" kern="1200" dirty="0">
                <a:solidFill>
                  <a:srgbClr val="000000"/>
                </a:solidFill>
                <a:latin typeface="Arial" pitchFamily="34" charset="0"/>
                <a:ea typeface="맑은 고딕" pitchFamily="50" charset="-127"/>
              </a:rPr>
              <a:t>플랫폼 서비스 구성 요소</a:t>
            </a:r>
            <a:endPar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6" name="사각형: 둥근 모서리 5">
            <a:extLst>
              <a:ext uri="{FF2B5EF4-FFF2-40B4-BE49-F238E27FC236}">
                <a16:creationId xmlns:a16="http://schemas.microsoft.com/office/drawing/2014/main" id="{1185099F-95DF-1F30-333D-BB8D2D575540}"/>
              </a:ext>
            </a:extLst>
          </p:cNvPr>
          <p:cNvSpPr/>
          <p:nvPr/>
        </p:nvSpPr>
        <p:spPr bwMode="auto">
          <a:xfrm>
            <a:off x="3116283" y="3092707"/>
            <a:ext cx="2345292" cy="1715133"/>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NEESP-</a:t>
            </a:r>
            <a:r>
              <a:rPr kumimoji="1" lang="en-US" altLang="ko-KR" sz="10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SO</a:t>
            </a:r>
            <a:r>
              <a:rPr kumimoji="1" lang="ko-KR" altLang="en-US" sz="1000" b="1" kern="1200" dirty="0">
                <a:solidFill>
                  <a:srgbClr val="000000"/>
                </a:solidFill>
                <a:latin typeface="Arial" pitchFamily="34" charset="0"/>
                <a:ea typeface="맑은 고딕" pitchFamily="50" charset="-127"/>
              </a:rPr>
              <a:t>                                   </a:t>
            </a:r>
            <a:r>
              <a:rPr kumimoji="1" lang="en-US" altLang="ko-KR" sz="700" kern="1200" dirty="0">
                <a:solidFill>
                  <a:srgbClr val="000000"/>
                </a:solidFill>
                <a:latin typeface="Arial" pitchFamily="34" charset="0"/>
                <a:ea typeface="맑은 고딕" pitchFamily="50" charset="-127"/>
              </a:rPr>
              <a:t>Service Orchestration</a:t>
            </a:r>
            <a:endPar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grpSp>
        <p:nvGrpSpPr>
          <p:cNvPr id="2" name="그룹 1">
            <a:extLst>
              <a:ext uri="{FF2B5EF4-FFF2-40B4-BE49-F238E27FC236}">
                <a16:creationId xmlns:a16="http://schemas.microsoft.com/office/drawing/2014/main" id="{4C21FC1C-A484-8495-EF9D-B3C97C703ADF}"/>
              </a:ext>
            </a:extLst>
          </p:cNvPr>
          <p:cNvGrpSpPr/>
          <p:nvPr/>
        </p:nvGrpSpPr>
        <p:grpSpPr>
          <a:xfrm>
            <a:off x="668975" y="663092"/>
            <a:ext cx="10223031" cy="445208"/>
            <a:chOff x="369306" y="714299"/>
            <a:chExt cx="9382125" cy="445208"/>
          </a:xfrm>
        </p:grpSpPr>
        <p:sp>
          <p:nvSpPr>
            <p:cNvPr id="3" name="내용 개체 틀 3">
              <a:extLst>
                <a:ext uri="{FF2B5EF4-FFF2-40B4-BE49-F238E27FC236}">
                  <a16:creationId xmlns:a16="http://schemas.microsoft.com/office/drawing/2014/main" id="{3D0ACAFC-A746-B0E9-3A1B-E6F56085333B}"/>
                </a:ext>
              </a:extLst>
            </p:cNvPr>
            <p:cNvSpPr txBox="1">
              <a:spLocks/>
            </p:cNvSpPr>
            <p:nvPr/>
          </p:nvSpPr>
          <p:spPr bwMode="auto">
            <a:xfrm>
              <a:off x="369306" y="714299"/>
              <a:ext cx="9382125" cy="295102"/>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endParaRPr lang="en-US" altLang="ko-KR" sz="1050" dirty="0">
                <a:solidFill>
                  <a:srgbClr val="595959"/>
                </a:solidFill>
                <a:latin typeface="맑은 고딕" panose="020B0503020000020004" pitchFamily="50" charset="-127"/>
                <a:ea typeface="맑은 고딕" panose="020B0503020000020004" pitchFamily="50" charset="-127"/>
                <a:cs typeface="Arial" charset="0"/>
              </a:endParaRPr>
            </a:p>
          </p:txBody>
        </p:sp>
        <p:sp>
          <p:nvSpPr>
            <p:cNvPr id="4" name="직사각형 3">
              <a:extLst>
                <a:ext uri="{FF2B5EF4-FFF2-40B4-BE49-F238E27FC236}">
                  <a16:creationId xmlns:a16="http://schemas.microsoft.com/office/drawing/2014/main" id="{BC1A6AAE-DD30-02AB-EA4B-1128526078D4}"/>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5" name="제목 1">
            <a:extLst>
              <a:ext uri="{FF2B5EF4-FFF2-40B4-BE49-F238E27FC236}">
                <a16:creationId xmlns:a16="http://schemas.microsoft.com/office/drawing/2014/main" id="{E94A9EE6-B178-1FBE-904B-10A8659DB305}"/>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lang="ko-KR" altLang="en-US" dirty="0"/>
              <a:t>서비스 구성도 </a:t>
            </a:r>
            <a:r>
              <a:rPr lang="en-US" altLang="ko-KR" dirty="0"/>
              <a:t>NEESP-SO </a:t>
            </a:r>
            <a:r>
              <a:rPr lang="en-US" altLang="ko-KR" sz="1400" b="0" dirty="0"/>
              <a:t>Service</a:t>
            </a:r>
            <a:r>
              <a:rPr lang="ko-KR" altLang="en-US" sz="1400" b="0" dirty="0"/>
              <a:t> </a:t>
            </a:r>
            <a:r>
              <a:rPr lang="en-US" altLang="ko-KR" sz="1400" b="0" dirty="0"/>
              <a:t>Orchestration </a:t>
            </a:r>
            <a:r>
              <a:rPr lang="en-US" altLang="ko-KR" dirty="0"/>
              <a:t>&amp; BPU </a:t>
            </a:r>
            <a:r>
              <a:rPr lang="en-US" altLang="ko-KR" sz="1400" b="0" dirty="0"/>
              <a:t>Business Process Unit  </a:t>
            </a:r>
            <a:endParaRPr kumimoji="1" lang="ko-KR" altLang="en-US" sz="1400" b="0"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grpSp>
        <p:nvGrpSpPr>
          <p:cNvPr id="38" name="그룹 37">
            <a:extLst>
              <a:ext uri="{FF2B5EF4-FFF2-40B4-BE49-F238E27FC236}">
                <a16:creationId xmlns:a16="http://schemas.microsoft.com/office/drawing/2014/main" id="{17EF6B16-E8AD-26DE-099B-7F61E07503FE}"/>
              </a:ext>
            </a:extLst>
          </p:cNvPr>
          <p:cNvGrpSpPr/>
          <p:nvPr/>
        </p:nvGrpSpPr>
        <p:grpSpPr>
          <a:xfrm>
            <a:off x="3156471" y="2014257"/>
            <a:ext cx="1005579" cy="237795"/>
            <a:chOff x="5812294" y="2508133"/>
            <a:chExt cx="732103" cy="785989"/>
          </a:xfrm>
          <a:solidFill>
            <a:schemeClr val="accent2">
              <a:lumMod val="20000"/>
              <a:lumOff val="80000"/>
            </a:schemeClr>
          </a:solidFill>
        </p:grpSpPr>
        <p:sp>
          <p:nvSpPr>
            <p:cNvPr id="39" name="원통형 38">
              <a:extLst>
                <a:ext uri="{FF2B5EF4-FFF2-40B4-BE49-F238E27FC236}">
                  <a16:creationId xmlns:a16="http://schemas.microsoft.com/office/drawing/2014/main" id="{FC7681D5-1791-9523-8FA9-90C63DBBDDDB}"/>
                </a:ext>
              </a:extLst>
            </p:cNvPr>
            <p:cNvSpPr/>
            <p:nvPr/>
          </p:nvSpPr>
          <p:spPr bwMode="auto">
            <a:xfrm rot="5400000">
              <a:off x="5785351" y="2535076"/>
              <a:ext cx="785989" cy="732103"/>
            </a:xfrm>
            <a:prstGeom prst="can">
              <a:avLst/>
            </a:prstGeom>
            <a:grp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40" name="TextBox 39">
              <a:extLst>
                <a:ext uri="{FF2B5EF4-FFF2-40B4-BE49-F238E27FC236}">
                  <a16:creationId xmlns:a16="http://schemas.microsoft.com/office/drawing/2014/main" id="{EFBF6C2D-3768-B05C-5EAB-436AD6880BDF}"/>
                </a:ext>
              </a:extLst>
            </p:cNvPr>
            <p:cNvSpPr txBox="1"/>
            <p:nvPr/>
          </p:nvSpPr>
          <p:spPr>
            <a:xfrm>
              <a:off x="5957251" y="2696226"/>
              <a:ext cx="375718" cy="406921"/>
            </a:xfrm>
            <a:prstGeom prst="rect">
              <a:avLst/>
            </a:prstGeom>
            <a:grp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8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sp>
        <p:nvSpPr>
          <p:cNvPr id="11" name="Google Shape;1057;p234">
            <a:extLst>
              <a:ext uri="{FF2B5EF4-FFF2-40B4-BE49-F238E27FC236}">
                <a16:creationId xmlns:a16="http://schemas.microsoft.com/office/drawing/2014/main" id="{195DAF06-C490-84FC-E31E-41D1D156336A}"/>
              </a:ext>
            </a:extLst>
          </p:cNvPr>
          <p:cNvSpPr/>
          <p:nvPr/>
        </p:nvSpPr>
        <p:spPr>
          <a:xfrm>
            <a:off x="2638422" y="2409227"/>
            <a:ext cx="429918" cy="307085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900" dirty="0">
                <a:solidFill>
                  <a:schemeClr val="dk1"/>
                </a:solidFill>
                <a:latin typeface="Arial"/>
                <a:ea typeface="Arial"/>
                <a:cs typeface="Arial"/>
                <a:sym typeface="Arial"/>
              </a:rPr>
              <a:t>R</a:t>
            </a:r>
          </a:p>
          <a:p>
            <a:pPr algn="ctr">
              <a:buClr>
                <a:srgbClr val="000000"/>
              </a:buClr>
              <a:buSzPts val="1600"/>
            </a:pPr>
            <a:r>
              <a:rPr lang="en-US" sz="900" dirty="0">
                <a:solidFill>
                  <a:schemeClr val="dk1"/>
                </a:solidFill>
                <a:latin typeface="Arial"/>
                <a:ea typeface="Arial"/>
                <a:cs typeface="Arial"/>
                <a:sym typeface="Arial"/>
              </a:rPr>
              <a:t>E</a:t>
            </a:r>
          </a:p>
          <a:p>
            <a:pPr algn="ctr">
              <a:buClr>
                <a:srgbClr val="000000"/>
              </a:buClr>
              <a:buSzPts val="1600"/>
            </a:pPr>
            <a:r>
              <a:rPr lang="en-US" sz="900" dirty="0">
                <a:solidFill>
                  <a:schemeClr val="dk1"/>
                </a:solidFill>
                <a:latin typeface="Arial"/>
                <a:ea typeface="Arial"/>
                <a:cs typeface="Arial"/>
                <a:sym typeface="Arial"/>
              </a:rPr>
              <a:t>S</a:t>
            </a:r>
          </a:p>
          <a:p>
            <a:pPr algn="ctr">
              <a:buClr>
                <a:srgbClr val="000000"/>
              </a:buClr>
              <a:buSzPts val="1600"/>
            </a:pPr>
            <a:r>
              <a:rPr lang="en-US" sz="900" dirty="0">
                <a:solidFill>
                  <a:schemeClr val="dk1"/>
                </a:solidFill>
                <a:latin typeface="Arial"/>
                <a:ea typeface="Arial"/>
                <a:cs typeface="Arial"/>
                <a:sym typeface="Arial"/>
              </a:rPr>
              <a:t>T</a:t>
            </a:r>
          </a:p>
          <a:p>
            <a:pPr algn="ctr">
              <a:buClr>
                <a:srgbClr val="000000"/>
              </a:buClr>
              <a:buSzPts val="1600"/>
            </a:pPr>
            <a:endParaRPr lang="en-US" sz="900" dirty="0">
              <a:solidFill>
                <a:schemeClr val="dk1"/>
              </a:solidFill>
              <a:latin typeface="Arial"/>
              <a:ea typeface="Arial"/>
              <a:cs typeface="Arial"/>
              <a:sym typeface="Arial"/>
            </a:endParaRPr>
          </a:p>
          <a:p>
            <a:pPr algn="ctr">
              <a:buClr>
                <a:srgbClr val="000000"/>
              </a:buClr>
              <a:buSzPts val="1600"/>
            </a:pPr>
            <a:r>
              <a:rPr lang="en-US" sz="900" dirty="0">
                <a:solidFill>
                  <a:schemeClr val="dk1"/>
                </a:solidFill>
                <a:latin typeface="Arial"/>
                <a:ea typeface="Arial"/>
                <a:cs typeface="Arial"/>
                <a:sym typeface="Arial"/>
              </a:rPr>
              <a:t>A</a:t>
            </a:r>
          </a:p>
          <a:p>
            <a:pPr algn="ctr">
              <a:buClr>
                <a:srgbClr val="000000"/>
              </a:buClr>
              <a:buSzPts val="1600"/>
            </a:pPr>
            <a:r>
              <a:rPr lang="en-US" sz="900" dirty="0">
                <a:solidFill>
                  <a:schemeClr val="dk1"/>
                </a:solidFill>
                <a:latin typeface="Arial"/>
                <a:ea typeface="Arial"/>
                <a:cs typeface="Arial"/>
                <a:sym typeface="Arial"/>
              </a:rPr>
              <a:t>P</a:t>
            </a:r>
          </a:p>
          <a:p>
            <a:pPr algn="ctr">
              <a:buClr>
                <a:srgbClr val="000000"/>
              </a:buClr>
              <a:buSzPts val="1600"/>
            </a:pPr>
            <a:r>
              <a:rPr lang="en-US" sz="900" dirty="0">
                <a:solidFill>
                  <a:schemeClr val="dk1"/>
                </a:solidFill>
                <a:latin typeface="Arial"/>
                <a:ea typeface="Arial"/>
                <a:cs typeface="Arial"/>
                <a:sym typeface="Arial"/>
              </a:rPr>
              <a:t>I</a:t>
            </a:r>
            <a:endParaRPr sz="300" dirty="0">
              <a:solidFill>
                <a:schemeClr val="dk1"/>
              </a:solidFill>
              <a:latin typeface="Arial"/>
              <a:ea typeface="Arial"/>
              <a:cs typeface="Arial"/>
              <a:sym typeface="Arial"/>
            </a:endParaRPr>
          </a:p>
        </p:txBody>
      </p:sp>
      <p:sp>
        <p:nvSpPr>
          <p:cNvPr id="12" name="Google Shape;1057;p234">
            <a:extLst>
              <a:ext uri="{FF2B5EF4-FFF2-40B4-BE49-F238E27FC236}">
                <a16:creationId xmlns:a16="http://schemas.microsoft.com/office/drawing/2014/main" id="{65B30458-ED1F-83ED-70B1-F895F4CE3F6D}"/>
              </a:ext>
            </a:extLst>
          </p:cNvPr>
          <p:cNvSpPr/>
          <p:nvPr/>
        </p:nvSpPr>
        <p:spPr>
          <a:xfrm>
            <a:off x="2030668" y="2402059"/>
            <a:ext cx="390369" cy="307402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900" dirty="0">
                <a:solidFill>
                  <a:schemeClr val="dk1"/>
                </a:solidFill>
                <a:latin typeface="Arial"/>
                <a:ea typeface="Arial"/>
                <a:cs typeface="Arial"/>
                <a:sym typeface="Arial"/>
              </a:rPr>
              <a:t>A</a:t>
            </a:r>
          </a:p>
          <a:p>
            <a:pPr algn="ctr">
              <a:buClr>
                <a:srgbClr val="000000"/>
              </a:buClr>
              <a:buSzPts val="1600"/>
            </a:pPr>
            <a:r>
              <a:rPr lang="en-US" sz="900" dirty="0">
                <a:solidFill>
                  <a:schemeClr val="dk1"/>
                </a:solidFill>
                <a:latin typeface="Arial"/>
                <a:ea typeface="Arial"/>
                <a:cs typeface="Arial"/>
                <a:sym typeface="Arial"/>
              </a:rPr>
              <a:t>P</a:t>
            </a:r>
          </a:p>
          <a:p>
            <a:pPr algn="ctr">
              <a:buClr>
                <a:srgbClr val="000000"/>
              </a:buClr>
              <a:buSzPts val="1600"/>
            </a:pPr>
            <a:r>
              <a:rPr lang="en-US" sz="900" dirty="0">
                <a:solidFill>
                  <a:schemeClr val="dk1"/>
                </a:solidFill>
                <a:latin typeface="Arial"/>
                <a:ea typeface="Arial"/>
                <a:cs typeface="Arial"/>
                <a:sym typeface="Arial"/>
              </a:rPr>
              <a:t>I</a:t>
            </a:r>
          </a:p>
          <a:p>
            <a:pPr algn="ctr">
              <a:buClr>
                <a:srgbClr val="000000"/>
              </a:buClr>
              <a:buSzPts val="1600"/>
            </a:pPr>
            <a:endParaRPr lang="en-US" sz="900" dirty="0">
              <a:solidFill>
                <a:schemeClr val="dk1"/>
              </a:solidFill>
              <a:latin typeface="Arial"/>
              <a:ea typeface="Arial"/>
              <a:cs typeface="Arial"/>
              <a:sym typeface="Arial"/>
            </a:endParaRPr>
          </a:p>
          <a:p>
            <a:pPr algn="ctr">
              <a:buClr>
                <a:srgbClr val="000000"/>
              </a:buClr>
              <a:buSzPts val="1600"/>
            </a:pPr>
            <a:r>
              <a:rPr lang="en-US" sz="900" dirty="0">
                <a:solidFill>
                  <a:schemeClr val="dk1"/>
                </a:solidFill>
                <a:latin typeface="Arial"/>
                <a:ea typeface="Arial"/>
                <a:cs typeface="Arial"/>
                <a:sym typeface="Arial"/>
              </a:rPr>
              <a:t>G</a:t>
            </a:r>
          </a:p>
          <a:p>
            <a:pPr algn="ctr">
              <a:buClr>
                <a:srgbClr val="000000"/>
              </a:buClr>
              <a:buSzPts val="1600"/>
            </a:pPr>
            <a:r>
              <a:rPr lang="en-US" sz="900" dirty="0">
                <a:solidFill>
                  <a:schemeClr val="dk1"/>
                </a:solidFill>
                <a:latin typeface="Arial"/>
                <a:ea typeface="Arial"/>
                <a:cs typeface="Arial"/>
                <a:sym typeface="Arial"/>
              </a:rPr>
              <a:t>A</a:t>
            </a:r>
          </a:p>
          <a:p>
            <a:pPr algn="ctr">
              <a:buClr>
                <a:srgbClr val="000000"/>
              </a:buClr>
              <a:buSzPts val="1600"/>
            </a:pPr>
            <a:r>
              <a:rPr lang="en-US" sz="900" dirty="0">
                <a:solidFill>
                  <a:schemeClr val="dk1"/>
                </a:solidFill>
                <a:latin typeface="Arial"/>
                <a:ea typeface="Arial"/>
                <a:cs typeface="Arial"/>
                <a:sym typeface="Arial"/>
              </a:rPr>
              <a:t>T</a:t>
            </a:r>
          </a:p>
          <a:p>
            <a:pPr algn="ctr">
              <a:buClr>
                <a:srgbClr val="000000"/>
              </a:buClr>
              <a:buSzPts val="1600"/>
            </a:pPr>
            <a:r>
              <a:rPr lang="en-US" sz="900" dirty="0">
                <a:solidFill>
                  <a:schemeClr val="dk1"/>
                </a:solidFill>
                <a:latin typeface="Arial"/>
                <a:ea typeface="Arial"/>
                <a:cs typeface="Arial"/>
                <a:sym typeface="Arial"/>
              </a:rPr>
              <a:t>E</a:t>
            </a:r>
          </a:p>
          <a:p>
            <a:pPr algn="ctr">
              <a:buClr>
                <a:srgbClr val="000000"/>
              </a:buClr>
              <a:buSzPts val="1600"/>
            </a:pPr>
            <a:r>
              <a:rPr lang="en-US" sz="900" dirty="0">
                <a:solidFill>
                  <a:schemeClr val="dk1"/>
                </a:solidFill>
                <a:latin typeface="Arial"/>
                <a:ea typeface="Arial"/>
                <a:cs typeface="Arial"/>
                <a:sym typeface="Arial"/>
              </a:rPr>
              <a:t>W</a:t>
            </a:r>
          </a:p>
          <a:p>
            <a:pPr algn="ctr">
              <a:buClr>
                <a:srgbClr val="000000"/>
              </a:buClr>
              <a:buSzPts val="1600"/>
            </a:pPr>
            <a:r>
              <a:rPr lang="en-US" sz="900" dirty="0">
                <a:solidFill>
                  <a:schemeClr val="dk1"/>
                </a:solidFill>
                <a:latin typeface="Arial"/>
                <a:ea typeface="Arial"/>
                <a:cs typeface="Arial"/>
                <a:sym typeface="Arial"/>
              </a:rPr>
              <a:t>A</a:t>
            </a:r>
          </a:p>
          <a:p>
            <a:pPr algn="ctr">
              <a:buClr>
                <a:srgbClr val="000000"/>
              </a:buClr>
              <a:buSzPts val="1600"/>
            </a:pPr>
            <a:r>
              <a:rPr lang="en-US" sz="900" dirty="0">
                <a:solidFill>
                  <a:schemeClr val="dk1"/>
                </a:solidFill>
                <a:latin typeface="Arial"/>
                <a:ea typeface="Arial"/>
                <a:cs typeface="Arial"/>
                <a:sym typeface="Arial"/>
              </a:rPr>
              <a:t>Y</a:t>
            </a:r>
          </a:p>
        </p:txBody>
      </p:sp>
      <p:sp>
        <p:nvSpPr>
          <p:cNvPr id="13" name="Google Shape;1057;p234">
            <a:extLst>
              <a:ext uri="{FF2B5EF4-FFF2-40B4-BE49-F238E27FC236}">
                <a16:creationId xmlns:a16="http://schemas.microsoft.com/office/drawing/2014/main" id="{41C0F868-EDEE-0DC1-6004-1308D9C33B25}"/>
              </a:ext>
            </a:extLst>
          </p:cNvPr>
          <p:cNvSpPr/>
          <p:nvPr/>
        </p:nvSpPr>
        <p:spPr>
          <a:xfrm>
            <a:off x="7777654" y="2402059"/>
            <a:ext cx="668648" cy="307402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1000" b="1" dirty="0">
                <a:solidFill>
                  <a:schemeClr val="dk1"/>
                </a:solidFill>
                <a:latin typeface="Arial"/>
                <a:ea typeface="Arial"/>
                <a:cs typeface="Arial"/>
                <a:sym typeface="Arial"/>
              </a:rPr>
              <a:t>PDM </a:t>
            </a:r>
            <a:r>
              <a:rPr lang="en-US" sz="700" dirty="0">
                <a:solidFill>
                  <a:schemeClr val="dk1"/>
                </a:solidFill>
                <a:latin typeface="Arial"/>
                <a:ea typeface="Arial"/>
                <a:cs typeface="Arial"/>
                <a:sym typeface="Arial"/>
              </a:rPr>
              <a:t>Persistence Data Manager</a:t>
            </a:r>
            <a:endParaRPr lang="en-US" sz="1000" dirty="0">
              <a:solidFill>
                <a:schemeClr val="dk1"/>
              </a:solidFill>
              <a:latin typeface="Arial"/>
              <a:ea typeface="Arial"/>
              <a:cs typeface="Arial"/>
              <a:sym typeface="Arial"/>
            </a:endParaRPr>
          </a:p>
          <a:p>
            <a:pPr algn="ctr">
              <a:buClr>
                <a:srgbClr val="000000"/>
              </a:buClr>
              <a:buSzPts val="1600"/>
            </a:pPr>
            <a:endParaRPr lang="en-US" sz="1000" dirty="0">
              <a:solidFill>
                <a:schemeClr val="dk1"/>
              </a:solidFill>
              <a:latin typeface="Arial"/>
              <a:ea typeface="Arial"/>
              <a:cs typeface="Arial"/>
              <a:sym typeface="Arial"/>
            </a:endParaRPr>
          </a:p>
          <a:p>
            <a:pPr algn="ctr">
              <a:buClr>
                <a:srgbClr val="000000"/>
              </a:buClr>
              <a:buSzPts val="1600"/>
            </a:pPr>
            <a:endParaRPr lang="en-US" sz="900" dirty="0">
              <a:solidFill>
                <a:schemeClr val="dk1"/>
              </a:solidFill>
              <a:latin typeface="Arial"/>
              <a:ea typeface="Arial"/>
              <a:cs typeface="Arial"/>
              <a:sym typeface="Arial"/>
            </a:endParaRPr>
          </a:p>
          <a:p>
            <a:pPr algn="ctr">
              <a:buClr>
                <a:srgbClr val="000000"/>
              </a:buClr>
              <a:buSzPts val="1600"/>
            </a:pPr>
            <a:endParaRPr lang="en-US" sz="900" dirty="0">
              <a:solidFill>
                <a:schemeClr val="dk1"/>
              </a:solidFill>
              <a:latin typeface="Arial"/>
              <a:ea typeface="Arial"/>
              <a:cs typeface="Arial"/>
              <a:sym typeface="Arial"/>
            </a:endParaRPr>
          </a:p>
          <a:p>
            <a:pPr algn="ctr">
              <a:buClr>
                <a:srgbClr val="000000"/>
              </a:buClr>
              <a:buSzPts val="1600"/>
            </a:pPr>
            <a:endParaRPr sz="300" dirty="0">
              <a:solidFill>
                <a:schemeClr val="dk1"/>
              </a:solidFill>
              <a:latin typeface="Arial"/>
              <a:ea typeface="Arial"/>
              <a:cs typeface="Arial"/>
              <a:sym typeface="Arial"/>
            </a:endParaRPr>
          </a:p>
        </p:txBody>
      </p:sp>
      <p:sp>
        <p:nvSpPr>
          <p:cNvPr id="19" name="Google Shape;1057;p234">
            <a:extLst>
              <a:ext uri="{FF2B5EF4-FFF2-40B4-BE49-F238E27FC236}">
                <a16:creationId xmlns:a16="http://schemas.microsoft.com/office/drawing/2014/main" id="{89D5DF5E-F03E-53CA-6E8C-3094BB8BAA96}"/>
              </a:ext>
            </a:extLst>
          </p:cNvPr>
          <p:cNvSpPr/>
          <p:nvPr/>
        </p:nvSpPr>
        <p:spPr>
          <a:xfrm>
            <a:off x="7152305" y="2409228"/>
            <a:ext cx="588799" cy="307402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1000" b="1" dirty="0">
                <a:solidFill>
                  <a:schemeClr val="dk1"/>
                </a:solidFill>
                <a:latin typeface="Arial"/>
                <a:ea typeface="Arial"/>
                <a:cs typeface="Arial"/>
                <a:sym typeface="Arial"/>
              </a:rPr>
              <a:t>MDM</a:t>
            </a:r>
          </a:p>
          <a:p>
            <a:pPr algn="ctr">
              <a:buClr>
                <a:srgbClr val="000000"/>
              </a:buClr>
              <a:buSzPts val="1600"/>
            </a:pPr>
            <a:r>
              <a:rPr lang="en-US" sz="700" dirty="0">
                <a:solidFill>
                  <a:schemeClr val="dk1"/>
                </a:solidFill>
                <a:latin typeface="Arial"/>
                <a:ea typeface="Arial"/>
                <a:cs typeface="Arial"/>
                <a:sym typeface="Arial"/>
              </a:rPr>
              <a:t>Meta Data Manager</a:t>
            </a:r>
          </a:p>
          <a:p>
            <a:pPr algn="ctr">
              <a:buClr>
                <a:srgbClr val="000000"/>
              </a:buClr>
              <a:buSzPts val="1600"/>
            </a:pPr>
            <a:endParaRPr lang="en-US" sz="1000" dirty="0">
              <a:solidFill>
                <a:schemeClr val="dk1"/>
              </a:solidFill>
              <a:latin typeface="Arial"/>
              <a:ea typeface="Arial"/>
              <a:cs typeface="Arial"/>
              <a:sym typeface="Arial"/>
            </a:endParaRPr>
          </a:p>
          <a:p>
            <a:pPr algn="ctr">
              <a:buClr>
                <a:srgbClr val="000000"/>
              </a:buClr>
              <a:buSzPts val="1600"/>
            </a:pPr>
            <a:endParaRPr lang="en-US" sz="1000" dirty="0">
              <a:solidFill>
                <a:schemeClr val="dk1"/>
              </a:solidFill>
              <a:latin typeface="Arial"/>
              <a:ea typeface="Arial"/>
              <a:cs typeface="Arial"/>
              <a:sym typeface="Arial"/>
            </a:endParaRPr>
          </a:p>
        </p:txBody>
      </p:sp>
      <p:cxnSp>
        <p:nvCxnSpPr>
          <p:cNvPr id="26" name="직선 화살표 연결선 25">
            <a:extLst>
              <a:ext uri="{FF2B5EF4-FFF2-40B4-BE49-F238E27FC236}">
                <a16:creationId xmlns:a16="http://schemas.microsoft.com/office/drawing/2014/main" id="{B6001DAF-D4B0-205B-F178-BC505C21BCD1}"/>
              </a:ext>
            </a:extLst>
          </p:cNvPr>
          <p:cNvCxnSpPr>
            <a:cxnSpLocks/>
            <a:stCxn id="12" idx="3"/>
            <a:endCxn id="11" idx="1"/>
          </p:cNvCxnSpPr>
          <p:nvPr/>
        </p:nvCxnSpPr>
        <p:spPr bwMode="auto">
          <a:xfrm>
            <a:off x="2421037" y="3939071"/>
            <a:ext cx="217385" cy="5586"/>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103" name="Google Shape;1057;p234">
            <a:extLst>
              <a:ext uri="{FF2B5EF4-FFF2-40B4-BE49-F238E27FC236}">
                <a16:creationId xmlns:a16="http://schemas.microsoft.com/office/drawing/2014/main" id="{2F787789-A7F3-DA3C-CCD1-17B8F3168E2A}"/>
              </a:ext>
            </a:extLst>
          </p:cNvPr>
          <p:cNvSpPr/>
          <p:nvPr/>
        </p:nvSpPr>
        <p:spPr>
          <a:xfrm>
            <a:off x="3111603" y="2413248"/>
            <a:ext cx="4012943" cy="6283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algn="ctr">
              <a:buClr>
                <a:srgbClr val="000000"/>
              </a:buClr>
              <a:buSzPts val="1600"/>
            </a:pPr>
            <a:r>
              <a:rPr lang="pt-BR" altLang="ko-KR" sz="1050" b="1" dirty="0">
                <a:solidFill>
                  <a:schemeClr val="dk1"/>
                </a:solidFill>
                <a:latin typeface="Arial"/>
                <a:ea typeface="Arial"/>
                <a:cs typeface="Arial"/>
                <a:sym typeface="Arial"/>
              </a:rPr>
              <a:t>MR </a:t>
            </a:r>
            <a:r>
              <a:rPr lang="pt-BR" altLang="ko-KR" sz="700" dirty="0">
                <a:solidFill>
                  <a:schemeClr val="dk1"/>
                </a:solidFill>
                <a:latin typeface="Arial"/>
                <a:ea typeface="Arial"/>
                <a:cs typeface="Arial"/>
                <a:sym typeface="Arial"/>
              </a:rPr>
              <a:t>Message Router (outbound)</a:t>
            </a:r>
            <a:endParaRPr lang="pt-BR" altLang="ko-KR" sz="300" dirty="0">
              <a:solidFill>
                <a:schemeClr val="dk1"/>
              </a:solidFill>
              <a:latin typeface="Arial"/>
              <a:ea typeface="Arial"/>
              <a:cs typeface="Arial"/>
              <a:sym typeface="Arial"/>
            </a:endParaRPr>
          </a:p>
          <a:p>
            <a:pPr algn="ctr">
              <a:buClr>
                <a:srgbClr val="000000"/>
              </a:buClr>
              <a:buSzPts val="1600"/>
            </a:pPr>
            <a:endParaRPr lang="pt-BR" sz="200" dirty="0">
              <a:solidFill>
                <a:schemeClr val="dk1"/>
              </a:solidFill>
              <a:latin typeface="Arial"/>
              <a:ea typeface="Arial"/>
              <a:cs typeface="Arial"/>
              <a:sym typeface="Arial"/>
            </a:endParaRPr>
          </a:p>
        </p:txBody>
      </p:sp>
      <p:grpSp>
        <p:nvGrpSpPr>
          <p:cNvPr id="104" name="그룹 103">
            <a:extLst>
              <a:ext uri="{FF2B5EF4-FFF2-40B4-BE49-F238E27FC236}">
                <a16:creationId xmlns:a16="http://schemas.microsoft.com/office/drawing/2014/main" id="{E878CEBE-EECA-D649-86DE-652D8DFD7A44}"/>
              </a:ext>
            </a:extLst>
          </p:cNvPr>
          <p:cNvGrpSpPr/>
          <p:nvPr/>
        </p:nvGrpSpPr>
        <p:grpSpPr>
          <a:xfrm>
            <a:off x="3111492" y="2409227"/>
            <a:ext cx="4013053" cy="311971"/>
            <a:chOff x="2618762" y="5916260"/>
            <a:chExt cx="5351396" cy="334341"/>
          </a:xfrm>
        </p:grpSpPr>
        <p:sp>
          <p:nvSpPr>
            <p:cNvPr id="106" name="Google Shape;1057;p234">
              <a:extLst>
                <a:ext uri="{FF2B5EF4-FFF2-40B4-BE49-F238E27FC236}">
                  <a16:creationId xmlns:a16="http://schemas.microsoft.com/office/drawing/2014/main" id="{E0B3E2E1-BBA2-3737-F212-636D3214081F}"/>
                </a:ext>
              </a:extLst>
            </p:cNvPr>
            <p:cNvSpPr/>
            <p:nvPr/>
          </p:nvSpPr>
          <p:spPr>
            <a:xfrm>
              <a:off x="2618762" y="5920398"/>
              <a:ext cx="1329534" cy="33020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pt-BR" sz="700" dirty="0">
                  <a:solidFill>
                    <a:schemeClr val="dk1"/>
                  </a:solidFill>
                  <a:latin typeface="Arial"/>
                  <a:ea typeface="Arial"/>
                  <a:cs typeface="Arial"/>
                  <a:sym typeface="Arial"/>
                </a:rPr>
                <a:t>EMS Channel</a:t>
              </a:r>
              <a:endParaRPr lang="pt-BR" sz="100" dirty="0">
                <a:solidFill>
                  <a:schemeClr val="dk1"/>
                </a:solidFill>
                <a:latin typeface="Arial"/>
                <a:ea typeface="Arial"/>
                <a:cs typeface="Arial"/>
                <a:sym typeface="Arial"/>
              </a:endParaRPr>
            </a:p>
          </p:txBody>
        </p:sp>
        <p:sp>
          <p:nvSpPr>
            <p:cNvPr id="108" name="Google Shape;1057;p234">
              <a:extLst>
                <a:ext uri="{FF2B5EF4-FFF2-40B4-BE49-F238E27FC236}">
                  <a16:creationId xmlns:a16="http://schemas.microsoft.com/office/drawing/2014/main" id="{41CE4DCF-EC76-CCA0-1486-4AE738AEAF5E}"/>
                </a:ext>
              </a:extLst>
            </p:cNvPr>
            <p:cNvSpPr/>
            <p:nvPr/>
          </p:nvSpPr>
          <p:spPr>
            <a:xfrm>
              <a:off x="3950308" y="5923574"/>
              <a:ext cx="1323182" cy="32476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pt-BR" sz="700" dirty="0">
                  <a:solidFill>
                    <a:schemeClr val="dk1"/>
                  </a:solidFill>
                  <a:latin typeface="Arial"/>
                  <a:ea typeface="Arial"/>
                  <a:cs typeface="Arial"/>
                  <a:sym typeface="Arial"/>
                </a:rPr>
                <a:t>FTL Channel</a:t>
              </a:r>
              <a:endParaRPr lang="pt-BR" sz="100" dirty="0">
                <a:solidFill>
                  <a:schemeClr val="dk1"/>
                </a:solidFill>
                <a:latin typeface="Arial"/>
                <a:ea typeface="Arial"/>
                <a:cs typeface="Arial"/>
                <a:sym typeface="Arial"/>
              </a:endParaRPr>
            </a:p>
          </p:txBody>
        </p:sp>
        <p:sp>
          <p:nvSpPr>
            <p:cNvPr id="109" name="Google Shape;1057;p234">
              <a:extLst>
                <a:ext uri="{FF2B5EF4-FFF2-40B4-BE49-F238E27FC236}">
                  <a16:creationId xmlns:a16="http://schemas.microsoft.com/office/drawing/2014/main" id="{E1264086-EF42-4D02-F2B4-24215B80457E}"/>
                </a:ext>
              </a:extLst>
            </p:cNvPr>
            <p:cNvSpPr/>
            <p:nvPr/>
          </p:nvSpPr>
          <p:spPr>
            <a:xfrm>
              <a:off x="5271177" y="5916260"/>
              <a:ext cx="1323182" cy="33020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pt-BR" sz="700" dirty="0">
                  <a:solidFill>
                    <a:schemeClr val="dk1"/>
                  </a:solidFill>
                  <a:latin typeface="Arial"/>
                  <a:ea typeface="Arial"/>
                  <a:cs typeface="Arial"/>
                  <a:sym typeface="Arial"/>
                </a:rPr>
                <a:t>Kafka Channel</a:t>
              </a:r>
              <a:endParaRPr lang="pt-BR" sz="100" dirty="0">
                <a:solidFill>
                  <a:schemeClr val="dk1"/>
                </a:solidFill>
                <a:latin typeface="Arial"/>
                <a:ea typeface="Arial"/>
                <a:cs typeface="Arial"/>
                <a:sym typeface="Arial"/>
              </a:endParaRPr>
            </a:p>
          </p:txBody>
        </p:sp>
        <p:sp>
          <p:nvSpPr>
            <p:cNvPr id="111" name="Google Shape;1057;p234">
              <a:extLst>
                <a:ext uri="{FF2B5EF4-FFF2-40B4-BE49-F238E27FC236}">
                  <a16:creationId xmlns:a16="http://schemas.microsoft.com/office/drawing/2014/main" id="{0E3B677A-8AB4-5EEE-A313-BEF966A9A985}"/>
                </a:ext>
              </a:extLst>
            </p:cNvPr>
            <p:cNvSpPr/>
            <p:nvPr/>
          </p:nvSpPr>
          <p:spPr>
            <a:xfrm>
              <a:off x="6597098" y="5916260"/>
              <a:ext cx="1373060" cy="33020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pt-BR" sz="700" dirty="0">
                  <a:solidFill>
                    <a:schemeClr val="dk1"/>
                  </a:solidFill>
                  <a:latin typeface="Arial"/>
                  <a:ea typeface="Arial"/>
                  <a:cs typeface="Arial"/>
                  <a:sym typeface="Arial"/>
                </a:rPr>
                <a:t>Pulsar Channel</a:t>
              </a:r>
              <a:endParaRPr lang="pt-BR" sz="100" dirty="0">
                <a:solidFill>
                  <a:schemeClr val="dk1"/>
                </a:solidFill>
                <a:latin typeface="Arial"/>
                <a:ea typeface="Arial"/>
                <a:cs typeface="Arial"/>
                <a:sym typeface="Arial"/>
              </a:endParaRPr>
            </a:p>
          </p:txBody>
        </p:sp>
      </p:grpSp>
      <p:sp>
        <p:nvSpPr>
          <p:cNvPr id="113" name="사각형: 둥근 모서리 112">
            <a:extLst>
              <a:ext uri="{FF2B5EF4-FFF2-40B4-BE49-F238E27FC236}">
                <a16:creationId xmlns:a16="http://schemas.microsoft.com/office/drawing/2014/main" id="{8FACC610-AB45-5B25-10D9-CB2A13DF57C5}"/>
              </a:ext>
            </a:extLst>
          </p:cNvPr>
          <p:cNvSpPr/>
          <p:nvPr/>
        </p:nvSpPr>
        <p:spPr bwMode="auto">
          <a:xfrm>
            <a:off x="5499463" y="3087147"/>
            <a:ext cx="821523" cy="1715133"/>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DBLM</a:t>
            </a:r>
          </a:p>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Dynamic </a:t>
            </a:r>
            <a:r>
              <a:rPr kumimoji="1" lang="en-US" altLang="ko-KR" sz="700" kern="1200" dirty="0">
                <a:solidFill>
                  <a:srgbClr val="000000"/>
                </a:solidFill>
                <a:latin typeface="Arial" pitchFamily="34" charset="0"/>
                <a:ea typeface="맑은 고딕" pitchFamily="50" charset="-127"/>
              </a:rPr>
              <a:t>Business Logic Manager</a:t>
            </a:r>
            <a:endParaRPr kumimoji="1" lang="en-US" altLang="ko-KR" sz="800" kern="1200" dirty="0">
              <a:solidFill>
                <a:srgbClr val="000000"/>
              </a:solidFill>
              <a:latin typeface="Arial" pitchFamily="34" charset="0"/>
              <a:ea typeface="맑은 고딕" pitchFamily="50" charset="-127"/>
            </a:endParaRPr>
          </a:p>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en-US" altLang="ko-KR" sz="900" b="1" kern="1200" dirty="0">
              <a:solidFill>
                <a:srgbClr val="000000"/>
              </a:solidFill>
              <a:latin typeface="Arial" pitchFamily="34" charset="0"/>
              <a:ea typeface="맑은 고딕" pitchFamily="50" charset="-127"/>
            </a:endParaRPr>
          </a:p>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15" name="사각형: 둥근 모서리 114">
            <a:extLst>
              <a:ext uri="{FF2B5EF4-FFF2-40B4-BE49-F238E27FC236}">
                <a16:creationId xmlns:a16="http://schemas.microsoft.com/office/drawing/2014/main" id="{9FC64886-E939-9179-012B-83C0536CB3DD}"/>
              </a:ext>
            </a:extLst>
          </p:cNvPr>
          <p:cNvSpPr/>
          <p:nvPr/>
        </p:nvSpPr>
        <p:spPr bwMode="auto">
          <a:xfrm>
            <a:off x="6368737" y="3998387"/>
            <a:ext cx="755808" cy="803894"/>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LM        </a:t>
            </a:r>
            <a:r>
              <a:rPr kumimoji="1" lang="en-US" altLang="ko-KR" sz="700" kern="1200" dirty="0">
                <a:solidFill>
                  <a:srgbClr val="000000"/>
                </a:solidFill>
                <a:latin typeface="Arial" pitchFamily="34" charset="0"/>
                <a:ea typeface="맑은 고딕" pitchFamily="50" charset="-127"/>
              </a:rPr>
              <a:t>Log Manager</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16" name="사각형: 둥근 모서리 115">
            <a:extLst>
              <a:ext uri="{FF2B5EF4-FFF2-40B4-BE49-F238E27FC236}">
                <a16:creationId xmlns:a16="http://schemas.microsoft.com/office/drawing/2014/main" id="{52450110-CADA-AA21-3E48-97BF179CC7D4}"/>
              </a:ext>
            </a:extLst>
          </p:cNvPr>
          <p:cNvSpPr/>
          <p:nvPr/>
        </p:nvSpPr>
        <p:spPr bwMode="auto">
          <a:xfrm>
            <a:off x="6368737" y="3092707"/>
            <a:ext cx="755808" cy="854521"/>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CM </a:t>
            </a:r>
            <a:r>
              <a:rPr kumimoji="1" lang="en-US" altLang="ko-KR" sz="700" kern="1200" dirty="0">
                <a:solidFill>
                  <a:srgbClr val="000000"/>
                </a:solidFill>
                <a:latin typeface="Arial" pitchFamily="34" charset="0"/>
                <a:ea typeface="맑은 고딕" pitchFamily="50" charset="-127"/>
              </a:rPr>
              <a:t>configuration Manager</a:t>
            </a:r>
            <a:endParaRPr kumimoji="1" lang="ko-KR" altLang="en-US" sz="9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grpSp>
        <p:nvGrpSpPr>
          <p:cNvPr id="117" name="그룹 116">
            <a:extLst>
              <a:ext uri="{FF2B5EF4-FFF2-40B4-BE49-F238E27FC236}">
                <a16:creationId xmlns:a16="http://schemas.microsoft.com/office/drawing/2014/main" id="{D84BB3A0-9E55-5BB3-3DD2-A8083C447C29}"/>
              </a:ext>
            </a:extLst>
          </p:cNvPr>
          <p:cNvGrpSpPr/>
          <p:nvPr/>
        </p:nvGrpSpPr>
        <p:grpSpPr>
          <a:xfrm>
            <a:off x="4128004" y="2010068"/>
            <a:ext cx="1005579" cy="237795"/>
            <a:chOff x="5812294" y="2508133"/>
            <a:chExt cx="732103" cy="785989"/>
          </a:xfrm>
          <a:solidFill>
            <a:schemeClr val="accent2">
              <a:lumMod val="20000"/>
              <a:lumOff val="80000"/>
            </a:schemeClr>
          </a:solidFill>
        </p:grpSpPr>
        <p:sp>
          <p:nvSpPr>
            <p:cNvPr id="118" name="원통형 117">
              <a:extLst>
                <a:ext uri="{FF2B5EF4-FFF2-40B4-BE49-F238E27FC236}">
                  <a16:creationId xmlns:a16="http://schemas.microsoft.com/office/drawing/2014/main" id="{0A8735A4-349B-1969-2379-6C8BB28E29F6}"/>
                </a:ext>
              </a:extLst>
            </p:cNvPr>
            <p:cNvSpPr/>
            <p:nvPr/>
          </p:nvSpPr>
          <p:spPr bwMode="auto">
            <a:xfrm rot="5400000">
              <a:off x="5785351" y="2535076"/>
              <a:ext cx="785989" cy="732103"/>
            </a:xfrm>
            <a:prstGeom prst="can">
              <a:avLst/>
            </a:prstGeom>
            <a:grp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19" name="TextBox 118">
              <a:extLst>
                <a:ext uri="{FF2B5EF4-FFF2-40B4-BE49-F238E27FC236}">
                  <a16:creationId xmlns:a16="http://schemas.microsoft.com/office/drawing/2014/main" id="{31B4ECD1-933D-4EED-3DC9-D5DE8093E88B}"/>
                </a:ext>
              </a:extLst>
            </p:cNvPr>
            <p:cNvSpPr txBox="1"/>
            <p:nvPr/>
          </p:nvSpPr>
          <p:spPr>
            <a:xfrm>
              <a:off x="5968014" y="2710072"/>
              <a:ext cx="375718" cy="406921"/>
            </a:xfrm>
            <a:prstGeom prst="rect">
              <a:avLst/>
            </a:prstGeom>
            <a:grp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8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FTL</a:t>
              </a:r>
            </a:p>
          </p:txBody>
        </p:sp>
      </p:grpSp>
      <p:grpSp>
        <p:nvGrpSpPr>
          <p:cNvPr id="120" name="그룹 119">
            <a:extLst>
              <a:ext uri="{FF2B5EF4-FFF2-40B4-BE49-F238E27FC236}">
                <a16:creationId xmlns:a16="http://schemas.microsoft.com/office/drawing/2014/main" id="{D2083B55-5391-2D54-03E8-3F2534909039}"/>
              </a:ext>
            </a:extLst>
          </p:cNvPr>
          <p:cNvGrpSpPr/>
          <p:nvPr/>
        </p:nvGrpSpPr>
        <p:grpSpPr>
          <a:xfrm>
            <a:off x="5106155" y="2010758"/>
            <a:ext cx="1005579" cy="237795"/>
            <a:chOff x="5812294" y="2508133"/>
            <a:chExt cx="732103" cy="785989"/>
          </a:xfrm>
          <a:solidFill>
            <a:schemeClr val="bg1">
              <a:lumMod val="95000"/>
            </a:schemeClr>
          </a:solidFill>
        </p:grpSpPr>
        <p:sp>
          <p:nvSpPr>
            <p:cNvPr id="121" name="원통형 120">
              <a:extLst>
                <a:ext uri="{FF2B5EF4-FFF2-40B4-BE49-F238E27FC236}">
                  <a16:creationId xmlns:a16="http://schemas.microsoft.com/office/drawing/2014/main" id="{6107B549-5F4D-2AFE-8A8C-D82DF04BFDAC}"/>
                </a:ext>
              </a:extLst>
            </p:cNvPr>
            <p:cNvSpPr/>
            <p:nvPr/>
          </p:nvSpPr>
          <p:spPr bwMode="auto">
            <a:xfrm rot="5400000">
              <a:off x="5785351" y="2535076"/>
              <a:ext cx="785989" cy="732103"/>
            </a:xfrm>
            <a:prstGeom prst="can">
              <a:avLst/>
            </a:prstGeom>
            <a:grp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22" name="TextBox 121">
              <a:extLst>
                <a:ext uri="{FF2B5EF4-FFF2-40B4-BE49-F238E27FC236}">
                  <a16:creationId xmlns:a16="http://schemas.microsoft.com/office/drawing/2014/main" id="{7D13FEAA-9258-DD10-82A6-FD114DC66DF3}"/>
                </a:ext>
              </a:extLst>
            </p:cNvPr>
            <p:cNvSpPr txBox="1"/>
            <p:nvPr/>
          </p:nvSpPr>
          <p:spPr>
            <a:xfrm>
              <a:off x="5980003" y="2726608"/>
              <a:ext cx="375718" cy="406921"/>
            </a:xfrm>
            <a:prstGeom prst="rect">
              <a:avLst/>
            </a:prstGeom>
            <a:grp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8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Kafka</a:t>
              </a:r>
            </a:p>
          </p:txBody>
        </p:sp>
      </p:grpSp>
      <p:grpSp>
        <p:nvGrpSpPr>
          <p:cNvPr id="124" name="그룹 123">
            <a:extLst>
              <a:ext uri="{FF2B5EF4-FFF2-40B4-BE49-F238E27FC236}">
                <a16:creationId xmlns:a16="http://schemas.microsoft.com/office/drawing/2014/main" id="{0EA686E2-5249-F94D-4D6E-762EB27558C1}"/>
              </a:ext>
            </a:extLst>
          </p:cNvPr>
          <p:cNvGrpSpPr/>
          <p:nvPr/>
        </p:nvGrpSpPr>
        <p:grpSpPr>
          <a:xfrm>
            <a:off x="6077688" y="2010068"/>
            <a:ext cx="1039057" cy="237795"/>
            <a:chOff x="5812294" y="2508133"/>
            <a:chExt cx="732103" cy="785989"/>
          </a:xfrm>
          <a:solidFill>
            <a:schemeClr val="bg1">
              <a:lumMod val="95000"/>
            </a:schemeClr>
          </a:solidFill>
        </p:grpSpPr>
        <p:sp>
          <p:nvSpPr>
            <p:cNvPr id="125" name="원통형 124">
              <a:extLst>
                <a:ext uri="{FF2B5EF4-FFF2-40B4-BE49-F238E27FC236}">
                  <a16:creationId xmlns:a16="http://schemas.microsoft.com/office/drawing/2014/main" id="{E711BA70-2BDD-8092-42FD-2EF636F71A21}"/>
                </a:ext>
              </a:extLst>
            </p:cNvPr>
            <p:cNvSpPr/>
            <p:nvPr/>
          </p:nvSpPr>
          <p:spPr bwMode="auto">
            <a:xfrm rot="5400000">
              <a:off x="5785351" y="2535076"/>
              <a:ext cx="785989" cy="732103"/>
            </a:xfrm>
            <a:prstGeom prst="can">
              <a:avLst/>
            </a:prstGeom>
            <a:grp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26" name="TextBox 125">
              <a:extLst>
                <a:ext uri="{FF2B5EF4-FFF2-40B4-BE49-F238E27FC236}">
                  <a16:creationId xmlns:a16="http://schemas.microsoft.com/office/drawing/2014/main" id="{CE8ACA07-0B8C-BBB2-AAE1-F6B565E42E5E}"/>
                </a:ext>
              </a:extLst>
            </p:cNvPr>
            <p:cNvSpPr txBox="1"/>
            <p:nvPr/>
          </p:nvSpPr>
          <p:spPr>
            <a:xfrm>
              <a:off x="6002480" y="2706185"/>
              <a:ext cx="375718" cy="406921"/>
            </a:xfrm>
            <a:prstGeom prst="rect">
              <a:avLst/>
            </a:prstGeom>
            <a:grp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800" b="1" kern="1200" dirty="0">
                  <a:solidFill>
                    <a:srgbClr val="000000"/>
                  </a:solidFill>
                  <a:latin typeface="맑은 고딕" pitchFamily="50" charset="-127"/>
                  <a:ea typeface="맑은 고딕" pitchFamily="50" charset="-127"/>
                </a:rPr>
                <a:t>Pulsar</a:t>
              </a:r>
              <a:endParaRPr kumimoji="1" lang="en-US" altLang="ko-KR" sz="8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endParaRPr>
            </a:p>
          </p:txBody>
        </p:sp>
      </p:grpSp>
      <p:sp>
        <p:nvSpPr>
          <p:cNvPr id="146" name="사각형: 둥근 모서리 145">
            <a:extLst>
              <a:ext uri="{FF2B5EF4-FFF2-40B4-BE49-F238E27FC236}">
                <a16:creationId xmlns:a16="http://schemas.microsoft.com/office/drawing/2014/main" id="{61611C4E-69CF-D605-D718-14186F616553}"/>
              </a:ext>
            </a:extLst>
          </p:cNvPr>
          <p:cNvSpPr/>
          <p:nvPr/>
        </p:nvSpPr>
        <p:spPr bwMode="auto">
          <a:xfrm>
            <a:off x="3935305" y="3536833"/>
            <a:ext cx="1461075" cy="571537"/>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CEIM                    </a:t>
            </a: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Channel &amp; Equipment </a:t>
            </a:r>
            <a:r>
              <a:rPr kumimoji="1" lang="en-US" altLang="ko-KR" sz="700" kern="1200" dirty="0">
                <a:solidFill>
                  <a:srgbClr val="000000"/>
                </a:solidFill>
                <a:latin typeface="Arial" pitchFamily="34" charset="0"/>
                <a:ea typeface="맑은 고딕" pitchFamily="50" charset="-127"/>
              </a:rPr>
              <a:t>Information Manager</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grpSp>
        <p:nvGrpSpPr>
          <p:cNvPr id="148" name="그룹 147">
            <a:extLst>
              <a:ext uri="{FF2B5EF4-FFF2-40B4-BE49-F238E27FC236}">
                <a16:creationId xmlns:a16="http://schemas.microsoft.com/office/drawing/2014/main" id="{A97BF781-45D4-FA8A-6A13-439725F30C55}"/>
              </a:ext>
            </a:extLst>
          </p:cNvPr>
          <p:cNvGrpSpPr/>
          <p:nvPr/>
        </p:nvGrpSpPr>
        <p:grpSpPr>
          <a:xfrm>
            <a:off x="9543706" y="4671030"/>
            <a:ext cx="739572" cy="773368"/>
            <a:chOff x="5683283" y="5802231"/>
            <a:chExt cx="965520" cy="773368"/>
          </a:xfrm>
        </p:grpSpPr>
        <p:sp>
          <p:nvSpPr>
            <p:cNvPr id="149" name="원통형 148">
              <a:extLst>
                <a:ext uri="{FF2B5EF4-FFF2-40B4-BE49-F238E27FC236}">
                  <a16:creationId xmlns:a16="http://schemas.microsoft.com/office/drawing/2014/main" id="{F47ED5CB-CE3A-2E79-F993-73DBB5B0F60B}"/>
                </a:ext>
              </a:extLst>
            </p:cNvPr>
            <p:cNvSpPr/>
            <p:nvPr/>
          </p:nvSpPr>
          <p:spPr bwMode="auto">
            <a:xfrm>
              <a:off x="5683283" y="5802231"/>
              <a:ext cx="965520" cy="773368"/>
            </a:xfrm>
            <a:prstGeom prst="can">
              <a:avLst/>
            </a:prstGeom>
            <a:solidFill>
              <a:schemeClr val="accent3">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100" b="1" dirty="0">
                <a:solidFill>
                  <a:schemeClr val="tx1"/>
                </a:solidFill>
                <a:latin typeface="Arial" pitchFamily="34" charset="0"/>
                <a:ea typeface="맑은 고딕" pitchFamily="50" charset="-127"/>
              </a:endParaRPr>
            </a:p>
          </p:txBody>
        </p:sp>
        <p:sp>
          <p:nvSpPr>
            <p:cNvPr id="150" name="TextBox 149">
              <a:extLst>
                <a:ext uri="{FF2B5EF4-FFF2-40B4-BE49-F238E27FC236}">
                  <a16:creationId xmlns:a16="http://schemas.microsoft.com/office/drawing/2014/main" id="{CCBDD9EF-AA10-228A-5A81-C2C83D11CB83}"/>
                </a:ext>
              </a:extLst>
            </p:cNvPr>
            <p:cNvSpPr txBox="1"/>
            <p:nvPr/>
          </p:nvSpPr>
          <p:spPr>
            <a:xfrm>
              <a:off x="5719524" y="6009235"/>
              <a:ext cx="929275" cy="384721"/>
            </a:xfrm>
            <a:prstGeom prst="rect">
              <a:avLst/>
            </a:prstGeom>
            <a:noFill/>
          </p:spPr>
          <p:txBody>
            <a:bodyPr wrap="square" lIns="0" tIns="0" rIns="0" bIns="0" rtlCol="0">
              <a:spAutoFit/>
            </a:bodyPr>
            <a:lstStyle/>
            <a:p>
              <a:pPr algn="ctr"/>
              <a:r>
                <a:rPr lang="en-US" altLang="ko-KR" sz="900" b="1" dirty="0"/>
                <a:t>Master</a:t>
              </a:r>
              <a:r>
                <a:rPr lang="ko-KR" altLang="en-US" sz="900" b="1" dirty="0"/>
                <a:t> </a:t>
              </a:r>
              <a:r>
                <a:rPr lang="en-US" altLang="ko-KR" sz="900" b="1" dirty="0"/>
                <a:t>DB </a:t>
              </a:r>
            </a:p>
            <a:p>
              <a:pPr algn="ctr"/>
              <a:endParaRPr lang="en-US" altLang="ko-KR" sz="200" b="1" dirty="0"/>
            </a:p>
            <a:p>
              <a:pPr algn="ctr"/>
              <a:r>
                <a:rPr lang="en-US" altLang="ko-KR" sz="700" b="1" dirty="0"/>
                <a:t>Mater Data</a:t>
              </a:r>
            </a:p>
            <a:p>
              <a:pPr algn="ctr"/>
              <a:r>
                <a:rPr lang="en-US" altLang="ko-KR" sz="700" dirty="0"/>
                <a:t>(Eqp / Sensor)</a:t>
              </a:r>
            </a:p>
          </p:txBody>
        </p:sp>
      </p:grpSp>
      <p:sp>
        <p:nvSpPr>
          <p:cNvPr id="155" name="Google Shape;1057;p234">
            <a:extLst>
              <a:ext uri="{FF2B5EF4-FFF2-40B4-BE49-F238E27FC236}">
                <a16:creationId xmlns:a16="http://schemas.microsoft.com/office/drawing/2014/main" id="{4CAB7E97-120C-319A-C320-DD2A27F7E488}"/>
              </a:ext>
            </a:extLst>
          </p:cNvPr>
          <p:cNvSpPr/>
          <p:nvPr/>
        </p:nvSpPr>
        <p:spPr>
          <a:xfrm>
            <a:off x="8691666" y="4747397"/>
            <a:ext cx="610650" cy="62063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altLang="ko-KR" sz="700" dirty="0">
                <a:solidFill>
                  <a:schemeClr val="dk1"/>
                </a:solidFill>
                <a:latin typeface="Arial"/>
                <a:ea typeface="Arial"/>
                <a:cs typeface="Arial"/>
                <a:sym typeface="Arial"/>
              </a:rPr>
              <a:t>API</a:t>
            </a:r>
          </a:p>
          <a:p>
            <a:pPr algn="ctr">
              <a:buClr>
                <a:srgbClr val="000000"/>
              </a:buClr>
              <a:buSzPts val="1600"/>
            </a:pPr>
            <a:r>
              <a:rPr lang="en-US" altLang="ko-KR" sz="700" dirty="0">
                <a:solidFill>
                  <a:schemeClr val="dk1"/>
                </a:solidFill>
                <a:latin typeface="Arial"/>
                <a:ea typeface="Arial"/>
                <a:cs typeface="Arial"/>
                <a:sym typeface="Arial"/>
              </a:rPr>
              <a:t>Gateway</a:t>
            </a:r>
          </a:p>
        </p:txBody>
      </p:sp>
      <p:cxnSp>
        <p:nvCxnSpPr>
          <p:cNvPr id="159" name="직선 화살표 연결선 158">
            <a:extLst>
              <a:ext uri="{FF2B5EF4-FFF2-40B4-BE49-F238E27FC236}">
                <a16:creationId xmlns:a16="http://schemas.microsoft.com/office/drawing/2014/main" id="{00A28031-09DB-324B-5465-08ED32F7D6DD}"/>
              </a:ext>
            </a:extLst>
          </p:cNvPr>
          <p:cNvCxnSpPr>
            <a:cxnSpLocks/>
            <a:stCxn id="155" idx="3"/>
            <a:endCxn id="149" idx="2"/>
          </p:cNvCxnSpPr>
          <p:nvPr/>
        </p:nvCxnSpPr>
        <p:spPr bwMode="auto">
          <a:xfrm>
            <a:off x="9302316" y="5057714"/>
            <a:ext cx="24139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164" name="직선 화살표 연결선 163">
            <a:extLst>
              <a:ext uri="{FF2B5EF4-FFF2-40B4-BE49-F238E27FC236}">
                <a16:creationId xmlns:a16="http://schemas.microsoft.com/office/drawing/2014/main" id="{3A72B1A5-6BB6-8B85-F4BD-B281EB3487F8}"/>
              </a:ext>
            </a:extLst>
          </p:cNvPr>
          <p:cNvCxnSpPr>
            <a:cxnSpLocks/>
            <a:endCxn id="155" idx="1"/>
          </p:cNvCxnSpPr>
          <p:nvPr/>
        </p:nvCxnSpPr>
        <p:spPr bwMode="auto">
          <a:xfrm>
            <a:off x="8437274" y="5057714"/>
            <a:ext cx="254392"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grpSp>
        <p:nvGrpSpPr>
          <p:cNvPr id="168" name="그룹 167">
            <a:extLst>
              <a:ext uri="{FF2B5EF4-FFF2-40B4-BE49-F238E27FC236}">
                <a16:creationId xmlns:a16="http://schemas.microsoft.com/office/drawing/2014/main" id="{1C5A6161-C527-2268-0C87-DD2AEFFCFB24}"/>
              </a:ext>
            </a:extLst>
          </p:cNvPr>
          <p:cNvGrpSpPr/>
          <p:nvPr/>
        </p:nvGrpSpPr>
        <p:grpSpPr>
          <a:xfrm>
            <a:off x="8686364" y="3550903"/>
            <a:ext cx="739572" cy="773368"/>
            <a:chOff x="5683283" y="5744485"/>
            <a:chExt cx="965520" cy="773368"/>
          </a:xfrm>
        </p:grpSpPr>
        <p:sp>
          <p:nvSpPr>
            <p:cNvPr id="171" name="원통형 170">
              <a:extLst>
                <a:ext uri="{FF2B5EF4-FFF2-40B4-BE49-F238E27FC236}">
                  <a16:creationId xmlns:a16="http://schemas.microsoft.com/office/drawing/2014/main" id="{05AB6DAE-D303-7BD0-8B94-564E9FA349D1}"/>
                </a:ext>
              </a:extLst>
            </p:cNvPr>
            <p:cNvSpPr/>
            <p:nvPr/>
          </p:nvSpPr>
          <p:spPr bwMode="auto">
            <a:xfrm>
              <a:off x="5683283" y="5744485"/>
              <a:ext cx="965520" cy="773368"/>
            </a:xfrm>
            <a:prstGeom prst="can">
              <a:avLst/>
            </a:prstGeom>
            <a:solidFill>
              <a:schemeClr val="accent3">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100" b="1" dirty="0">
                <a:solidFill>
                  <a:schemeClr val="tx1"/>
                </a:solidFill>
                <a:latin typeface="Arial" pitchFamily="34" charset="0"/>
                <a:ea typeface="맑은 고딕" pitchFamily="50" charset="-127"/>
              </a:endParaRPr>
            </a:p>
          </p:txBody>
        </p:sp>
        <p:sp>
          <p:nvSpPr>
            <p:cNvPr id="172" name="TextBox 171">
              <a:extLst>
                <a:ext uri="{FF2B5EF4-FFF2-40B4-BE49-F238E27FC236}">
                  <a16:creationId xmlns:a16="http://schemas.microsoft.com/office/drawing/2014/main" id="{3E9C53C6-4E9F-E36C-8136-3A3A23242FE9}"/>
                </a:ext>
              </a:extLst>
            </p:cNvPr>
            <p:cNvSpPr txBox="1"/>
            <p:nvPr/>
          </p:nvSpPr>
          <p:spPr>
            <a:xfrm>
              <a:off x="5731851" y="5971099"/>
              <a:ext cx="916951" cy="507831"/>
            </a:xfrm>
            <a:prstGeom prst="rect">
              <a:avLst/>
            </a:prstGeom>
            <a:noFill/>
          </p:spPr>
          <p:txBody>
            <a:bodyPr wrap="square" lIns="0" tIns="0" rIns="0" bIns="0" rtlCol="0">
              <a:spAutoFit/>
            </a:bodyPr>
            <a:lstStyle/>
            <a:p>
              <a:pPr algn="ctr"/>
              <a:r>
                <a:rPr lang="en-US" altLang="ko-KR" sz="900" b="1" dirty="0"/>
                <a:t>RDBMS</a:t>
              </a:r>
              <a:endParaRPr lang="en-US" altLang="ko-KR" sz="700" b="1" dirty="0"/>
            </a:p>
            <a:p>
              <a:pPr algn="ctr"/>
              <a:r>
                <a:rPr lang="en-US" altLang="ko-KR" sz="700" b="1" dirty="0"/>
                <a:t>Context Data</a:t>
              </a:r>
            </a:p>
            <a:p>
              <a:pPr algn="ctr"/>
              <a:r>
                <a:rPr lang="en-US" altLang="ko-KR" sz="700" dirty="0"/>
                <a:t>(Eqp, Lot, Wafer)</a:t>
              </a:r>
            </a:p>
            <a:p>
              <a:pPr algn="ctr"/>
              <a:endParaRPr lang="en-US" altLang="ko-KR" sz="300" dirty="0"/>
            </a:p>
            <a:p>
              <a:pPr algn="ctr"/>
              <a:r>
                <a:rPr lang="en-US" altLang="ko-KR" sz="700" b="1" dirty="0"/>
                <a:t>System Data</a:t>
              </a:r>
            </a:p>
          </p:txBody>
        </p:sp>
      </p:grpSp>
      <p:grpSp>
        <p:nvGrpSpPr>
          <p:cNvPr id="180" name="그룹 179">
            <a:extLst>
              <a:ext uri="{FF2B5EF4-FFF2-40B4-BE49-F238E27FC236}">
                <a16:creationId xmlns:a16="http://schemas.microsoft.com/office/drawing/2014/main" id="{C71D10BA-6751-7255-F063-4640BAD1BCFE}"/>
              </a:ext>
            </a:extLst>
          </p:cNvPr>
          <p:cNvGrpSpPr/>
          <p:nvPr/>
        </p:nvGrpSpPr>
        <p:grpSpPr>
          <a:xfrm>
            <a:off x="8687054" y="2445265"/>
            <a:ext cx="739572" cy="931286"/>
            <a:chOff x="5683283" y="5744485"/>
            <a:chExt cx="965520" cy="813151"/>
          </a:xfrm>
        </p:grpSpPr>
        <p:sp>
          <p:nvSpPr>
            <p:cNvPr id="184" name="원통형 183">
              <a:extLst>
                <a:ext uri="{FF2B5EF4-FFF2-40B4-BE49-F238E27FC236}">
                  <a16:creationId xmlns:a16="http://schemas.microsoft.com/office/drawing/2014/main" id="{D310143F-29B1-383C-2738-C8A6419F4ABC}"/>
                </a:ext>
              </a:extLst>
            </p:cNvPr>
            <p:cNvSpPr/>
            <p:nvPr/>
          </p:nvSpPr>
          <p:spPr bwMode="auto">
            <a:xfrm>
              <a:off x="5683283" y="5744485"/>
              <a:ext cx="965520" cy="773368"/>
            </a:xfrm>
            <a:prstGeom prst="can">
              <a:avLst/>
            </a:prstGeom>
            <a:solidFill>
              <a:schemeClr val="accent5">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100" b="1" dirty="0">
                <a:solidFill>
                  <a:schemeClr val="tx1"/>
                </a:solidFill>
                <a:latin typeface="Arial" pitchFamily="34" charset="0"/>
                <a:ea typeface="맑은 고딕" pitchFamily="50" charset="-127"/>
              </a:endParaRPr>
            </a:p>
          </p:txBody>
        </p:sp>
        <p:sp>
          <p:nvSpPr>
            <p:cNvPr id="185" name="TextBox 184">
              <a:extLst>
                <a:ext uri="{FF2B5EF4-FFF2-40B4-BE49-F238E27FC236}">
                  <a16:creationId xmlns:a16="http://schemas.microsoft.com/office/drawing/2014/main" id="{5F324F3C-42CE-E74A-C86C-64B2DD3CA789}"/>
                </a:ext>
              </a:extLst>
            </p:cNvPr>
            <p:cNvSpPr txBox="1"/>
            <p:nvPr/>
          </p:nvSpPr>
          <p:spPr>
            <a:xfrm>
              <a:off x="5731851" y="5912673"/>
              <a:ext cx="916952" cy="644963"/>
            </a:xfrm>
            <a:prstGeom prst="rect">
              <a:avLst/>
            </a:prstGeom>
            <a:noFill/>
          </p:spPr>
          <p:txBody>
            <a:bodyPr wrap="square" lIns="0" tIns="0" rIns="0" bIns="0" rtlCol="0">
              <a:spAutoFit/>
            </a:bodyPr>
            <a:lstStyle/>
            <a:p>
              <a:pPr algn="ctr"/>
              <a:r>
                <a:rPr lang="en-US" altLang="ko-KR" sz="900" b="1" dirty="0"/>
                <a:t>IMDG</a:t>
              </a:r>
              <a:endParaRPr lang="en-US" altLang="ko-KR" sz="700" b="1" dirty="0"/>
            </a:p>
            <a:p>
              <a:pPr algn="ctr"/>
              <a:r>
                <a:rPr lang="en-US" altLang="ko-KR" sz="700" b="1" dirty="0"/>
                <a:t>Context Data</a:t>
              </a:r>
            </a:p>
            <a:p>
              <a:pPr algn="ctr"/>
              <a:r>
                <a:rPr lang="en-US" altLang="ko-KR" sz="700" dirty="0"/>
                <a:t>(Eqp/Lot/Wafer)</a:t>
              </a:r>
            </a:p>
            <a:p>
              <a:pPr algn="ctr"/>
              <a:endParaRPr lang="en-US" altLang="ko-KR" sz="400" dirty="0"/>
            </a:p>
            <a:p>
              <a:pPr algn="ctr"/>
              <a:r>
                <a:rPr lang="en-US" altLang="ko-KR" sz="700" b="1" dirty="0"/>
                <a:t>Master Data</a:t>
              </a:r>
            </a:p>
            <a:p>
              <a:pPr algn="ctr"/>
              <a:r>
                <a:rPr lang="en-US" altLang="ko-KR" sz="700" dirty="0"/>
                <a:t>(Eqp/Sensor)</a:t>
              </a:r>
            </a:p>
            <a:p>
              <a:pPr algn="ctr"/>
              <a:endParaRPr lang="en-US" altLang="ko-KR" sz="700" dirty="0"/>
            </a:p>
          </p:txBody>
        </p:sp>
      </p:grpSp>
      <p:cxnSp>
        <p:nvCxnSpPr>
          <p:cNvPr id="186" name="직선 화살표 연결선 185">
            <a:extLst>
              <a:ext uri="{FF2B5EF4-FFF2-40B4-BE49-F238E27FC236}">
                <a16:creationId xmlns:a16="http://schemas.microsoft.com/office/drawing/2014/main" id="{7154AF1A-817D-D37C-BFC0-E827E5DB7511}"/>
              </a:ext>
            </a:extLst>
          </p:cNvPr>
          <p:cNvCxnSpPr>
            <a:cxnSpLocks/>
            <a:stCxn id="13" idx="3"/>
            <a:endCxn id="171" idx="2"/>
          </p:cNvCxnSpPr>
          <p:nvPr/>
        </p:nvCxnSpPr>
        <p:spPr bwMode="auto">
          <a:xfrm flipV="1">
            <a:off x="8446302" y="3937587"/>
            <a:ext cx="240062" cy="148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209" name="직선 화살표 연결선 208">
            <a:extLst>
              <a:ext uri="{FF2B5EF4-FFF2-40B4-BE49-F238E27FC236}">
                <a16:creationId xmlns:a16="http://schemas.microsoft.com/office/drawing/2014/main" id="{CE5EE2AB-5C0C-36C4-7A14-44DBB3FE626D}"/>
              </a:ext>
            </a:extLst>
          </p:cNvPr>
          <p:cNvCxnSpPr>
            <a:cxnSpLocks/>
            <a:endCxn id="184" idx="2"/>
          </p:cNvCxnSpPr>
          <p:nvPr/>
        </p:nvCxnSpPr>
        <p:spPr bwMode="auto">
          <a:xfrm>
            <a:off x="8446301" y="2888127"/>
            <a:ext cx="240753"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12" name="사각형: 둥근 모서리 211">
            <a:extLst>
              <a:ext uri="{FF2B5EF4-FFF2-40B4-BE49-F238E27FC236}">
                <a16:creationId xmlns:a16="http://schemas.microsoft.com/office/drawing/2014/main" id="{F0CBA815-B0E4-FBCA-DD55-7096201E16E6}"/>
              </a:ext>
            </a:extLst>
          </p:cNvPr>
          <p:cNvSpPr/>
          <p:nvPr/>
        </p:nvSpPr>
        <p:spPr bwMode="auto">
          <a:xfrm>
            <a:off x="3185208" y="3536832"/>
            <a:ext cx="712896" cy="571537"/>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RAS   </a:t>
            </a:r>
            <a:r>
              <a:rPr kumimoji="1" lang="en-US" altLang="ko-KR" sz="700" kern="1200" dirty="0">
                <a:solidFill>
                  <a:srgbClr val="000000"/>
                </a:solidFill>
                <a:latin typeface="Arial" pitchFamily="34" charset="0"/>
                <a:ea typeface="맑은 고딕" pitchFamily="50" charset="-127"/>
              </a:rPr>
              <a:t>Rest API </a:t>
            </a: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Service</a:t>
            </a:r>
            <a:endParaRPr kumimoji="1" lang="ko-KR" altLang="en-US" sz="8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cxnSp>
        <p:nvCxnSpPr>
          <p:cNvPr id="217" name="직선 화살표 연결선 216">
            <a:extLst>
              <a:ext uri="{FF2B5EF4-FFF2-40B4-BE49-F238E27FC236}">
                <a16:creationId xmlns:a16="http://schemas.microsoft.com/office/drawing/2014/main" id="{1B1034E3-15CB-2334-D2DC-1DF1B355D1B9}"/>
              </a:ext>
            </a:extLst>
          </p:cNvPr>
          <p:cNvCxnSpPr>
            <a:cxnSpLocks/>
            <a:stCxn id="263" idx="3"/>
            <a:endCxn id="12" idx="1"/>
          </p:cNvCxnSpPr>
          <p:nvPr/>
        </p:nvCxnSpPr>
        <p:spPr bwMode="auto">
          <a:xfrm flipV="1">
            <a:off x="1815209" y="3939071"/>
            <a:ext cx="215459" cy="2361"/>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34" name="사각형: 둥근 모서리 233">
            <a:extLst>
              <a:ext uri="{FF2B5EF4-FFF2-40B4-BE49-F238E27FC236}">
                <a16:creationId xmlns:a16="http://schemas.microsoft.com/office/drawing/2014/main" id="{BEC64DB8-BEFD-B5A5-2234-7F204B6DA460}"/>
              </a:ext>
            </a:extLst>
          </p:cNvPr>
          <p:cNvSpPr/>
          <p:nvPr/>
        </p:nvSpPr>
        <p:spPr bwMode="auto">
          <a:xfrm>
            <a:off x="3929342" y="4170644"/>
            <a:ext cx="712896" cy="571537"/>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MSM </a:t>
            </a: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Message Service Manager</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235" name="사각형: 둥근 모서리 234">
            <a:extLst>
              <a:ext uri="{FF2B5EF4-FFF2-40B4-BE49-F238E27FC236}">
                <a16:creationId xmlns:a16="http://schemas.microsoft.com/office/drawing/2014/main" id="{01015726-FD33-3754-39CB-C3D865D44B08}"/>
              </a:ext>
            </a:extLst>
          </p:cNvPr>
          <p:cNvSpPr/>
          <p:nvPr/>
        </p:nvSpPr>
        <p:spPr bwMode="auto">
          <a:xfrm>
            <a:off x="3179244" y="4166505"/>
            <a:ext cx="712896" cy="571537"/>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00" b="1" kern="1200" dirty="0">
                <a:solidFill>
                  <a:srgbClr val="000000"/>
                </a:solidFill>
                <a:latin typeface="Arial" pitchFamily="34" charset="0"/>
                <a:ea typeface="맑은 고딕" pitchFamily="50" charset="-127"/>
              </a:rPr>
              <a:t>SM  </a:t>
            </a:r>
            <a:r>
              <a:rPr kumimoji="1" lang="en-US" altLang="ko-KR" sz="700" kern="1200" dirty="0">
                <a:solidFill>
                  <a:srgbClr val="000000"/>
                </a:solidFill>
                <a:latin typeface="Arial" pitchFamily="34" charset="0"/>
                <a:ea typeface="맑은 고딕" pitchFamily="50" charset="-127"/>
              </a:rPr>
              <a:t>Service Monitor</a:t>
            </a:r>
            <a:endParaRPr kumimoji="1" lang="ko-KR" altLang="en-US" sz="6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236" name="사각형: 둥근 모서리 235">
            <a:extLst>
              <a:ext uri="{FF2B5EF4-FFF2-40B4-BE49-F238E27FC236}">
                <a16:creationId xmlns:a16="http://schemas.microsoft.com/office/drawing/2014/main" id="{71F701BC-A10A-6581-10CD-FE958BB7F37E}"/>
              </a:ext>
            </a:extLst>
          </p:cNvPr>
          <p:cNvSpPr/>
          <p:nvPr/>
        </p:nvSpPr>
        <p:spPr bwMode="auto">
          <a:xfrm>
            <a:off x="4683485" y="4166504"/>
            <a:ext cx="712896" cy="571537"/>
          </a:xfrm>
          <a:prstGeom prst="roundRect">
            <a:avLst>
              <a:gd name="adj" fmla="val 0"/>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1050" b="1" kern="1200" dirty="0">
                <a:solidFill>
                  <a:srgbClr val="000000"/>
                </a:solidFill>
                <a:latin typeface="Arial" pitchFamily="34" charset="0"/>
                <a:ea typeface="맑은 고딕" pitchFamily="50" charset="-127"/>
              </a:rPr>
              <a:t>TSM  </a:t>
            </a:r>
            <a:r>
              <a:rPr kumimoji="1" lang="en-US" altLang="ko-KR" sz="700"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rPr>
              <a:t>Task Schedule Manager</a:t>
            </a: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239" name="Google Shape;1057;p234">
            <a:extLst>
              <a:ext uri="{FF2B5EF4-FFF2-40B4-BE49-F238E27FC236}">
                <a16:creationId xmlns:a16="http://schemas.microsoft.com/office/drawing/2014/main" id="{CB32FEEF-B0ED-A770-6B51-9A86D3C9440C}"/>
              </a:ext>
            </a:extLst>
          </p:cNvPr>
          <p:cNvSpPr/>
          <p:nvPr/>
        </p:nvSpPr>
        <p:spPr>
          <a:xfrm>
            <a:off x="3111492" y="4847878"/>
            <a:ext cx="4013054" cy="63221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endParaRPr lang="pt-BR" sz="300" b="1" dirty="0">
              <a:solidFill>
                <a:schemeClr val="dk1"/>
              </a:solidFill>
              <a:latin typeface="Arial"/>
              <a:ea typeface="Arial"/>
              <a:cs typeface="Arial"/>
              <a:sym typeface="Arial"/>
            </a:endParaRPr>
          </a:p>
          <a:p>
            <a:pPr algn="ctr">
              <a:buClr>
                <a:srgbClr val="000000"/>
              </a:buClr>
              <a:buSzPts val="1600"/>
            </a:pPr>
            <a:r>
              <a:rPr lang="pt-BR" sz="1050" b="1" dirty="0">
                <a:solidFill>
                  <a:schemeClr val="dk1"/>
                </a:solidFill>
                <a:latin typeface="Arial"/>
                <a:ea typeface="Arial"/>
                <a:cs typeface="Arial"/>
                <a:sym typeface="Arial"/>
              </a:rPr>
              <a:t>MR </a:t>
            </a:r>
            <a:r>
              <a:rPr lang="pt-BR" sz="700" dirty="0">
                <a:solidFill>
                  <a:schemeClr val="dk1"/>
                </a:solidFill>
                <a:latin typeface="Arial"/>
                <a:ea typeface="Arial"/>
                <a:cs typeface="Arial"/>
                <a:sym typeface="Arial"/>
              </a:rPr>
              <a:t>Message Router (Inbound)</a:t>
            </a:r>
            <a:endParaRPr lang="pt-BR" sz="100" dirty="0">
              <a:solidFill>
                <a:schemeClr val="dk1"/>
              </a:solidFill>
              <a:latin typeface="Arial"/>
              <a:ea typeface="Arial"/>
              <a:cs typeface="Arial"/>
              <a:sym typeface="Arial"/>
            </a:endParaRPr>
          </a:p>
        </p:txBody>
      </p:sp>
      <p:grpSp>
        <p:nvGrpSpPr>
          <p:cNvPr id="240" name="그룹 239">
            <a:extLst>
              <a:ext uri="{FF2B5EF4-FFF2-40B4-BE49-F238E27FC236}">
                <a16:creationId xmlns:a16="http://schemas.microsoft.com/office/drawing/2014/main" id="{8C40016B-E24D-173D-9F20-71A2F90BF652}"/>
              </a:ext>
            </a:extLst>
          </p:cNvPr>
          <p:cNvGrpSpPr/>
          <p:nvPr/>
        </p:nvGrpSpPr>
        <p:grpSpPr>
          <a:xfrm>
            <a:off x="3111488" y="5165067"/>
            <a:ext cx="4013061" cy="318184"/>
            <a:chOff x="2675688" y="5834002"/>
            <a:chExt cx="5294470" cy="416599"/>
          </a:xfrm>
        </p:grpSpPr>
        <p:sp>
          <p:nvSpPr>
            <p:cNvPr id="241" name="Google Shape;1057;p234">
              <a:extLst>
                <a:ext uri="{FF2B5EF4-FFF2-40B4-BE49-F238E27FC236}">
                  <a16:creationId xmlns:a16="http://schemas.microsoft.com/office/drawing/2014/main" id="{450E5E10-2739-44B9-34EE-E9F28B1E1D68}"/>
                </a:ext>
              </a:extLst>
            </p:cNvPr>
            <p:cNvSpPr/>
            <p:nvPr/>
          </p:nvSpPr>
          <p:spPr>
            <a:xfrm>
              <a:off x="2675688" y="5838139"/>
              <a:ext cx="1290995" cy="4124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pt-BR" sz="700" dirty="0">
                  <a:solidFill>
                    <a:schemeClr val="dk1"/>
                  </a:solidFill>
                  <a:latin typeface="Arial"/>
                  <a:ea typeface="Arial"/>
                  <a:cs typeface="Arial"/>
                  <a:sym typeface="Arial"/>
                </a:rPr>
                <a:t>EMS Channel</a:t>
              </a:r>
              <a:endParaRPr lang="pt-BR" sz="100" dirty="0">
                <a:solidFill>
                  <a:schemeClr val="dk1"/>
                </a:solidFill>
                <a:latin typeface="Arial"/>
                <a:ea typeface="Arial"/>
                <a:cs typeface="Arial"/>
                <a:sym typeface="Arial"/>
              </a:endParaRPr>
            </a:p>
          </p:txBody>
        </p:sp>
        <p:sp>
          <p:nvSpPr>
            <p:cNvPr id="242" name="Google Shape;1057;p234">
              <a:extLst>
                <a:ext uri="{FF2B5EF4-FFF2-40B4-BE49-F238E27FC236}">
                  <a16:creationId xmlns:a16="http://schemas.microsoft.com/office/drawing/2014/main" id="{ABAA518E-1EAF-D57B-3C38-6998B3567482}"/>
                </a:ext>
              </a:extLst>
            </p:cNvPr>
            <p:cNvSpPr/>
            <p:nvPr/>
          </p:nvSpPr>
          <p:spPr>
            <a:xfrm>
              <a:off x="3966687" y="5842672"/>
              <a:ext cx="1323180" cy="40566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pt-BR" sz="700" dirty="0">
                  <a:solidFill>
                    <a:schemeClr val="dk1"/>
                  </a:solidFill>
                  <a:latin typeface="Arial"/>
                  <a:ea typeface="Arial"/>
                  <a:cs typeface="Arial"/>
                  <a:sym typeface="Arial"/>
                </a:rPr>
                <a:t>FTL Channel</a:t>
              </a:r>
              <a:endParaRPr lang="pt-BR" sz="100" dirty="0">
                <a:solidFill>
                  <a:schemeClr val="dk1"/>
                </a:solidFill>
                <a:latin typeface="Arial"/>
                <a:ea typeface="Arial"/>
                <a:cs typeface="Arial"/>
                <a:sym typeface="Arial"/>
              </a:endParaRPr>
            </a:p>
          </p:txBody>
        </p:sp>
        <p:sp>
          <p:nvSpPr>
            <p:cNvPr id="243" name="Google Shape;1057;p234">
              <a:extLst>
                <a:ext uri="{FF2B5EF4-FFF2-40B4-BE49-F238E27FC236}">
                  <a16:creationId xmlns:a16="http://schemas.microsoft.com/office/drawing/2014/main" id="{0868973D-A17F-2D8D-7B6B-7BBB1DF5FF57}"/>
                </a:ext>
              </a:extLst>
            </p:cNvPr>
            <p:cNvSpPr/>
            <p:nvPr/>
          </p:nvSpPr>
          <p:spPr>
            <a:xfrm>
              <a:off x="5288399" y="5838138"/>
              <a:ext cx="1323182" cy="4124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pt-BR" sz="700" dirty="0">
                  <a:solidFill>
                    <a:schemeClr val="dk1"/>
                  </a:solidFill>
                  <a:latin typeface="Arial"/>
                  <a:ea typeface="Arial"/>
                  <a:cs typeface="Arial"/>
                  <a:sym typeface="Arial"/>
                </a:rPr>
                <a:t>Kafka Channel</a:t>
              </a:r>
              <a:endParaRPr lang="pt-BR" sz="100" dirty="0">
                <a:solidFill>
                  <a:schemeClr val="dk1"/>
                </a:solidFill>
                <a:latin typeface="Arial"/>
                <a:ea typeface="Arial"/>
                <a:cs typeface="Arial"/>
                <a:sym typeface="Arial"/>
              </a:endParaRPr>
            </a:p>
          </p:txBody>
        </p:sp>
        <p:sp>
          <p:nvSpPr>
            <p:cNvPr id="244" name="Google Shape;1057;p234">
              <a:extLst>
                <a:ext uri="{FF2B5EF4-FFF2-40B4-BE49-F238E27FC236}">
                  <a16:creationId xmlns:a16="http://schemas.microsoft.com/office/drawing/2014/main" id="{BF68A323-B65D-6988-15E3-D842B6901648}"/>
                </a:ext>
              </a:extLst>
            </p:cNvPr>
            <p:cNvSpPr/>
            <p:nvPr/>
          </p:nvSpPr>
          <p:spPr>
            <a:xfrm>
              <a:off x="6608991" y="5834002"/>
              <a:ext cx="1361167" cy="4124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pt-BR" sz="700" dirty="0">
                  <a:solidFill>
                    <a:schemeClr val="dk1"/>
                  </a:solidFill>
                  <a:latin typeface="Arial"/>
                  <a:ea typeface="Arial"/>
                  <a:cs typeface="Arial"/>
                  <a:sym typeface="Arial"/>
                </a:rPr>
                <a:t>Pulsar Channel</a:t>
              </a:r>
              <a:endParaRPr lang="pt-BR" sz="100" dirty="0">
                <a:solidFill>
                  <a:schemeClr val="dk1"/>
                </a:solidFill>
                <a:latin typeface="Arial"/>
                <a:ea typeface="Arial"/>
                <a:cs typeface="Arial"/>
                <a:sym typeface="Arial"/>
              </a:endParaRPr>
            </a:p>
          </p:txBody>
        </p:sp>
      </p:grpSp>
      <p:cxnSp>
        <p:nvCxnSpPr>
          <p:cNvPr id="257" name="직선 화살표 연결선 256">
            <a:extLst>
              <a:ext uri="{FF2B5EF4-FFF2-40B4-BE49-F238E27FC236}">
                <a16:creationId xmlns:a16="http://schemas.microsoft.com/office/drawing/2014/main" id="{B5D37173-4A16-678C-A708-B71064DF41D7}"/>
              </a:ext>
            </a:extLst>
          </p:cNvPr>
          <p:cNvCxnSpPr>
            <a:cxnSpLocks/>
            <a:stCxn id="270" idx="3"/>
          </p:cNvCxnSpPr>
          <p:nvPr/>
        </p:nvCxnSpPr>
        <p:spPr bwMode="auto">
          <a:xfrm>
            <a:off x="1828866" y="2905262"/>
            <a:ext cx="201802"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258" name="직선 화살표 연결선 257">
            <a:extLst>
              <a:ext uri="{FF2B5EF4-FFF2-40B4-BE49-F238E27FC236}">
                <a16:creationId xmlns:a16="http://schemas.microsoft.com/office/drawing/2014/main" id="{F27A2F0A-E2E9-DC4F-CDA7-DABA02BB6DF5}"/>
              </a:ext>
            </a:extLst>
          </p:cNvPr>
          <p:cNvCxnSpPr>
            <a:cxnSpLocks/>
            <a:stCxn id="268" idx="3"/>
          </p:cNvCxnSpPr>
          <p:nvPr/>
        </p:nvCxnSpPr>
        <p:spPr bwMode="auto">
          <a:xfrm>
            <a:off x="1826403" y="4981930"/>
            <a:ext cx="204265"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grpSp>
        <p:nvGrpSpPr>
          <p:cNvPr id="271" name="그룹 270">
            <a:extLst>
              <a:ext uri="{FF2B5EF4-FFF2-40B4-BE49-F238E27FC236}">
                <a16:creationId xmlns:a16="http://schemas.microsoft.com/office/drawing/2014/main" id="{E9F53E45-7C7A-B791-3151-E58350955230}"/>
              </a:ext>
            </a:extLst>
          </p:cNvPr>
          <p:cNvGrpSpPr/>
          <p:nvPr/>
        </p:nvGrpSpPr>
        <p:grpSpPr>
          <a:xfrm>
            <a:off x="1090617" y="4662237"/>
            <a:ext cx="796489" cy="764871"/>
            <a:chOff x="5440603" y="1162704"/>
            <a:chExt cx="796489" cy="764871"/>
          </a:xfrm>
        </p:grpSpPr>
        <p:sp>
          <p:nvSpPr>
            <p:cNvPr id="267" name="TextBox 266">
              <a:extLst>
                <a:ext uri="{FF2B5EF4-FFF2-40B4-BE49-F238E27FC236}">
                  <a16:creationId xmlns:a16="http://schemas.microsoft.com/office/drawing/2014/main" id="{21E4410F-8C2A-4FEA-7C7E-E6F8FD4B2836}"/>
                </a:ext>
              </a:extLst>
            </p:cNvPr>
            <p:cNvSpPr txBox="1"/>
            <p:nvPr/>
          </p:nvSpPr>
          <p:spPr>
            <a:xfrm>
              <a:off x="5440603" y="1804464"/>
              <a:ext cx="796489" cy="123111"/>
            </a:xfrm>
            <a:prstGeom prst="rect">
              <a:avLst/>
            </a:prstGeom>
            <a:noFill/>
          </p:spPr>
          <p:txBody>
            <a:bodyPr wrap="square" lIns="0" tIns="0" rIns="0" bIns="0" rtlCol="0">
              <a:spAutoFit/>
            </a:bodyPr>
            <a:lstStyle/>
            <a:p>
              <a:pPr algn="ctr"/>
              <a:r>
                <a:rPr lang="en-US" altLang="ko-KR" sz="800" dirty="0"/>
                <a:t>Monitor</a:t>
              </a:r>
              <a:endParaRPr lang="en-US" altLang="ko-KR" sz="800" u="none" dirty="0"/>
            </a:p>
          </p:txBody>
        </p:sp>
        <p:pic>
          <p:nvPicPr>
            <p:cNvPr id="268" name="Picture 47">
              <a:extLst>
                <a:ext uri="{FF2B5EF4-FFF2-40B4-BE49-F238E27FC236}">
                  <a16:creationId xmlns:a16="http://schemas.microsoft.com/office/drawing/2014/main" id="{8997DE75-87A9-CBF5-3998-4C96A4DB3B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990" y="1162704"/>
              <a:ext cx="634399" cy="639386"/>
            </a:xfrm>
            <a:prstGeom prst="rect">
              <a:avLst/>
            </a:prstGeom>
          </p:spPr>
        </p:pic>
      </p:grpSp>
      <p:grpSp>
        <p:nvGrpSpPr>
          <p:cNvPr id="341" name="그룹 340">
            <a:extLst>
              <a:ext uri="{FF2B5EF4-FFF2-40B4-BE49-F238E27FC236}">
                <a16:creationId xmlns:a16="http://schemas.microsoft.com/office/drawing/2014/main" id="{A95EFAFD-9FA8-A8A2-6E96-249C16FD70E1}"/>
              </a:ext>
            </a:extLst>
          </p:cNvPr>
          <p:cNvGrpSpPr/>
          <p:nvPr/>
        </p:nvGrpSpPr>
        <p:grpSpPr>
          <a:xfrm>
            <a:off x="1116949" y="3618824"/>
            <a:ext cx="796489" cy="908082"/>
            <a:chOff x="488299" y="3747276"/>
            <a:chExt cx="796489" cy="908082"/>
          </a:xfrm>
        </p:grpSpPr>
        <p:pic>
          <p:nvPicPr>
            <p:cNvPr id="263" name="Picture 45">
              <a:extLst>
                <a:ext uri="{FF2B5EF4-FFF2-40B4-BE49-F238E27FC236}">
                  <a16:creationId xmlns:a16="http://schemas.microsoft.com/office/drawing/2014/main" id="{5121C402-724B-1F0B-B643-316292983B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376" y="3747276"/>
              <a:ext cx="640183" cy="645215"/>
            </a:xfrm>
            <a:prstGeom prst="rect">
              <a:avLst/>
            </a:prstGeom>
          </p:spPr>
        </p:pic>
        <p:sp>
          <p:nvSpPr>
            <p:cNvPr id="272" name="TextBox 271">
              <a:extLst>
                <a:ext uri="{FF2B5EF4-FFF2-40B4-BE49-F238E27FC236}">
                  <a16:creationId xmlns:a16="http://schemas.microsoft.com/office/drawing/2014/main" id="{F47F5366-6FB2-4EDC-D013-ACE55B896AF2}"/>
                </a:ext>
              </a:extLst>
            </p:cNvPr>
            <p:cNvSpPr txBox="1"/>
            <p:nvPr/>
          </p:nvSpPr>
          <p:spPr>
            <a:xfrm>
              <a:off x="488299" y="4409137"/>
              <a:ext cx="796489" cy="246221"/>
            </a:xfrm>
            <a:prstGeom prst="rect">
              <a:avLst/>
            </a:prstGeom>
            <a:noFill/>
          </p:spPr>
          <p:txBody>
            <a:bodyPr wrap="square" lIns="0" tIns="0" rIns="0" bIns="0" rtlCol="0">
              <a:spAutoFit/>
            </a:bodyPr>
            <a:lstStyle/>
            <a:p>
              <a:pPr algn="ctr"/>
              <a:r>
                <a:rPr lang="en-US" altLang="ko-KR" sz="800" dirty="0"/>
                <a:t>System Administrator</a:t>
              </a:r>
              <a:endParaRPr lang="en-US" altLang="ko-KR" sz="800" u="none" dirty="0"/>
            </a:p>
          </p:txBody>
        </p:sp>
      </p:grpSp>
      <p:sp>
        <p:nvSpPr>
          <p:cNvPr id="293" name="사각형: 둥근 모서리 292">
            <a:extLst>
              <a:ext uri="{FF2B5EF4-FFF2-40B4-BE49-F238E27FC236}">
                <a16:creationId xmlns:a16="http://schemas.microsoft.com/office/drawing/2014/main" id="{2D26763D-5B33-7664-3853-F2034FCE9FD5}"/>
              </a:ext>
            </a:extLst>
          </p:cNvPr>
          <p:cNvSpPr/>
          <p:nvPr/>
        </p:nvSpPr>
        <p:spPr bwMode="auto">
          <a:xfrm>
            <a:off x="7178886" y="4278509"/>
            <a:ext cx="534434" cy="356130"/>
          </a:xfrm>
          <a:prstGeom prst="roundRect">
            <a:avLst>
              <a:gd name="adj" fmla="val 2393"/>
            </a:avLst>
          </a:prstGeom>
          <a:solidFill>
            <a:schemeClr val="tx2">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600" kern="1200" dirty="0">
                <a:solidFill>
                  <a:srgbClr val="000000"/>
                </a:solidFill>
                <a:latin typeface="Arial" pitchFamily="34" charset="0"/>
                <a:ea typeface="맑은 고딕" pitchFamily="50" charset="-127"/>
              </a:rPr>
              <a:t>Master</a:t>
            </a:r>
            <a:br>
              <a:rPr kumimoji="1" lang="en-US" altLang="ko-KR" sz="600" kern="1200" dirty="0">
                <a:solidFill>
                  <a:srgbClr val="000000"/>
                </a:solidFill>
                <a:latin typeface="Arial" pitchFamily="34" charset="0"/>
                <a:ea typeface="맑은 고딕" pitchFamily="50" charset="-127"/>
              </a:rPr>
            </a:br>
            <a:r>
              <a:rPr kumimoji="1" lang="en-US" altLang="ko-KR" sz="600" kern="1200" dirty="0">
                <a:solidFill>
                  <a:srgbClr val="000000"/>
                </a:solidFill>
                <a:latin typeface="Arial" pitchFamily="34" charset="0"/>
                <a:ea typeface="맑은 고딕" pitchFamily="50" charset="-127"/>
              </a:rPr>
              <a:t>Data</a:t>
            </a:r>
          </a:p>
        </p:txBody>
      </p:sp>
      <p:sp>
        <p:nvSpPr>
          <p:cNvPr id="297" name="사각형: 둥근 모서리 296">
            <a:extLst>
              <a:ext uri="{FF2B5EF4-FFF2-40B4-BE49-F238E27FC236}">
                <a16:creationId xmlns:a16="http://schemas.microsoft.com/office/drawing/2014/main" id="{94ED9BB6-4793-2FA8-7F9F-759B8CBCA481}"/>
              </a:ext>
            </a:extLst>
          </p:cNvPr>
          <p:cNvSpPr/>
          <p:nvPr/>
        </p:nvSpPr>
        <p:spPr bwMode="auto">
          <a:xfrm>
            <a:off x="7174723" y="4680090"/>
            <a:ext cx="534434" cy="356130"/>
          </a:xfrm>
          <a:prstGeom prst="roundRect">
            <a:avLst>
              <a:gd name="adj" fmla="val 1785"/>
            </a:avLst>
          </a:prstGeom>
          <a:solidFill>
            <a:schemeClr val="tx2">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600" kern="1200" dirty="0">
                <a:solidFill>
                  <a:srgbClr val="000000"/>
                </a:solidFill>
                <a:latin typeface="Arial" pitchFamily="34" charset="0"/>
                <a:ea typeface="맑은 고딕" pitchFamily="50" charset="-127"/>
              </a:rPr>
              <a:t>Context Data</a:t>
            </a:r>
          </a:p>
        </p:txBody>
      </p:sp>
      <p:sp>
        <p:nvSpPr>
          <p:cNvPr id="300" name="사각형: 둥근 모서리 299">
            <a:extLst>
              <a:ext uri="{FF2B5EF4-FFF2-40B4-BE49-F238E27FC236}">
                <a16:creationId xmlns:a16="http://schemas.microsoft.com/office/drawing/2014/main" id="{503BF0E3-C484-0B2A-EC1D-0FB7821E0374}"/>
              </a:ext>
            </a:extLst>
          </p:cNvPr>
          <p:cNvSpPr/>
          <p:nvPr/>
        </p:nvSpPr>
        <p:spPr bwMode="auto">
          <a:xfrm>
            <a:off x="7178886" y="5081671"/>
            <a:ext cx="534434" cy="356130"/>
          </a:xfrm>
          <a:prstGeom prst="roundRect">
            <a:avLst>
              <a:gd name="adj" fmla="val 2701"/>
            </a:avLst>
          </a:prstGeom>
          <a:solidFill>
            <a:schemeClr val="tx2">
              <a:lumMod val="20000"/>
              <a:lumOff val="80000"/>
            </a:schemeClr>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600" kern="1200" dirty="0">
                <a:solidFill>
                  <a:srgbClr val="000000"/>
                </a:solidFill>
                <a:latin typeface="Arial" pitchFamily="34" charset="0"/>
                <a:ea typeface="맑은 고딕" pitchFamily="50" charset="-127"/>
              </a:rPr>
              <a:t>System Data</a:t>
            </a:r>
          </a:p>
        </p:txBody>
      </p:sp>
      <p:grpSp>
        <p:nvGrpSpPr>
          <p:cNvPr id="302" name="그룹 301">
            <a:extLst>
              <a:ext uri="{FF2B5EF4-FFF2-40B4-BE49-F238E27FC236}">
                <a16:creationId xmlns:a16="http://schemas.microsoft.com/office/drawing/2014/main" id="{33AAA92A-0279-0EA2-9EFC-A75B0E31415B}"/>
              </a:ext>
            </a:extLst>
          </p:cNvPr>
          <p:cNvGrpSpPr/>
          <p:nvPr/>
        </p:nvGrpSpPr>
        <p:grpSpPr>
          <a:xfrm>
            <a:off x="3156471" y="5657558"/>
            <a:ext cx="1005579" cy="237795"/>
            <a:chOff x="5812294" y="2508133"/>
            <a:chExt cx="732103" cy="785989"/>
          </a:xfrm>
          <a:solidFill>
            <a:schemeClr val="accent2">
              <a:lumMod val="20000"/>
              <a:lumOff val="80000"/>
            </a:schemeClr>
          </a:solidFill>
        </p:grpSpPr>
        <p:sp>
          <p:nvSpPr>
            <p:cNvPr id="303" name="원통형 302">
              <a:extLst>
                <a:ext uri="{FF2B5EF4-FFF2-40B4-BE49-F238E27FC236}">
                  <a16:creationId xmlns:a16="http://schemas.microsoft.com/office/drawing/2014/main" id="{F7A13ACE-3BBB-C800-859B-3D86CEC909AD}"/>
                </a:ext>
              </a:extLst>
            </p:cNvPr>
            <p:cNvSpPr/>
            <p:nvPr/>
          </p:nvSpPr>
          <p:spPr bwMode="auto">
            <a:xfrm rot="5400000">
              <a:off x="5785351" y="2535076"/>
              <a:ext cx="785989" cy="732103"/>
            </a:xfrm>
            <a:prstGeom prst="can">
              <a:avLst/>
            </a:prstGeom>
            <a:grp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304" name="TextBox 303">
              <a:extLst>
                <a:ext uri="{FF2B5EF4-FFF2-40B4-BE49-F238E27FC236}">
                  <a16:creationId xmlns:a16="http://schemas.microsoft.com/office/drawing/2014/main" id="{50452617-B244-B1AD-443A-AE7840EFB3C0}"/>
                </a:ext>
              </a:extLst>
            </p:cNvPr>
            <p:cNvSpPr txBox="1"/>
            <p:nvPr/>
          </p:nvSpPr>
          <p:spPr>
            <a:xfrm>
              <a:off x="5972399" y="2726608"/>
              <a:ext cx="375718" cy="406921"/>
            </a:xfrm>
            <a:prstGeom prst="rect">
              <a:avLst/>
            </a:prstGeom>
            <a:grp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8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305" name="그룹 304">
            <a:extLst>
              <a:ext uri="{FF2B5EF4-FFF2-40B4-BE49-F238E27FC236}">
                <a16:creationId xmlns:a16="http://schemas.microsoft.com/office/drawing/2014/main" id="{B76CC6E5-D0A8-804C-D572-B1052F8ABA43}"/>
              </a:ext>
            </a:extLst>
          </p:cNvPr>
          <p:cNvGrpSpPr/>
          <p:nvPr/>
        </p:nvGrpSpPr>
        <p:grpSpPr>
          <a:xfrm>
            <a:off x="4128004" y="5653369"/>
            <a:ext cx="1005579" cy="237795"/>
            <a:chOff x="5812294" y="2508133"/>
            <a:chExt cx="732103" cy="785989"/>
          </a:xfrm>
          <a:solidFill>
            <a:schemeClr val="accent2">
              <a:lumMod val="20000"/>
              <a:lumOff val="80000"/>
            </a:schemeClr>
          </a:solidFill>
        </p:grpSpPr>
        <p:sp>
          <p:nvSpPr>
            <p:cNvPr id="306" name="원통형 305">
              <a:extLst>
                <a:ext uri="{FF2B5EF4-FFF2-40B4-BE49-F238E27FC236}">
                  <a16:creationId xmlns:a16="http://schemas.microsoft.com/office/drawing/2014/main" id="{76CFB44B-F81A-BD4B-1787-247E02A5DF34}"/>
                </a:ext>
              </a:extLst>
            </p:cNvPr>
            <p:cNvSpPr/>
            <p:nvPr/>
          </p:nvSpPr>
          <p:spPr bwMode="auto">
            <a:xfrm rot="5400000">
              <a:off x="5785351" y="2535076"/>
              <a:ext cx="785989" cy="732103"/>
            </a:xfrm>
            <a:prstGeom prst="can">
              <a:avLst/>
            </a:prstGeom>
            <a:grp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307" name="TextBox 306">
              <a:extLst>
                <a:ext uri="{FF2B5EF4-FFF2-40B4-BE49-F238E27FC236}">
                  <a16:creationId xmlns:a16="http://schemas.microsoft.com/office/drawing/2014/main" id="{BCA8D060-B296-91A9-1030-336C926A4657}"/>
                </a:ext>
              </a:extLst>
            </p:cNvPr>
            <p:cNvSpPr txBox="1"/>
            <p:nvPr/>
          </p:nvSpPr>
          <p:spPr>
            <a:xfrm>
              <a:off x="5972399" y="2726608"/>
              <a:ext cx="375718" cy="406921"/>
            </a:xfrm>
            <a:prstGeom prst="rect">
              <a:avLst/>
            </a:prstGeom>
            <a:grp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8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FTL</a:t>
              </a:r>
            </a:p>
          </p:txBody>
        </p:sp>
      </p:grpSp>
      <p:grpSp>
        <p:nvGrpSpPr>
          <p:cNvPr id="308" name="그룹 307">
            <a:extLst>
              <a:ext uri="{FF2B5EF4-FFF2-40B4-BE49-F238E27FC236}">
                <a16:creationId xmlns:a16="http://schemas.microsoft.com/office/drawing/2014/main" id="{25052591-C29E-BFF6-4826-91966E216B66}"/>
              </a:ext>
            </a:extLst>
          </p:cNvPr>
          <p:cNvGrpSpPr/>
          <p:nvPr/>
        </p:nvGrpSpPr>
        <p:grpSpPr>
          <a:xfrm>
            <a:off x="5106155" y="5654059"/>
            <a:ext cx="1005579" cy="237795"/>
            <a:chOff x="5812294" y="2508133"/>
            <a:chExt cx="732103" cy="785989"/>
          </a:xfrm>
          <a:solidFill>
            <a:schemeClr val="tx2">
              <a:lumMod val="20000"/>
              <a:lumOff val="80000"/>
            </a:schemeClr>
          </a:solidFill>
        </p:grpSpPr>
        <p:sp>
          <p:nvSpPr>
            <p:cNvPr id="309" name="원통형 308">
              <a:extLst>
                <a:ext uri="{FF2B5EF4-FFF2-40B4-BE49-F238E27FC236}">
                  <a16:creationId xmlns:a16="http://schemas.microsoft.com/office/drawing/2014/main" id="{A75CBEC3-39B8-312A-A7F3-ED7A27F8BC41}"/>
                </a:ext>
              </a:extLst>
            </p:cNvPr>
            <p:cNvSpPr/>
            <p:nvPr/>
          </p:nvSpPr>
          <p:spPr bwMode="auto">
            <a:xfrm rot="5400000">
              <a:off x="5785351" y="2535076"/>
              <a:ext cx="785989" cy="732103"/>
            </a:xfrm>
            <a:prstGeom prst="can">
              <a:avLst/>
            </a:prstGeom>
            <a:grp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310" name="TextBox 309">
              <a:extLst>
                <a:ext uri="{FF2B5EF4-FFF2-40B4-BE49-F238E27FC236}">
                  <a16:creationId xmlns:a16="http://schemas.microsoft.com/office/drawing/2014/main" id="{348DFF9E-A1B8-9C64-2A04-3D684B34762E}"/>
                </a:ext>
              </a:extLst>
            </p:cNvPr>
            <p:cNvSpPr txBox="1"/>
            <p:nvPr/>
          </p:nvSpPr>
          <p:spPr>
            <a:xfrm>
              <a:off x="5972399" y="2726608"/>
              <a:ext cx="375718" cy="406921"/>
            </a:xfrm>
            <a:prstGeom prst="rect">
              <a:avLst/>
            </a:prstGeom>
            <a:grp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800" b="1" i="0" u="none" strike="noStrike" kern="1200" cap="none" spc="0" normalizeH="0" baseline="0" noProof="0" dirty="0">
                  <a:ln>
                    <a:noFill/>
                  </a:ln>
                  <a:solidFill>
                    <a:schemeClr val="tx1">
                      <a:lumMod val="75000"/>
                    </a:schemeClr>
                  </a:solidFill>
                  <a:effectLst/>
                  <a:uLnTx/>
                  <a:uFillTx/>
                  <a:latin typeface="맑은 고딕" pitchFamily="50" charset="-127"/>
                  <a:ea typeface="맑은 고딕" pitchFamily="50" charset="-127"/>
                </a:rPr>
                <a:t>Kafka</a:t>
              </a:r>
            </a:p>
          </p:txBody>
        </p:sp>
      </p:grpSp>
      <p:grpSp>
        <p:nvGrpSpPr>
          <p:cNvPr id="311" name="그룹 310">
            <a:extLst>
              <a:ext uri="{FF2B5EF4-FFF2-40B4-BE49-F238E27FC236}">
                <a16:creationId xmlns:a16="http://schemas.microsoft.com/office/drawing/2014/main" id="{01629815-B795-AC61-C841-862673AE62F3}"/>
              </a:ext>
            </a:extLst>
          </p:cNvPr>
          <p:cNvGrpSpPr/>
          <p:nvPr/>
        </p:nvGrpSpPr>
        <p:grpSpPr>
          <a:xfrm>
            <a:off x="6077688" y="5653369"/>
            <a:ext cx="1039057" cy="237795"/>
            <a:chOff x="5812294" y="2508133"/>
            <a:chExt cx="732103" cy="785989"/>
          </a:xfrm>
          <a:solidFill>
            <a:schemeClr val="tx2">
              <a:lumMod val="20000"/>
              <a:lumOff val="80000"/>
            </a:schemeClr>
          </a:solidFill>
        </p:grpSpPr>
        <p:sp>
          <p:nvSpPr>
            <p:cNvPr id="312" name="원통형 311">
              <a:extLst>
                <a:ext uri="{FF2B5EF4-FFF2-40B4-BE49-F238E27FC236}">
                  <a16:creationId xmlns:a16="http://schemas.microsoft.com/office/drawing/2014/main" id="{D2692A08-27D2-61B2-B2F3-0DD0FFCE0228}"/>
                </a:ext>
              </a:extLst>
            </p:cNvPr>
            <p:cNvSpPr/>
            <p:nvPr/>
          </p:nvSpPr>
          <p:spPr bwMode="auto">
            <a:xfrm rot="5400000">
              <a:off x="5785351" y="2535076"/>
              <a:ext cx="785989" cy="732103"/>
            </a:xfrm>
            <a:prstGeom prst="can">
              <a:avLst/>
            </a:prstGeom>
            <a:grp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313" name="TextBox 312">
              <a:extLst>
                <a:ext uri="{FF2B5EF4-FFF2-40B4-BE49-F238E27FC236}">
                  <a16:creationId xmlns:a16="http://schemas.microsoft.com/office/drawing/2014/main" id="{34166F63-A618-4921-9B2A-3AC3A5E4F7FF}"/>
                </a:ext>
              </a:extLst>
            </p:cNvPr>
            <p:cNvSpPr txBox="1"/>
            <p:nvPr/>
          </p:nvSpPr>
          <p:spPr>
            <a:xfrm>
              <a:off x="5972399" y="2726608"/>
              <a:ext cx="375718" cy="406921"/>
            </a:xfrm>
            <a:prstGeom prst="rect">
              <a:avLst/>
            </a:prstGeom>
            <a:grp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800" b="1" kern="1200" dirty="0">
                  <a:solidFill>
                    <a:srgbClr val="000000"/>
                  </a:solidFill>
                  <a:latin typeface="맑은 고딕" pitchFamily="50" charset="-127"/>
                  <a:ea typeface="맑은 고딕" pitchFamily="50" charset="-127"/>
                </a:rPr>
                <a:t>Pulsar</a:t>
              </a:r>
              <a:endParaRPr kumimoji="1" lang="en-US" altLang="ko-KR" sz="8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endParaRPr>
            </a:p>
          </p:txBody>
        </p:sp>
      </p:grpSp>
      <p:cxnSp>
        <p:nvCxnSpPr>
          <p:cNvPr id="314" name="직선 화살표 연결선 313">
            <a:extLst>
              <a:ext uri="{FF2B5EF4-FFF2-40B4-BE49-F238E27FC236}">
                <a16:creationId xmlns:a16="http://schemas.microsoft.com/office/drawing/2014/main" id="{0B34686A-9D1F-12AA-3533-632A771FF87C}"/>
              </a:ext>
            </a:extLst>
          </p:cNvPr>
          <p:cNvCxnSpPr>
            <a:cxnSpLocks/>
            <a:stCxn id="106" idx="0"/>
            <a:endCxn id="40" idx="2"/>
          </p:cNvCxnSpPr>
          <p:nvPr/>
        </p:nvCxnSpPr>
        <p:spPr bwMode="auto">
          <a:xfrm flipV="1">
            <a:off x="3610006" y="2194274"/>
            <a:ext cx="3604" cy="21881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18" name="직선 화살표 연결선 317">
            <a:extLst>
              <a:ext uri="{FF2B5EF4-FFF2-40B4-BE49-F238E27FC236}">
                <a16:creationId xmlns:a16="http://schemas.microsoft.com/office/drawing/2014/main" id="{5D263F7D-7A50-A6DC-5882-E9CEA19AAD53}"/>
              </a:ext>
            </a:extLst>
          </p:cNvPr>
          <p:cNvCxnSpPr>
            <a:cxnSpLocks/>
            <a:stCxn id="108" idx="0"/>
            <a:endCxn id="119" idx="2"/>
          </p:cNvCxnSpPr>
          <p:nvPr/>
        </p:nvCxnSpPr>
        <p:spPr bwMode="auto">
          <a:xfrm flipH="1" flipV="1">
            <a:off x="4599927" y="2194274"/>
            <a:ext cx="6234" cy="221778"/>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22" name="직선 화살표 연결선 321">
            <a:extLst>
              <a:ext uri="{FF2B5EF4-FFF2-40B4-BE49-F238E27FC236}">
                <a16:creationId xmlns:a16="http://schemas.microsoft.com/office/drawing/2014/main" id="{A5A84EF9-5D39-DF17-C6FB-A4CA90FEFF53}"/>
              </a:ext>
            </a:extLst>
          </p:cNvPr>
          <p:cNvCxnSpPr>
            <a:cxnSpLocks/>
            <a:stCxn id="109" idx="0"/>
            <a:endCxn id="122" idx="2"/>
          </p:cNvCxnSpPr>
          <p:nvPr/>
        </p:nvCxnSpPr>
        <p:spPr bwMode="auto">
          <a:xfrm flipH="1" flipV="1">
            <a:off x="5594545" y="2199967"/>
            <a:ext cx="2145" cy="20926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26" name="직선 화살표 연결선 325">
            <a:extLst>
              <a:ext uri="{FF2B5EF4-FFF2-40B4-BE49-F238E27FC236}">
                <a16:creationId xmlns:a16="http://schemas.microsoft.com/office/drawing/2014/main" id="{C19E38F6-1369-B0AC-66AF-76FE79E14B76}"/>
              </a:ext>
            </a:extLst>
          </p:cNvPr>
          <p:cNvCxnSpPr>
            <a:cxnSpLocks/>
            <a:stCxn id="111" idx="0"/>
            <a:endCxn id="126" idx="2"/>
          </p:cNvCxnSpPr>
          <p:nvPr/>
        </p:nvCxnSpPr>
        <p:spPr bwMode="auto">
          <a:xfrm flipV="1">
            <a:off x="6609711" y="2193098"/>
            <a:ext cx="4528" cy="216129"/>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32" name="직선 화살표 연결선 331">
            <a:extLst>
              <a:ext uri="{FF2B5EF4-FFF2-40B4-BE49-F238E27FC236}">
                <a16:creationId xmlns:a16="http://schemas.microsoft.com/office/drawing/2014/main" id="{15BF5BBB-312A-D640-66D7-70CBEC458648}"/>
              </a:ext>
            </a:extLst>
          </p:cNvPr>
          <p:cNvCxnSpPr>
            <a:cxnSpLocks/>
          </p:cNvCxnSpPr>
          <p:nvPr/>
        </p:nvCxnSpPr>
        <p:spPr bwMode="auto">
          <a:xfrm flipV="1">
            <a:off x="3605478" y="5483193"/>
            <a:ext cx="3604" cy="21881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33" name="직선 화살표 연결선 332">
            <a:extLst>
              <a:ext uri="{FF2B5EF4-FFF2-40B4-BE49-F238E27FC236}">
                <a16:creationId xmlns:a16="http://schemas.microsoft.com/office/drawing/2014/main" id="{15AEC426-43D8-1AB4-63BD-9A2E8207670B}"/>
              </a:ext>
            </a:extLst>
          </p:cNvPr>
          <p:cNvCxnSpPr>
            <a:cxnSpLocks/>
          </p:cNvCxnSpPr>
          <p:nvPr/>
        </p:nvCxnSpPr>
        <p:spPr bwMode="auto">
          <a:xfrm flipH="1" flipV="1">
            <a:off x="4595399" y="5483193"/>
            <a:ext cx="6234" cy="221778"/>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34" name="직선 화살표 연결선 333">
            <a:extLst>
              <a:ext uri="{FF2B5EF4-FFF2-40B4-BE49-F238E27FC236}">
                <a16:creationId xmlns:a16="http://schemas.microsoft.com/office/drawing/2014/main" id="{52D90B35-D2C0-B689-7CD7-1AB143B428AC}"/>
              </a:ext>
            </a:extLst>
          </p:cNvPr>
          <p:cNvCxnSpPr>
            <a:cxnSpLocks/>
          </p:cNvCxnSpPr>
          <p:nvPr/>
        </p:nvCxnSpPr>
        <p:spPr bwMode="auto">
          <a:xfrm flipH="1" flipV="1">
            <a:off x="5590017" y="5488886"/>
            <a:ext cx="2145" cy="20926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35" name="직선 화살표 연결선 334">
            <a:extLst>
              <a:ext uri="{FF2B5EF4-FFF2-40B4-BE49-F238E27FC236}">
                <a16:creationId xmlns:a16="http://schemas.microsoft.com/office/drawing/2014/main" id="{9394C259-FE1C-4051-5EC6-505A30ACE5D3}"/>
              </a:ext>
            </a:extLst>
          </p:cNvPr>
          <p:cNvCxnSpPr>
            <a:cxnSpLocks/>
          </p:cNvCxnSpPr>
          <p:nvPr/>
        </p:nvCxnSpPr>
        <p:spPr bwMode="auto">
          <a:xfrm flipV="1">
            <a:off x="6605183" y="5482017"/>
            <a:ext cx="4528" cy="216129"/>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336" name="사각형: 둥근 모서리 335">
            <a:extLst>
              <a:ext uri="{FF2B5EF4-FFF2-40B4-BE49-F238E27FC236}">
                <a16:creationId xmlns:a16="http://schemas.microsoft.com/office/drawing/2014/main" id="{E7355E64-9694-5A59-B3E8-8C2A2EF94BAE}"/>
              </a:ext>
            </a:extLst>
          </p:cNvPr>
          <p:cNvSpPr/>
          <p:nvPr/>
        </p:nvSpPr>
        <p:spPr bwMode="auto">
          <a:xfrm>
            <a:off x="7798171" y="4265738"/>
            <a:ext cx="619001" cy="373068"/>
          </a:xfrm>
          <a:prstGeom prst="roundRect">
            <a:avLst>
              <a:gd name="adj" fmla="val 2393"/>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600" kern="1200" dirty="0" err="1">
                <a:solidFill>
                  <a:srgbClr val="000000"/>
                </a:solidFill>
                <a:latin typeface="Arial" pitchFamily="34" charset="0"/>
                <a:ea typeface="맑은 고딕" pitchFamily="50" charset="-127"/>
              </a:rPr>
              <a:t>ActiveSpace</a:t>
            </a:r>
            <a:r>
              <a:rPr kumimoji="1" lang="en-US" altLang="ko-KR" sz="600" kern="1200" dirty="0">
                <a:solidFill>
                  <a:srgbClr val="000000"/>
                </a:solidFill>
                <a:latin typeface="Arial" pitchFamily="34" charset="0"/>
                <a:ea typeface="맑은 고딕" pitchFamily="50" charset="-127"/>
              </a:rPr>
              <a:t> Session</a:t>
            </a:r>
          </a:p>
        </p:txBody>
      </p:sp>
      <p:sp>
        <p:nvSpPr>
          <p:cNvPr id="339" name="사각형: 둥근 모서리 338">
            <a:extLst>
              <a:ext uri="{FF2B5EF4-FFF2-40B4-BE49-F238E27FC236}">
                <a16:creationId xmlns:a16="http://schemas.microsoft.com/office/drawing/2014/main" id="{2483DC16-40BC-A139-B868-BBECAAADCEDD}"/>
              </a:ext>
            </a:extLst>
          </p:cNvPr>
          <p:cNvSpPr/>
          <p:nvPr/>
        </p:nvSpPr>
        <p:spPr bwMode="auto">
          <a:xfrm>
            <a:off x="7801642" y="4676322"/>
            <a:ext cx="619001" cy="373068"/>
          </a:xfrm>
          <a:prstGeom prst="roundRect">
            <a:avLst>
              <a:gd name="adj" fmla="val 2393"/>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600" kern="1200" dirty="0">
                <a:solidFill>
                  <a:srgbClr val="000000"/>
                </a:solidFill>
                <a:latin typeface="Arial" pitchFamily="34" charset="0"/>
                <a:ea typeface="맑은 고딕" pitchFamily="50" charset="-127"/>
              </a:rPr>
              <a:t>Database Connection</a:t>
            </a:r>
          </a:p>
        </p:txBody>
      </p:sp>
      <p:sp>
        <p:nvSpPr>
          <p:cNvPr id="340" name="사각형: 둥근 모서리 339">
            <a:extLst>
              <a:ext uri="{FF2B5EF4-FFF2-40B4-BE49-F238E27FC236}">
                <a16:creationId xmlns:a16="http://schemas.microsoft.com/office/drawing/2014/main" id="{414C3087-68F7-655D-EF14-7765180901F2}"/>
              </a:ext>
            </a:extLst>
          </p:cNvPr>
          <p:cNvSpPr/>
          <p:nvPr/>
        </p:nvSpPr>
        <p:spPr bwMode="auto">
          <a:xfrm>
            <a:off x="7801642" y="5081059"/>
            <a:ext cx="619001" cy="356742"/>
          </a:xfrm>
          <a:prstGeom prst="roundRect">
            <a:avLst>
              <a:gd name="adj" fmla="val 2393"/>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1" hangingPunct="1">
              <a:lnSpc>
                <a:spcPct val="100000"/>
              </a:lnSpc>
              <a:spcBef>
                <a:spcPct val="50000"/>
              </a:spcBef>
              <a:spcAft>
                <a:spcPct val="0"/>
              </a:spcAft>
              <a:buClr>
                <a:srgbClr val="FF0000"/>
              </a:buClr>
              <a:buSzTx/>
              <a:buFontTx/>
              <a:buNone/>
              <a:tabLst>
                <a:tab pos="663575" algn="l"/>
              </a:tabLst>
              <a:defRPr/>
            </a:pPr>
            <a:r>
              <a:rPr kumimoji="1" lang="en-US" altLang="ko-KR" sz="600" kern="1200" dirty="0">
                <a:solidFill>
                  <a:srgbClr val="000000"/>
                </a:solidFill>
                <a:latin typeface="Arial" pitchFamily="34" charset="0"/>
                <a:ea typeface="맑은 고딕" pitchFamily="50" charset="-127"/>
              </a:rPr>
              <a:t>Http Request</a:t>
            </a:r>
          </a:p>
        </p:txBody>
      </p:sp>
      <p:grpSp>
        <p:nvGrpSpPr>
          <p:cNvPr id="344" name="그룹 343">
            <a:extLst>
              <a:ext uri="{FF2B5EF4-FFF2-40B4-BE49-F238E27FC236}">
                <a16:creationId xmlns:a16="http://schemas.microsoft.com/office/drawing/2014/main" id="{DA8DC7EF-4DC9-6A65-39C3-105FF4A56B6D}"/>
              </a:ext>
            </a:extLst>
          </p:cNvPr>
          <p:cNvGrpSpPr/>
          <p:nvPr/>
        </p:nvGrpSpPr>
        <p:grpSpPr>
          <a:xfrm>
            <a:off x="1123966" y="2600462"/>
            <a:ext cx="796489" cy="717642"/>
            <a:chOff x="491191" y="2495394"/>
            <a:chExt cx="796489" cy="717642"/>
          </a:xfrm>
        </p:grpSpPr>
        <p:pic>
          <p:nvPicPr>
            <p:cNvPr id="270" name="Picture 85">
              <a:extLst>
                <a:ext uri="{FF2B5EF4-FFF2-40B4-BE49-F238E27FC236}">
                  <a16:creationId xmlns:a16="http://schemas.microsoft.com/office/drawing/2014/main" id="{D6A868D6-99A7-DF61-0C55-8D24058E9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91" y="2495394"/>
              <a:ext cx="609600" cy="609600"/>
            </a:xfrm>
            <a:prstGeom prst="rect">
              <a:avLst/>
            </a:prstGeom>
          </p:spPr>
        </p:pic>
        <p:sp>
          <p:nvSpPr>
            <p:cNvPr id="343" name="TextBox 342">
              <a:extLst>
                <a:ext uri="{FF2B5EF4-FFF2-40B4-BE49-F238E27FC236}">
                  <a16:creationId xmlns:a16="http://schemas.microsoft.com/office/drawing/2014/main" id="{4C614FC7-3809-7B75-96CF-3F610A10D4C2}"/>
                </a:ext>
              </a:extLst>
            </p:cNvPr>
            <p:cNvSpPr txBox="1"/>
            <p:nvPr/>
          </p:nvSpPr>
          <p:spPr>
            <a:xfrm>
              <a:off x="491191" y="3089925"/>
              <a:ext cx="796489" cy="123111"/>
            </a:xfrm>
            <a:prstGeom prst="rect">
              <a:avLst/>
            </a:prstGeom>
            <a:noFill/>
          </p:spPr>
          <p:txBody>
            <a:bodyPr wrap="square" lIns="0" tIns="0" rIns="0" bIns="0" rtlCol="0">
              <a:spAutoFit/>
            </a:bodyPr>
            <a:lstStyle/>
            <a:p>
              <a:pPr algn="ctr"/>
              <a:r>
                <a:rPr lang="en-US" altLang="ko-KR" sz="800" u="none" dirty="0"/>
                <a:t>Service Manager</a:t>
              </a:r>
            </a:p>
          </p:txBody>
        </p:sp>
      </p:grpSp>
      <p:sp>
        <p:nvSpPr>
          <p:cNvPr id="356" name="TextBox 355">
            <a:extLst>
              <a:ext uri="{FF2B5EF4-FFF2-40B4-BE49-F238E27FC236}">
                <a16:creationId xmlns:a16="http://schemas.microsoft.com/office/drawing/2014/main" id="{B262C1DC-6A19-702A-1B47-69BCA5C92A74}"/>
              </a:ext>
            </a:extLst>
          </p:cNvPr>
          <p:cNvSpPr txBox="1"/>
          <p:nvPr/>
        </p:nvSpPr>
        <p:spPr>
          <a:xfrm>
            <a:off x="3156471" y="1765260"/>
            <a:ext cx="1035453" cy="215444"/>
          </a:xfrm>
          <a:prstGeom prst="rect">
            <a:avLst/>
          </a:prstGeom>
          <a:noFill/>
        </p:spPr>
        <p:txBody>
          <a:bodyPr wrap="square" lIns="0" tIns="0" rIns="0" bIns="0" rtlCol="0">
            <a:spAutoFit/>
          </a:bodyPr>
          <a:lstStyle/>
          <a:p>
            <a:pPr algn="ctr"/>
            <a:r>
              <a:rPr lang="en-US" altLang="ko-KR" sz="700" dirty="0"/>
              <a:t>Message Order </a:t>
            </a:r>
          </a:p>
          <a:p>
            <a:pPr algn="ctr"/>
            <a:r>
              <a:rPr lang="en-US" altLang="ko-KR" sz="700" u="none" dirty="0"/>
              <a:t>Exactly Once</a:t>
            </a:r>
          </a:p>
        </p:txBody>
      </p:sp>
      <p:sp>
        <p:nvSpPr>
          <p:cNvPr id="357" name="TextBox 356">
            <a:extLst>
              <a:ext uri="{FF2B5EF4-FFF2-40B4-BE49-F238E27FC236}">
                <a16:creationId xmlns:a16="http://schemas.microsoft.com/office/drawing/2014/main" id="{76914C6D-F4F0-B7C0-A965-40191972730D}"/>
              </a:ext>
            </a:extLst>
          </p:cNvPr>
          <p:cNvSpPr txBox="1"/>
          <p:nvPr/>
        </p:nvSpPr>
        <p:spPr>
          <a:xfrm>
            <a:off x="4162050" y="1765230"/>
            <a:ext cx="905171" cy="215444"/>
          </a:xfrm>
          <a:prstGeom prst="rect">
            <a:avLst/>
          </a:prstGeom>
          <a:noFill/>
        </p:spPr>
        <p:txBody>
          <a:bodyPr wrap="square" lIns="0" tIns="0" rIns="0" bIns="0" rtlCol="0">
            <a:spAutoFit/>
          </a:bodyPr>
          <a:lstStyle/>
          <a:p>
            <a:pPr algn="ctr"/>
            <a:r>
              <a:rPr lang="en-US" altLang="ko-KR" sz="700" u="none" dirty="0"/>
              <a:t>Broker/</a:t>
            </a:r>
            <a:r>
              <a:rPr lang="en-US" altLang="ko-KR" sz="700" u="none" dirty="0" err="1"/>
              <a:t>Brokerless</a:t>
            </a:r>
            <a:endParaRPr lang="en-US" altLang="ko-KR" sz="700" u="none" dirty="0"/>
          </a:p>
          <a:p>
            <a:pPr algn="ctr"/>
            <a:r>
              <a:rPr lang="en-US" altLang="ko-KR" sz="700" dirty="0"/>
              <a:t>Request-Reply</a:t>
            </a:r>
            <a:endParaRPr lang="en-US" altLang="ko-KR" sz="700" u="none" dirty="0"/>
          </a:p>
        </p:txBody>
      </p:sp>
      <p:sp>
        <p:nvSpPr>
          <p:cNvPr id="14" name="내용 개체 틀 3">
            <a:extLst>
              <a:ext uri="{FF2B5EF4-FFF2-40B4-BE49-F238E27FC236}">
                <a16:creationId xmlns:a16="http://schemas.microsoft.com/office/drawing/2014/main" id="{B832D6F2-4F67-6A8A-ABD4-406955E75DDF}"/>
              </a:ext>
            </a:extLst>
          </p:cNvPr>
          <p:cNvSpPr txBox="1">
            <a:spLocks/>
          </p:cNvSpPr>
          <p:nvPr/>
        </p:nvSpPr>
        <p:spPr bwMode="auto">
          <a:xfrm>
            <a:off x="668975" y="663092"/>
            <a:ext cx="10223031" cy="764461"/>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NEESP-SO</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&amp;</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BPU</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는 장비에서 발생하는 실시간 이벤트 메시지를 순차 보장하며</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지연 없이 전달하는 것을 핵심 목표로 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또한 향후 증가할 이벤트 메시지에 대해 처리를 위한 유연한 확장성을 제공하야 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NEESP-SO</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BPU</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는 이런 요건을 충족하기 위한 최소한의 구성 요소이다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a:p>
            <a:pPr algn="just" eaLnBrk="0">
              <a:spcAft>
                <a:spcPts val="600"/>
              </a:spcAft>
              <a:buClr>
                <a:srgbClr val="DE0000"/>
              </a:buClr>
            </a:pPr>
            <a:r>
              <a:rPr lang="en-US" altLang="ko-KR" sz="105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050" dirty="0">
                <a:solidFill>
                  <a:srgbClr val="595959"/>
                </a:solidFill>
                <a:latin typeface="맑은 고딕" panose="020B0503020000020004" pitchFamily="50" charset="-127"/>
                <a:ea typeface="맑은 고딕" panose="020B0503020000020004" pitchFamily="50" charset="-127"/>
                <a:cs typeface="Arial" charset="0"/>
              </a:rPr>
              <a:t>서비스 오케스트레이션과 비즈니스 프로세스의 분리</a:t>
            </a:r>
            <a:r>
              <a:rPr lang="en-US" altLang="ko-KR" sz="1050" dirty="0">
                <a:solidFill>
                  <a:srgbClr val="595959"/>
                </a:solidFill>
                <a:latin typeface="맑은 고딕" panose="020B0503020000020004" pitchFamily="50" charset="-127"/>
                <a:ea typeface="맑은 고딕" panose="020B0503020000020004" pitchFamily="50" charset="-127"/>
                <a:cs typeface="Arial" charset="0"/>
              </a:rPr>
              <a:t>)  </a:t>
            </a:r>
          </a:p>
        </p:txBody>
      </p:sp>
      <p:grpSp>
        <p:nvGrpSpPr>
          <p:cNvPr id="32" name="그룹 31">
            <a:extLst>
              <a:ext uri="{FF2B5EF4-FFF2-40B4-BE49-F238E27FC236}">
                <a16:creationId xmlns:a16="http://schemas.microsoft.com/office/drawing/2014/main" id="{35030647-6144-ECBC-E803-D1B37A5E8826}"/>
              </a:ext>
            </a:extLst>
          </p:cNvPr>
          <p:cNvGrpSpPr/>
          <p:nvPr/>
        </p:nvGrpSpPr>
        <p:grpSpPr>
          <a:xfrm>
            <a:off x="3108209" y="2402059"/>
            <a:ext cx="5338092" cy="3088302"/>
            <a:chOff x="3108209" y="2402059"/>
            <a:chExt cx="5338092" cy="3088302"/>
          </a:xfrm>
        </p:grpSpPr>
        <p:cxnSp>
          <p:nvCxnSpPr>
            <p:cNvPr id="16" name="직선 연결선 15">
              <a:extLst>
                <a:ext uri="{FF2B5EF4-FFF2-40B4-BE49-F238E27FC236}">
                  <a16:creationId xmlns:a16="http://schemas.microsoft.com/office/drawing/2014/main" id="{007507F1-F0BC-C631-85C4-0DFCEF064CC7}"/>
                </a:ext>
              </a:extLst>
            </p:cNvPr>
            <p:cNvCxnSpPr>
              <a:cxnSpLocks/>
            </p:cNvCxnSpPr>
            <p:nvPr/>
          </p:nvCxnSpPr>
          <p:spPr>
            <a:xfrm>
              <a:off x="3111488" y="2409227"/>
              <a:ext cx="5325786" cy="0"/>
            </a:xfrm>
            <a:prstGeom prst="line">
              <a:avLst/>
            </a:prstGeom>
            <a:noFill/>
            <a:ln w="22225" cap="flat">
              <a:solidFill>
                <a:srgbClr val="C00000"/>
              </a:solidFill>
              <a:prstDash val="solid"/>
              <a:miter lim="800000"/>
            </a:ln>
            <a:effectLst/>
            <a:sp3d/>
          </p:spPr>
          <p:style>
            <a:lnRef idx="0">
              <a:scrgbClr r="0" g="0" b="0"/>
            </a:lnRef>
            <a:fillRef idx="0">
              <a:scrgbClr r="0" g="0" b="0"/>
            </a:fillRef>
            <a:effectRef idx="0">
              <a:scrgbClr r="0" g="0" b="0"/>
            </a:effectRef>
            <a:fontRef idx="none"/>
          </p:style>
        </p:cxnSp>
        <p:cxnSp>
          <p:nvCxnSpPr>
            <p:cNvPr id="18" name="직선 연결선 17">
              <a:extLst>
                <a:ext uri="{FF2B5EF4-FFF2-40B4-BE49-F238E27FC236}">
                  <a16:creationId xmlns:a16="http://schemas.microsoft.com/office/drawing/2014/main" id="{61480566-5116-FE31-C737-60C563F0D0A7}"/>
                </a:ext>
              </a:extLst>
            </p:cNvPr>
            <p:cNvCxnSpPr>
              <a:cxnSpLocks/>
            </p:cNvCxnSpPr>
            <p:nvPr/>
          </p:nvCxnSpPr>
          <p:spPr>
            <a:xfrm>
              <a:off x="3111488" y="5483193"/>
              <a:ext cx="5325786" cy="0"/>
            </a:xfrm>
            <a:prstGeom prst="line">
              <a:avLst/>
            </a:prstGeom>
            <a:noFill/>
            <a:ln w="22225" cap="flat">
              <a:solidFill>
                <a:srgbClr val="C00000"/>
              </a:solidFill>
              <a:prstDash val="solid"/>
              <a:miter lim="800000"/>
            </a:ln>
            <a:effectLst/>
            <a:sp3d/>
          </p:spPr>
          <p:style>
            <a:lnRef idx="0">
              <a:scrgbClr r="0" g="0" b="0"/>
            </a:lnRef>
            <a:fillRef idx="0">
              <a:scrgbClr r="0" g="0" b="0"/>
            </a:fillRef>
            <a:effectRef idx="0">
              <a:scrgbClr r="0" g="0" b="0"/>
            </a:effectRef>
            <a:fontRef idx="none"/>
          </p:style>
        </p:cxnSp>
        <p:cxnSp>
          <p:nvCxnSpPr>
            <p:cNvPr id="20" name="직선 연결선 19">
              <a:extLst>
                <a:ext uri="{FF2B5EF4-FFF2-40B4-BE49-F238E27FC236}">
                  <a16:creationId xmlns:a16="http://schemas.microsoft.com/office/drawing/2014/main" id="{57F530CC-6995-CA9D-461A-DCA087A70157}"/>
                </a:ext>
              </a:extLst>
            </p:cNvPr>
            <p:cNvCxnSpPr>
              <a:cxnSpLocks/>
            </p:cNvCxnSpPr>
            <p:nvPr/>
          </p:nvCxnSpPr>
          <p:spPr>
            <a:xfrm>
              <a:off x="3111488" y="4843981"/>
              <a:ext cx="2387975" cy="0"/>
            </a:xfrm>
            <a:prstGeom prst="line">
              <a:avLst/>
            </a:prstGeom>
            <a:noFill/>
            <a:ln w="22225" cap="flat">
              <a:solidFill>
                <a:srgbClr val="C00000"/>
              </a:solidFill>
              <a:prstDash val="solid"/>
              <a:miter lim="800000"/>
            </a:ln>
            <a:effectLst/>
            <a:sp3d/>
          </p:spPr>
          <p:style>
            <a:lnRef idx="0">
              <a:scrgbClr r="0" g="0" b="0"/>
            </a:lnRef>
            <a:fillRef idx="0">
              <a:scrgbClr r="0" g="0" b="0"/>
            </a:fillRef>
            <a:effectRef idx="0">
              <a:scrgbClr r="0" g="0" b="0"/>
            </a:effectRef>
            <a:fontRef idx="none"/>
          </p:style>
        </p:cxnSp>
        <p:cxnSp>
          <p:nvCxnSpPr>
            <p:cNvPr id="22" name="직선 연결선 21">
              <a:extLst>
                <a:ext uri="{FF2B5EF4-FFF2-40B4-BE49-F238E27FC236}">
                  <a16:creationId xmlns:a16="http://schemas.microsoft.com/office/drawing/2014/main" id="{9C3EA9C1-C1A2-8473-1816-1FD35908CF51}"/>
                </a:ext>
              </a:extLst>
            </p:cNvPr>
            <p:cNvCxnSpPr>
              <a:cxnSpLocks/>
            </p:cNvCxnSpPr>
            <p:nvPr/>
          </p:nvCxnSpPr>
          <p:spPr>
            <a:xfrm>
              <a:off x="3111488" y="3043899"/>
              <a:ext cx="2387975" cy="0"/>
            </a:xfrm>
            <a:prstGeom prst="line">
              <a:avLst/>
            </a:prstGeom>
            <a:noFill/>
            <a:ln w="22225" cap="flat">
              <a:solidFill>
                <a:srgbClr val="C00000"/>
              </a:solidFill>
              <a:prstDash val="solid"/>
              <a:miter lim="800000"/>
            </a:ln>
            <a:effectLst/>
            <a:sp3d/>
          </p:spPr>
          <p:style>
            <a:lnRef idx="0">
              <a:scrgbClr r="0" g="0" b="0"/>
            </a:lnRef>
            <a:fillRef idx="0">
              <a:scrgbClr r="0" g="0" b="0"/>
            </a:fillRef>
            <a:effectRef idx="0">
              <a:scrgbClr r="0" g="0" b="0"/>
            </a:effectRef>
            <a:fontRef idx="none"/>
          </p:style>
        </p:cxnSp>
        <p:cxnSp>
          <p:nvCxnSpPr>
            <p:cNvPr id="23" name="직선 연결선 22">
              <a:extLst>
                <a:ext uri="{FF2B5EF4-FFF2-40B4-BE49-F238E27FC236}">
                  <a16:creationId xmlns:a16="http://schemas.microsoft.com/office/drawing/2014/main" id="{338044A1-05A3-19A6-4B00-A987731B0C03}"/>
                </a:ext>
              </a:extLst>
            </p:cNvPr>
            <p:cNvCxnSpPr>
              <a:cxnSpLocks/>
            </p:cNvCxnSpPr>
            <p:nvPr/>
          </p:nvCxnSpPr>
          <p:spPr>
            <a:xfrm flipV="1">
              <a:off x="5499463" y="3041549"/>
              <a:ext cx="0" cy="1802432"/>
            </a:xfrm>
            <a:prstGeom prst="line">
              <a:avLst/>
            </a:prstGeom>
            <a:noFill/>
            <a:ln w="22225" cap="flat">
              <a:solidFill>
                <a:srgbClr val="C00000"/>
              </a:solidFill>
              <a:prstDash val="solid"/>
              <a:miter lim="800000"/>
            </a:ln>
            <a:effectLst/>
            <a:sp3d/>
          </p:spPr>
          <p:style>
            <a:lnRef idx="0">
              <a:scrgbClr r="0" g="0" b="0"/>
            </a:lnRef>
            <a:fillRef idx="0">
              <a:scrgbClr r="0" g="0" b="0"/>
            </a:fillRef>
            <a:effectRef idx="0">
              <a:scrgbClr r="0" g="0" b="0"/>
            </a:effectRef>
            <a:fontRef idx="none"/>
          </p:style>
        </p:cxnSp>
        <p:cxnSp>
          <p:nvCxnSpPr>
            <p:cNvPr id="27" name="직선 연결선 26">
              <a:extLst>
                <a:ext uri="{FF2B5EF4-FFF2-40B4-BE49-F238E27FC236}">
                  <a16:creationId xmlns:a16="http://schemas.microsoft.com/office/drawing/2014/main" id="{7783F6C0-F8B5-8BD7-49AA-EE649E96BA14}"/>
                </a:ext>
              </a:extLst>
            </p:cNvPr>
            <p:cNvCxnSpPr>
              <a:cxnSpLocks/>
            </p:cNvCxnSpPr>
            <p:nvPr/>
          </p:nvCxnSpPr>
          <p:spPr>
            <a:xfrm flipV="1">
              <a:off x="8446301" y="2402059"/>
              <a:ext cx="0" cy="3081134"/>
            </a:xfrm>
            <a:prstGeom prst="line">
              <a:avLst/>
            </a:prstGeom>
            <a:noFill/>
            <a:ln w="22225" cap="flat">
              <a:solidFill>
                <a:srgbClr val="C00000"/>
              </a:solidFill>
              <a:prstDash val="solid"/>
              <a:miter lim="800000"/>
            </a:ln>
            <a:effectLst/>
            <a:sp3d/>
          </p:spPr>
          <p:style>
            <a:lnRef idx="0">
              <a:scrgbClr r="0" g="0" b="0"/>
            </a:lnRef>
            <a:fillRef idx="0">
              <a:scrgbClr r="0" g="0" b="0"/>
            </a:fillRef>
            <a:effectRef idx="0">
              <a:scrgbClr r="0" g="0" b="0"/>
            </a:effectRef>
            <a:fontRef idx="none"/>
          </p:style>
        </p:cxnSp>
        <p:cxnSp>
          <p:nvCxnSpPr>
            <p:cNvPr id="29" name="직선 연결선 28">
              <a:extLst>
                <a:ext uri="{FF2B5EF4-FFF2-40B4-BE49-F238E27FC236}">
                  <a16:creationId xmlns:a16="http://schemas.microsoft.com/office/drawing/2014/main" id="{8EB6D6EB-731D-0DCF-F5CF-0500DFCD5DF5}"/>
                </a:ext>
              </a:extLst>
            </p:cNvPr>
            <p:cNvCxnSpPr>
              <a:cxnSpLocks/>
            </p:cNvCxnSpPr>
            <p:nvPr/>
          </p:nvCxnSpPr>
          <p:spPr>
            <a:xfrm flipV="1">
              <a:off x="3108209" y="4843981"/>
              <a:ext cx="0" cy="646380"/>
            </a:xfrm>
            <a:prstGeom prst="line">
              <a:avLst/>
            </a:prstGeom>
            <a:noFill/>
            <a:ln w="22225" cap="flat">
              <a:solidFill>
                <a:srgbClr val="C00000"/>
              </a:solidFill>
              <a:prstDash val="solid"/>
              <a:miter lim="800000"/>
            </a:ln>
            <a:effectLst/>
            <a:sp3d/>
          </p:spPr>
          <p:style>
            <a:lnRef idx="0">
              <a:scrgbClr r="0" g="0" b="0"/>
            </a:lnRef>
            <a:fillRef idx="0">
              <a:scrgbClr r="0" g="0" b="0"/>
            </a:fillRef>
            <a:effectRef idx="0">
              <a:scrgbClr r="0" g="0" b="0"/>
            </a:effectRef>
            <a:fontRef idx="none"/>
          </p:style>
        </p:cxnSp>
        <p:cxnSp>
          <p:nvCxnSpPr>
            <p:cNvPr id="31" name="직선 연결선 30">
              <a:extLst>
                <a:ext uri="{FF2B5EF4-FFF2-40B4-BE49-F238E27FC236}">
                  <a16:creationId xmlns:a16="http://schemas.microsoft.com/office/drawing/2014/main" id="{E13B93E1-08DE-4416-E377-BB00AB267221}"/>
                </a:ext>
              </a:extLst>
            </p:cNvPr>
            <p:cNvCxnSpPr>
              <a:cxnSpLocks/>
            </p:cNvCxnSpPr>
            <p:nvPr/>
          </p:nvCxnSpPr>
          <p:spPr>
            <a:xfrm flipV="1">
              <a:off x="3112145" y="2411914"/>
              <a:ext cx="0" cy="646380"/>
            </a:xfrm>
            <a:prstGeom prst="line">
              <a:avLst/>
            </a:prstGeom>
            <a:noFill/>
            <a:ln w="22225" cap="flat">
              <a:solidFill>
                <a:srgbClr val="C00000"/>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5880376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95C8DCC1-CDB3-8997-7EAD-FF746FDEF51F}"/>
              </a:ext>
            </a:extLst>
          </p:cNvPr>
          <p:cNvGraphicFramePr>
            <a:graphicFrameLocks noGrp="1"/>
          </p:cNvGraphicFramePr>
          <p:nvPr>
            <p:extLst>
              <p:ext uri="{D42A27DB-BD31-4B8C-83A1-F6EECF244321}">
                <p14:modId xmlns:p14="http://schemas.microsoft.com/office/powerpoint/2010/main" val="1058705681"/>
              </p:ext>
            </p:extLst>
          </p:nvPr>
        </p:nvGraphicFramePr>
        <p:xfrm>
          <a:off x="1766233" y="1420969"/>
          <a:ext cx="9183856" cy="5004768"/>
        </p:xfrm>
        <a:graphic>
          <a:graphicData uri="http://schemas.openxmlformats.org/drawingml/2006/table">
            <a:tbl>
              <a:tblPr firstRow="1" bandRow="1"/>
              <a:tblGrid>
                <a:gridCol w="2735100">
                  <a:extLst>
                    <a:ext uri="{9D8B030D-6E8A-4147-A177-3AD203B41FA5}">
                      <a16:colId xmlns:a16="http://schemas.microsoft.com/office/drawing/2014/main" val="3912964739"/>
                    </a:ext>
                  </a:extLst>
                </a:gridCol>
                <a:gridCol w="6448756">
                  <a:extLst>
                    <a:ext uri="{9D8B030D-6E8A-4147-A177-3AD203B41FA5}">
                      <a16:colId xmlns:a16="http://schemas.microsoft.com/office/drawing/2014/main" val="2018269590"/>
                    </a:ext>
                  </a:extLst>
                </a:gridCol>
              </a:tblGrid>
              <a:tr h="446623">
                <a:tc>
                  <a:txBody>
                    <a:bodyPr/>
                    <a:lstStyle>
                      <a:lvl1pPr marL="0" marR="0" indent="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9pPr>
                    </a:lstStyle>
                    <a:p>
                      <a:pPr algn="l" latinLnBrk="1"/>
                      <a:r>
                        <a:rPr lang="ko-KR" altLang="en-US" sz="1000" dirty="0"/>
                        <a:t>컴포넌트 명</a:t>
                      </a:r>
                    </a:p>
                  </a:txBody>
                  <a:tcPr anchor="ctr">
                    <a:lnL w="12700" cmpd="sng">
                      <a:solidFill>
                        <a:srgbClr val="000000"/>
                      </a:solidFill>
                    </a:lnL>
                    <a:lnR>
                      <a:no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solidFill>
                  </a:tcPr>
                </a:tc>
                <a:tc>
                  <a:txBody>
                    <a:bodyPr/>
                    <a:lstStyle>
                      <a:lvl1pPr marL="0" marR="0" indent="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1" i="0" u="none" strike="noStrike" cap="none" spc="0" baseline="0">
                          <a:ln>
                            <a:noFill/>
                          </a:ln>
                          <a:solidFill>
                            <a:schemeClr val="lt1"/>
                          </a:solidFill>
                          <a:uFillTx/>
                          <a:latin typeface="Arial"/>
                          <a:ea typeface="돋움체"/>
                          <a:sym typeface="Calibri"/>
                        </a:defRPr>
                      </a:lvl9pPr>
                    </a:lstStyle>
                    <a:p>
                      <a:pPr algn="l" latinLnBrk="1"/>
                      <a:r>
                        <a:rPr lang="ko-KR" altLang="en-US" sz="1000" dirty="0"/>
                        <a:t>설명</a:t>
                      </a:r>
                    </a:p>
                  </a:txBody>
                  <a:tcPr anchor="ctr">
                    <a:lnL>
                      <a:no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solidFill>
                  </a:tcPr>
                </a:tc>
                <a:extLst>
                  <a:ext uri="{0D108BD9-81ED-4DB2-BD59-A6C34878D82A}">
                    <a16:rowId xmlns:a16="http://schemas.microsoft.com/office/drawing/2014/main" val="4060560154"/>
                  </a:ext>
                </a:extLst>
              </a:tr>
              <a:tr h="579288">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algn="l" latinLnBrk="1"/>
                      <a:r>
                        <a:rPr lang="en-US" altLang="ko-KR" sz="1200" b="1" dirty="0">
                          <a:latin typeface="맑은 고딕" panose="020B0503020000020004" pitchFamily="34" charset="-127"/>
                          <a:ea typeface="맑은 고딕" panose="020B0503020000020004" pitchFamily="34" charset="-127"/>
                        </a:rPr>
                        <a:t>CEIM</a:t>
                      </a:r>
                    </a:p>
                    <a:p>
                      <a:pPr algn="l" latinLnBrk="1"/>
                      <a:r>
                        <a:rPr lang="en-US" altLang="ko-KR" sz="900" b="0" dirty="0">
                          <a:latin typeface="맑은 고딕" panose="020B0503020000020004" pitchFamily="34" charset="-127"/>
                          <a:ea typeface="맑은 고딕" panose="020B0503020000020004" pitchFamily="34" charset="-127"/>
                        </a:rPr>
                        <a:t>(Channel &amp; Equipment Information Manager)</a:t>
                      </a:r>
                      <a:endParaRPr lang="en-US" altLang="ko-KR" sz="400" b="0" dirty="0">
                        <a:latin typeface="맑은 고딕" panose="020B0503020000020004" pitchFamily="34" charset="-127"/>
                        <a:ea typeface="맑은 고딕" panose="020B0503020000020004" pitchFamily="34" charset="-127"/>
                      </a:endParaRPr>
                    </a:p>
                    <a:p>
                      <a:pPr algn="l" latinLnBrk="1"/>
                      <a:r>
                        <a:rPr lang="ko-KR" altLang="en-US" sz="1100" b="1" dirty="0">
                          <a:solidFill>
                            <a:srgbClr val="0070C0"/>
                          </a:solidFill>
                          <a:latin typeface="맑은 고딕" panose="020B0503020000020004" pitchFamily="34" charset="-127"/>
                          <a:ea typeface="맑은 고딕" panose="020B0503020000020004" pitchFamily="34" charset="-127"/>
                        </a:rPr>
                        <a:t>채널 및 장비 정보 관리자</a:t>
                      </a:r>
                    </a:p>
                  </a:txBody>
                  <a:tcPr anchor="ctr">
                    <a:lnL w="12700" cmpd="sng">
                      <a:solidFill>
                        <a:srgbClr val="000000"/>
                      </a:solidFill>
                    </a:lnL>
                    <a:lnR>
                      <a:no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algn="l" latinLnBrk="1"/>
                      <a:r>
                        <a:rPr lang="en-US" altLang="ko-KR" sz="1400" b="1" dirty="0">
                          <a:solidFill>
                            <a:schemeClr val="tx1"/>
                          </a:solidFill>
                          <a:latin typeface="맑은 고딕" panose="020B0503020000020004" pitchFamily="34" charset="-127"/>
                          <a:ea typeface="맑은 고딕" panose="020B0503020000020004" pitchFamily="34" charset="-127"/>
                        </a:rPr>
                        <a:t>CEIM</a:t>
                      </a:r>
                      <a:r>
                        <a:rPr lang="ko-KR" altLang="en-US" sz="1050" dirty="0">
                          <a:latin typeface="맑은 고딕" panose="020B0503020000020004" pitchFamily="34" charset="-127"/>
                          <a:ea typeface="맑은 고딕" panose="020B0503020000020004" pitchFamily="34" charset="-127"/>
                        </a:rPr>
                        <a:t>은 실시간 이벤트 메시지 생성 주체인 장비와 메시지 전달에 필요한 채널 정보를 관리한다</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각</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서비스는 </a:t>
                      </a:r>
                      <a:r>
                        <a:rPr lang="en-US" altLang="ko-KR" sz="1050" dirty="0">
                          <a:latin typeface="맑은 고딕" panose="020B0503020000020004" pitchFamily="34" charset="-127"/>
                          <a:ea typeface="맑은 고딕" panose="020B0503020000020004" pitchFamily="34" charset="-127"/>
                        </a:rPr>
                        <a:t>CEIM</a:t>
                      </a:r>
                      <a:r>
                        <a:rPr lang="ko-KR" altLang="en-US" sz="1050" dirty="0">
                          <a:latin typeface="맑은 고딕" panose="020B0503020000020004" pitchFamily="34" charset="-127"/>
                          <a:ea typeface="맑은 고딕" panose="020B0503020000020004" pitchFamily="34" charset="-127"/>
                        </a:rPr>
                        <a:t>이 제공하는 장비 별 메시지 라우팅 정보를 기반으로 메시지를 전달한다</a:t>
                      </a:r>
                      <a:r>
                        <a:rPr lang="en-US" altLang="ko-KR" sz="1050" dirty="0">
                          <a:latin typeface="맑은 고딕" panose="020B0503020000020004" pitchFamily="34" charset="-127"/>
                          <a:ea typeface="맑은 고딕" panose="020B0503020000020004" pitchFamily="34" charset="-127"/>
                        </a:rPr>
                        <a:t>.</a:t>
                      </a:r>
                      <a:endParaRPr lang="ko-KR" altLang="en-US" sz="1050" dirty="0">
                        <a:latin typeface="맑은 고딕" panose="020B0503020000020004" pitchFamily="34" charset="-127"/>
                        <a:ea typeface="맑은 고딕" panose="020B0503020000020004" pitchFamily="34" charset="-127"/>
                      </a:endParaRPr>
                    </a:p>
                  </a:txBody>
                  <a:tcPr anchor="ctr">
                    <a:lnL>
                      <a:no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1364569624"/>
                  </a:ext>
                </a:extLst>
              </a:tr>
              <a:tr h="788019">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MSM</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(Messaging Service Manager)</a:t>
                      </a:r>
                      <a:endParaRPr kumimoji="0" lang="en-US" altLang="ko-KR" sz="4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solidFill>
                            <a:srgbClr val="0070C0"/>
                          </a:solidFill>
                          <a:effectLst/>
                          <a:uLnTx/>
                          <a:uFillTx/>
                          <a:latin typeface="맑은 고딕" panose="020B0503020000020004" pitchFamily="34" charset="-127"/>
                          <a:ea typeface="맑은 고딕" panose="020B0503020000020004" pitchFamily="34" charset="-127"/>
                          <a:cs typeface="+mn-cs"/>
                        </a:rPr>
                        <a:t>메시징 미들웨어 정보 및 상태 관리</a:t>
                      </a:r>
                    </a:p>
                  </a:txBody>
                  <a:tcPr anchor="ctr">
                    <a:lnL w="12700" cmpd="sng">
                      <a:solidFill>
                        <a:srgbClr val="000000"/>
                      </a:solidFill>
                    </a:lnL>
                    <a:lnR>
                      <a:no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algn="l" latinLnBrk="1"/>
                      <a:r>
                        <a:rPr lang="en-US" altLang="ko-KR" sz="1400" b="1" dirty="0">
                          <a:latin typeface="맑은 고딕" panose="020B0503020000020004" pitchFamily="34" charset="-127"/>
                          <a:ea typeface="맑은 고딕" panose="020B0503020000020004" pitchFamily="34" charset="-127"/>
                        </a:rPr>
                        <a:t>MSM</a:t>
                      </a:r>
                      <a:r>
                        <a:rPr lang="ko-KR" altLang="en-US" sz="1050" dirty="0">
                          <a:latin typeface="맑은 고딕" panose="020B0503020000020004" pitchFamily="34" charset="-127"/>
                          <a:ea typeface="맑은 고딕" panose="020B0503020000020004" pitchFamily="34" charset="-127"/>
                        </a:rPr>
                        <a:t>은 </a:t>
                      </a:r>
                      <a:r>
                        <a:rPr lang="en-US" altLang="ko-KR" sz="1050" dirty="0">
                          <a:latin typeface="맑은 고딕" panose="020B0503020000020004" pitchFamily="34" charset="-127"/>
                          <a:ea typeface="맑은 고딕" panose="020B0503020000020004" pitchFamily="34" charset="-127"/>
                        </a:rPr>
                        <a:t>Next </a:t>
                      </a:r>
                      <a:r>
                        <a:rPr lang="en-US" altLang="ko-KR" sz="1050" dirty="0" err="1">
                          <a:latin typeface="맑은 고딕" panose="020B0503020000020004" pitchFamily="34" charset="-127"/>
                          <a:ea typeface="맑은 고딕" panose="020B0503020000020004" pitchFamily="34" charset="-127"/>
                        </a:rPr>
                        <a:t>eESP</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서비스에 필요한 메시징 미들웨어에 대한 정보 및 상태 관리를 수행한다</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서비스에 요청 시 </a:t>
                      </a:r>
                      <a:r>
                        <a:rPr lang="en-US" altLang="ko-KR" sz="1050" dirty="0">
                          <a:latin typeface="맑은 고딕" panose="020B0503020000020004" pitchFamily="34" charset="-127"/>
                          <a:ea typeface="맑은 고딕" panose="020B0503020000020004" pitchFamily="34" charset="-127"/>
                        </a:rPr>
                        <a:t>Rest API </a:t>
                      </a:r>
                      <a:r>
                        <a:rPr lang="ko-KR" altLang="en-US" sz="1050" dirty="0">
                          <a:latin typeface="맑은 고딕" panose="020B0503020000020004" pitchFamily="34" charset="-127"/>
                          <a:ea typeface="맑은 고딕" panose="020B0503020000020004" pitchFamily="34" charset="-127"/>
                        </a:rPr>
                        <a:t>서비스를 통해 관련 정보를 제공한다</a:t>
                      </a:r>
                      <a:r>
                        <a:rPr lang="en-US" altLang="ko-KR" sz="1050" dirty="0">
                          <a:latin typeface="맑은 고딕" panose="020B0503020000020004" pitchFamily="34" charset="-127"/>
                          <a:ea typeface="맑은 고딕" panose="020B0503020000020004" pitchFamily="34" charset="-127"/>
                        </a:rPr>
                        <a:t>.</a:t>
                      </a:r>
                      <a:r>
                        <a:rPr lang="ko-KR" altLang="en-US" sz="1050" dirty="0">
                          <a:latin typeface="맑은 고딕" panose="020B0503020000020004" pitchFamily="34" charset="-127"/>
                          <a:ea typeface="맑은 고딕" panose="020B0503020000020004" pitchFamily="34" charset="-127"/>
                        </a:rPr>
                        <a:t> </a:t>
                      </a:r>
                    </a:p>
                  </a:txBody>
                  <a:tcPr anchor="ctr">
                    <a:lnL>
                      <a:no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532160776"/>
                  </a:ext>
                </a:extLst>
              </a:tr>
              <a:tr h="761106">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RAS</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(Rest API Service)</a:t>
                      </a:r>
                      <a:endParaRPr kumimoji="0" lang="en-US" altLang="ko-KR" sz="4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solidFill>
                            <a:srgbClr val="0070C0"/>
                          </a:solidFill>
                          <a:effectLst/>
                          <a:uLnTx/>
                          <a:uFillTx/>
                          <a:latin typeface="맑은 고딕" panose="020B0503020000020004" pitchFamily="34" charset="-127"/>
                          <a:ea typeface="맑은 고딕" panose="020B0503020000020004" pitchFamily="34" charset="-127"/>
                          <a:cs typeface="+mn-cs"/>
                        </a:rPr>
                        <a:t>제어 혹은 정보 조회 요청 처리 </a:t>
                      </a:r>
                    </a:p>
                  </a:txBody>
                  <a:tcPr anchor="ctr">
                    <a:lnL w="12700" cmpd="sng">
                      <a:solidFill>
                        <a:srgbClr val="000000"/>
                      </a:solidFill>
                    </a:lnL>
                    <a:lnR>
                      <a:no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algn="l" latinLnBrk="1"/>
                      <a:r>
                        <a:rPr lang="en-US" altLang="ko-KR" sz="1400" b="1" dirty="0">
                          <a:latin typeface="맑은 고딕" panose="020B0503020000020004" pitchFamily="34" charset="-127"/>
                          <a:ea typeface="맑은 고딕" panose="020B0503020000020004" pitchFamily="34" charset="-127"/>
                        </a:rPr>
                        <a:t>RAS</a:t>
                      </a:r>
                      <a:r>
                        <a:rPr lang="ko-KR" altLang="en-US" sz="1050" dirty="0">
                          <a:latin typeface="맑은 고딕" panose="020B0503020000020004" pitchFamily="34" charset="-127"/>
                          <a:ea typeface="맑은 고딕" panose="020B0503020000020004" pitchFamily="34" charset="-127"/>
                        </a:rPr>
                        <a:t>는 서비스 오케스트레이션에 필요한 제어 혹은 조회 요청을 </a:t>
                      </a:r>
                      <a:r>
                        <a:rPr lang="en-US" altLang="ko-KR" sz="1050" dirty="0">
                          <a:latin typeface="맑은 고딕" panose="020B0503020000020004" pitchFamily="34" charset="-127"/>
                          <a:ea typeface="맑은 고딕" panose="020B0503020000020004" pitchFamily="34" charset="-127"/>
                        </a:rPr>
                        <a:t>Rest API </a:t>
                      </a:r>
                      <a:r>
                        <a:rPr lang="ko-KR" altLang="en-US" sz="1050" dirty="0">
                          <a:latin typeface="맑은 고딕" panose="020B0503020000020004" pitchFamily="34" charset="-127"/>
                          <a:ea typeface="맑은 고딕" panose="020B0503020000020004" pitchFamily="34" charset="-127"/>
                        </a:rPr>
                        <a:t>형식으로 제공해준다</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예 채널 및 장비 정보 조회 혹은 메시지 라우팅 정보의 업데이트와 같은 요청을 수행한다</a:t>
                      </a:r>
                      <a:r>
                        <a:rPr lang="en-US" altLang="ko-KR" sz="1050" dirty="0">
                          <a:latin typeface="맑은 고딕" panose="020B0503020000020004" pitchFamily="34" charset="-127"/>
                          <a:ea typeface="맑은 고딕" panose="020B0503020000020004" pitchFamily="34" charset="-127"/>
                        </a:rPr>
                        <a:t>.</a:t>
                      </a:r>
                      <a:endParaRPr lang="en-US" altLang="ko-KR" sz="1000" dirty="0">
                        <a:latin typeface="맑은 고딕" panose="020B0503020000020004" pitchFamily="34" charset="-127"/>
                        <a:ea typeface="맑은 고딕" panose="020B0503020000020004" pitchFamily="34" charset="-127"/>
                      </a:endParaRPr>
                    </a:p>
                  </a:txBody>
                  <a:tcPr anchor="ctr">
                    <a:lnL>
                      <a:no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3093676551"/>
                  </a:ext>
                </a:extLst>
              </a:tr>
              <a:tr h="583367">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TSM</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(Task Schedule Manager)</a:t>
                      </a:r>
                      <a:endParaRPr kumimoji="0" lang="en-US" altLang="ko-KR" sz="4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solidFill>
                            <a:srgbClr val="0070C0"/>
                          </a:solidFill>
                          <a:effectLst/>
                          <a:uLnTx/>
                          <a:uFillTx/>
                          <a:latin typeface="맑은 고딕" panose="020B0503020000020004" pitchFamily="34" charset="-127"/>
                          <a:ea typeface="맑은 고딕" panose="020B0503020000020004" pitchFamily="34" charset="-127"/>
                          <a:cs typeface="+mn-cs"/>
                        </a:rPr>
                        <a:t>주기적 실행이 필요한 작업 관리 및 실행</a:t>
                      </a:r>
                    </a:p>
                  </a:txBody>
                  <a:tcPr anchor="ctr">
                    <a:lnL w="12700" cmpd="sng">
                      <a:solidFill>
                        <a:srgbClr val="000000"/>
                      </a:solidFill>
                    </a:lnL>
                    <a:lnR>
                      <a:no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algn="l" latinLnBrk="1"/>
                      <a:r>
                        <a:rPr lang="en-US" altLang="ko-KR" sz="1400" b="1" dirty="0">
                          <a:latin typeface="맑은 고딕" panose="020B0503020000020004" pitchFamily="34" charset="-127"/>
                          <a:ea typeface="맑은 고딕" panose="020B0503020000020004" pitchFamily="34" charset="-127"/>
                        </a:rPr>
                        <a:t>TSM</a:t>
                      </a:r>
                      <a:r>
                        <a:rPr lang="ko-KR" altLang="en-US" sz="1050" b="0" dirty="0">
                          <a:latin typeface="맑은 고딕" panose="020B0503020000020004" pitchFamily="34" charset="-127"/>
                          <a:ea typeface="맑은 고딕" panose="020B0503020000020004" pitchFamily="34" charset="-127"/>
                        </a:rPr>
                        <a:t>은</a:t>
                      </a:r>
                      <a:r>
                        <a:rPr lang="ko-KR" altLang="en-US" sz="1050" dirty="0">
                          <a:latin typeface="맑은 고딕" panose="020B0503020000020004" pitchFamily="34" charset="-127"/>
                          <a:ea typeface="맑은 고딕" panose="020B0503020000020004" pitchFamily="34" charset="-127"/>
                        </a:rPr>
                        <a:t> 서비스 오케스트레이션을 수행하는데 필요한 주기적인 작업 목록을 관리하고 해당 시점에 작업 수행을 요청하는 기능을 수행한다</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예</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메시지 미들웨어 상태 정보 체크</a:t>
                      </a:r>
                      <a:endParaRPr lang="ko-KR" altLang="en-US" sz="1000" dirty="0">
                        <a:latin typeface="맑은 고딕" panose="020B0503020000020004" pitchFamily="34" charset="-127"/>
                        <a:ea typeface="맑은 고딕" panose="020B0503020000020004" pitchFamily="34" charset="-127"/>
                      </a:endParaRPr>
                    </a:p>
                  </a:txBody>
                  <a:tcPr anchor="ctr">
                    <a:lnL>
                      <a:no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7992560"/>
                  </a:ext>
                </a:extLst>
              </a:tr>
              <a:tr h="495569">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IEN</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(Internal Event Notifier)</a:t>
                      </a:r>
                      <a:endParaRPr kumimoji="0" lang="en-US" altLang="ko-KR" sz="4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solidFill>
                            <a:srgbClr val="0070C0"/>
                          </a:solidFill>
                          <a:effectLst/>
                          <a:uLnTx/>
                          <a:uFillTx/>
                          <a:latin typeface="맑은 고딕" panose="020B0503020000020004" pitchFamily="34" charset="-127"/>
                          <a:ea typeface="맑은 고딕" panose="020B0503020000020004" pitchFamily="34" charset="-127"/>
                          <a:cs typeface="+mn-cs"/>
                        </a:rPr>
                        <a:t>서비스 오케스트레이션 이벤트 공지</a:t>
                      </a:r>
                    </a:p>
                  </a:txBody>
                  <a:tcPr anchor="ctr">
                    <a:lnL w="12700" cmpd="sng">
                      <a:solidFill>
                        <a:srgbClr val="000000"/>
                      </a:solidFill>
                    </a:lnL>
                    <a:lnR>
                      <a:no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algn="l" latinLnBrk="1"/>
                      <a:r>
                        <a:rPr lang="en-US" altLang="ko-KR" sz="1400" b="1" dirty="0">
                          <a:latin typeface="맑은 고딕" panose="020B0503020000020004" pitchFamily="34" charset="-127"/>
                          <a:ea typeface="맑은 고딕" panose="020B0503020000020004" pitchFamily="34" charset="-127"/>
                        </a:rPr>
                        <a:t>IEN</a:t>
                      </a:r>
                      <a:r>
                        <a:rPr lang="ko-KR" altLang="en-US" sz="1050" dirty="0">
                          <a:latin typeface="맑은 고딕" panose="020B0503020000020004" pitchFamily="34" charset="-127"/>
                          <a:ea typeface="맑은 고딕" panose="020B0503020000020004" pitchFamily="34" charset="-127"/>
                        </a:rPr>
                        <a:t>은 서비스 오케스트레이션 수행 중 발생하는 이벤트를 필요한 서비스에 공지해주는 기능을 수행한다</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예로써 신규 장비 추가 시 큐 생성 후 처리를 결과를 실행자</a:t>
                      </a:r>
                      <a:r>
                        <a:rPr lang="en-US" altLang="ko-KR" sz="1050" dirty="0">
                          <a:latin typeface="맑은 고딕" panose="020B0503020000020004" pitchFamily="34" charset="-127"/>
                          <a:ea typeface="맑은 고딕" panose="020B0503020000020004" pitchFamily="34" charset="-127"/>
                        </a:rPr>
                        <a:t>(ECM-executor)</a:t>
                      </a:r>
                      <a:r>
                        <a:rPr lang="ko-KR" altLang="en-US" sz="1050" dirty="0">
                          <a:latin typeface="맑은 고딕" panose="020B0503020000020004" pitchFamily="34" charset="-127"/>
                          <a:ea typeface="맑은 고딕" panose="020B0503020000020004" pitchFamily="34" charset="-127"/>
                        </a:rPr>
                        <a:t> 에 알려준다</a:t>
                      </a:r>
                      <a:r>
                        <a:rPr lang="en-US" altLang="ko-KR" sz="1050" dirty="0">
                          <a:latin typeface="맑은 고딕" panose="020B0503020000020004" pitchFamily="34" charset="-127"/>
                          <a:ea typeface="맑은 고딕" panose="020B0503020000020004" pitchFamily="34" charset="-127"/>
                        </a:rPr>
                        <a:t>.</a:t>
                      </a:r>
                      <a:endParaRPr lang="ko-KR" altLang="en-US" sz="1000" dirty="0">
                        <a:latin typeface="맑은 고딕" panose="020B0503020000020004" pitchFamily="34" charset="-127"/>
                        <a:ea typeface="맑은 고딕" panose="020B0503020000020004" pitchFamily="34" charset="-127"/>
                      </a:endParaRPr>
                    </a:p>
                  </a:txBody>
                  <a:tcPr anchor="ctr">
                    <a:lnL>
                      <a:no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2874553838"/>
                  </a:ext>
                </a:extLst>
              </a:tr>
              <a:tr h="642405">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Message Router</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srgbClr val="0070C0"/>
                          </a:solidFill>
                          <a:effectLst/>
                          <a:uLnTx/>
                          <a:uFillTx/>
                          <a:latin typeface="맑은 고딕" panose="020B0503020000020004" pitchFamily="34" charset="-127"/>
                          <a:ea typeface="맑은 고딕" panose="020B0503020000020004" pitchFamily="34" charset="-127"/>
                          <a:cs typeface="+mn-cs"/>
                        </a:rPr>
                        <a:t>CEIM </a:t>
                      </a:r>
                      <a:r>
                        <a:rPr kumimoji="0" lang="ko-KR" altLang="en-US" sz="1100" b="1" i="0" u="none" strike="noStrike" kern="1200" cap="none" spc="0" normalizeH="0" baseline="0" noProof="0" dirty="0">
                          <a:ln>
                            <a:noFill/>
                          </a:ln>
                          <a:solidFill>
                            <a:srgbClr val="0070C0"/>
                          </a:solidFill>
                          <a:effectLst/>
                          <a:uLnTx/>
                          <a:uFillTx/>
                          <a:latin typeface="맑은 고딕" panose="020B0503020000020004" pitchFamily="34" charset="-127"/>
                          <a:ea typeface="맑은 고딕" panose="020B0503020000020004" pitchFamily="34" charset="-127"/>
                          <a:cs typeface="+mn-cs"/>
                        </a:rPr>
                        <a:t>제공 메시지 경로에 따라 전송</a:t>
                      </a:r>
                    </a:p>
                  </a:txBody>
                  <a:tcPr anchor="ctr">
                    <a:lnL w="12700" cmpd="sng">
                      <a:solidFill>
                        <a:srgbClr val="000000"/>
                      </a:solidFill>
                    </a:lnL>
                    <a:lnR>
                      <a:no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algn="l" latinLnBrk="1"/>
                      <a:r>
                        <a:rPr lang="en" altLang="ko-KR" sz="1200" b="1" dirty="0">
                          <a:latin typeface="맑은 고딕" panose="020B0503020000020004" pitchFamily="34" charset="-127"/>
                          <a:ea typeface="맑은 고딕" panose="020B0503020000020004" pitchFamily="34" charset="-127"/>
                        </a:rPr>
                        <a:t>Message Router</a:t>
                      </a:r>
                      <a:r>
                        <a:rPr lang="ko-KR" altLang="en-US" sz="1050" dirty="0">
                          <a:latin typeface="맑은 고딕" panose="020B0503020000020004" pitchFamily="34" charset="-127"/>
                          <a:ea typeface="맑은 고딕" panose="020B0503020000020004" pitchFamily="34" charset="-127"/>
                        </a:rPr>
                        <a:t>는 </a:t>
                      </a:r>
                      <a:r>
                        <a:rPr lang="en-US" altLang="ko-KR" sz="1050" dirty="0">
                          <a:latin typeface="맑은 고딕" panose="020B0503020000020004" pitchFamily="34" charset="-127"/>
                          <a:ea typeface="맑은 고딕" panose="020B0503020000020004" pitchFamily="34" charset="-127"/>
                        </a:rPr>
                        <a:t>CEIM</a:t>
                      </a:r>
                      <a:r>
                        <a:rPr lang="ko-KR" altLang="en-US" sz="1050" dirty="0">
                          <a:latin typeface="맑은 고딕" panose="020B0503020000020004" pitchFamily="34" charset="-127"/>
                          <a:ea typeface="맑은 고딕" panose="020B0503020000020004" pitchFamily="34" charset="-127"/>
                        </a:rPr>
                        <a:t>으로 부터 받은 메시징 전송 경로를 기반으로 해당 메시징 미들웨어 세션을 형성 유지하며</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수신 후 가공 처리</a:t>
                      </a:r>
                      <a:r>
                        <a:rPr lang="en-US" altLang="ko-KR" sz="1050" dirty="0">
                          <a:latin typeface="맑은 고딕" panose="020B0503020000020004" pitchFamily="34" charset="-127"/>
                          <a:ea typeface="맑은 고딕" panose="020B0503020000020004" pitchFamily="34" charset="-127"/>
                        </a:rPr>
                        <a:t>(XML </a:t>
                      </a:r>
                      <a:r>
                        <a:rPr lang="en-US" altLang="ko-KR" sz="1050" dirty="0">
                          <a:latin typeface="맑은 고딕" panose="020B0503020000020004" pitchFamily="34" charset="-127"/>
                          <a:ea typeface="맑은 고딕" panose="020B0503020000020004" pitchFamily="34" charset="-127"/>
                          <a:sym typeface="Wingdings" panose="05000000000000000000" pitchFamily="2" charset="2"/>
                        </a:rPr>
                        <a:t> JSON </a:t>
                      </a:r>
                      <a:r>
                        <a:rPr lang="ko-KR" altLang="en-US" sz="1050" dirty="0">
                          <a:latin typeface="맑은 고딕" panose="020B0503020000020004" pitchFamily="34" charset="-127"/>
                          <a:ea typeface="맑은 고딕" panose="020B0503020000020004" pitchFamily="34" charset="-127"/>
                          <a:sym typeface="Wingdings" panose="05000000000000000000" pitchFamily="2" charset="2"/>
                        </a:rPr>
                        <a:t>또는 </a:t>
                      </a:r>
                      <a:r>
                        <a:rPr lang="en-US" altLang="ko-KR" sz="1050" dirty="0">
                          <a:latin typeface="맑은 고딕" panose="020B0503020000020004" pitchFamily="34" charset="-127"/>
                          <a:ea typeface="맑은 고딕" panose="020B0503020000020004" pitchFamily="34" charset="-127"/>
                          <a:sym typeface="Wingdings" panose="05000000000000000000" pitchFamily="2" charset="2"/>
                        </a:rPr>
                        <a:t>Tool Data  Trace Data)</a:t>
                      </a:r>
                      <a:r>
                        <a:rPr lang="ko-KR" altLang="en-US" sz="1050" dirty="0">
                          <a:latin typeface="맑은 고딕" panose="020B0503020000020004" pitchFamily="34" charset="-127"/>
                          <a:ea typeface="맑은 고딕" panose="020B0503020000020004" pitchFamily="34" charset="-127"/>
                          <a:sym typeface="Wingdings" panose="05000000000000000000" pitchFamily="2" charset="2"/>
                        </a:rPr>
                        <a:t>를 해당 정보 기반으로 전달한다</a:t>
                      </a:r>
                      <a:r>
                        <a:rPr lang="en-US" altLang="ko-KR" sz="1050" dirty="0">
                          <a:latin typeface="맑은 고딕" panose="020B0503020000020004" pitchFamily="34" charset="-127"/>
                          <a:ea typeface="맑은 고딕" panose="020B0503020000020004" pitchFamily="34" charset="-127"/>
                          <a:sym typeface="Wingdings" panose="05000000000000000000" pitchFamily="2" charset="2"/>
                        </a:rPr>
                        <a:t>.</a:t>
                      </a:r>
                      <a:endParaRPr lang="ko-KR" altLang="en-US" sz="1000" u="sng" dirty="0">
                        <a:solidFill>
                          <a:srgbClr val="FF0000"/>
                        </a:solidFill>
                        <a:latin typeface="맑은 고딕" panose="020B0503020000020004" pitchFamily="34" charset="-127"/>
                        <a:ea typeface="맑은 고딕" panose="020B0503020000020004" pitchFamily="34" charset="-127"/>
                      </a:endParaRPr>
                    </a:p>
                  </a:txBody>
                  <a:tcPr anchor="ctr">
                    <a:lnL>
                      <a:no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45184013"/>
                  </a:ext>
                </a:extLst>
              </a:tr>
              <a:tr h="495569">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PDM</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rPr>
                        <a:t>(Persistence Data Manager)</a:t>
                      </a:r>
                      <a:endParaRPr kumimoji="0" lang="en-US" altLang="ko-KR" sz="400" b="0" i="0" u="none" strike="noStrike" kern="1200" cap="none" spc="0" normalizeH="0" baseline="0" noProof="0" dirty="0">
                        <a:ln>
                          <a:noFill/>
                        </a:ln>
                        <a:solidFill>
                          <a:srgbClr val="000000"/>
                        </a:solidFill>
                        <a:effectLst/>
                        <a:uLnTx/>
                        <a:uFillTx/>
                        <a:latin typeface="맑은 고딕" panose="020B0503020000020004" pitchFamily="34" charset="-127"/>
                        <a:ea typeface="맑은 고딕" panose="020B0503020000020004" pitchFamily="34"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100" b="1" i="0" u="none" strike="noStrike" kern="1200" cap="none" spc="0" normalizeH="0" baseline="0" noProof="0" dirty="0">
                          <a:ln>
                            <a:noFill/>
                          </a:ln>
                          <a:solidFill>
                            <a:srgbClr val="0070C0"/>
                          </a:solidFill>
                          <a:effectLst/>
                          <a:uLnTx/>
                          <a:uFillTx/>
                          <a:latin typeface="맑은 고딕" panose="020B0503020000020004" pitchFamily="34" charset="-127"/>
                          <a:ea typeface="맑은 고딕" panose="020B0503020000020004" pitchFamily="34" charset="-127"/>
                          <a:cs typeface="+mn-cs"/>
                        </a:rPr>
                        <a:t>데이터 작업 수행 및 정보 저장 관리</a:t>
                      </a:r>
                    </a:p>
                  </a:txBody>
                  <a:tcPr anchor="ctr">
                    <a:lnL w="12700" cmpd="sng">
                      <a:solidFill>
                        <a:srgbClr val="000000"/>
                      </a:solidFill>
                    </a:lnL>
                    <a:lnR>
                      <a:no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dk1"/>
                          </a:solidFill>
                          <a:uFillTx/>
                          <a:latin typeface="Arial"/>
                          <a:ea typeface="돋움체"/>
                          <a:sym typeface="Calibri"/>
                        </a:defRPr>
                      </a:lvl9pPr>
                    </a:lstStyle>
                    <a:p>
                      <a:pPr algn="l" latinLnBrk="1"/>
                      <a:r>
                        <a:rPr lang="en-US" altLang="ko-KR" sz="1400" b="1" dirty="0">
                          <a:latin typeface="맑은 고딕" panose="020B0503020000020004" pitchFamily="34" charset="-127"/>
                          <a:ea typeface="맑은 고딕" panose="020B0503020000020004" pitchFamily="34" charset="-127"/>
                        </a:rPr>
                        <a:t>PDM</a:t>
                      </a:r>
                      <a:r>
                        <a:rPr lang="ko-KR" altLang="en-US" sz="1050" b="0" dirty="0">
                          <a:latin typeface="맑은 고딕" panose="020B0503020000020004" pitchFamily="34" charset="-127"/>
                          <a:ea typeface="맑은 고딕" panose="020B0503020000020004" pitchFamily="34" charset="-127"/>
                        </a:rPr>
                        <a:t>은</a:t>
                      </a:r>
                      <a:r>
                        <a:rPr lang="ko-KR" altLang="en-US" sz="1050" dirty="0">
                          <a:latin typeface="맑은 고딕" panose="020B0503020000020004" pitchFamily="34" charset="-127"/>
                          <a:ea typeface="맑은 고딕" panose="020B0503020000020004" pitchFamily="34" charset="-127"/>
                        </a:rPr>
                        <a:t> 각 서비스에서 외부 저장 공간에 접근하기 위한 채널을 관리하며</a:t>
                      </a:r>
                      <a:r>
                        <a:rPr lang="en-US" altLang="ko-KR" sz="1050" dirty="0">
                          <a:latin typeface="맑은 고딕" panose="020B0503020000020004" pitchFamily="34" charset="-127"/>
                          <a:ea typeface="맑은 고딕" panose="020B0503020000020004" pitchFamily="34" charset="-127"/>
                        </a:rPr>
                        <a:t>, </a:t>
                      </a:r>
                      <a:r>
                        <a:rPr lang="ko-KR" altLang="en-US" sz="1050" dirty="0">
                          <a:latin typeface="맑은 고딕" panose="020B0503020000020004" pitchFamily="34" charset="-127"/>
                          <a:ea typeface="맑은 고딕" panose="020B0503020000020004" pitchFamily="34" charset="-127"/>
                        </a:rPr>
                        <a:t>일반적인 데이터 관련 오퍼레이션을 수행한다</a:t>
                      </a:r>
                      <a:r>
                        <a:rPr lang="en-US" altLang="ko-KR" sz="1050" dirty="0">
                          <a:latin typeface="맑은 고딕" panose="020B0503020000020004" pitchFamily="34" charset="-127"/>
                          <a:ea typeface="맑은 고딕" panose="020B0503020000020004" pitchFamily="34" charset="-127"/>
                        </a:rPr>
                        <a:t>. ECM</a:t>
                      </a:r>
                      <a:r>
                        <a:rPr lang="ko-KR" altLang="en-US" sz="1050" dirty="0">
                          <a:latin typeface="맑은 고딕" panose="020B0503020000020004" pitchFamily="34" charset="-127"/>
                          <a:ea typeface="맑은 고딕" panose="020B0503020000020004" pitchFamily="34" charset="-127"/>
                        </a:rPr>
                        <a:t>의 경우 </a:t>
                      </a:r>
                      <a:r>
                        <a:rPr lang="en-US" altLang="ko-KR" sz="1050" dirty="0">
                          <a:latin typeface="맑은 고딕" panose="020B0503020000020004" pitchFamily="34" charset="-127"/>
                          <a:ea typeface="맑은 고딕" panose="020B0503020000020004" pitchFamily="34" charset="-127"/>
                        </a:rPr>
                        <a:t>RV</a:t>
                      </a:r>
                      <a:r>
                        <a:rPr lang="ko-KR" altLang="en-US" sz="1050" dirty="0">
                          <a:latin typeface="맑은 고딕" panose="020B0503020000020004" pitchFamily="34" charset="-127"/>
                          <a:ea typeface="맑은 고딕" panose="020B0503020000020004" pitchFamily="34" charset="-127"/>
                        </a:rPr>
                        <a:t>에서 수신한 실시간 이벤트 메시지를 </a:t>
                      </a:r>
                      <a:r>
                        <a:rPr lang="en-US" altLang="ko-KR" sz="1050" dirty="0">
                          <a:latin typeface="맑은 고딕" panose="020B0503020000020004" pitchFamily="34" charset="-127"/>
                          <a:ea typeface="맑은 고딕" panose="020B0503020000020004" pitchFamily="34" charset="-127"/>
                        </a:rPr>
                        <a:t>IMDG(</a:t>
                      </a:r>
                      <a:r>
                        <a:rPr lang="en-US" altLang="ko-KR" sz="1050" dirty="0" err="1">
                          <a:latin typeface="맑은 고딕" panose="020B0503020000020004" pitchFamily="34" charset="-127"/>
                          <a:ea typeface="맑은 고딕" panose="020B0503020000020004" pitchFamily="34" charset="-127"/>
                        </a:rPr>
                        <a:t>ActiveSpaces</a:t>
                      </a:r>
                      <a:r>
                        <a:rPr lang="en-US" altLang="ko-KR" sz="1050" dirty="0">
                          <a:latin typeface="맑은 고딕" panose="020B0503020000020004" pitchFamily="34" charset="-127"/>
                          <a:ea typeface="맑은 고딕" panose="020B0503020000020004" pitchFamily="34" charset="-127"/>
                        </a:rPr>
                        <a:t>)</a:t>
                      </a:r>
                      <a:r>
                        <a:rPr lang="ko-KR" altLang="en-US" sz="1050" dirty="0">
                          <a:latin typeface="맑은 고딕" panose="020B0503020000020004" pitchFamily="34" charset="-127"/>
                          <a:ea typeface="맑은 고딕" panose="020B0503020000020004" pitchFamily="34" charset="-127"/>
                        </a:rPr>
                        <a:t>와  </a:t>
                      </a:r>
                      <a:r>
                        <a:rPr lang="en-US" altLang="ko-KR" sz="1050" dirty="0">
                          <a:latin typeface="맑은 고딕" panose="020B0503020000020004" pitchFamily="34" charset="-127"/>
                          <a:ea typeface="맑은 고딕" panose="020B0503020000020004" pitchFamily="34" charset="-127"/>
                        </a:rPr>
                        <a:t>Master DB(RDBMS)</a:t>
                      </a:r>
                      <a:r>
                        <a:rPr lang="ko-KR" altLang="en-US" sz="1050" dirty="0">
                          <a:latin typeface="맑은 고딕" panose="020B0503020000020004" pitchFamily="34" charset="-127"/>
                          <a:ea typeface="맑은 고딕" panose="020B0503020000020004" pitchFamily="34" charset="-127"/>
                        </a:rPr>
                        <a:t>에 저장한다</a:t>
                      </a:r>
                      <a:r>
                        <a:rPr lang="en-US" altLang="ko-KR" sz="1050" dirty="0">
                          <a:latin typeface="맑은 고딕" panose="020B0503020000020004" pitchFamily="34" charset="-127"/>
                          <a:ea typeface="맑은 고딕" panose="020B0503020000020004" pitchFamily="34" charset="-127"/>
                        </a:rPr>
                        <a:t>.</a:t>
                      </a:r>
                      <a:endParaRPr lang="ko-KR" altLang="en-US" sz="1000" dirty="0">
                        <a:latin typeface="맑은 고딕" panose="020B0503020000020004" pitchFamily="34" charset="-127"/>
                        <a:ea typeface="맑은 고딕" panose="020B0503020000020004" pitchFamily="34" charset="-127"/>
                      </a:endParaRPr>
                    </a:p>
                  </a:txBody>
                  <a:tcPr anchor="ctr">
                    <a:lnL>
                      <a:no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3595586205"/>
                  </a:ext>
                </a:extLst>
              </a:tr>
            </a:tbl>
          </a:graphicData>
        </a:graphic>
      </p:graphicFrame>
      <p:grpSp>
        <p:nvGrpSpPr>
          <p:cNvPr id="11" name="그룹 10">
            <a:extLst>
              <a:ext uri="{FF2B5EF4-FFF2-40B4-BE49-F238E27FC236}">
                <a16:creationId xmlns:a16="http://schemas.microsoft.com/office/drawing/2014/main" id="{49CE7E2E-40C2-617A-DFF3-9E665A14AC7C}"/>
              </a:ext>
            </a:extLst>
          </p:cNvPr>
          <p:cNvGrpSpPr/>
          <p:nvPr/>
        </p:nvGrpSpPr>
        <p:grpSpPr>
          <a:xfrm>
            <a:off x="668975" y="663092"/>
            <a:ext cx="10223031" cy="687517"/>
            <a:chOff x="369306" y="714299"/>
            <a:chExt cx="9382125" cy="687517"/>
          </a:xfrm>
        </p:grpSpPr>
        <p:sp>
          <p:nvSpPr>
            <p:cNvPr id="12" name="내용 개체 틀 3">
              <a:extLst>
                <a:ext uri="{FF2B5EF4-FFF2-40B4-BE49-F238E27FC236}">
                  <a16:creationId xmlns:a16="http://schemas.microsoft.com/office/drawing/2014/main" id="{F7A938BB-B0DD-D173-0D58-27AA64E62CB7}"/>
                </a:ext>
              </a:extLst>
            </p:cNvPr>
            <p:cNvSpPr txBox="1">
              <a:spLocks/>
            </p:cNvSpPr>
            <p:nvPr/>
          </p:nvSpPr>
          <p:spPr bwMode="auto">
            <a:xfrm>
              <a:off x="369306" y="714299"/>
              <a:ext cx="9382125" cy="687517"/>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장비 추가 시 수동 관리 요소를 최소화 하고 동적인 확장을 지원하기 위하여 플랫폼 서비스 주요 </a:t>
              </a:r>
              <a:r>
                <a:rPr lang="ko-KR" altLang="en-US" sz="1200" dirty="0" err="1">
                  <a:solidFill>
                    <a:srgbClr val="595959"/>
                  </a:solidFill>
                  <a:latin typeface="맑은 고딕" panose="020B0503020000020004" pitchFamily="50" charset="-127"/>
                  <a:ea typeface="맑은 고딕" panose="020B0503020000020004" pitchFamily="50" charset="-127"/>
                  <a:cs typeface="Arial" charset="0"/>
                </a:rPr>
                <a:t>콤포넌트들은</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아래와 같은 기능들을 수행한다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특히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CEIM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과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Message Router</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는 늘어나는 메시지 처리 부하를 분산하는 기능을 담당하며</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PDM</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은 프로세스 내부와 외부 데이터 소스 간의 데이터 처리 작업을 수행한다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13" name="직사각형 12">
              <a:extLst>
                <a:ext uri="{FF2B5EF4-FFF2-40B4-BE49-F238E27FC236}">
                  <a16:creationId xmlns:a16="http://schemas.microsoft.com/office/drawing/2014/main" id="{02D38BA3-343E-3A48-466F-A4BC23694CB3}"/>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16" name="제목 1">
            <a:extLst>
              <a:ext uri="{FF2B5EF4-FFF2-40B4-BE49-F238E27FC236}">
                <a16:creationId xmlns:a16="http://schemas.microsoft.com/office/drawing/2014/main" id="{946D4A6C-8B73-B6FD-CAAF-D8A7A03202CB}"/>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Next-APC/FDC/RMS </a:t>
            </a:r>
            <a:r>
              <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플랫폼 및 서비스 주요 컴포넌트 기능 설명</a:t>
            </a:r>
          </a:p>
        </p:txBody>
      </p:sp>
      <p:sp>
        <p:nvSpPr>
          <p:cNvPr id="17" name="내용 개체 틀 3">
            <a:extLst>
              <a:ext uri="{FF2B5EF4-FFF2-40B4-BE49-F238E27FC236}">
                <a16:creationId xmlns:a16="http://schemas.microsoft.com/office/drawing/2014/main" id="{8C263DF3-C8AA-10E0-756A-ECC921C65A1E}"/>
              </a:ext>
            </a:extLst>
          </p:cNvPr>
          <p:cNvSpPr txBox="1">
            <a:spLocks/>
          </p:cNvSpPr>
          <p:nvPr/>
        </p:nvSpPr>
        <p:spPr bwMode="auto">
          <a:xfrm>
            <a:off x="1732766" y="6492071"/>
            <a:ext cx="10223031" cy="302796"/>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1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상기 서비스 주요 컴포넌트는 </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MVP </a:t>
            </a:r>
            <a:r>
              <a:rPr lang="ko-KR" altLang="en-US" sz="1100" dirty="0">
                <a:solidFill>
                  <a:srgbClr val="595959"/>
                </a:solidFill>
                <a:latin typeface="맑은 고딕" panose="020B0503020000020004" pitchFamily="50" charset="-127"/>
                <a:ea typeface="맑은 고딕" panose="020B0503020000020004" pitchFamily="50" charset="-127"/>
                <a:cs typeface="Arial" charset="0"/>
              </a:rPr>
              <a:t>개발 과정을 통해 세부적 기능이 추가 혹은 삭제되어질 수 있다</a:t>
            </a:r>
            <a:r>
              <a:rPr lang="en-US" altLang="ko-KR" sz="1100" dirty="0">
                <a:solidFill>
                  <a:srgbClr val="595959"/>
                </a:solidFill>
                <a:latin typeface="맑은 고딕" panose="020B0503020000020004" pitchFamily="50" charset="-127"/>
                <a:ea typeface="맑은 고딕" panose="020B0503020000020004" pitchFamily="50" charset="-127"/>
                <a:cs typeface="Arial" charset="0"/>
              </a:rPr>
              <a:t>.</a:t>
            </a:r>
            <a:endParaRPr lang="en-US" altLang="ko-KR" sz="1100" i="1" dirty="0">
              <a:solidFill>
                <a:srgbClr val="595959"/>
              </a:solidFill>
              <a:latin typeface="맑은 고딕" panose="020B0503020000020004" pitchFamily="50" charset="-127"/>
              <a:ea typeface="맑은 고딕" panose="020B0503020000020004" pitchFamily="50" charset="-127"/>
              <a:cs typeface="Arial" charset="0"/>
            </a:endParaRPr>
          </a:p>
        </p:txBody>
      </p:sp>
    </p:spTree>
    <p:extLst>
      <p:ext uri="{BB962C8B-B14F-4D97-AF65-F5344CB8AC3E}">
        <p14:creationId xmlns:p14="http://schemas.microsoft.com/office/powerpoint/2010/main" val="6625773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사각형: 둥근 모서리 525">
            <a:extLst>
              <a:ext uri="{FF2B5EF4-FFF2-40B4-BE49-F238E27FC236}">
                <a16:creationId xmlns:a16="http://schemas.microsoft.com/office/drawing/2014/main" id="{151F8EE2-BBB1-D148-BFB8-21CF1505FD5F}"/>
              </a:ext>
            </a:extLst>
          </p:cNvPr>
          <p:cNvSpPr/>
          <p:nvPr/>
        </p:nvSpPr>
        <p:spPr>
          <a:xfrm>
            <a:off x="7511017" y="1575205"/>
            <a:ext cx="1332859" cy="4880785"/>
          </a:xfrm>
          <a:prstGeom prst="roundRect">
            <a:avLst>
              <a:gd name="adj" fmla="val 5594"/>
            </a:avLst>
          </a:prstGeom>
          <a:solidFill>
            <a:srgbClr val="00B0F0">
              <a:alpha val="4000"/>
            </a:srgb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527" name="사각형: 둥근 모서리 526">
            <a:extLst>
              <a:ext uri="{FF2B5EF4-FFF2-40B4-BE49-F238E27FC236}">
                <a16:creationId xmlns:a16="http://schemas.microsoft.com/office/drawing/2014/main" id="{50CC74FC-64E2-1CC6-CE59-9C622632CA20}"/>
              </a:ext>
            </a:extLst>
          </p:cNvPr>
          <p:cNvSpPr/>
          <p:nvPr/>
        </p:nvSpPr>
        <p:spPr>
          <a:xfrm>
            <a:off x="4340637" y="1591410"/>
            <a:ext cx="1332859" cy="4935664"/>
          </a:xfrm>
          <a:prstGeom prst="roundRect">
            <a:avLst>
              <a:gd name="adj" fmla="val 5594"/>
            </a:avLst>
          </a:prstGeom>
          <a:solidFill>
            <a:srgbClr val="00B0F0">
              <a:alpha val="4000"/>
            </a:srgb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525" name="Google Shape;1057;p234">
            <a:extLst>
              <a:ext uri="{FF2B5EF4-FFF2-40B4-BE49-F238E27FC236}">
                <a16:creationId xmlns:a16="http://schemas.microsoft.com/office/drawing/2014/main" id="{F9D3C9D0-4578-0E00-A33C-E037CD71A788}"/>
              </a:ext>
            </a:extLst>
          </p:cNvPr>
          <p:cNvSpPr/>
          <p:nvPr/>
        </p:nvSpPr>
        <p:spPr>
          <a:xfrm>
            <a:off x="819160" y="2385403"/>
            <a:ext cx="3251904" cy="3854075"/>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512" name="Google Shape;1057;p234">
            <a:extLst>
              <a:ext uri="{FF2B5EF4-FFF2-40B4-BE49-F238E27FC236}">
                <a16:creationId xmlns:a16="http://schemas.microsoft.com/office/drawing/2014/main" id="{3FBAB1DD-5C7B-B49C-25A9-E808FB9C2919}"/>
              </a:ext>
            </a:extLst>
          </p:cNvPr>
          <p:cNvSpPr/>
          <p:nvPr/>
        </p:nvSpPr>
        <p:spPr>
          <a:xfrm>
            <a:off x="757460" y="2294176"/>
            <a:ext cx="3251904" cy="3854075"/>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449" name="구름 448">
            <a:extLst>
              <a:ext uri="{FF2B5EF4-FFF2-40B4-BE49-F238E27FC236}">
                <a16:creationId xmlns:a16="http://schemas.microsoft.com/office/drawing/2014/main" id="{2E412864-C775-6D4C-4B3B-BE379957F498}"/>
              </a:ext>
            </a:extLst>
          </p:cNvPr>
          <p:cNvSpPr/>
          <p:nvPr/>
        </p:nvSpPr>
        <p:spPr>
          <a:xfrm>
            <a:off x="9316585" y="1605221"/>
            <a:ext cx="1075602" cy="4684620"/>
          </a:xfrm>
          <a:prstGeom prst="cloud">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4" name="Google Shape;1057;p234">
            <a:extLst>
              <a:ext uri="{FF2B5EF4-FFF2-40B4-BE49-F238E27FC236}">
                <a16:creationId xmlns:a16="http://schemas.microsoft.com/office/drawing/2014/main" id="{FF14E0CF-311D-3F0F-9D21-F151117000E0}"/>
              </a:ext>
            </a:extLst>
          </p:cNvPr>
          <p:cNvSpPr/>
          <p:nvPr/>
        </p:nvSpPr>
        <p:spPr>
          <a:xfrm>
            <a:off x="710651" y="2151099"/>
            <a:ext cx="3251904" cy="394577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6" name="Google Shape;1057;p234">
            <a:extLst>
              <a:ext uri="{FF2B5EF4-FFF2-40B4-BE49-F238E27FC236}">
                <a16:creationId xmlns:a16="http://schemas.microsoft.com/office/drawing/2014/main" id="{ECE819DF-5EF4-63B7-7D34-41EA139FF2BA}"/>
              </a:ext>
            </a:extLst>
          </p:cNvPr>
          <p:cNvSpPr/>
          <p:nvPr/>
        </p:nvSpPr>
        <p:spPr>
          <a:xfrm>
            <a:off x="5946520" y="260639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sp>
        <p:nvSpPr>
          <p:cNvPr id="7" name="Google Shape;1057;p234">
            <a:extLst>
              <a:ext uri="{FF2B5EF4-FFF2-40B4-BE49-F238E27FC236}">
                <a16:creationId xmlns:a16="http://schemas.microsoft.com/office/drawing/2014/main" id="{FBB02095-4EED-A0E0-0B0F-0F3E3771CCC3}"/>
              </a:ext>
            </a:extLst>
          </p:cNvPr>
          <p:cNvSpPr/>
          <p:nvPr/>
        </p:nvSpPr>
        <p:spPr>
          <a:xfrm>
            <a:off x="5845183" y="1591410"/>
            <a:ext cx="1529849" cy="346587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TCE App Server</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13" name="원통형 12">
            <a:extLst>
              <a:ext uri="{FF2B5EF4-FFF2-40B4-BE49-F238E27FC236}">
                <a16:creationId xmlns:a16="http://schemas.microsoft.com/office/drawing/2014/main" id="{AC2D9ECF-4555-F337-8495-149E1A11182F}"/>
              </a:ext>
            </a:extLst>
          </p:cNvPr>
          <p:cNvSpPr/>
          <p:nvPr/>
        </p:nvSpPr>
        <p:spPr bwMode="auto">
          <a:xfrm>
            <a:off x="1014308" y="1445648"/>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4" name="Google Shape;1057;p234">
            <a:extLst>
              <a:ext uri="{FF2B5EF4-FFF2-40B4-BE49-F238E27FC236}">
                <a16:creationId xmlns:a16="http://schemas.microsoft.com/office/drawing/2014/main" id="{3915CC34-BCE4-F60A-E403-9EC1449E3DCD}"/>
              </a:ext>
            </a:extLst>
          </p:cNvPr>
          <p:cNvSpPr/>
          <p:nvPr/>
        </p:nvSpPr>
        <p:spPr>
          <a:xfrm>
            <a:off x="815308" y="4435189"/>
            <a:ext cx="623902"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 Filter</a:t>
            </a:r>
          </a:p>
          <a:p>
            <a:pPr algn="ctr">
              <a:buClr>
                <a:srgbClr val="000000"/>
              </a:buClr>
              <a:buSzPts val="1600"/>
            </a:pPr>
            <a:r>
              <a:rPr lang="en-US" sz="600" dirty="0">
                <a:solidFill>
                  <a:schemeClr val="dk1"/>
                </a:solidFill>
                <a:latin typeface="Arial"/>
                <a:ea typeface="Arial"/>
                <a:cs typeface="Arial"/>
                <a:sym typeface="Arial"/>
              </a:rPr>
              <a:t>Rule-based</a:t>
            </a:r>
            <a:endParaRPr sz="600" dirty="0">
              <a:solidFill>
                <a:schemeClr val="dk1"/>
              </a:solidFill>
              <a:latin typeface="Arial"/>
              <a:ea typeface="Arial"/>
              <a:cs typeface="Arial"/>
              <a:sym typeface="Arial"/>
            </a:endParaRPr>
          </a:p>
        </p:txBody>
      </p:sp>
      <p:sp>
        <p:nvSpPr>
          <p:cNvPr id="15" name="TextBox 14">
            <a:extLst>
              <a:ext uri="{FF2B5EF4-FFF2-40B4-BE49-F238E27FC236}">
                <a16:creationId xmlns:a16="http://schemas.microsoft.com/office/drawing/2014/main" id="{E2E25748-5D34-6E3D-DC5B-624C855D078D}"/>
              </a:ext>
            </a:extLst>
          </p:cNvPr>
          <p:cNvSpPr txBox="1"/>
          <p:nvPr/>
        </p:nvSpPr>
        <p:spPr>
          <a:xfrm>
            <a:off x="1014308" y="1588725"/>
            <a:ext cx="965519" cy="338554"/>
          </a:xfrm>
          <a:prstGeom prst="rect">
            <a:avLst/>
          </a:prstGeom>
          <a:noFill/>
        </p:spPr>
        <p:txBody>
          <a:bodyPr wrap="square" lIns="0" tIns="0" rIns="0" bIns="0" rtlCol="0">
            <a:spAutoFit/>
          </a:bodyPr>
          <a:lstStyle/>
          <a:p>
            <a:pPr algn="ctr"/>
            <a:r>
              <a:rPr lang="en-US" altLang="ko-KR" sz="800" b="1" dirty="0"/>
              <a:t>IMDG</a:t>
            </a:r>
            <a:r>
              <a:rPr lang="en-US" altLang="ko-KR" sz="700" dirty="0"/>
              <a:t> </a:t>
            </a:r>
          </a:p>
          <a:p>
            <a:pPr algn="ctr"/>
            <a:r>
              <a:rPr lang="en-US" altLang="ko-KR" sz="700" dirty="0"/>
              <a:t>Reference Info</a:t>
            </a:r>
          </a:p>
          <a:p>
            <a:pPr algn="ctr"/>
            <a:r>
              <a:rPr lang="en-US" altLang="ko-KR" sz="700" dirty="0"/>
              <a:t>Meta Data</a:t>
            </a:r>
          </a:p>
        </p:txBody>
      </p:sp>
      <p:sp>
        <p:nvSpPr>
          <p:cNvPr id="18" name="원통형 17">
            <a:extLst>
              <a:ext uri="{FF2B5EF4-FFF2-40B4-BE49-F238E27FC236}">
                <a16:creationId xmlns:a16="http://schemas.microsoft.com/office/drawing/2014/main" id="{E0FF7A07-A4CE-46D5-CA94-600B09332915}"/>
              </a:ext>
            </a:extLst>
          </p:cNvPr>
          <p:cNvSpPr/>
          <p:nvPr/>
        </p:nvSpPr>
        <p:spPr bwMode="auto">
          <a:xfrm>
            <a:off x="3029462" y="1445648"/>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9" name="TextBox 18">
            <a:extLst>
              <a:ext uri="{FF2B5EF4-FFF2-40B4-BE49-F238E27FC236}">
                <a16:creationId xmlns:a16="http://schemas.microsoft.com/office/drawing/2014/main" id="{FEA22683-7A55-018E-0F75-A155C2DDA686}"/>
              </a:ext>
            </a:extLst>
          </p:cNvPr>
          <p:cNvSpPr txBox="1"/>
          <p:nvPr/>
        </p:nvSpPr>
        <p:spPr>
          <a:xfrm>
            <a:off x="3030875" y="1605221"/>
            <a:ext cx="961157" cy="338554"/>
          </a:xfrm>
          <a:prstGeom prst="rect">
            <a:avLst/>
          </a:prstGeom>
          <a:noFill/>
        </p:spPr>
        <p:txBody>
          <a:bodyPr wrap="square" lIns="0" tIns="0" rIns="0" bIns="0" rtlCol="0">
            <a:spAutoFit/>
          </a:bodyPr>
          <a:lstStyle/>
          <a:p>
            <a:pPr algn="ctr"/>
            <a:r>
              <a:rPr lang="en-US" altLang="ko-KR" sz="800" b="1" dirty="0"/>
              <a:t>Master</a:t>
            </a:r>
            <a:r>
              <a:rPr lang="ko-KR" altLang="en-US" sz="800" b="1" dirty="0"/>
              <a:t> </a:t>
            </a:r>
            <a:r>
              <a:rPr lang="en-US" altLang="ko-KR" sz="800" b="1" dirty="0"/>
              <a:t>DB </a:t>
            </a:r>
          </a:p>
          <a:p>
            <a:pPr algn="ctr"/>
            <a:r>
              <a:rPr lang="en-US" altLang="ko-KR" sz="700" dirty="0"/>
              <a:t>Reference</a:t>
            </a:r>
          </a:p>
          <a:p>
            <a:pPr algn="ctr"/>
            <a:r>
              <a:rPr lang="en-US" altLang="ko-KR" sz="700" dirty="0"/>
              <a:t>Meta Data</a:t>
            </a:r>
          </a:p>
        </p:txBody>
      </p:sp>
      <p:sp>
        <p:nvSpPr>
          <p:cNvPr id="33" name="원통형 32">
            <a:extLst>
              <a:ext uri="{FF2B5EF4-FFF2-40B4-BE49-F238E27FC236}">
                <a16:creationId xmlns:a16="http://schemas.microsoft.com/office/drawing/2014/main" id="{D343C944-A74E-6194-9CE7-975E4992DDC8}"/>
              </a:ext>
            </a:extLst>
          </p:cNvPr>
          <p:cNvSpPr/>
          <p:nvPr/>
        </p:nvSpPr>
        <p:spPr bwMode="auto">
          <a:xfrm rot="5400000">
            <a:off x="3511633" y="3180601"/>
            <a:ext cx="3007319"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79" name="Google Shape;1057;p234">
            <a:extLst>
              <a:ext uri="{FF2B5EF4-FFF2-40B4-BE49-F238E27FC236}">
                <a16:creationId xmlns:a16="http://schemas.microsoft.com/office/drawing/2014/main" id="{DDD287C8-211C-911B-EBC9-E8CE34C5B69C}"/>
              </a:ext>
            </a:extLst>
          </p:cNvPr>
          <p:cNvSpPr/>
          <p:nvPr/>
        </p:nvSpPr>
        <p:spPr>
          <a:xfrm>
            <a:off x="3219023" y="4410004"/>
            <a:ext cx="621032" cy="10842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81" name="Google Shape;1057;p234">
            <a:extLst>
              <a:ext uri="{FF2B5EF4-FFF2-40B4-BE49-F238E27FC236}">
                <a16:creationId xmlns:a16="http://schemas.microsoft.com/office/drawing/2014/main" id="{7B9D76D3-9014-B9CB-4669-EB7FD05B17E5}"/>
              </a:ext>
            </a:extLst>
          </p:cNvPr>
          <p:cNvSpPr/>
          <p:nvPr/>
        </p:nvSpPr>
        <p:spPr>
          <a:xfrm>
            <a:off x="3218577" y="5328108"/>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82" name="Google Shape;1057;p234">
            <a:extLst>
              <a:ext uri="{FF2B5EF4-FFF2-40B4-BE49-F238E27FC236}">
                <a16:creationId xmlns:a16="http://schemas.microsoft.com/office/drawing/2014/main" id="{2F4BB26D-C326-7222-5AA3-7DCB9AAB57A2}"/>
              </a:ext>
            </a:extLst>
          </p:cNvPr>
          <p:cNvSpPr/>
          <p:nvPr/>
        </p:nvSpPr>
        <p:spPr>
          <a:xfrm>
            <a:off x="3217307" y="5159722"/>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83" name="Google Shape;1057;p234">
            <a:extLst>
              <a:ext uri="{FF2B5EF4-FFF2-40B4-BE49-F238E27FC236}">
                <a16:creationId xmlns:a16="http://schemas.microsoft.com/office/drawing/2014/main" id="{FF8E90C4-6A2C-5A5D-2D47-90EE7FC5146E}"/>
              </a:ext>
            </a:extLst>
          </p:cNvPr>
          <p:cNvSpPr/>
          <p:nvPr/>
        </p:nvSpPr>
        <p:spPr>
          <a:xfrm>
            <a:off x="3217307" y="4991815"/>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sp>
        <p:nvSpPr>
          <p:cNvPr id="100" name="Google Shape;1057;p234">
            <a:extLst>
              <a:ext uri="{FF2B5EF4-FFF2-40B4-BE49-F238E27FC236}">
                <a16:creationId xmlns:a16="http://schemas.microsoft.com/office/drawing/2014/main" id="{936D5D48-08AF-55D4-EAA4-6E0ECC4CCB3F}"/>
              </a:ext>
            </a:extLst>
          </p:cNvPr>
          <p:cNvSpPr/>
          <p:nvPr/>
        </p:nvSpPr>
        <p:spPr>
          <a:xfrm>
            <a:off x="806171" y="2600035"/>
            <a:ext cx="1483543" cy="15239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102" name="Google Shape;1057;p234">
            <a:extLst>
              <a:ext uri="{FF2B5EF4-FFF2-40B4-BE49-F238E27FC236}">
                <a16:creationId xmlns:a16="http://schemas.microsoft.com/office/drawing/2014/main" id="{2A168D3C-B2E1-EE7D-DB7E-284CBB1CF521}"/>
              </a:ext>
            </a:extLst>
          </p:cNvPr>
          <p:cNvSpPr/>
          <p:nvPr/>
        </p:nvSpPr>
        <p:spPr>
          <a:xfrm>
            <a:off x="1575435" y="2882875"/>
            <a:ext cx="622747" cy="2959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Time-based </a:t>
            </a:r>
            <a:r>
              <a:rPr lang="en-US" sz="600" dirty="0" err="1">
                <a:solidFill>
                  <a:schemeClr val="dk1"/>
                </a:solidFill>
                <a:latin typeface="Arial"/>
                <a:ea typeface="Arial"/>
                <a:cs typeface="Arial"/>
                <a:sym typeface="Arial"/>
              </a:rPr>
              <a:t>Poller</a:t>
            </a:r>
            <a:endParaRPr sz="600" dirty="0">
              <a:solidFill>
                <a:schemeClr val="dk1"/>
              </a:solidFill>
              <a:latin typeface="Arial"/>
              <a:ea typeface="Arial"/>
              <a:cs typeface="Arial"/>
              <a:sym typeface="Arial"/>
            </a:endParaRPr>
          </a:p>
        </p:txBody>
      </p:sp>
      <p:sp>
        <p:nvSpPr>
          <p:cNvPr id="103" name="Google Shape;1057;p234">
            <a:extLst>
              <a:ext uri="{FF2B5EF4-FFF2-40B4-BE49-F238E27FC236}">
                <a16:creationId xmlns:a16="http://schemas.microsoft.com/office/drawing/2014/main" id="{46486EF1-66FD-1738-2539-6210153EEEBE}"/>
              </a:ext>
            </a:extLst>
          </p:cNvPr>
          <p:cNvSpPr/>
          <p:nvPr/>
        </p:nvSpPr>
        <p:spPr>
          <a:xfrm>
            <a:off x="866351" y="2900952"/>
            <a:ext cx="622747" cy="28108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Put Event</a:t>
            </a:r>
          </a:p>
          <a:p>
            <a:pPr algn="ctr">
              <a:buClr>
                <a:srgbClr val="000000"/>
              </a:buClr>
              <a:buSzPts val="1600"/>
            </a:pPr>
            <a:r>
              <a:rPr lang="en-US" sz="600" dirty="0">
                <a:solidFill>
                  <a:schemeClr val="dk1"/>
                </a:solidFill>
                <a:latin typeface="Arial"/>
                <a:ea typeface="Arial"/>
                <a:cs typeface="Arial"/>
                <a:sym typeface="Arial"/>
              </a:rPr>
              <a:t>Listener</a:t>
            </a:r>
            <a:endParaRPr sz="600" dirty="0">
              <a:solidFill>
                <a:schemeClr val="dk1"/>
              </a:solidFill>
              <a:latin typeface="Arial"/>
              <a:ea typeface="Arial"/>
              <a:cs typeface="Arial"/>
              <a:sym typeface="Arial"/>
            </a:endParaRPr>
          </a:p>
        </p:txBody>
      </p:sp>
      <p:sp>
        <p:nvSpPr>
          <p:cNvPr id="107" name="원통형 106">
            <a:extLst>
              <a:ext uri="{FF2B5EF4-FFF2-40B4-BE49-F238E27FC236}">
                <a16:creationId xmlns:a16="http://schemas.microsoft.com/office/drawing/2014/main" id="{0C9A3564-3CBF-1C4B-F573-3E84AC76ED1D}"/>
              </a:ext>
            </a:extLst>
          </p:cNvPr>
          <p:cNvSpPr/>
          <p:nvPr/>
        </p:nvSpPr>
        <p:spPr bwMode="auto">
          <a:xfrm>
            <a:off x="924049" y="3362240"/>
            <a:ext cx="518838" cy="633323"/>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08" name="TextBox 107">
            <a:extLst>
              <a:ext uri="{FF2B5EF4-FFF2-40B4-BE49-F238E27FC236}">
                <a16:creationId xmlns:a16="http://schemas.microsoft.com/office/drawing/2014/main" id="{BA3290A8-EBC7-583E-9556-94251354C367}"/>
              </a:ext>
            </a:extLst>
          </p:cNvPr>
          <p:cNvSpPr txBox="1"/>
          <p:nvPr/>
        </p:nvSpPr>
        <p:spPr>
          <a:xfrm>
            <a:off x="920373" y="3548754"/>
            <a:ext cx="518837" cy="369332"/>
          </a:xfrm>
          <a:prstGeom prst="rect">
            <a:avLst/>
          </a:prstGeom>
          <a:noFill/>
        </p:spPr>
        <p:txBody>
          <a:bodyPr wrap="square" lIns="0" tIns="0" rIns="0" bIns="0" rtlCol="0">
            <a:spAutoFit/>
          </a:bodyPr>
          <a:lstStyle/>
          <a:p>
            <a:pPr algn="ctr"/>
            <a:r>
              <a:rPr lang="en-US" altLang="ko-KR" sz="800" dirty="0"/>
              <a:t>Message</a:t>
            </a:r>
          </a:p>
          <a:p>
            <a:pPr algn="ctr"/>
            <a:r>
              <a:rPr lang="en-US" altLang="ko-KR" sz="800" dirty="0"/>
              <a:t>Filtering</a:t>
            </a:r>
          </a:p>
          <a:p>
            <a:pPr algn="ctr"/>
            <a:r>
              <a:rPr lang="en-US" altLang="ko-KR" sz="800" dirty="0"/>
              <a:t>Rules</a:t>
            </a:r>
            <a:endParaRPr lang="en-US" altLang="ko-KR" sz="700" dirty="0"/>
          </a:p>
        </p:txBody>
      </p:sp>
      <p:sp>
        <p:nvSpPr>
          <p:cNvPr id="109" name="원통형 108">
            <a:extLst>
              <a:ext uri="{FF2B5EF4-FFF2-40B4-BE49-F238E27FC236}">
                <a16:creationId xmlns:a16="http://schemas.microsoft.com/office/drawing/2014/main" id="{7390C43D-CC81-09D9-E576-619369DA916A}"/>
              </a:ext>
            </a:extLst>
          </p:cNvPr>
          <p:cNvSpPr/>
          <p:nvPr/>
        </p:nvSpPr>
        <p:spPr bwMode="auto">
          <a:xfrm>
            <a:off x="1626094" y="3362240"/>
            <a:ext cx="518838" cy="633323"/>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10" name="TextBox 109">
            <a:extLst>
              <a:ext uri="{FF2B5EF4-FFF2-40B4-BE49-F238E27FC236}">
                <a16:creationId xmlns:a16="http://schemas.microsoft.com/office/drawing/2014/main" id="{57EFE8BF-7E18-DF84-E26D-987D85E71506}"/>
              </a:ext>
            </a:extLst>
          </p:cNvPr>
          <p:cNvSpPr txBox="1"/>
          <p:nvPr/>
        </p:nvSpPr>
        <p:spPr>
          <a:xfrm>
            <a:off x="1626094" y="3548754"/>
            <a:ext cx="518837" cy="369332"/>
          </a:xfrm>
          <a:prstGeom prst="rect">
            <a:avLst/>
          </a:prstGeom>
          <a:noFill/>
        </p:spPr>
        <p:txBody>
          <a:bodyPr wrap="square" lIns="0" tIns="0" rIns="0" bIns="0" rtlCol="0">
            <a:spAutoFit/>
          </a:bodyPr>
          <a:lstStyle/>
          <a:p>
            <a:pPr algn="ctr"/>
            <a:r>
              <a:rPr lang="en-US" altLang="ko-KR" sz="800" dirty="0"/>
              <a:t>Message</a:t>
            </a:r>
          </a:p>
          <a:p>
            <a:pPr algn="ctr"/>
            <a:r>
              <a:rPr lang="en-US" altLang="ko-KR" sz="800" dirty="0"/>
              <a:t>Routing</a:t>
            </a:r>
          </a:p>
          <a:p>
            <a:pPr algn="ctr"/>
            <a:r>
              <a:rPr lang="en-US" altLang="ko-KR" sz="800" dirty="0"/>
              <a:t>Rules</a:t>
            </a:r>
            <a:endParaRPr lang="en-US" altLang="ko-KR" sz="700" dirty="0"/>
          </a:p>
        </p:txBody>
      </p:sp>
      <p:cxnSp>
        <p:nvCxnSpPr>
          <p:cNvPr id="111" name="직선 화살표 연결선 110">
            <a:extLst>
              <a:ext uri="{FF2B5EF4-FFF2-40B4-BE49-F238E27FC236}">
                <a16:creationId xmlns:a16="http://schemas.microsoft.com/office/drawing/2014/main" id="{63FF2A08-6F47-B5B4-A34B-3A0E75CAD5C1}"/>
              </a:ext>
            </a:extLst>
          </p:cNvPr>
          <p:cNvCxnSpPr>
            <a:cxnSpLocks/>
            <a:stCxn id="103" idx="2"/>
            <a:endCxn id="107" idx="1"/>
          </p:cNvCxnSpPr>
          <p:nvPr/>
        </p:nvCxnSpPr>
        <p:spPr bwMode="auto">
          <a:xfrm>
            <a:off x="1177725" y="3182038"/>
            <a:ext cx="5743" cy="18020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5" name="직선 화살표 연결선 114">
            <a:extLst>
              <a:ext uri="{FF2B5EF4-FFF2-40B4-BE49-F238E27FC236}">
                <a16:creationId xmlns:a16="http://schemas.microsoft.com/office/drawing/2014/main" id="{07637B63-0564-2376-707E-9700F6FB7E07}"/>
              </a:ext>
            </a:extLst>
          </p:cNvPr>
          <p:cNvCxnSpPr>
            <a:cxnSpLocks/>
            <a:stCxn id="102" idx="2"/>
            <a:endCxn id="109" idx="1"/>
          </p:cNvCxnSpPr>
          <p:nvPr/>
        </p:nvCxnSpPr>
        <p:spPr bwMode="auto">
          <a:xfrm flipH="1">
            <a:off x="1885513" y="3178853"/>
            <a:ext cx="1296" cy="18338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0" name="연결선: 꺾임 129">
            <a:extLst>
              <a:ext uri="{FF2B5EF4-FFF2-40B4-BE49-F238E27FC236}">
                <a16:creationId xmlns:a16="http://schemas.microsoft.com/office/drawing/2014/main" id="{9C5D4C7D-41AB-D0A7-317D-3EA1B1C535FD}"/>
              </a:ext>
            </a:extLst>
          </p:cNvPr>
          <p:cNvCxnSpPr>
            <a:cxnSpLocks/>
            <a:stCxn id="15" idx="1"/>
            <a:endCxn id="103" idx="1"/>
          </p:cNvCxnSpPr>
          <p:nvPr/>
        </p:nvCxnSpPr>
        <p:spPr bwMode="auto">
          <a:xfrm rot="10800000" flipV="1">
            <a:off x="866352" y="1758001"/>
            <a:ext cx="147957" cy="1283493"/>
          </a:xfrm>
          <a:prstGeom prst="bentConnector3">
            <a:avLst>
              <a:gd name="adj1" fmla="val 254504"/>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135" name="Google Shape;1057;p234">
            <a:extLst>
              <a:ext uri="{FF2B5EF4-FFF2-40B4-BE49-F238E27FC236}">
                <a16:creationId xmlns:a16="http://schemas.microsoft.com/office/drawing/2014/main" id="{5F5610FA-9FAA-B22B-1D67-59D87B72FCD2}"/>
              </a:ext>
            </a:extLst>
          </p:cNvPr>
          <p:cNvSpPr/>
          <p:nvPr/>
        </p:nvSpPr>
        <p:spPr>
          <a:xfrm>
            <a:off x="2204518" y="1605221"/>
            <a:ext cx="622747" cy="2959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Time-based </a:t>
            </a:r>
            <a:r>
              <a:rPr lang="en-US" sz="600" dirty="0" err="1">
                <a:solidFill>
                  <a:schemeClr val="dk1"/>
                </a:solidFill>
                <a:latin typeface="Arial"/>
                <a:ea typeface="Arial"/>
                <a:cs typeface="Arial"/>
                <a:sym typeface="Arial"/>
              </a:rPr>
              <a:t>Poller</a:t>
            </a:r>
            <a:endParaRPr sz="600" dirty="0">
              <a:solidFill>
                <a:schemeClr val="dk1"/>
              </a:solidFill>
              <a:latin typeface="Arial"/>
              <a:ea typeface="Arial"/>
              <a:cs typeface="Arial"/>
              <a:sym typeface="Arial"/>
            </a:endParaRPr>
          </a:p>
        </p:txBody>
      </p:sp>
      <p:sp>
        <p:nvSpPr>
          <p:cNvPr id="141" name="화살표: 오른쪽으로 구부러짐 140">
            <a:extLst>
              <a:ext uri="{FF2B5EF4-FFF2-40B4-BE49-F238E27FC236}">
                <a16:creationId xmlns:a16="http://schemas.microsoft.com/office/drawing/2014/main" id="{732AA69D-F241-219E-174B-107A58344E7E}"/>
              </a:ext>
            </a:extLst>
          </p:cNvPr>
          <p:cNvSpPr/>
          <p:nvPr/>
        </p:nvSpPr>
        <p:spPr>
          <a:xfrm rot="10800000" flipV="1">
            <a:off x="2807144" y="1692337"/>
            <a:ext cx="284709" cy="121747"/>
          </a:xfrm>
          <a:prstGeom prst="curvedRight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solidFill>
                <a:schemeClr val="tx1"/>
              </a:solidFill>
              <a:latin typeface="맑은 고딕" panose="020B0503020000020004" pitchFamily="50" charset="-127"/>
              <a:ea typeface="맑은 고딕" panose="020B0503020000020004" pitchFamily="50" charset="-127"/>
            </a:endParaRPr>
          </a:p>
        </p:txBody>
      </p:sp>
      <p:sp>
        <p:nvSpPr>
          <p:cNvPr id="142" name="Google Shape;1057;p234">
            <a:extLst>
              <a:ext uri="{FF2B5EF4-FFF2-40B4-BE49-F238E27FC236}">
                <a16:creationId xmlns:a16="http://schemas.microsoft.com/office/drawing/2014/main" id="{64962596-EE54-F36C-CA1A-39828A052604}"/>
              </a:ext>
            </a:extLst>
          </p:cNvPr>
          <p:cNvSpPr/>
          <p:nvPr/>
        </p:nvSpPr>
        <p:spPr>
          <a:xfrm>
            <a:off x="1655002" y="4441960"/>
            <a:ext cx="516395"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700" dirty="0">
                <a:solidFill>
                  <a:schemeClr val="dk1"/>
                </a:solidFill>
                <a:latin typeface="Arial"/>
                <a:ea typeface="Arial"/>
                <a:cs typeface="Arial"/>
                <a:sym typeface="Arial"/>
              </a:rPr>
              <a:t>EQP ID check</a:t>
            </a:r>
            <a:endParaRPr sz="500" dirty="0">
              <a:solidFill>
                <a:schemeClr val="dk1"/>
              </a:solidFill>
              <a:latin typeface="Arial"/>
              <a:ea typeface="Arial"/>
              <a:cs typeface="Arial"/>
              <a:sym typeface="Arial"/>
            </a:endParaRPr>
          </a:p>
        </p:txBody>
      </p:sp>
      <p:sp>
        <p:nvSpPr>
          <p:cNvPr id="144" name="Google Shape;1057;p234">
            <a:extLst>
              <a:ext uri="{FF2B5EF4-FFF2-40B4-BE49-F238E27FC236}">
                <a16:creationId xmlns:a16="http://schemas.microsoft.com/office/drawing/2014/main" id="{B6621DCD-D211-C23F-99FD-3446D62981FA}"/>
              </a:ext>
            </a:extLst>
          </p:cNvPr>
          <p:cNvSpPr/>
          <p:nvPr/>
        </p:nvSpPr>
        <p:spPr>
          <a:xfrm>
            <a:off x="2412294" y="4441961"/>
            <a:ext cx="598797"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altLang="ko-KR"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Type Check</a:t>
            </a:r>
            <a:endParaRPr sz="600" dirty="0">
              <a:solidFill>
                <a:schemeClr val="dk1"/>
              </a:solidFill>
              <a:latin typeface="Arial"/>
              <a:ea typeface="Arial"/>
              <a:cs typeface="Arial"/>
              <a:sym typeface="Arial"/>
            </a:endParaRPr>
          </a:p>
        </p:txBody>
      </p:sp>
      <p:cxnSp>
        <p:nvCxnSpPr>
          <p:cNvPr id="148" name="직선 화살표 연결선 147">
            <a:extLst>
              <a:ext uri="{FF2B5EF4-FFF2-40B4-BE49-F238E27FC236}">
                <a16:creationId xmlns:a16="http://schemas.microsoft.com/office/drawing/2014/main" id="{118F97B8-02FD-2BE2-FDF9-159D32134370}"/>
              </a:ext>
            </a:extLst>
          </p:cNvPr>
          <p:cNvCxnSpPr>
            <a:cxnSpLocks/>
            <a:stCxn id="14" idx="3"/>
            <a:endCxn id="142" idx="1"/>
          </p:cNvCxnSpPr>
          <p:nvPr/>
        </p:nvCxnSpPr>
        <p:spPr bwMode="auto">
          <a:xfrm>
            <a:off x="1439210" y="4694360"/>
            <a:ext cx="215792" cy="677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1" name="직선 화살표 연결선 150">
            <a:extLst>
              <a:ext uri="{FF2B5EF4-FFF2-40B4-BE49-F238E27FC236}">
                <a16:creationId xmlns:a16="http://schemas.microsoft.com/office/drawing/2014/main" id="{BE1E51F6-9DBB-8769-8814-9D60D46997BC}"/>
              </a:ext>
            </a:extLst>
          </p:cNvPr>
          <p:cNvCxnSpPr>
            <a:cxnSpLocks/>
            <a:stCxn id="142" idx="3"/>
            <a:endCxn id="144" idx="1"/>
          </p:cNvCxnSpPr>
          <p:nvPr/>
        </p:nvCxnSpPr>
        <p:spPr bwMode="auto">
          <a:xfrm>
            <a:off x="2171397" y="4701131"/>
            <a:ext cx="24089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4" name="직선 화살표 연결선 153">
            <a:extLst>
              <a:ext uri="{FF2B5EF4-FFF2-40B4-BE49-F238E27FC236}">
                <a16:creationId xmlns:a16="http://schemas.microsoft.com/office/drawing/2014/main" id="{0648A720-FC52-46E9-B5AD-C60D01457421}"/>
              </a:ext>
            </a:extLst>
          </p:cNvPr>
          <p:cNvCxnSpPr>
            <a:cxnSpLocks/>
            <a:stCxn id="144" idx="3"/>
          </p:cNvCxnSpPr>
          <p:nvPr/>
        </p:nvCxnSpPr>
        <p:spPr bwMode="auto">
          <a:xfrm flipV="1">
            <a:off x="3011091" y="4701130"/>
            <a:ext cx="207485" cy="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1" name="연결선: 구부러짐 160">
            <a:extLst>
              <a:ext uri="{FF2B5EF4-FFF2-40B4-BE49-F238E27FC236}">
                <a16:creationId xmlns:a16="http://schemas.microsoft.com/office/drawing/2014/main" id="{2A063726-93CE-340A-4695-4B58562F5185}"/>
              </a:ext>
            </a:extLst>
          </p:cNvPr>
          <p:cNvCxnSpPr>
            <a:cxnSpLocks/>
            <a:stCxn id="83" idx="3"/>
            <a:endCxn id="170" idx="1"/>
          </p:cNvCxnSpPr>
          <p:nvPr/>
        </p:nvCxnSpPr>
        <p:spPr bwMode="auto">
          <a:xfrm flipV="1">
            <a:off x="3840054" y="2527492"/>
            <a:ext cx="816181" cy="2547625"/>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167" name="원통형 166">
            <a:extLst>
              <a:ext uri="{FF2B5EF4-FFF2-40B4-BE49-F238E27FC236}">
                <a16:creationId xmlns:a16="http://schemas.microsoft.com/office/drawing/2014/main" id="{42844BE4-2E31-5DDD-561A-EFAA875D1C16}"/>
              </a:ext>
            </a:extLst>
          </p:cNvPr>
          <p:cNvSpPr/>
          <p:nvPr/>
        </p:nvSpPr>
        <p:spPr bwMode="auto">
          <a:xfrm rot="5400000">
            <a:off x="4598490" y="5568770"/>
            <a:ext cx="856377" cy="918062"/>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171" name="그룹 170">
            <a:extLst>
              <a:ext uri="{FF2B5EF4-FFF2-40B4-BE49-F238E27FC236}">
                <a16:creationId xmlns:a16="http://schemas.microsoft.com/office/drawing/2014/main" id="{73572A78-6F94-7888-D764-847C6269BE61}"/>
              </a:ext>
            </a:extLst>
          </p:cNvPr>
          <p:cNvGrpSpPr/>
          <p:nvPr/>
        </p:nvGrpSpPr>
        <p:grpSpPr>
          <a:xfrm>
            <a:off x="4656235" y="2450230"/>
            <a:ext cx="588018" cy="154522"/>
            <a:chOff x="5096393" y="3242128"/>
            <a:chExt cx="588018" cy="154522"/>
          </a:xfrm>
        </p:grpSpPr>
        <p:sp>
          <p:nvSpPr>
            <p:cNvPr id="169" name="원통형 168">
              <a:extLst>
                <a:ext uri="{FF2B5EF4-FFF2-40B4-BE49-F238E27FC236}">
                  <a16:creationId xmlns:a16="http://schemas.microsoft.com/office/drawing/2014/main" id="{88C3FE73-C4FF-A333-50EE-189E9CBEEB1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0" name="TextBox 169">
              <a:extLst>
                <a:ext uri="{FF2B5EF4-FFF2-40B4-BE49-F238E27FC236}">
                  <a16:creationId xmlns:a16="http://schemas.microsoft.com/office/drawing/2014/main" id="{3F332908-D826-D11E-EF86-F16FD4F0627D}"/>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grpSp>
        <p:nvGrpSpPr>
          <p:cNvPr id="172" name="그룹 171">
            <a:extLst>
              <a:ext uri="{FF2B5EF4-FFF2-40B4-BE49-F238E27FC236}">
                <a16:creationId xmlns:a16="http://schemas.microsoft.com/office/drawing/2014/main" id="{91E4F5A3-3751-0E46-882B-A5542744736F}"/>
              </a:ext>
            </a:extLst>
          </p:cNvPr>
          <p:cNvGrpSpPr/>
          <p:nvPr/>
        </p:nvGrpSpPr>
        <p:grpSpPr>
          <a:xfrm>
            <a:off x="4656234" y="2703530"/>
            <a:ext cx="588018" cy="154522"/>
            <a:chOff x="5096393" y="3242128"/>
            <a:chExt cx="588018" cy="154522"/>
          </a:xfrm>
        </p:grpSpPr>
        <p:sp>
          <p:nvSpPr>
            <p:cNvPr id="173" name="원통형 172">
              <a:extLst>
                <a:ext uri="{FF2B5EF4-FFF2-40B4-BE49-F238E27FC236}">
                  <a16:creationId xmlns:a16="http://schemas.microsoft.com/office/drawing/2014/main" id="{0FDFADB7-645E-33AF-0C5F-CE1028EE470C}"/>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4" name="TextBox 173">
              <a:extLst>
                <a:ext uri="{FF2B5EF4-FFF2-40B4-BE49-F238E27FC236}">
                  <a16:creationId xmlns:a16="http://schemas.microsoft.com/office/drawing/2014/main" id="{845596CA-C08E-2F9D-1E1A-EB50DFE0CE6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#2</a:t>
              </a:r>
              <a:endParaRPr lang="ko-KR" altLang="en-US" sz="800" dirty="0"/>
            </a:p>
          </p:txBody>
        </p:sp>
      </p:grpSp>
      <p:grpSp>
        <p:nvGrpSpPr>
          <p:cNvPr id="175" name="그룹 174">
            <a:extLst>
              <a:ext uri="{FF2B5EF4-FFF2-40B4-BE49-F238E27FC236}">
                <a16:creationId xmlns:a16="http://schemas.microsoft.com/office/drawing/2014/main" id="{04B28185-4A44-9980-3D43-AD6C8611A2AC}"/>
              </a:ext>
            </a:extLst>
          </p:cNvPr>
          <p:cNvGrpSpPr/>
          <p:nvPr/>
        </p:nvGrpSpPr>
        <p:grpSpPr>
          <a:xfrm>
            <a:off x="4656233" y="2956748"/>
            <a:ext cx="588018" cy="154522"/>
            <a:chOff x="5096393" y="3242128"/>
            <a:chExt cx="588018" cy="154522"/>
          </a:xfrm>
        </p:grpSpPr>
        <p:sp>
          <p:nvSpPr>
            <p:cNvPr id="176" name="원통형 175">
              <a:extLst>
                <a:ext uri="{FF2B5EF4-FFF2-40B4-BE49-F238E27FC236}">
                  <a16:creationId xmlns:a16="http://schemas.microsoft.com/office/drawing/2014/main" id="{ABE5F207-2B4B-E5E6-57E7-28CE34AB4A9B}"/>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7" name="TextBox 176">
              <a:extLst>
                <a:ext uri="{FF2B5EF4-FFF2-40B4-BE49-F238E27FC236}">
                  <a16:creationId xmlns:a16="http://schemas.microsoft.com/office/drawing/2014/main" id="{C650DD8F-9CAC-C232-C761-4FDFAAEB2138}"/>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#3</a:t>
              </a:r>
              <a:endParaRPr lang="ko-KR" altLang="en-US" sz="800" dirty="0"/>
            </a:p>
          </p:txBody>
        </p:sp>
      </p:grpSp>
      <p:grpSp>
        <p:nvGrpSpPr>
          <p:cNvPr id="178" name="그룹 177">
            <a:extLst>
              <a:ext uri="{FF2B5EF4-FFF2-40B4-BE49-F238E27FC236}">
                <a16:creationId xmlns:a16="http://schemas.microsoft.com/office/drawing/2014/main" id="{197E149B-F3A1-F81C-49BA-E23B348DC586}"/>
              </a:ext>
            </a:extLst>
          </p:cNvPr>
          <p:cNvGrpSpPr/>
          <p:nvPr/>
        </p:nvGrpSpPr>
        <p:grpSpPr>
          <a:xfrm>
            <a:off x="4656232" y="3209966"/>
            <a:ext cx="588018" cy="154522"/>
            <a:chOff x="5096393" y="3242128"/>
            <a:chExt cx="588018" cy="154522"/>
          </a:xfrm>
        </p:grpSpPr>
        <p:sp>
          <p:nvSpPr>
            <p:cNvPr id="179" name="원통형 178">
              <a:extLst>
                <a:ext uri="{FF2B5EF4-FFF2-40B4-BE49-F238E27FC236}">
                  <a16:creationId xmlns:a16="http://schemas.microsoft.com/office/drawing/2014/main" id="{9991408E-0C76-F6BF-0843-2CB5EBBF9A69}"/>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80" name="TextBox 179">
              <a:extLst>
                <a:ext uri="{FF2B5EF4-FFF2-40B4-BE49-F238E27FC236}">
                  <a16:creationId xmlns:a16="http://schemas.microsoft.com/office/drawing/2014/main" id="{5A622E5B-4E95-2FB2-F77B-A1E0CD08133C}"/>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#4</a:t>
              </a:r>
              <a:endParaRPr lang="ko-KR" altLang="en-US" sz="800" dirty="0"/>
            </a:p>
          </p:txBody>
        </p:sp>
      </p:grpSp>
      <p:grpSp>
        <p:nvGrpSpPr>
          <p:cNvPr id="181" name="그룹 180">
            <a:extLst>
              <a:ext uri="{FF2B5EF4-FFF2-40B4-BE49-F238E27FC236}">
                <a16:creationId xmlns:a16="http://schemas.microsoft.com/office/drawing/2014/main" id="{57EEF097-A0B4-11A9-E7EF-C2152743F88D}"/>
              </a:ext>
            </a:extLst>
          </p:cNvPr>
          <p:cNvGrpSpPr/>
          <p:nvPr/>
        </p:nvGrpSpPr>
        <p:grpSpPr>
          <a:xfrm>
            <a:off x="4657506" y="3465874"/>
            <a:ext cx="588018" cy="154522"/>
            <a:chOff x="5096393" y="3242128"/>
            <a:chExt cx="588018" cy="154522"/>
          </a:xfrm>
        </p:grpSpPr>
        <p:sp>
          <p:nvSpPr>
            <p:cNvPr id="182" name="원통형 181">
              <a:extLst>
                <a:ext uri="{FF2B5EF4-FFF2-40B4-BE49-F238E27FC236}">
                  <a16:creationId xmlns:a16="http://schemas.microsoft.com/office/drawing/2014/main" id="{7FBBEFEF-A80E-DE70-3D9D-1DF3F1010808}"/>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83" name="TextBox 182">
              <a:extLst>
                <a:ext uri="{FF2B5EF4-FFF2-40B4-BE49-F238E27FC236}">
                  <a16:creationId xmlns:a16="http://schemas.microsoft.com/office/drawing/2014/main" id="{5FC7081F-DD62-7427-E230-F5C361DBF4A7}"/>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#5</a:t>
              </a:r>
              <a:endParaRPr lang="ko-KR" altLang="en-US" sz="800" dirty="0"/>
            </a:p>
          </p:txBody>
        </p:sp>
      </p:grpSp>
      <p:grpSp>
        <p:nvGrpSpPr>
          <p:cNvPr id="200" name="그룹 199">
            <a:extLst>
              <a:ext uri="{FF2B5EF4-FFF2-40B4-BE49-F238E27FC236}">
                <a16:creationId xmlns:a16="http://schemas.microsoft.com/office/drawing/2014/main" id="{CA75FB52-2AFD-C16F-E69F-54118785AA4C}"/>
              </a:ext>
            </a:extLst>
          </p:cNvPr>
          <p:cNvGrpSpPr/>
          <p:nvPr/>
        </p:nvGrpSpPr>
        <p:grpSpPr>
          <a:xfrm>
            <a:off x="4656232" y="3713675"/>
            <a:ext cx="588018" cy="154522"/>
            <a:chOff x="5096393" y="3242128"/>
            <a:chExt cx="588018" cy="154522"/>
          </a:xfrm>
        </p:grpSpPr>
        <p:sp>
          <p:nvSpPr>
            <p:cNvPr id="201" name="원통형 200">
              <a:extLst>
                <a:ext uri="{FF2B5EF4-FFF2-40B4-BE49-F238E27FC236}">
                  <a16:creationId xmlns:a16="http://schemas.microsoft.com/office/drawing/2014/main" id="{FB013052-3204-8234-F313-F0050896D030}"/>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02" name="TextBox 201">
              <a:extLst>
                <a:ext uri="{FF2B5EF4-FFF2-40B4-BE49-F238E27FC236}">
                  <a16:creationId xmlns:a16="http://schemas.microsoft.com/office/drawing/2014/main" id="{7D2D5B15-81B2-12E7-D272-029161CBDB7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#6</a:t>
              </a:r>
              <a:endParaRPr lang="ko-KR" altLang="en-US" sz="800" dirty="0"/>
            </a:p>
          </p:txBody>
        </p:sp>
      </p:grpSp>
      <p:grpSp>
        <p:nvGrpSpPr>
          <p:cNvPr id="203" name="그룹 202">
            <a:extLst>
              <a:ext uri="{FF2B5EF4-FFF2-40B4-BE49-F238E27FC236}">
                <a16:creationId xmlns:a16="http://schemas.microsoft.com/office/drawing/2014/main" id="{8EA673C1-42BB-00F9-C5DC-80825594E6D7}"/>
              </a:ext>
            </a:extLst>
          </p:cNvPr>
          <p:cNvGrpSpPr/>
          <p:nvPr/>
        </p:nvGrpSpPr>
        <p:grpSpPr>
          <a:xfrm>
            <a:off x="4656231" y="3966975"/>
            <a:ext cx="588018" cy="154522"/>
            <a:chOff x="5096393" y="3242128"/>
            <a:chExt cx="588018" cy="154522"/>
          </a:xfrm>
        </p:grpSpPr>
        <p:sp>
          <p:nvSpPr>
            <p:cNvPr id="204" name="원통형 203">
              <a:extLst>
                <a:ext uri="{FF2B5EF4-FFF2-40B4-BE49-F238E27FC236}">
                  <a16:creationId xmlns:a16="http://schemas.microsoft.com/office/drawing/2014/main" id="{68D76A86-918E-DA17-EDAF-E3F5FAB1039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05" name="TextBox 204">
              <a:extLst>
                <a:ext uri="{FF2B5EF4-FFF2-40B4-BE49-F238E27FC236}">
                  <a16:creationId xmlns:a16="http://schemas.microsoft.com/office/drawing/2014/main" id="{33F98FC1-5779-9A91-B17D-928448D30E9D}"/>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#7</a:t>
              </a:r>
              <a:endParaRPr lang="ko-KR" altLang="en-US" sz="800" dirty="0"/>
            </a:p>
          </p:txBody>
        </p:sp>
      </p:grpSp>
      <p:grpSp>
        <p:nvGrpSpPr>
          <p:cNvPr id="206" name="그룹 205">
            <a:extLst>
              <a:ext uri="{FF2B5EF4-FFF2-40B4-BE49-F238E27FC236}">
                <a16:creationId xmlns:a16="http://schemas.microsoft.com/office/drawing/2014/main" id="{7F7468B5-53A1-17D7-FB74-167F7B35CA24}"/>
              </a:ext>
            </a:extLst>
          </p:cNvPr>
          <p:cNvGrpSpPr/>
          <p:nvPr/>
        </p:nvGrpSpPr>
        <p:grpSpPr>
          <a:xfrm>
            <a:off x="4656230" y="4220193"/>
            <a:ext cx="588018" cy="154522"/>
            <a:chOff x="5096393" y="3242128"/>
            <a:chExt cx="588018" cy="154522"/>
          </a:xfrm>
        </p:grpSpPr>
        <p:sp>
          <p:nvSpPr>
            <p:cNvPr id="207" name="원통형 206">
              <a:extLst>
                <a:ext uri="{FF2B5EF4-FFF2-40B4-BE49-F238E27FC236}">
                  <a16:creationId xmlns:a16="http://schemas.microsoft.com/office/drawing/2014/main" id="{83DB7157-50A1-86D3-A609-AA3B556F3F5F}"/>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08" name="TextBox 207">
              <a:extLst>
                <a:ext uri="{FF2B5EF4-FFF2-40B4-BE49-F238E27FC236}">
                  <a16:creationId xmlns:a16="http://schemas.microsoft.com/office/drawing/2014/main" id="{896D0366-99F5-82C4-80B1-A6008A488AD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#8</a:t>
              </a:r>
              <a:endParaRPr lang="ko-KR" altLang="en-US" sz="800" dirty="0"/>
            </a:p>
          </p:txBody>
        </p:sp>
      </p:grpSp>
      <p:grpSp>
        <p:nvGrpSpPr>
          <p:cNvPr id="209" name="그룹 208">
            <a:extLst>
              <a:ext uri="{FF2B5EF4-FFF2-40B4-BE49-F238E27FC236}">
                <a16:creationId xmlns:a16="http://schemas.microsoft.com/office/drawing/2014/main" id="{C22302BA-3605-5EF7-414A-BA991A6AB462}"/>
              </a:ext>
            </a:extLst>
          </p:cNvPr>
          <p:cNvGrpSpPr/>
          <p:nvPr/>
        </p:nvGrpSpPr>
        <p:grpSpPr>
          <a:xfrm>
            <a:off x="4656229" y="4473411"/>
            <a:ext cx="588018" cy="154522"/>
            <a:chOff x="5096393" y="3242128"/>
            <a:chExt cx="588018" cy="154522"/>
          </a:xfrm>
        </p:grpSpPr>
        <p:sp>
          <p:nvSpPr>
            <p:cNvPr id="210" name="원통형 209">
              <a:extLst>
                <a:ext uri="{FF2B5EF4-FFF2-40B4-BE49-F238E27FC236}">
                  <a16:creationId xmlns:a16="http://schemas.microsoft.com/office/drawing/2014/main" id="{08EAFC41-DCC0-F1E0-655A-F75135BBFE7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11" name="TextBox 210">
              <a:extLst>
                <a:ext uri="{FF2B5EF4-FFF2-40B4-BE49-F238E27FC236}">
                  <a16:creationId xmlns:a16="http://schemas.microsoft.com/office/drawing/2014/main" id="{6988A8C5-EA42-111B-7E5C-4AAF2F853D99}"/>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#9</a:t>
              </a:r>
              <a:endParaRPr lang="ko-KR" altLang="en-US" sz="800" dirty="0"/>
            </a:p>
          </p:txBody>
        </p:sp>
      </p:grpSp>
      <p:grpSp>
        <p:nvGrpSpPr>
          <p:cNvPr id="215" name="그룹 214">
            <a:extLst>
              <a:ext uri="{FF2B5EF4-FFF2-40B4-BE49-F238E27FC236}">
                <a16:creationId xmlns:a16="http://schemas.microsoft.com/office/drawing/2014/main" id="{B67E1699-974D-8D78-AAFA-234FB4863493}"/>
              </a:ext>
            </a:extLst>
          </p:cNvPr>
          <p:cNvGrpSpPr/>
          <p:nvPr/>
        </p:nvGrpSpPr>
        <p:grpSpPr>
          <a:xfrm>
            <a:off x="4660116" y="5697056"/>
            <a:ext cx="588018" cy="154522"/>
            <a:chOff x="5096393" y="3242128"/>
            <a:chExt cx="588018" cy="154522"/>
          </a:xfrm>
        </p:grpSpPr>
        <p:sp>
          <p:nvSpPr>
            <p:cNvPr id="216" name="원통형 215">
              <a:extLst>
                <a:ext uri="{FF2B5EF4-FFF2-40B4-BE49-F238E27FC236}">
                  <a16:creationId xmlns:a16="http://schemas.microsoft.com/office/drawing/2014/main" id="{7BD3E05E-7768-E0DB-B774-E8F37398C6B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17" name="TextBox 216">
              <a:extLst>
                <a:ext uri="{FF2B5EF4-FFF2-40B4-BE49-F238E27FC236}">
                  <a16:creationId xmlns:a16="http://schemas.microsoft.com/office/drawing/2014/main" id="{19626235-10BE-C1D3-A6FF-BB19487AF8B4}"/>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alarm.evt.q</a:t>
              </a:r>
              <a:endParaRPr lang="ko-KR" altLang="en-US" sz="800" dirty="0"/>
            </a:p>
          </p:txBody>
        </p:sp>
      </p:grpSp>
      <p:grpSp>
        <p:nvGrpSpPr>
          <p:cNvPr id="218" name="그룹 217">
            <a:extLst>
              <a:ext uri="{FF2B5EF4-FFF2-40B4-BE49-F238E27FC236}">
                <a16:creationId xmlns:a16="http://schemas.microsoft.com/office/drawing/2014/main" id="{09F22FF8-5282-A285-21A4-F3D0F3DD2D98}"/>
              </a:ext>
            </a:extLst>
          </p:cNvPr>
          <p:cNvGrpSpPr/>
          <p:nvPr/>
        </p:nvGrpSpPr>
        <p:grpSpPr>
          <a:xfrm>
            <a:off x="4660115" y="5950274"/>
            <a:ext cx="588018" cy="154522"/>
            <a:chOff x="5096393" y="3242128"/>
            <a:chExt cx="588018" cy="154522"/>
          </a:xfrm>
        </p:grpSpPr>
        <p:sp>
          <p:nvSpPr>
            <p:cNvPr id="219" name="원통형 218">
              <a:extLst>
                <a:ext uri="{FF2B5EF4-FFF2-40B4-BE49-F238E27FC236}">
                  <a16:creationId xmlns:a16="http://schemas.microsoft.com/office/drawing/2014/main" id="{FBDDEAC8-E165-600B-1A03-10A133861423}"/>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20" name="TextBox 219">
              <a:extLst>
                <a:ext uri="{FF2B5EF4-FFF2-40B4-BE49-F238E27FC236}">
                  <a16:creationId xmlns:a16="http://schemas.microsoft.com/office/drawing/2014/main" id="{A182B123-22A5-5C83-B052-B1AC3DC2C4D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event.evt.q</a:t>
              </a:r>
              <a:endParaRPr lang="ko-KR" altLang="en-US" sz="800" dirty="0"/>
            </a:p>
          </p:txBody>
        </p:sp>
      </p:grpSp>
      <p:grpSp>
        <p:nvGrpSpPr>
          <p:cNvPr id="221" name="그룹 220">
            <a:extLst>
              <a:ext uri="{FF2B5EF4-FFF2-40B4-BE49-F238E27FC236}">
                <a16:creationId xmlns:a16="http://schemas.microsoft.com/office/drawing/2014/main" id="{39BB65E8-8849-8172-7702-211911571315}"/>
              </a:ext>
            </a:extLst>
          </p:cNvPr>
          <p:cNvGrpSpPr/>
          <p:nvPr/>
        </p:nvGrpSpPr>
        <p:grpSpPr>
          <a:xfrm>
            <a:off x="4661389" y="6206182"/>
            <a:ext cx="588018" cy="154522"/>
            <a:chOff x="5096393" y="3242128"/>
            <a:chExt cx="588018" cy="154522"/>
          </a:xfrm>
        </p:grpSpPr>
        <p:sp>
          <p:nvSpPr>
            <p:cNvPr id="222" name="원통형 221">
              <a:extLst>
                <a:ext uri="{FF2B5EF4-FFF2-40B4-BE49-F238E27FC236}">
                  <a16:creationId xmlns:a16="http://schemas.microsoft.com/office/drawing/2014/main" id="{033FE72F-159A-0033-8D21-F1B8C2F8C723}"/>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23" name="TextBox 222">
              <a:extLst>
                <a:ext uri="{FF2B5EF4-FFF2-40B4-BE49-F238E27FC236}">
                  <a16:creationId xmlns:a16="http://schemas.microsoft.com/office/drawing/2014/main" id="{3852FCFE-3DC5-D6E0-6A7A-B78315725EFE}"/>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recipe.evt.q</a:t>
              </a:r>
              <a:endParaRPr lang="ko-KR" altLang="en-US" sz="800" dirty="0"/>
            </a:p>
          </p:txBody>
        </p:sp>
      </p:grpSp>
      <p:sp>
        <p:nvSpPr>
          <p:cNvPr id="226" name="Google Shape;1057;p234">
            <a:extLst>
              <a:ext uri="{FF2B5EF4-FFF2-40B4-BE49-F238E27FC236}">
                <a16:creationId xmlns:a16="http://schemas.microsoft.com/office/drawing/2014/main" id="{8B170512-40A5-4D58-D982-7508563895D5}"/>
              </a:ext>
            </a:extLst>
          </p:cNvPr>
          <p:cNvSpPr/>
          <p:nvPr/>
        </p:nvSpPr>
        <p:spPr>
          <a:xfrm>
            <a:off x="5946519" y="2875551"/>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TCE-eqp#2</a:t>
            </a:r>
            <a:endParaRPr sz="600" dirty="0">
              <a:solidFill>
                <a:schemeClr val="dk1"/>
              </a:solidFill>
              <a:latin typeface="Arial"/>
              <a:ea typeface="Arial"/>
              <a:cs typeface="Arial"/>
              <a:sym typeface="Arial"/>
            </a:endParaRPr>
          </a:p>
        </p:txBody>
      </p:sp>
      <p:sp>
        <p:nvSpPr>
          <p:cNvPr id="227" name="Google Shape;1057;p234">
            <a:extLst>
              <a:ext uri="{FF2B5EF4-FFF2-40B4-BE49-F238E27FC236}">
                <a16:creationId xmlns:a16="http://schemas.microsoft.com/office/drawing/2014/main" id="{2E9B515D-9F11-8CD9-1587-9DC424BBF846}"/>
              </a:ext>
            </a:extLst>
          </p:cNvPr>
          <p:cNvSpPr/>
          <p:nvPr/>
        </p:nvSpPr>
        <p:spPr>
          <a:xfrm>
            <a:off x="5946519" y="314471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TCE-eqp#3</a:t>
            </a:r>
            <a:endParaRPr sz="600" dirty="0">
              <a:solidFill>
                <a:schemeClr val="dk1"/>
              </a:solidFill>
              <a:latin typeface="Arial"/>
              <a:ea typeface="Arial"/>
              <a:cs typeface="Arial"/>
              <a:sym typeface="Arial"/>
            </a:endParaRPr>
          </a:p>
        </p:txBody>
      </p:sp>
      <p:sp>
        <p:nvSpPr>
          <p:cNvPr id="228" name="Google Shape;1057;p234">
            <a:extLst>
              <a:ext uri="{FF2B5EF4-FFF2-40B4-BE49-F238E27FC236}">
                <a16:creationId xmlns:a16="http://schemas.microsoft.com/office/drawing/2014/main" id="{9784187B-3BE9-896F-1520-48964719E515}"/>
              </a:ext>
            </a:extLst>
          </p:cNvPr>
          <p:cNvSpPr/>
          <p:nvPr/>
        </p:nvSpPr>
        <p:spPr>
          <a:xfrm>
            <a:off x="5946519" y="4238428"/>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TCE-eqp7</a:t>
            </a:r>
            <a:endParaRPr sz="600" dirty="0">
              <a:solidFill>
                <a:schemeClr val="dk1"/>
              </a:solidFill>
              <a:latin typeface="Arial"/>
              <a:ea typeface="Arial"/>
              <a:cs typeface="Arial"/>
              <a:sym typeface="Arial"/>
            </a:endParaRPr>
          </a:p>
        </p:txBody>
      </p:sp>
      <p:sp>
        <p:nvSpPr>
          <p:cNvPr id="229" name="Google Shape;1057;p234">
            <a:extLst>
              <a:ext uri="{FF2B5EF4-FFF2-40B4-BE49-F238E27FC236}">
                <a16:creationId xmlns:a16="http://schemas.microsoft.com/office/drawing/2014/main" id="{3038D9A9-A31E-4216-1232-3B5779C36C1F}"/>
              </a:ext>
            </a:extLst>
          </p:cNvPr>
          <p:cNvSpPr/>
          <p:nvPr/>
        </p:nvSpPr>
        <p:spPr>
          <a:xfrm>
            <a:off x="5946518" y="4507587"/>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TCE-eqp#8</a:t>
            </a:r>
            <a:endParaRPr sz="600" dirty="0">
              <a:solidFill>
                <a:schemeClr val="dk1"/>
              </a:solidFill>
              <a:latin typeface="Arial"/>
              <a:ea typeface="Arial"/>
              <a:cs typeface="Arial"/>
              <a:sym typeface="Arial"/>
            </a:endParaRPr>
          </a:p>
        </p:txBody>
      </p:sp>
      <p:sp>
        <p:nvSpPr>
          <p:cNvPr id="231" name="Google Shape;1057;p234">
            <a:extLst>
              <a:ext uri="{FF2B5EF4-FFF2-40B4-BE49-F238E27FC236}">
                <a16:creationId xmlns:a16="http://schemas.microsoft.com/office/drawing/2014/main" id="{FFD215B9-206B-1555-5D64-82D3E4B7642B}"/>
              </a:ext>
            </a:extLst>
          </p:cNvPr>
          <p:cNvSpPr/>
          <p:nvPr/>
        </p:nvSpPr>
        <p:spPr>
          <a:xfrm>
            <a:off x="5946519" y="341963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TCE-eqp#4</a:t>
            </a:r>
            <a:endParaRPr sz="600" dirty="0">
              <a:solidFill>
                <a:schemeClr val="dk1"/>
              </a:solidFill>
              <a:latin typeface="Arial"/>
              <a:ea typeface="Arial"/>
              <a:cs typeface="Arial"/>
              <a:sym typeface="Arial"/>
            </a:endParaRPr>
          </a:p>
        </p:txBody>
      </p:sp>
      <p:sp>
        <p:nvSpPr>
          <p:cNvPr id="232" name="Google Shape;1057;p234">
            <a:extLst>
              <a:ext uri="{FF2B5EF4-FFF2-40B4-BE49-F238E27FC236}">
                <a16:creationId xmlns:a16="http://schemas.microsoft.com/office/drawing/2014/main" id="{5A5EA4ED-1649-7C3E-D0E2-473AB2F6CDFA}"/>
              </a:ext>
            </a:extLst>
          </p:cNvPr>
          <p:cNvSpPr/>
          <p:nvPr/>
        </p:nvSpPr>
        <p:spPr>
          <a:xfrm>
            <a:off x="5946518" y="3688791"/>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TCE-eqp#5</a:t>
            </a:r>
            <a:endParaRPr sz="600" dirty="0">
              <a:solidFill>
                <a:schemeClr val="dk1"/>
              </a:solidFill>
              <a:latin typeface="Arial"/>
              <a:ea typeface="Arial"/>
              <a:cs typeface="Arial"/>
              <a:sym typeface="Arial"/>
            </a:endParaRPr>
          </a:p>
        </p:txBody>
      </p:sp>
      <p:sp>
        <p:nvSpPr>
          <p:cNvPr id="233" name="Google Shape;1057;p234">
            <a:extLst>
              <a:ext uri="{FF2B5EF4-FFF2-40B4-BE49-F238E27FC236}">
                <a16:creationId xmlns:a16="http://schemas.microsoft.com/office/drawing/2014/main" id="{0899A582-57DF-540D-4F12-5ACBCDCDECA9}"/>
              </a:ext>
            </a:extLst>
          </p:cNvPr>
          <p:cNvSpPr/>
          <p:nvPr/>
        </p:nvSpPr>
        <p:spPr>
          <a:xfrm>
            <a:off x="5946518" y="395795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TCE-eqp6</a:t>
            </a:r>
            <a:endParaRPr sz="600" dirty="0">
              <a:solidFill>
                <a:schemeClr val="dk1"/>
              </a:solidFill>
              <a:latin typeface="Arial"/>
              <a:ea typeface="Arial"/>
              <a:cs typeface="Arial"/>
              <a:sym typeface="Arial"/>
            </a:endParaRPr>
          </a:p>
        </p:txBody>
      </p:sp>
      <p:sp>
        <p:nvSpPr>
          <p:cNvPr id="248" name="Google Shape;1057;p234">
            <a:extLst>
              <a:ext uri="{FF2B5EF4-FFF2-40B4-BE49-F238E27FC236}">
                <a16:creationId xmlns:a16="http://schemas.microsoft.com/office/drawing/2014/main" id="{19D630B8-71B0-DCC6-8659-371366ABB480}"/>
              </a:ext>
            </a:extLst>
          </p:cNvPr>
          <p:cNvSpPr/>
          <p:nvPr/>
        </p:nvSpPr>
        <p:spPr>
          <a:xfrm>
            <a:off x="5946520" y="555855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ACE-eqp#1</a:t>
            </a:r>
            <a:endParaRPr sz="600" dirty="0">
              <a:solidFill>
                <a:schemeClr val="dk1"/>
              </a:solidFill>
              <a:latin typeface="Arial"/>
              <a:ea typeface="Arial"/>
              <a:cs typeface="Arial"/>
              <a:sym typeface="Arial"/>
            </a:endParaRPr>
          </a:p>
        </p:txBody>
      </p:sp>
      <p:sp>
        <p:nvSpPr>
          <p:cNvPr id="249" name="Google Shape;1057;p234">
            <a:extLst>
              <a:ext uri="{FF2B5EF4-FFF2-40B4-BE49-F238E27FC236}">
                <a16:creationId xmlns:a16="http://schemas.microsoft.com/office/drawing/2014/main" id="{D37A95D4-AE61-AC6F-7FDD-FF43F6D00BCE}"/>
              </a:ext>
            </a:extLst>
          </p:cNvPr>
          <p:cNvSpPr/>
          <p:nvPr/>
        </p:nvSpPr>
        <p:spPr>
          <a:xfrm>
            <a:off x="5845183" y="5111543"/>
            <a:ext cx="1529849" cy="13507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ACE App Server</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250" name="Google Shape;1057;p234">
            <a:extLst>
              <a:ext uri="{FF2B5EF4-FFF2-40B4-BE49-F238E27FC236}">
                <a16:creationId xmlns:a16="http://schemas.microsoft.com/office/drawing/2014/main" id="{793F7B30-880A-F654-3978-9ADCB7FB4A6A}"/>
              </a:ext>
            </a:extLst>
          </p:cNvPr>
          <p:cNvSpPr/>
          <p:nvPr/>
        </p:nvSpPr>
        <p:spPr>
          <a:xfrm>
            <a:off x="6626759" y="5538098"/>
            <a:ext cx="639680" cy="7736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254" name="Google Shape;1057;p234">
            <a:extLst>
              <a:ext uri="{FF2B5EF4-FFF2-40B4-BE49-F238E27FC236}">
                <a16:creationId xmlns:a16="http://schemas.microsoft.com/office/drawing/2014/main" id="{EF88D9C2-4CF2-0C73-6E1E-AEFA23344EC4}"/>
              </a:ext>
            </a:extLst>
          </p:cNvPr>
          <p:cNvSpPr/>
          <p:nvPr/>
        </p:nvSpPr>
        <p:spPr>
          <a:xfrm>
            <a:off x="5946519" y="5827711"/>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ACE-eqp#2</a:t>
            </a:r>
            <a:endParaRPr sz="600" dirty="0">
              <a:solidFill>
                <a:schemeClr val="dk1"/>
              </a:solidFill>
              <a:latin typeface="Arial"/>
              <a:ea typeface="Arial"/>
              <a:cs typeface="Arial"/>
              <a:sym typeface="Arial"/>
            </a:endParaRPr>
          </a:p>
        </p:txBody>
      </p:sp>
      <p:sp>
        <p:nvSpPr>
          <p:cNvPr id="255" name="Google Shape;1057;p234">
            <a:extLst>
              <a:ext uri="{FF2B5EF4-FFF2-40B4-BE49-F238E27FC236}">
                <a16:creationId xmlns:a16="http://schemas.microsoft.com/office/drawing/2014/main" id="{991F2C68-E089-4878-57BC-D4FF8AE74426}"/>
              </a:ext>
            </a:extLst>
          </p:cNvPr>
          <p:cNvSpPr/>
          <p:nvPr/>
        </p:nvSpPr>
        <p:spPr>
          <a:xfrm>
            <a:off x="5946519" y="609687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ACE-eqp#3</a:t>
            </a:r>
            <a:endParaRPr sz="600" dirty="0">
              <a:solidFill>
                <a:schemeClr val="dk1"/>
              </a:solidFill>
              <a:latin typeface="Arial"/>
              <a:ea typeface="Arial"/>
              <a:cs typeface="Arial"/>
              <a:sym typeface="Arial"/>
            </a:endParaRPr>
          </a:p>
        </p:txBody>
      </p:sp>
      <p:cxnSp>
        <p:nvCxnSpPr>
          <p:cNvPr id="261" name="연결선: 구부러짐 260">
            <a:extLst>
              <a:ext uri="{FF2B5EF4-FFF2-40B4-BE49-F238E27FC236}">
                <a16:creationId xmlns:a16="http://schemas.microsoft.com/office/drawing/2014/main" id="{19F8D965-B78E-5CB3-3411-93FE371D75CB}"/>
              </a:ext>
            </a:extLst>
          </p:cNvPr>
          <p:cNvCxnSpPr>
            <a:cxnSpLocks/>
            <a:stCxn id="217" idx="3"/>
            <a:endCxn id="248" idx="1"/>
          </p:cNvCxnSpPr>
          <p:nvPr/>
        </p:nvCxnSpPr>
        <p:spPr bwMode="auto">
          <a:xfrm flipV="1">
            <a:off x="5248134" y="5666000"/>
            <a:ext cx="698386" cy="10831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64" name="연결선: 구부러짐 263">
            <a:extLst>
              <a:ext uri="{FF2B5EF4-FFF2-40B4-BE49-F238E27FC236}">
                <a16:creationId xmlns:a16="http://schemas.microsoft.com/office/drawing/2014/main" id="{0B8EA53B-4A81-C928-449B-9F8C710E94F4}"/>
              </a:ext>
            </a:extLst>
          </p:cNvPr>
          <p:cNvCxnSpPr>
            <a:cxnSpLocks/>
            <a:stCxn id="217" idx="3"/>
            <a:endCxn id="254" idx="1"/>
          </p:cNvCxnSpPr>
          <p:nvPr/>
        </p:nvCxnSpPr>
        <p:spPr bwMode="auto">
          <a:xfrm>
            <a:off x="5248134" y="5774318"/>
            <a:ext cx="698385" cy="16084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68" name="연결선: 구부러짐 267">
            <a:extLst>
              <a:ext uri="{FF2B5EF4-FFF2-40B4-BE49-F238E27FC236}">
                <a16:creationId xmlns:a16="http://schemas.microsoft.com/office/drawing/2014/main" id="{720195A4-9707-4683-2747-5977332A51B2}"/>
              </a:ext>
            </a:extLst>
          </p:cNvPr>
          <p:cNvCxnSpPr>
            <a:cxnSpLocks/>
            <a:stCxn id="216" idx="0"/>
            <a:endCxn id="255" idx="1"/>
          </p:cNvCxnSpPr>
          <p:nvPr/>
        </p:nvCxnSpPr>
        <p:spPr bwMode="auto">
          <a:xfrm>
            <a:off x="5218931" y="5774317"/>
            <a:ext cx="727588" cy="43000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72" name="연결선: 구부러짐 271">
            <a:extLst>
              <a:ext uri="{FF2B5EF4-FFF2-40B4-BE49-F238E27FC236}">
                <a16:creationId xmlns:a16="http://schemas.microsoft.com/office/drawing/2014/main" id="{ED8B56E6-7A23-3985-A3B5-D4263880147E}"/>
              </a:ext>
            </a:extLst>
          </p:cNvPr>
          <p:cNvCxnSpPr>
            <a:cxnSpLocks/>
            <a:stCxn id="170" idx="3"/>
            <a:endCxn id="6" idx="1"/>
          </p:cNvCxnSpPr>
          <p:nvPr/>
        </p:nvCxnSpPr>
        <p:spPr bwMode="auto">
          <a:xfrm>
            <a:off x="5244253" y="2527492"/>
            <a:ext cx="702267" cy="18634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75" name="연결선: 구부러짐 274">
            <a:extLst>
              <a:ext uri="{FF2B5EF4-FFF2-40B4-BE49-F238E27FC236}">
                <a16:creationId xmlns:a16="http://schemas.microsoft.com/office/drawing/2014/main" id="{ED9950C0-FD0A-4ED4-FE86-AB51010AA982}"/>
              </a:ext>
            </a:extLst>
          </p:cNvPr>
          <p:cNvCxnSpPr>
            <a:cxnSpLocks/>
            <a:stCxn id="174" idx="3"/>
            <a:endCxn id="226" idx="1"/>
          </p:cNvCxnSpPr>
          <p:nvPr/>
        </p:nvCxnSpPr>
        <p:spPr bwMode="auto">
          <a:xfrm>
            <a:off x="5244252" y="2780792"/>
            <a:ext cx="702267" cy="20220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78" name="연결선: 구부러짐 277">
            <a:extLst>
              <a:ext uri="{FF2B5EF4-FFF2-40B4-BE49-F238E27FC236}">
                <a16:creationId xmlns:a16="http://schemas.microsoft.com/office/drawing/2014/main" id="{A0129CE4-A687-D777-87C4-34781D589027}"/>
              </a:ext>
            </a:extLst>
          </p:cNvPr>
          <p:cNvCxnSpPr>
            <a:cxnSpLocks/>
            <a:stCxn id="177" idx="3"/>
            <a:endCxn id="227" idx="1"/>
          </p:cNvCxnSpPr>
          <p:nvPr/>
        </p:nvCxnSpPr>
        <p:spPr bwMode="auto">
          <a:xfrm>
            <a:off x="5244251" y="3034010"/>
            <a:ext cx="702268" cy="21814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2" name="연결선: 구부러짐 281">
            <a:extLst>
              <a:ext uri="{FF2B5EF4-FFF2-40B4-BE49-F238E27FC236}">
                <a16:creationId xmlns:a16="http://schemas.microsoft.com/office/drawing/2014/main" id="{2FD22CFD-05D6-B2C7-115D-A713FECC9F0D}"/>
              </a:ext>
            </a:extLst>
          </p:cNvPr>
          <p:cNvCxnSpPr>
            <a:cxnSpLocks/>
            <a:stCxn id="180" idx="3"/>
            <a:endCxn id="231" idx="1"/>
          </p:cNvCxnSpPr>
          <p:nvPr/>
        </p:nvCxnSpPr>
        <p:spPr bwMode="auto">
          <a:xfrm>
            <a:off x="5244250" y="3287228"/>
            <a:ext cx="702269" cy="23985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5" name="연결선: 구부러짐 284">
            <a:extLst>
              <a:ext uri="{FF2B5EF4-FFF2-40B4-BE49-F238E27FC236}">
                <a16:creationId xmlns:a16="http://schemas.microsoft.com/office/drawing/2014/main" id="{C05F2EB1-2055-EDF2-924E-AE8C355552B7}"/>
              </a:ext>
            </a:extLst>
          </p:cNvPr>
          <p:cNvCxnSpPr>
            <a:cxnSpLocks/>
            <a:stCxn id="183" idx="3"/>
            <a:endCxn id="232" idx="1"/>
          </p:cNvCxnSpPr>
          <p:nvPr/>
        </p:nvCxnSpPr>
        <p:spPr bwMode="auto">
          <a:xfrm>
            <a:off x="5245524" y="3543136"/>
            <a:ext cx="700994" cy="25310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8" name="연결선: 구부러짐 287">
            <a:extLst>
              <a:ext uri="{FF2B5EF4-FFF2-40B4-BE49-F238E27FC236}">
                <a16:creationId xmlns:a16="http://schemas.microsoft.com/office/drawing/2014/main" id="{F72FFEDA-B90E-1702-5152-277E556ECCCA}"/>
              </a:ext>
            </a:extLst>
          </p:cNvPr>
          <p:cNvCxnSpPr>
            <a:cxnSpLocks/>
            <a:stCxn id="201" idx="1"/>
            <a:endCxn id="233" idx="1"/>
          </p:cNvCxnSpPr>
          <p:nvPr/>
        </p:nvCxnSpPr>
        <p:spPr bwMode="auto">
          <a:xfrm>
            <a:off x="5244249" y="3790936"/>
            <a:ext cx="702269" cy="27446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1" name="연결선: 구부러짐 290">
            <a:extLst>
              <a:ext uri="{FF2B5EF4-FFF2-40B4-BE49-F238E27FC236}">
                <a16:creationId xmlns:a16="http://schemas.microsoft.com/office/drawing/2014/main" id="{CF161BD3-523C-7CC7-A841-7F72E6102BAB}"/>
              </a:ext>
            </a:extLst>
          </p:cNvPr>
          <p:cNvCxnSpPr>
            <a:cxnSpLocks/>
            <a:stCxn id="205" idx="3"/>
            <a:endCxn id="228" idx="1"/>
          </p:cNvCxnSpPr>
          <p:nvPr/>
        </p:nvCxnSpPr>
        <p:spPr bwMode="auto">
          <a:xfrm>
            <a:off x="5244249" y="4044237"/>
            <a:ext cx="702270" cy="30163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4" name="연결선: 구부러짐 293">
            <a:extLst>
              <a:ext uri="{FF2B5EF4-FFF2-40B4-BE49-F238E27FC236}">
                <a16:creationId xmlns:a16="http://schemas.microsoft.com/office/drawing/2014/main" id="{1783EDEC-758A-42A0-BA2F-2663F48DDF02}"/>
              </a:ext>
            </a:extLst>
          </p:cNvPr>
          <p:cNvCxnSpPr>
            <a:cxnSpLocks/>
            <a:stCxn id="208" idx="3"/>
            <a:endCxn id="229" idx="1"/>
          </p:cNvCxnSpPr>
          <p:nvPr/>
        </p:nvCxnSpPr>
        <p:spPr bwMode="auto">
          <a:xfrm>
            <a:off x="5244248" y="4297455"/>
            <a:ext cx="702270" cy="31758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7" name="연결선: 구부러짐 296">
            <a:extLst>
              <a:ext uri="{FF2B5EF4-FFF2-40B4-BE49-F238E27FC236}">
                <a16:creationId xmlns:a16="http://schemas.microsoft.com/office/drawing/2014/main" id="{551FCCC3-7E0D-DE6A-80FE-23BDA52B6932}"/>
              </a:ext>
            </a:extLst>
          </p:cNvPr>
          <p:cNvCxnSpPr>
            <a:cxnSpLocks/>
            <a:stCxn id="211" idx="3"/>
            <a:endCxn id="302" idx="1"/>
          </p:cNvCxnSpPr>
          <p:nvPr/>
        </p:nvCxnSpPr>
        <p:spPr bwMode="auto">
          <a:xfrm>
            <a:off x="5244247" y="4550673"/>
            <a:ext cx="702271" cy="342247"/>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302" name="Google Shape;1057;p234">
            <a:extLst>
              <a:ext uri="{FF2B5EF4-FFF2-40B4-BE49-F238E27FC236}">
                <a16:creationId xmlns:a16="http://schemas.microsoft.com/office/drawing/2014/main" id="{60682E99-424A-361E-16E1-7C18CE69CD18}"/>
              </a:ext>
            </a:extLst>
          </p:cNvPr>
          <p:cNvSpPr/>
          <p:nvPr/>
        </p:nvSpPr>
        <p:spPr>
          <a:xfrm>
            <a:off x="5946518" y="478547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TCE-eqp#9</a:t>
            </a:r>
            <a:endParaRPr sz="600" dirty="0">
              <a:solidFill>
                <a:schemeClr val="dk1"/>
              </a:solidFill>
              <a:latin typeface="Arial"/>
              <a:ea typeface="Arial"/>
              <a:cs typeface="Arial"/>
              <a:sym typeface="Arial"/>
            </a:endParaRPr>
          </a:p>
        </p:txBody>
      </p:sp>
      <p:sp>
        <p:nvSpPr>
          <p:cNvPr id="313" name="TextBox 312">
            <a:extLst>
              <a:ext uri="{FF2B5EF4-FFF2-40B4-BE49-F238E27FC236}">
                <a16:creationId xmlns:a16="http://schemas.microsoft.com/office/drawing/2014/main" id="{EAE9B8C2-EA9F-46F0-F543-EF07EDE72684}"/>
              </a:ext>
            </a:extLst>
          </p:cNvPr>
          <p:cNvSpPr txBox="1"/>
          <p:nvPr/>
        </p:nvSpPr>
        <p:spPr>
          <a:xfrm>
            <a:off x="5292735" y="5497608"/>
            <a:ext cx="736973" cy="461665"/>
          </a:xfrm>
          <a:prstGeom prst="rect">
            <a:avLst/>
          </a:prstGeom>
          <a:solidFill>
            <a:srgbClr val="FFFFFF">
              <a:alpha val="26000"/>
            </a:srgbClr>
          </a:solidFill>
        </p:spPr>
        <p:txBody>
          <a:bodyPr wrap="square" rtlCol="0">
            <a:spAutoFit/>
          </a:bodyPr>
          <a:lstStyle/>
          <a:p>
            <a:pPr algn="ctr"/>
            <a:r>
              <a:rPr lang="en-US" altLang="ko-KR" sz="800" dirty="0"/>
              <a:t>Message</a:t>
            </a:r>
            <a:br>
              <a:rPr lang="en-US" altLang="ko-KR" sz="800" dirty="0"/>
            </a:br>
            <a:r>
              <a:rPr lang="en-US" altLang="ko-KR" sz="800" dirty="0"/>
              <a:t>Selector</a:t>
            </a:r>
          </a:p>
          <a:p>
            <a:pPr algn="ctr"/>
            <a:r>
              <a:rPr lang="en-US" altLang="ko-KR" sz="800" dirty="0"/>
              <a:t>EQP ID based</a:t>
            </a:r>
            <a:endParaRPr lang="ko-KR" altLang="en-US" sz="800" dirty="0"/>
          </a:p>
        </p:txBody>
      </p:sp>
      <p:sp>
        <p:nvSpPr>
          <p:cNvPr id="314" name="TextBox 313">
            <a:extLst>
              <a:ext uri="{FF2B5EF4-FFF2-40B4-BE49-F238E27FC236}">
                <a16:creationId xmlns:a16="http://schemas.microsoft.com/office/drawing/2014/main" id="{220F2E6A-13AD-C9D7-0E83-A6F8DBD01E97}"/>
              </a:ext>
            </a:extLst>
          </p:cNvPr>
          <p:cNvSpPr txBox="1"/>
          <p:nvPr/>
        </p:nvSpPr>
        <p:spPr>
          <a:xfrm>
            <a:off x="4821978" y="4694995"/>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cxnSp>
        <p:nvCxnSpPr>
          <p:cNvPr id="315" name="연결선: 구부러짐 314">
            <a:extLst>
              <a:ext uri="{FF2B5EF4-FFF2-40B4-BE49-F238E27FC236}">
                <a16:creationId xmlns:a16="http://schemas.microsoft.com/office/drawing/2014/main" id="{9A5511FD-97FD-D0CF-F47A-50097316273E}"/>
              </a:ext>
            </a:extLst>
          </p:cNvPr>
          <p:cNvCxnSpPr>
            <a:cxnSpLocks/>
            <a:stCxn id="83" idx="3"/>
            <a:endCxn id="217" idx="1"/>
          </p:cNvCxnSpPr>
          <p:nvPr/>
        </p:nvCxnSpPr>
        <p:spPr bwMode="auto">
          <a:xfrm>
            <a:off x="3840054" y="5075117"/>
            <a:ext cx="820062" cy="69920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18" name="연결선: 구부러짐 317">
            <a:extLst>
              <a:ext uri="{FF2B5EF4-FFF2-40B4-BE49-F238E27FC236}">
                <a16:creationId xmlns:a16="http://schemas.microsoft.com/office/drawing/2014/main" id="{57FC5C88-927E-35AF-8402-2AC7B378BEB6}"/>
              </a:ext>
            </a:extLst>
          </p:cNvPr>
          <p:cNvCxnSpPr>
            <a:cxnSpLocks/>
            <a:stCxn id="83" idx="3"/>
            <a:endCxn id="220" idx="1"/>
          </p:cNvCxnSpPr>
          <p:nvPr/>
        </p:nvCxnSpPr>
        <p:spPr bwMode="auto">
          <a:xfrm>
            <a:off x="3840054" y="5075117"/>
            <a:ext cx="820061" cy="95241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23" name="연결선: 구부러짐 322">
            <a:extLst>
              <a:ext uri="{FF2B5EF4-FFF2-40B4-BE49-F238E27FC236}">
                <a16:creationId xmlns:a16="http://schemas.microsoft.com/office/drawing/2014/main" id="{2A6836D7-A53E-7B2B-57F3-43DA4E36EB8D}"/>
              </a:ext>
            </a:extLst>
          </p:cNvPr>
          <p:cNvCxnSpPr>
            <a:cxnSpLocks/>
            <a:stCxn id="83" idx="3"/>
            <a:endCxn id="222" idx="3"/>
          </p:cNvCxnSpPr>
          <p:nvPr/>
        </p:nvCxnSpPr>
        <p:spPr bwMode="auto">
          <a:xfrm>
            <a:off x="3840054" y="5075117"/>
            <a:ext cx="823916" cy="120832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27" name="연결선: 구부러짐 326">
            <a:extLst>
              <a:ext uri="{FF2B5EF4-FFF2-40B4-BE49-F238E27FC236}">
                <a16:creationId xmlns:a16="http://schemas.microsoft.com/office/drawing/2014/main" id="{3D8E932B-99D5-8EBE-5519-7F180D3C24FA}"/>
              </a:ext>
            </a:extLst>
          </p:cNvPr>
          <p:cNvCxnSpPr>
            <a:cxnSpLocks/>
            <a:stCxn id="83" idx="3"/>
            <a:endCxn id="174" idx="1"/>
          </p:cNvCxnSpPr>
          <p:nvPr/>
        </p:nvCxnSpPr>
        <p:spPr bwMode="auto">
          <a:xfrm flipV="1">
            <a:off x="3840054" y="2780792"/>
            <a:ext cx="816180" cy="229432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0" name="연결선: 구부러짐 329">
            <a:extLst>
              <a:ext uri="{FF2B5EF4-FFF2-40B4-BE49-F238E27FC236}">
                <a16:creationId xmlns:a16="http://schemas.microsoft.com/office/drawing/2014/main" id="{F1AB8946-2B03-063B-834C-C9E98F196827}"/>
              </a:ext>
            </a:extLst>
          </p:cNvPr>
          <p:cNvCxnSpPr>
            <a:cxnSpLocks/>
            <a:stCxn id="83" idx="3"/>
            <a:endCxn id="177" idx="1"/>
          </p:cNvCxnSpPr>
          <p:nvPr/>
        </p:nvCxnSpPr>
        <p:spPr bwMode="auto">
          <a:xfrm flipV="1">
            <a:off x="3840054" y="3034010"/>
            <a:ext cx="816179" cy="204110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4" name="연결선: 구부러짐 333">
            <a:extLst>
              <a:ext uri="{FF2B5EF4-FFF2-40B4-BE49-F238E27FC236}">
                <a16:creationId xmlns:a16="http://schemas.microsoft.com/office/drawing/2014/main" id="{BCDEF8AE-642E-3D9D-ECC1-203828AAB27F}"/>
              </a:ext>
            </a:extLst>
          </p:cNvPr>
          <p:cNvCxnSpPr>
            <a:cxnSpLocks/>
            <a:stCxn id="83" idx="3"/>
            <a:endCxn id="180" idx="1"/>
          </p:cNvCxnSpPr>
          <p:nvPr/>
        </p:nvCxnSpPr>
        <p:spPr bwMode="auto">
          <a:xfrm flipV="1">
            <a:off x="3840054" y="3287228"/>
            <a:ext cx="816178" cy="178788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7" name="연결선: 구부러짐 336">
            <a:extLst>
              <a:ext uri="{FF2B5EF4-FFF2-40B4-BE49-F238E27FC236}">
                <a16:creationId xmlns:a16="http://schemas.microsoft.com/office/drawing/2014/main" id="{1B3659A7-E606-1780-5B9A-A72E520763E1}"/>
              </a:ext>
            </a:extLst>
          </p:cNvPr>
          <p:cNvCxnSpPr>
            <a:cxnSpLocks/>
            <a:stCxn id="83" idx="3"/>
            <a:endCxn id="183" idx="1"/>
          </p:cNvCxnSpPr>
          <p:nvPr/>
        </p:nvCxnSpPr>
        <p:spPr bwMode="auto">
          <a:xfrm flipV="1">
            <a:off x="3840054" y="3543136"/>
            <a:ext cx="817452" cy="153198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0" name="연결선: 구부러짐 339">
            <a:extLst>
              <a:ext uri="{FF2B5EF4-FFF2-40B4-BE49-F238E27FC236}">
                <a16:creationId xmlns:a16="http://schemas.microsoft.com/office/drawing/2014/main" id="{3EB51AAD-7847-73C5-4FA2-00F72403693F}"/>
              </a:ext>
            </a:extLst>
          </p:cNvPr>
          <p:cNvCxnSpPr>
            <a:cxnSpLocks/>
            <a:stCxn id="83" idx="3"/>
            <a:endCxn id="202" idx="1"/>
          </p:cNvCxnSpPr>
          <p:nvPr/>
        </p:nvCxnSpPr>
        <p:spPr bwMode="auto">
          <a:xfrm flipV="1">
            <a:off x="3840054" y="3790937"/>
            <a:ext cx="816178" cy="128418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3" name="연결선: 구부러짐 342">
            <a:extLst>
              <a:ext uri="{FF2B5EF4-FFF2-40B4-BE49-F238E27FC236}">
                <a16:creationId xmlns:a16="http://schemas.microsoft.com/office/drawing/2014/main" id="{5F4F40B8-F7D7-552F-5E0C-D7A22B53A917}"/>
              </a:ext>
            </a:extLst>
          </p:cNvPr>
          <p:cNvCxnSpPr>
            <a:cxnSpLocks/>
            <a:stCxn id="83" idx="3"/>
            <a:endCxn id="205" idx="1"/>
          </p:cNvCxnSpPr>
          <p:nvPr/>
        </p:nvCxnSpPr>
        <p:spPr bwMode="auto">
          <a:xfrm flipV="1">
            <a:off x="3840054" y="4044237"/>
            <a:ext cx="816177" cy="103088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6" name="연결선: 구부러짐 345">
            <a:extLst>
              <a:ext uri="{FF2B5EF4-FFF2-40B4-BE49-F238E27FC236}">
                <a16:creationId xmlns:a16="http://schemas.microsoft.com/office/drawing/2014/main" id="{0F86EF13-F4A0-CED0-966A-95F70EE9922A}"/>
              </a:ext>
            </a:extLst>
          </p:cNvPr>
          <p:cNvCxnSpPr>
            <a:cxnSpLocks/>
            <a:stCxn id="83" idx="3"/>
            <a:endCxn id="208" idx="1"/>
          </p:cNvCxnSpPr>
          <p:nvPr/>
        </p:nvCxnSpPr>
        <p:spPr bwMode="auto">
          <a:xfrm flipV="1">
            <a:off x="3840054" y="4297455"/>
            <a:ext cx="816176" cy="77766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9" name="연결선: 구부러짐 348">
            <a:extLst>
              <a:ext uri="{FF2B5EF4-FFF2-40B4-BE49-F238E27FC236}">
                <a16:creationId xmlns:a16="http://schemas.microsoft.com/office/drawing/2014/main" id="{D307A7BC-7306-E15F-0133-4979B5E48EA7}"/>
              </a:ext>
            </a:extLst>
          </p:cNvPr>
          <p:cNvCxnSpPr>
            <a:cxnSpLocks/>
            <a:stCxn id="83" idx="3"/>
            <a:endCxn id="211" idx="1"/>
          </p:cNvCxnSpPr>
          <p:nvPr/>
        </p:nvCxnSpPr>
        <p:spPr bwMode="auto">
          <a:xfrm flipV="1">
            <a:off x="3840054" y="4550673"/>
            <a:ext cx="816175" cy="524444"/>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370" name="그룹 369">
            <a:extLst>
              <a:ext uri="{FF2B5EF4-FFF2-40B4-BE49-F238E27FC236}">
                <a16:creationId xmlns:a16="http://schemas.microsoft.com/office/drawing/2014/main" id="{3C6C5972-5DF1-D228-F67D-73FFA214CC80}"/>
              </a:ext>
            </a:extLst>
          </p:cNvPr>
          <p:cNvGrpSpPr/>
          <p:nvPr/>
        </p:nvGrpSpPr>
        <p:grpSpPr>
          <a:xfrm>
            <a:off x="7641808" y="1936090"/>
            <a:ext cx="964888" cy="724383"/>
            <a:chOff x="8112072" y="1962215"/>
            <a:chExt cx="964888" cy="724383"/>
          </a:xfrm>
        </p:grpSpPr>
        <p:sp>
          <p:nvSpPr>
            <p:cNvPr id="354" name="원통형 353">
              <a:extLst>
                <a:ext uri="{FF2B5EF4-FFF2-40B4-BE49-F238E27FC236}">
                  <a16:creationId xmlns:a16="http://schemas.microsoft.com/office/drawing/2014/main" id="{E069228C-4B03-53A6-921E-940F018DFC3E}"/>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55" name="그룹 354">
              <a:extLst>
                <a:ext uri="{FF2B5EF4-FFF2-40B4-BE49-F238E27FC236}">
                  <a16:creationId xmlns:a16="http://schemas.microsoft.com/office/drawing/2014/main" id="{E0988FA5-B18A-042E-6AF7-4D3F451B768D}"/>
                </a:ext>
              </a:extLst>
            </p:cNvPr>
            <p:cNvGrpSpPr/>
            <p:nvPr/>
          </p:nvGrpSpPr>
          <p:grpSpPr>
            <a:xfrm>
              <a:off x="8246357" y="2238761"/>
              <a:ext cx="588018" cy="154522"/>
              <a:chOff x="5096393" y="3242128"/>
              <a:chExt cx="588018" cy="154522"/>
            </a:xfrm>
          </p:grpSpPr>
          <p:sp>
            <p:nvSpPr>
              <p:cNvPr id="356" name="원통형 355">
                <a:extLst>
                  <a:ext uri="{FF2B5EF4-FFF2-40B4-BE49-F238E27FC236}">
                    <a16:creationId xmlns:a16="http://schemas.microsoft.com/office/drawing/2014/main" id="{B59524B2-67E9-4357-CAC2-812C133EFBA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57" name="TextBox 356">
                <a:extLst>
                  <a:ext uri="{FF2B5EF4-FFF2-40B4-BE49-F238E27FC236}">
                    <a16:creationId xmlns:a16="http://schemas.microsoft.com/office/drawing/2014/main" id="{08894151-AA97-9979-0776-ECA71F3D2D1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grpSp>
          <p:nvGrpSpPr>
            <p:cNvPr id="358" name="그룹 357">
              <a:extLst>
                <a:ext uri="{FF2B5EF4-FFF2-40B4-BE49-F238E27FC236}">
                  <a16:creationId xmlns:a16="http://schemas.microsoft.com/office/drawing/2014/main" id="{D0EB7F54-0395-C3AC-C6AD-D46ED8897694}"/>
                </a:ext>
              </a:extLst>
            </p:cNvPr>
            <p:cNvGrpSpPr/>
            <p:nvPr/>
          </p:nvGrpSpPr>
          <p:grpSpPr>
            <a:xfrm>
              <a:off x="8246356" y="2476356"/>
              <a:ext cx="588018" cy="154522"/>
              <a:chOff x="5096393" y="3242128"/>
              <a:chExt cx="588018" cy="154522"/>
            </a:xfrm>
          </p:grpSpPr>
          <p:sp>
            <p:nvSpPr>
              <p:cNvPr id="359" name="원통형 358">
                <a:extLst>
                  <a:ext uri="{FF2B5EF4-FFF2-40B4-BE49-F238E27FC236}">
                    <a16:creationId xmlns:a16="http://schemas.microsoft.com/office/drawing/2014/main" id="{9B4177FE-DC8D-5913-C797-A05CBDDB539F}"/>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60" name="TextBox 359">
                <a:extLst>
                  <a:ext uri="{FF2B5EF4-FFF2-40B4-BE49-F238E27FC236}">
                    <a16:creationId xmlns:a16="http://schemas.microsoft.com/office/drawing/2014/main" id="{0B2E292A-A6C6-6905-FE78-DF4718035A2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#2</a:t>
                </a:r>
                <a:endParaRPr lang="ko-KR" altLang="en-US" sz="800" dirty="0"/>
              </a:p>
            </p:txBody>
          </p:sp>
        </p:grpSp>
        <p:sp>
          <p:nvSpPr>
            <p:cNvPr id="368" name="TextBox 367">
              <a:extLst>
                <a:ext uri="{FF2B5EF4-FFF2-40B4-BE49-F238E27FC236}">
                  <a16:creationId xmlns:a16="http://schemas.microsoft.com/office/drawing/2014/main" id="{0F03D19D-80D3-1D34-1AEB-FF0F0D48B77B}"/>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DCM-EMS-#1</a:t>
              </a:r>
              <a:endParaRPr lang="ko-KR" altLang="en-US" sz="800" dirty="0"/>
            </a:p>
          </p:txBody>
        </p:sp>
      </p:grpSp>
      <p:grpSp>
        <p:nvGrpSpPr>
          <p:cNvPr id="371" name="그룹 370">
            <a:extLst>
              <a:ext uri="{FF2B5EF4-FFF2-40B4-BE49-F238E27FC236}">
                <a16:creationId xmlns:a16="http://schemas.microsoft.com/office/drawing/2014/main" id="{A6734F31-81FA-F4EA-4C53-B8A191B4F33C}"/>
              </a:ext>
            </a:extLst>
          </p:cNvPr>
          <p:cNvGrpSpPr/>
          <p:nvPr/>
        </p:nvGrpSpPr>
        <p:grpSpPr>
          <a:xfrm>
            <a:off x="7641808" y="2668326"/>
            <a:ext cx="964888" cy="724383"/>
            <a:chOff x="8112072" y="1962215"/>
            <a:chExt cx="964888" cy="724383"/>
          </a:xfrm>
        </p:grpSpPr>
        <p:sp>
          <p:nvSpPr>
            <p:cNvPr id="372" name="원통형 371">
              <a:extLst>
                <a:ext uri="{FF2B5EF4-FFF2-40B4-BE49-F238E27FC236}">
                  <a16:creationId xmlns:a16="http://schemas.microsoft.com/office/drawing/2014/main" id="{4E386123-2263-1264-9666-EA9E812034F0}"/>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73" name="그룹 372">
              <a:extLst>
                <a:ext uri="{FF2B5EF4-FFF2-40B4-BE49-F238E27FC236}">
                  <a16:creationId xmlns:a16="http://schemas.microsoft.com/office/drawing/2014/main" id="{1B62F8F3-7C6D-8C60-09EC-AE179756020C}"/>
                </a:ext>
              </a:extLst>
            </p:cNvPr>
            <p:cNvGrpSpPr/>
            <p:nvPr/>
          </p:nvGrpSpPr>
          <p:grpSpPr>
            <a:xfrm>
              <a:off x="8246357" y="2238761"/>
              <a:ext cx="588018" cy="154522"/>
              <a:chOff x="5096393" y="3242128"/>
              <a:chExt cx="588018" cy="154522"/>
            </a:xfrm>
          </p:grpSpPr>
          <p:sp>
            <p:nvSpPr>
              <p:cNvPr id="378" name="원통형 377">
                <a:extLst>
                  <a:ext uri="{FF2B5EF4-FFF2-40B4-BE49-F238E27FC236}">
                    <a16:creationId xmlns:a16="http://schemas.microsoft.com/office/drawing/2014/main" id="{7CE331CD-2296-D5E7-E505-1CE98928DFE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9" name="TextBox 378">
                <a:extLst>
                  <a:ext uri="{FF2B5EF4-FFF2-40B4-BE49-F238E27FC236}">
                    <a16:creationId xmlns:a16="http://schemas.microsoft.com/office/drawing/2014/main" id="{325CF1A6-50A5-0B4F-7CE7-4D9DC624CCE4}"/>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#3</a:t>
                </a:r>
                <a:endParaRPr lang="ko-KR" altLang="en-US" sz="800" dirty="0"/>
              </a:p>
            </p:txBody>
          </p:sp>
        </p:grpSp>
        <p:grpSp>
          <p:nvGrpSpPr>
            <p:cNvPr id="374" name="그룹 373">
              <a:extLst>
                <a:ext uri="{FF2B5EF4-FFF2-40B4-BE49-F238E27FC236}">
                  <a16:creationId xmlns:a16="http://schemas.microsoft.com/office/drawing/2014/main" id="{6F0B7412-E503-769D-7D61-555213A21F75}"/>
                </a:ext>
              </a:extLst>
            </p:cNvPr>
            <p:cNvGrpSpPr/>
            <p:nvPr/>
          </p:nvGrpSpPr>
          <p:grpSpPr>
            <a:xfrm>
              <a:off x="8246356" y="2476356"/>
              <a:ext cx="588018" cy="154522"/>
              <a:chOff x="5096393" y="3242128"/>
              <a:chExt cx="588018" cy="154522"/>
            </a:xfrm>
          </p:grpSpPr>
          <p:sp>
            <p:nvSpPr>
              <p:cNvPr id="376" name="원통형 375">
                <a:extLst>
                  <a:ext uri="{FF2B5EF4-FFF2-40B4-BE49-F238E27FC236}">
                    <a16:creationId xmlns:a16="http://schemas.microsoft.com/office/drawing/2014/main" id="{98B5F281-BD12-B3FF-C305-76EB51E60C5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7" name="TextBox 376">
                <a:extLst>
                  <a:ext uri="{FF2B5EF4-FFF2-40B4-BE49-F238E27FC236}">
                    <a16:creationId xmlns:a16="http://schemas.microsoft.com/office/drawing/2014/main" id="{9974159A-00CD-04CC-3E37-32AF475E4B0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#4</a:t>
                </a:r>
                <a:endParaRPr lang="ko-KR" altLang="en-US" sz="800" dirty="0"/>
              </a:p>
            </p:txBody>
          </p:sp>
        </p:grpSp>
        <p:sp>
          <p:nvSpPr>
            <p:cNvPr id="375" name="TextBox 374">
              <a:extLst>
                <a:ext uri="{FF2B5EF4-FFF2-40B4-BE49-F238E27FC236}">
                  <a16:creationId xmlns:a16="http://schemas.microsoft.com/office/drawing/2014/main" id="{69C527D4-860B-E323-7E3C-A891576632C2}"/>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DCM-EMS-#2</a:t>
              </a:r>
              <a:endParaRPr lang="ko-KR" altLang="en-US" sz="800" dirty="0"/>
            </a:p>
          </p:txBody>
        </p:sp>
      </p:grpSp>
      <p:grpSp>
        <p:nvGrpSpPr>
          <p:cNvPr id="380" name="그룹 379">
            <a:extLst>
              <a:ext uri="{FF2B5EF4-FFF2-40B4-BE49-F238E27FC236}">
                <a16:creationId xmlns:a16="http://schemas.microsoft.com/office/drawing/2014/main" id="{EBE52DE1-0518-A646-B8DE-E7D9F023C98B}"/>
              </a:ext>
            </a:extLst>
          </p:cNvPr>
          <p:cNvGrpSpPr/>
          <p:nvPr/>
        </p:nvGrpSpPr>
        <p:grpSpPr>
          <a:xfrm>
            <a:off x="7641808" y="3390239"/>
            <a:ext cx="964888" cy="724383"/>
            <a:chOff x="8112072" y="1962215"/>
            <a:chExt cx="964888" cy="724383"/>
          </a:xfrm>
        </p:grpSpPr>
        <p:sp>
          <p:nvSpPr>
            <p:cNvPr id="381" name="원통형 380">
              <a:extLst>
                <a:ext uri="{FF2B5EF4-FFF2-40B4-BE49-F238E27FC236}">
                  <a16:creationId xmlns:a16="http://schemas.microsoft.com/office/drawing/2014/main" id="{DE1F454F-1C7B-D4F2-A330-FCBAB8E30490}"/>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82" name="그룹 381">
              <a:extLst>
                <a:ext uri="{FF2B5EF4-FFF2-40B4-BE49-F238E27FC236}">
                  <a16:creationId xmlns:a16="http://schemas.microsoft.com/office/drawing/2014/main" id="{30D00896-931C-A516-E268-ADB63E72078F}"/>
                </a:ext>
              </a:extLst>
            </p:cNvPr>
            <p:cNvGrpSpPr/>
            <p:nvPr/>
          </p:nvGrpSpPr>
          <p:grpSpPr>
            <a:xfrm>
              <a:off x="8246357" y="2238761"/>
              <a:ext cx="588018" cy="154522"/>
              <a:chOff x="5096393" y="3242128"/>
              <a:chExt cx="588018" cy="154522"/>
            </a:xfrm>
          </p:grpSpPr>
          <p:sp>
            <p:nvSpPr>
              <p:cNvPr id="387" name="원통형 386">
                <a:extLst>
                  <a:ext uri="{FF2B5EF4-FFF2-40B4-BE49-F238E27FC236}">
                    <a16:creationId xmlns:a16="http://schemas.microsoft.com/office/drawing/2014/main" id="{215B7536-1C3E-A563-1C90-D76D4B6685D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8" name="TextBox 387">
                <a:extLst>
                  <a:ext uri="{FF2B5EF4-FFF2-40B4-BE49-F238E27FC236}">
                    <a16:creationId xmlns:a16="http://schemas.microsoft.com/office/drawing/2014/main" id="{0C047FA8-D3B1-2D13-1326-ED1700862E32}"/>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#5</a:t>
                </a:r>
                <a:endParaRPr lang="ko-KR" altLang="en-US" sz="800" dirty="0"/>
              </a:p>
            </p:txBody>
          </p:sp>
        </p:grpSp>
        <p:grpSp>
          <p:nvGrpSpPr>
            <p:cNvPr id="383" name="그룹 382">
              <a:extLst>
                <a:ext uri="{FF2B5EF4-FFF2-40B4-BE49-F238E27FC236}">
                  <a16:creationId xmlns:a16="http://schemas.microsoft.com/office/drawing/2014/main" id="{752A947D-2FF8-05EF-3125-29EF18FF5EC6}"/>
                </a:ext>
              </a:extLst>
            </p:cNvPr>
            <p:cNvGrpSpPr/>
            <p:nvPr/>
          </p:nvGrpSpPr>
          <p:grpSpPr>
            <a:xfrm>
              <a:off x="8246356" y="2476356"/>
              <a:ext cx="588018" cy="154522"/>
              <a:chOff x="5096393" y="3242128"/>
              <a:chExt cx="588018" cy="154522"/>
            </a:xfrm>
          </p:grpSpPr>
          <p:sp>
            <p:nvSpPr>
              <p:cNvPr id="385" name="원통형 384">
                <a:extLst>
                  <a:ext uri="{FF2B5EF4-FFF2-40B4-BE49-F238E27FC236}">
                    <a16:creationId xmlns:a16="http://schemas.microsoft.com/office/drawing/2014/main" id="{937471E4-C976-8D0F-CB5D-1E988C9EAD28}"/>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6" name="TextBox 385">
                <a:extLst>
                  <a:ext uri="{FF2B5EF4-FFF2-40B4-BE49-F238E27FC236}">
                    <a16:creationId xmlns:a16="http://schemas.microsoft.com/office/drawing/2014/main" id="{1605B34A-F769-C22A-89E4-41FB6068C16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#6</a:t>
                </a:r>
                <a:endParaRPr lang="ko-KR" altLang="en-US" sz="800" dirty="0"/>
              </a:p>
            </p:txBody>
          </p:sp>
        </p:grpSp>
        <p:sp>
          <p:nvSpPr>
            <p:cNvPr id="384" name="TextBox 383">
              <a:extLst>
                <a:ext uri="{FF2B5EF4-FFF2-40B4-BE49-F238E27FC236}">
                  <a16:creationId xmlns:a16="http://schemas.microsoft.com/office/drawing/2014/main" id="{6CD8C7F6-457C-F90C-D5B4-83216EA905BB}"/>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DCM-EMS-#3</a:t>
              </a:r>
              <a:endParaRPr lang="ko-KR" altLang="en-US" sz="800" dirty="0"/>
            </a:p>
          </p:txBody>
        </p:sp>
      </p:grpSp>
      <p:grpSp>
        <p:nvGrpSpPr>
          <p:cNvPr id="389" name="그룹 388">
            <a:extLst>
              <a:ext uri="{FF2B5EF4-FFF2-40B4-BE49-F238E27FC236}">
                <a16:creationId xmlns:a16="http://schemas.microsoft.com/office/drawing/2014/main" id="{ADD2EA9A-6504-A1C7-BB9A-5F8C02A00AAF}"/>
              </a:ext>
            </a:extLst>
          </p:cNvPr>
          <p:cNvGrpSpPr/>
          <p:nvPr/>
        </p:nvGrpSpPr>
        <p:grpSpPr>
          <a:xfrm>
            <a:off x="7641808" y="4104299"/>
            <a:ext cx="964888" cy="724383"/>
            <a:chOff x="8112072" y="1962215"/>
            <a:chExt cx="964888" cy="724383"/>
          </a:xfrm>
        </p:grpSpPr>
        <p:sp>
          <p:nvSpPr>
            <p:cNvPr id="390" name="원통형 389">
              <a:extLst>
                <a:ext uri="{FF2B5EF4-FFF2-40B4-BE49-F238E27FC236}">
                  <a16:creationId xmlns:a16="http://schemas.microsoft.com/office/drawing/2014/main" id="{88DAE216-F9E5-E439-AC49-8E705F9A7E57}"/>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91" name="그룹 390">
              <a:extLst>
                <a:ext uri="{FF2B5EF4-FFF2-40B4-BE49-F238E27FC236}">
                  <a16:creationId xmlns:a16="http://schemas.microsoft.com/office/drawing/2014/main" id="{20790A9D-06E8-B5E0-5311-E93E658777AF}"/>
                </a:ext>
              </a:extLst>
            </p:cNvPr>
            <p:cNvGrpSpPr/>
            <p:nvPr/>
          </p:nvGrpSpPr>
          <p:grpSpPr>
            <a:xfrm>
              <a:off x="8246357" y="2238761"/>
              <a:ext cx="588018" cy="154522"/>
              <a:chOff x="5096393" y="3242128"/>
              <a:chExt cx="588018" cy="154522"/>
            </a:xfrm>
          </p:grpSpPr>
          <p:sp>
            <p:nvSpPr>
              <p:cNvPr id="396" name="원통형 395">
                <a:extLst>
                  <a:ext uri="{FF2B5EF4-FFF2-40B4-BE49-F238E27FC236}">
                    <a16:creationId xmlns:a16="http://schemas.microsoft.com/office/drawing/2014/main" id="{E245466E-C58B-3C00-863E-EECA60B19F3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97" name="TextBox 396">
                <a:extLst>
                  <a:ext uri="{FF2B5EF4-FFF2-40B4-BE49-F238E27FC236}">
                    <a16:creationId xmlns:a16="http://schemas.microsoft.com/office/drawing/2014/main" id="{8EB7D85A-ABAE-1AEF-6989-39D1555BCC44}"/>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#7</a:t>
                </a:r>
                <a:endParaRPr lang="ko-KR" altLang="en-US" sz="800" dirty="0"/>
              </a:p>
            </p:txBody>
          </p:sp>
        </p:grpSp>
        <p:grpSp>
          <p:nvGrpSpPr>
            <p:cNvPr id="392" name="그룹 391">
              <a:extLst>
                <a:ext uri="{FF2B5EF4-FFF2-40B4-BE49-F238E27FC236}">
                  <a16:creationId xmlns:a16="http://schemas.microsoft.com/office/drawing/2014/main" id="{20AA075B-7006-397B-AE7A-5C9F051895EF}"/>
                </a:ext>
              </a:extLst>
            </p:cNvPr>
            <p:cNvGrpSpPr/>
            <p:nvPr/>
          </p:nvGrpSpPr>
          <p:grpSpPr>
            <a:xfrm>
              <a:off x="8246356" y="2476356"/>
              <a:ext cx="588018" cy="154522"/>
              <a:chOff x="5096393" y="3242128"/>
              <a:chExt cx="588018" cy="154522"/>
            </a:xfrm>
          </p:grpSpPr>
          <p:sp>
            <p:nvSpPr>
              <p:cNvPr id="394" name="원통형 393">
                <a:extLst>
                  <a:ext uri="{FF2B5EF4-FFF2-40B4-BE49-F238E27FC236}">
                    <a16:creationId xmlns:a16="http://schemas.microsoft.com/office/drawing/2014/main" id="{196A7907-606C-F24B-A64D-5FA248DCA46C}"/>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95" name="TextBox 394">
                <a:extLst>
                  <a:ext uri="{FF2B5EF4-FFF2-40B4-BE49-F238E27FC236}">
                    <a16:creationId xmlns:a16="http://schemas.microsoft.com/office/drawing/2014/main" id="{771BECC7-3D4A-82C7-9F1F-5BF7D32AB580}"/>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#8</a:t>
                </a:r>
                <a:endParaRPr lang="ko-KR" altLang="en-US" sz="800" dirty="0"/>
              </a:p>
            </p:txBody>
          </p:sp>
        </p:grpSp>
        <p:sp>
          <p:nvSpPr>
            <p:cNvPr id="393" name="TextBox 392">
              <a:extLst>
                <a:ext uri="{FF2B5EF4-FFF2-40B4-BE49-F238E27FC236}">
                  <a16:creationId xmlns:a16="http://schemas.microsoft.com/office/drawing/2014/main" id="{D90E3849-43CB-6D5F-8E24-84D6CA1496BB}"/>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DCM-EMS-#4</a:t>
              </a:r>
              <a:endParaRPr lang="ko-KR" altLang="en-US" sz="800" dirty="0"/>
            </a:p>
          </p:txBody>
        </p:sp>
      </p:grpSp>
      <p:grpSp>
        <p:nvGrpSpPr>
          <p:cNvPr id="398" name="그룹 397">
            <a:extLst>
              <a:ext uri="{FF2B5EF4-FFF2-40B4-BE49-F238E27FC236}">
                <a16:creationId xmlns:a16="http://schemas.microsoft.com/office/drawing/2014/main" id="{91BD7EC9-BF8A-F1A3-212D-3B34DE570122}"/>
              </a:ext>
            </a:extLst>
          </p:cNvPr>
          <p:cNvGrpSpPr/>
          <p:nvPr/>
        </p:nvGrpSpPr>
        <p:grpSpPr>
          <a:xfrm>
            <a:off x="7644794" y="4831085"/>
            <a:ext cx="964888" cy="724383"/>
            <a:chOff x="8112072" y="1962215"/>
            <a:chExt cx="964888" cy="724383"/>
          </a:xfrm>
        </p:grpSpPr>
        <p:sp>
          <p:nvSpPr>
            <p:cNvPr id="399" name="원통형 398">
              <a:extLst>
                <a:ext uri="{FF2B5EF4-FFF2-40B4-BE49-F238E27FC236}">
                  <a16:creationId xmlns:a16="http://schemas.microsoft.com/office/drawing/2014/main" id="{0ACB80C6-A609-CBCF-0419-93EE223032C6}"/>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400" name="그룹 399">
              <a:extLst>
                <a:ext uri="{FF2B5EF4-FFF2-40B4-BE49-F238E27FC236}">
                  <a16:creationId xmlns:a16="http://schemas.microsoft.com/office/drawing/2014/main" id="{5FE32F78-89E3-450E-DB84-3451073D1686}"/>
                </a:ext>
              </a:extLst>
            </p:cNvPr>
            <p:cNvGrpSpPr/>
            <p:nvPr/>
          </p:nvGrpSpPr>
          <p:grpSpPr>
            <a:xfrm>
              <a:off x="8246357" y="2238761"/>
              <a:ext cx="588018" cy="154522"/>
              <a:chOff x="5096393" y="3242128"/>
              <a:chExt cx="588018" cy="154522"/>
            </a:xfrm>
          </p:grpSpPr>
          <p:sp>
            <p:nvSpPr>
              <p:cNvPr id="405" name="원통형 404">
                <a:extLst>
                  <a:ext uri="{FF2B5EF4-FFF2-40B4-BE49-F238E27FC236}">
                    <a16:creationId xmlns:a16="http://schemas.microsoft.com/office/drawing/2014/main" id="{2CE01B5E-8E80-2FB0-5837-3A856B25816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406" name="TextBox 405">
                <a:extLst>
                  <a:ext uri="{FF2B5EF4-FFF2-40B4-BE49-F238E27FC236}">
                    <a16:creationId xmlns:a16="http://schemas.microsoft.com/office/drawing/2014/main" id="{620EA987-5A52-39ED-7531-5BE3E9076389}"/>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#9</a:t>
                </a:r>
                <a:endParaRPr lang="ko-KR" altLang="en-US" sz="800" dirty="0"/>
              </a:p>
            </p:txBody>
          </p:sp>
        </p:grpSp>
        <p:grpSp>
          <p:nvGrpSpPr>
            <p:cNvPr id="401" name="그룹 400">
              <a:extLst>
                <a:ext uri="{FF2B5EF4-FFF2-40B4-BE49-F238E27FC236}">
                  <a16:creationId xmlns:a16="http://schemas.microsoft.com/office/drawing/2014/main" id="{E66B802F-86FA-B826-0F61-402C1AA6528A}"/>
                </a:ext>
              </a:extLst>
            </p:cNvPr>
            <p:cNvGrpSpPr/>
            <p:nvPr/>
          </p:nvGrpSpPr>
          <p:grpSpPr>
            <a:xfrm>
              <a:off x="8246356" y="2476356"/>
              <a:ext cx="588018" cy="154522"/>
              <a:chOff x="5096393" y="3242128"/>
              <a:chExt cx="588018" cy="154522"/>
            </a:xfrm>
          </p:grpSpPr>
          <p:sp>
            <p:nvSpPr>
              <p:cNvPr id="403" name="원통형 402">
                <a:extLst>
                  <a:ext uri="{FF2B5EF4-FFF2-40B4-BE49-F238E27FC236}">
                    <a16:creationId xmlns:a16="http://schemas.microsoft.com/office/drawing/2014/main" id="{5894CA18-1F15-E5FE-64A3-0A5B7CC6FA2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404" name="TextBox 403">
                <a:extLst>
                  <a:ext uri="{FF2B5EF4-FFF2-40B4-BE49-F238E27FC236}">
                    <a16:creationId xmlns:a16="http://schemas.microsoft.com/office/drawing/2014/main" id="{642B6C5A-D113-82ED-F9D7-BE7517A8862C}"/>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#N</a:t>
                </a:r>
                <a:endParaRPr lang="ko-KR" altLang="en-US" sz="800" dirty="0"/>
              </a:p>
            </p:txBody>
          </p:sp>
        </p:grpSp>
        <p:sp>
          <p:nvSpPr>
            <p:cNvPr id="402" name="TextBox 401">
              <a:extLst>
                <a:ext uri="{FF2B5EF4-FFF2-40B4-BE49-F238E27FC236}">
                  <a16:creationId xmlns:a16="http://schemas.microsoft.com/office/drawing/2014/main" id="{635C0DFE-F939-4C2E-93F1-3F0F31622F7F}"/>
                </a:ext>
              </a:extLst>
            </p:cNvPr>
            <p:cNvSpPr txBox="1"/>
            <p:nvPr/>
          </p:nvSpPr>
          <p:spPr>
            <a:xfrm>
              <a:off x="8138196" y="1962215"/>
              <a:ext cx="792748" cy="215444"/>
            </a:xfrm>
            <a:prstGeom prst="rect">
              <a:avLst/>
            </a:prstGeom>
            <a:solidFill>
              <a:schemeClr val="accent3">
                <a:lumMod val="20000"/>
                <a:lumOff val="80000"/>
              </a:schemeClr>
            </a:solidFill>
          </p:spPr>
          <p:txBody>
            <a:bodyPr wrap="square" rtlCol="0">
              <a:spAutoFit/>
            </a:bodyPr>
            <a:lstStyle/>
            <a:p>
              <a:pPr algn="ctr"/>
              <a:r>
                <a:rPr lang="en-US" altLang="ko-KR" sz="800" dirty="0"/>
                <a:t>DCM-EMS-#N</a:t>
              </a:r>
              <a:endParaRPr lang="ko-KR" altLang="en-US" sz="800" dirty="0"/>
            </a:p>
          </p:txBody>
        </p:sp>
      </p:grpSp>
      <p:cxnSp>
        <p:nvCxnSpPr>
          <p:cNvPr id="407" name="연결선: 구부러짐 406">
            <a:extLst>
              <a:ext uri="{FF2B5EF4-FFF2-40B4-BE49-F238E27FC236}">
                <a16:creationId xmlns:a16="http://schemas.microsoft.com/office/drawing/2014/main" id="{9EFD0653-27BD-791E-D5B2-F00A33E82FFB}"/>
              </a:ext>
            </a:extLst>
          </p:cNvPr>
          <p:cNvCxnSpPr>
            <a:cxnSpLocks/>
            <a:stCxn id="6" idx="3"/>
            <a:endCxn id="357" idx="1"/>
          </p:cNvCxnSpPr>
          <p:nvPr/>
        </p:nvCxnSpPr>
        <p:spPr bwMode="auto">
          <a:xfrm flipV="1">
            <a:off x="6527191" y="2289898"/>
            <a:ext cx="1248902" cy="423942"/>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410" name="TextBox 409">
            <a:extLst>
              <a:ext uri="{FF2B5EF4-FFF2-40B4-BE49-F238E27FC236}">
                <a16:creationId xmlns:a16="http://schemas.microsoft.com/office/drawing/2014/main" id="{A43F169E-C347-8A9F-4E1B-8DCB46AA83A4}"/>
              </a:ext>
            </a:extLst>
          </p:cNvPr>
          <p:cNvSpPr txBox="1"/>
          <p:nvPr/>
        </p:nvSpPr>
        <p:spPr>
          <a:xfrm>
            <a:off x="4605193" y="1935759"/>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ECM-EMS#0</a:t>
            </a:r>
            <a:endParaRPr lang="ko-KR" altLang="en-US" sz="800" dirty="0"/>
          </a:p>
        </p:txBody>
      </p:sp>
      <p:sp>
        <p:nvSpPr>
          <p:cNvPr id="411" name="TextBox 410">
            <a:extLst>
              <a:ext uri="{FF2B5EF4-FFF2-40B4-BE49-F238E27FC236}">
                <a16:creationId xmlns:a16="http://schemas.microsoft.com/office/drawing/2014/main" id="{9ABA27E2-4123-8D51-30C2-9BFD4B46C4EC}"/>
              </a:ext>
            </a:extLst>
          </p:cNvPr>
          <p:cNvSpPr txBox="1"/>
          <p:nvPr/>
        </p:nvSpPr>
        <p:spPr>
          <a:xfrm>
            <a:off x="4631769" y="5367462"/>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ECM-EMS #1</a:t>
            </a:r>
            <a:endParaRPr lang="ko-KR" altLang="en-US" sz="800" dirty="0"/>
          </a:p>
        </p:txBody>
      </p:sp>
      <p:cxnSp>
        <p:nvCxnSpPr>
          <p:cNvPr id="412" name="연결선: 구부러짐 411">
            <a:extLst>
              <a:ext uri="{FF2B5EF4-FFF2-40B4-BE49-F238E27FC236}">
                <a16:creationId xmlns:a16="http://schemas.microsoft.com/office/drawing/2014/main" id="{F3FC1681-D8BC-CCF5-6F87-AD8F31CEDC39}"/>
              </a:ext>
            </a:extLst>
          </p:cNvPr>
          <p:cNvCxnSpPr>
            <a:cxnSpLocks/>
            <a:stCxn id="226" idx="3"/>
            <a:endCxn id="360" idx="1"/>
          </p:cNvCxnSpPr>
          <p:nvPr/>
        </p:nvCxnSpPr>
        <p:spPr bwMode="auto">
          <a:xfrm flipV="1">
            <a:off x="6527190" y="2527493"/>
            <a:ext cx="1248902" cy="45550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15" name="연결선: 구부러짐 414">
            <a:extLst>
              <a:ext uri="{FF2B5EF4-FFF2-40B4-BE49-F238E27FC236}">
                <a16:creationId xmlns:a16="http://schemas.microsoft.com/office/drawing/2014/main" id="{56ACD7FF-91B0-FA78-5DFB-2D5EB887461D}"/>
              </a:ext>
            </a:extLst>
          </p:cNvPr>
          <p:cNvCxnSpPr>
            <a:cxnSpLocks/>
            <a:stCxn id="227" idx="3"/>
            <a:endCxn id="379" idx="1"/>
          </p:cNvCxnSpPr>
          <p:nvPr/>
        </p:nvCxnSpPr>
        <p:spPr bwMode="auto">
          <a:xfrm flipV="1">
            <a:off x="6527190" y="3022134"/>
            <a:ext cx="1248903" cy="23002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19" name="연결선: 구부러짐 418">
            <a:extLst>
              <a:ext uri="{FF2B5EF4-FFF2-40B4-BE49-F238E27FC236}">
                <a16:creationId xmlns:a16="http://schemas.microsoft.com/office/drawing/2014/main" id="{472FEF1E-B52C-74B6-27C2-74F1C85EFD64}"/>
              </a:ext>
            </a:extLst>
          </p:cNvPr>
          <p:cNvCxnSpPr>
            <a:cxnSpLocks/>
            <a:stCxn id="231" idx="3"/>
            <a:endCxn id="377" idx="1"/>
          </p:cNvCxnSpPr>
          <p:nvPr/>
        </p:nvCxnSpPr>
        <p:spPr bwMode="auto">
          <a:xfrm flipV="1">
            <a:off x="6527190" y="3259729"/>
            <a:ext cx="1248902" cy="26735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2" name="연결선: 구부러짐 421">
            <a:extLst>
              <a:ext uri="{FF2B5EF4-FFF2-40B4-BE49-F238E27FC236}">
                <a16:creationId xmlns:a16="http://schemas.microsoft.com/office/drawing/2014/main" id="{2AED65F5-ED0B-27B2-0391-26546A1535A5}"/>
              </a:ext>
            </a:extLst>
          </p:cNvPr>
          <p:cNvCxnSpPr>
            <a:cxnSpLocks/>
            <a:stCxn id="232" idx="3"/>
            <a:endCxn id="388" idx="1"/>
          </p:cNvCxnSpPr>
          <p:nvPr/>
        </p:nvCxnSpPr>
        <p:spPr bwMode="auto">
          <a:xfrm flipV="1">
            <a:off x="6527189" y="3744047"/>
            <a:ext cx="1248904" cy="5219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5" name="연결선: 구부러짐 424">
            <a:extLst>
              <a:ext uri="{FF2B5EF4-FFF2-40B4-BE49-F238E27FC236}">
                <a16:creationId xmlns:a16="http://schemas.microsoft.com/office/drawing/2014/main" id="{5F1FFD1B-6AF0-BA23-6D96-7FF2A322B59A}"/>
              </a:ext>
            </a:extLst>
          </p:cNvPr>
          <p:cNvCxnSpPr>
            <a:cxnSpLocks/>
            <a:stCxn id="233" idx="3"/>
            <a:endCxn id="386" idx="1"/>
          </p:cNvCxnSpPr>
          <p:nvPr/>
        </p:nvCxnSpPr>
        <p:spPr bwMode="auto">
          <a:xfrm flipV="1">
            <a:off x="6527189" y="3981642"/>
            <a:ext cx="1248903" cy="8375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8" name="연결선: 구부러짐 427">
            <a:extLst>
              <a:ext uri="{FF2B5EF4-FFF2-40B4-BE49-F238E27FC236}">
                <a16:creationId xmlns:a16="http://schemas.microsoft.com/office/drawing/2014/main" id="{B291D618-7D8D-EFE7-E26F-DABD954B5C26}"/>
              </a:ext>
            </a:extLst>
          </p:cNvPr>
          <p:cNvCxnSpPr>
            <a:cxnSpLocks/>
            <a:stCxn id="228" idx="3"/>
            <a:endCxn id="397" idx="1"/>
          </p:cNvCxnSpPr>
          <p:nvPr/>
        </p:nvCxnSpPr>
        <p:spPr bwMode="auto">
          <a:xfrm>
            <a:off x="6527190" y="4345876"/>
            <a:ext cx="1248903" cy="11223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31" name="연결선: 구부러짐 430">
            <a:extLst>
              <a:ext uri="{FF2B5EF4-FFF2-40B4-BE49-F238E27FC236}">
                <a16:creationId xmlns:a16="http://schemas.microsoft.com/office/drawing/2014/main" id="{15F4B4CB-CEEB-9459-07E5-B3A1E359D7BF}"/>
              </a:ext>
            </a:extLst>
          </p:cNvPr>
          <p:cNvCxnSpPr>
            <a:cxnSpLocks/>
            <a:stCxn id="229" idx="3"/>
            <a:endCxn id="395" idx="1"/>
          </p:cNvCxnSpPr>
          <p:nvPr/>
        </p:nvCxnSpPr>
        <p:spPr bwMode="auto">
          <a:xfrm>
            <a:off x="6527189" y="4615035"/>
            <a:ext cx="1248903" cy="8066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35" name="연결선: 구부러짐 434">
            <a:extLst>
              <a:ext uri="{FF2B5EF4-FFF2-40B4-BE49-F238E27FC236}">
                <a16:creationId xmlns:a16="http://schemas.microsoft.com/office/drawing/2014/main" id="{6D824C13-2FC6-90D6-DE5C-1FDD3856B958}"/>
              </a:ext>
            </a:extLst>
          </p:cNvPr>
          <p:cNvCxnSpPr>
            <a:cxnSpLocks/>
            <a:stCxn id="302" idx="3"/>
            <a:endCxn id="405" idx="3"/>
          </p:cNvCxnSpPr>
          <p:nvPr/>
        </p:nvCxnSpPr>
        <p:spPr bwMode="auto">
          <a:xfrm>
            <a:off x="6527189" y="4892920"/>
            <a:ext cx="1254471" cy="291972"/>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38" name="그룹 437">
            <a:extLst>
              <a:ext uri="{FF2B5EF4-FFF2-40B4-BE49-F238E27FC236}">
                <a16:creationId xmlns:a16="http://schemas.microsoft.com/office/drawing/2014/main" id="{CF622F4C-9E51-6C85-5ECE-30A972F17125}"/>
              </a:ext>
            </a:extLst>
          </p:cNvPr>
          <p:cNvGrpSpPr/>
          <p:nvPr/>
        </p:nvGrpSpPr>
        <p:grpSpPr>
          <a:xfrm>
            <a:off x="6628527" y="2589047"/>
            <a:ext cx="623577" cy="2400173"/>
            <a:chOff x="7111853" y="2615172"/>
            <a:chExt cx="623577" cy="2400173"/>
          </a:xfrm>
        </p:grpSpPr>
        <p:sp>
          <p:nvSpPr>
            <p:cNvPr id="12" name="Google Shape;1057;p234">
              <a:extLst>
                <a:ext uri="{FF2B5EF4-FFF2-40B4-BE49-F238E27FC236}">
                  <a16:creationId xmlns:a16="http://schemas.microsoft.com/office/drawing/2014/main" id="{32A08305-D904-D817-5668-99AD8AD0E560}"/>
                </a:ext>
              </a:extLst>
            </p:cNvPr>
            <p:cNvSpPr/>
            <p:nvPr/>
          </p:nvSpPr>
          <p:spPr>
            <a:xfrm>
              <a:off x="7111853" y="2615172"/>
              <a:ext cx="622748" cy="213343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74" name="Google Shape;1057;p234">
              <a:extLst>
                <a:ext uri="{FF2B5EF4-FFF2-40B4-BE49-F238E27FC236}">
                  <a16:creationId xmlns:a16="http://schemas.microsoft.com/office/drawing/2014/main" id="{98F3C2B1-D0B0-4BAB-9977-F446EEBD4E9D}"/>
                </a:ext>
              </a:extLst>
            </p:cNvPr>
            <p:cNvSpPr/>
            <p:nvPr/>
          </p:nvSpPr>
          <p:spPr>
            <a:xfrm>
              <a:off x="7111854" y="4848741"/>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75" name="Google Shape;1057;p234">
              <a:extLst>
                <a:ext uri="{FF2B5EF4-FFF2-40B4-BE49-F238E27FC236}">
                  <a16:creationId xmlns:a16="http://schemas.microsoft.com/office/drawing/2014/main" id="{7DF8BFA5-56A8-81AB-14E3-03B02D59584F}"/>
                </a:ext>
              </a:extLst>
            </p:cNvPr>
            <p:cNvSpPr/>
            <p:nvPr/>
          </p:nvSpPr>
          <p:spPr>
            <a:xfrm>
              <a:off x="7111854" y="4682136"/>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78" name="Google Shape;1057;p234">
              <a:extLst>
                <a:ext uri="{FF2B5EF4-FFF2-40B4-BE49-F238E27FC236}">
                  <a16:creationId xmlns:a16="http://schemas.microsoft.com/office/drawing/2014/main" id="{01E30BAC-44FC-972C-5E84-16F8C0983FA8}"/>
                </a:ext>
              </a:extLst>
            </p:cNvPr>
            <p:cNvSpPr/>
            <p:nvPr/>
          </p:nvSpPr>
          <p:spPr>
            <a:xfrm>
              <a:off x="7112683" y="4516992"/>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grpSp>
      <p:sp>
        <p:nvSpPr>
          <p:cNvPr id="439" name="Google Shape;1057;p234">
            <a:extLst>
              <a:ext uri="{FF2B5EF4-FFF2-40B4-BE49-F238E27FC236}">
                <a16:creationId xmlns:a16="http://schemas.microsoft.com/office/drawing/2014/main" id="{B6FE3DFF-24C1-C693-42D9-BECF61BB8502}"/>
              </a:ext>
            </a:extLst>
          </p:cNvPr>
          <p:cNvSpPr/>
          <p:nvPr/>
        </p:nvSpPr>
        <p:spPr>
          <a:xfrm>
            <a:off x="9246246" y="236943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FDC-eqp#1</a:t>
            </a:r>
            <a:endParaRPr sz="600" dirty="0">
              <a:solidFill>
                <a:schemeClr val="dk1"/>
              </a:solidFill>
              <a:latin typeface="Arial"/>
              <a:ea typeface="Arial"/>
              <a:cs typeface="Arial"/>
              <a:sym typeface="Arial"/>
            </a:endParaRPr>
          </a:p>
        </p:txBody>
      </p:sp>
      <p:sp>
        <p:nvSpPr>
          <p:cNvPr id="441" name="Google Shape;1057;p234">
            <a:extLst>
              <a:ext uri="{FF2B5EF4-FFF2-40B4-BE49-F238E27FC236}">
                <a16:creationId xmlns:a16="http://schemas.microsoft.com/office/drawing/2014/main" id="{D1319AFB-16F0-8E27-F22A-A42D6364BABC}"/>
              </a:ext>
            </a:extLst>
          </p:cNvPr>
          <p:cNvSpPr/>
          <p:nvPr/>
        </p:nvSpPr>
        <p:spPr>
          <a:xfrm>
            <a:off x="9246245" y="2638592"/>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FDC-eqp#2</a:t>
            </a:r>
            <a:endParaRPr sz="600" dirty="0">
              <a:solidFill>
                <a:schemeClr val="dk1"/>
              </a:solidFill>
              <a:latin typeface="Arial"/>
              <a:ea typeface="Arial"/>
              <a:cs typeface="Arial"/>
              <a:sym typeface="Arial"/>
            </a:endParaRPr>
          </a:p>
        </p:txBody>
      </p:sp>
      <p:sp>
        <p:nvSpPr>
          <p:cNvPr id="442" name="Google Shape;1057;p234">
            <a:extLst>
              <a:ext uri="{FF2B5EF4-FFF2-40B4-BE49-F238E27FC236}">
                <a16:creationId xmlns:a16="http://schemas.microsoft.com/office/drawing/2014/main" id="{3D0DB838-A7BD-E678-8F87-05855D3FE6A5}"/>
              </a:ext>
            </a:extLst>
          </p:cNvPr>
          <p:cNvSpPr/>
          <p:nvPr/>
        </p:nvSpPr>
        <p:spPr>
          <a:xfrm>
            <a:off x="9246245" y="2907751"/>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FDC-eqp#3</a:t>
            </a:r>
            <a:endParaRPr sz="600" dirty="0">
              <a:solidFill>
                <a:schemeClr val="dk1"/>
              </a:solidFill>
              <a:latin typeface="Arial"/>
              <a:ea typeface="Arial"/>
              <a:cs typeface="Arial"/>
              <a:sym typeface="Arial"/>
            </a:endParaRPr>
          </a:p>
        </p:txBody>
      </p:sp>
      <p:sp>
        <p:nvSpPr>
          <p:cNvPr id="443" name="Google Shape;1057;p234">
            <a:extLst>
              <a:ext uri="{FF2B5EF4-FFF2-40B4-BE49-F238E27FC236}">
                <a16:creationId xmlns:a16="http://schemas.microsoft.com/office/drawing/2014/main" id="{D7F616B7-4B01-216B-0C84-CE8EC8A2E8D3}"/>
              </a:ext>
            </a:extLst>
          </p:cNvPr>
          <p:cNvSpPr/>
          <p:nvPr/>
        </p:nvSpPr>
        <p:spPr>
          <a:xfrm>
            <a:off x="9246245" y="4001469"/>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FDC-eqp7</a:t>
            </a:r>
            <a:endParaRPr sz="600" dirty="0">
              <a:solidFill>
                <a:schemeClr val="dk1"/>
              </a:solidFill>
              <a:latin typeface="Arial"/>
              <a:ea typeface="Arial"/>
              <a:cs typeface="Arial"/>
              <a:sym typeface="Arial"/>
            </a:endParaRPr>
          </a:p>
        </p:txBody>
      </p:sp>
      <p:sp>
        <p:nvSpPr>
          <p:cNvPr id="444" name="Google Shape;1057;p234">
            <a:extLst>
              <a:ext uri="{FF2B5EF4-FFF2-40B4-BE49-F238E27FC236}">
                <a16:creationId xmlns:a16="http://schemas.microsoft.com/office/drawing/2014/main" id="{EA81091B-685D-25F1-0471-CADEF511A85D}"/>
              </a:ext>
            </a:extLst>
          </p:cNvPr>
          <p:cNvSpPr/>
          <p:nvPr/>
        </p:nvSpPr>
        <p:spPr>
          <a:xfrm>
            <a:off x="9246244" y="4270628"/>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FDC-eqp#8</a:t>
            </a:r>
            <a:endParaRPr sz="600" dirty="0">
              <a:solidFill>
                <a:schemeClr val="dk1"/>
              </a:solidFill>
              <a:latin typeface="Arial"/>
              <a:ea typeface="Arial"/>
              <a:cs typeface="Arial"/>
              <a:sym typeface="Arial"/>
            </a:endParaRPr>
          </a:p>
        </p:txBody>
      </p:sp>
      <p:sp>
        <p:nvSpPr>
          <p:cNvPr id="445" name="Google Shape;1057;p234">
            <a:extLst>
              <a:ext uri="{FF2B5EF4-FFF2-40B4-BE49-F238E27FC236}">
                <a16:creationId xmlns:a16="http://schemas.microsoft.com/office/drawing/2014/main" id="{98792980-BBC8-377F-B4B2-1604480B2C33}"/>
              </a:ext>
            </a:extLst>
          </p:cNvPr>
          <p:cNvSpPr/>
          <p:nvPr/>
        </p:nvSpPr>
        <p:spPr>
          <a:xfrm>
            <a:off x="9246245" y="318267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FDC-eqp#4</a:t>
            </a:r>
            <a:endParaRPr sz="600" dirty="0">
              <a:solidFill>
                <a:schemeClr val="dk1"/>
              </a:solidFill>
              <a:latin typeface="Arial"/>
              <a:ea typeface="Arial"/>
              <a:cs typeface="Arial"/>
              <a:sym typeface="Arial"/>
            </a:endParaRPr>
          </a:p>
        </p:txBody>
      </p:sp>
      <p:sp>
        <p:nvSpPr>
          <p:cNvPr id="446" name="Google Shape;1057;p234">
            <a:extLst>
              <a:ext uri="{FF2B5EF4-FFF2-40B4-BE49-F238E27FC236}">
                <a16:creationId xmlns:a16="http://schemas.microsoft.com/office/drawing/2014/main" id="{060483C3-0449-4FB9-3666-2B856CF2525B}"/>
              </a:ext>
            </a:extLst>
          </p:cNvPr>
          <p:cNvSpPr/>
          <p:nvPr/>
        </p:nvSpPr>
        <p:spPr>
          <a:xfrm>
            <a:off x="9246244" y="3451832"/>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FDC-eqp#5</a:t>
            </a:r>
            <a:endParaRPr sz="600" dirty="0">
              <a:solidFill>
                <a:schemeClr val="dk1"/>
              </a:solidFill>
              <a:latin typeface="Arial"/>
              <a:ea typeface="Arial"/>
              <a:cs typeface="Arial"/>
              <a:sym typeface="Arial"/>
            </a:endParaRPr>
          </a:p>
        </p:txBody>
      </p:sp>
      <p:sp>
        <p:nvSpPr>
          <p:cNvPr id="447" name="Google Shape;1057;p234">
            <a:extLst>
              <a:ext uri="{FF2B5EF4-FFF2-40B4-BE49-F238E27FC236}">
                <a16:creationId xmlns:a16="http://schemas.microsoft.com/office/drawing/2014/main" id="{4BF0CB01-FB8F-A321-24FA-0D8045B2B8EA}"/>
              </a:ext>
            </a:extLst>
          </p:cNvPr>
          <p:cNvSpPr/>
          <p:nvPr/>
        </p:nvSpPr>
        <p:spPr>
          <a:xfrm>
            <a:off x="9246244" y="3720991"/>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FDC-eqp6</a:t>
            </a:r>
            <a:endParaRPr sz="600" dirty="0">
              <a:solidFill>
                <a:schemeClr val="dk1"/>
              </a:solidFill>
              <a:latin typeface="Arial"/>
              <a:ea typeface="Arial"/>
              <a:cs typeface="Arial"/>
              <a:sym typeface="Arial"/>
            </a:endParaRPr>
          </a:p>
        </p:txBody>
      </p:sp>
      <p:sp>
        <p:nvSpPr>
          <p:cNvPr id="448" name="Google Shape;1057;p234">
            <a:extLst>
              <a:ext uri="{FF2B5EF4-FFF2-40B4-BE49-F238E27FC236}">
                <a16:creationId xmlns:a16="http://schemas.microsoft.com/office/drawing/2014/main" id="{85A68DFD-3499-CB7B-B30A-A17682A88A81}"/>
              </a:ext>
            </a:extLst>
          </p:cNvPr>
          <p:cNvSpPr/>
          <p:nvPr/>
        </p:nvSpPr>
        <p:spPr>
          <a:xfrm>
            <a:off x="9246244" y="454851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FDC-eqp#9</a:t>
            </a:r>
            <a:endParaRPr sz="600" dirty="0">
              <a:solidFill>
                <a:schemeClr val="dk1"/>
              </a:solidFill>
              <a:latin typeface="Arial"/>
              <a:ea typeface="Arial"/>
              <a:cs typeface="Arial"/>
              <a:sym typeface="Arial"/>
            </a:endParaRPr>
          </a:p>
        </p:txBody>
      </p:sp>
      <p:cxnSp>
        <p:nvCxnSpPr>
          <p:cNvPr id="451" name="연결선: 구부러짐 450">
            <a:extLst>
              <a:ext uri="{FF2B5EF4-FFF2-40B4-BE49-F238E27FC236}">
                <a16:creationId xmlns:a16="http://schemas.microsoft.com/office/drawing/2014/main" id="{6B39FD6C-FE5A-22D8-F541-DEB61E1E4AB1}"/>
              </a:ext>
            </a:extLst>
          </p:cNvPr>
          <p:cNvCxnSpPr>
            <a:cxnSpLocks/>
            <a:stCxn id="357" idx="3"/>
            <a:endCxn id="455" idx="1"/>
          </p:cNvCxnSpPr>
          <p:nvPr/>
        </p:nvCxnSpPr>
        <p:spPr bwMode="auto">
          <a:xfrm>
            <a:off x="8364111" y="2289898"/>
            <a:ext cx="820308" cy="215876"/>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57" name="그룹 456">
            <a:extLst>
              <a:ext uri="{FF2B5EF4-FFF2-40B4-BE49-F238E27FC236}">
                <a16:creationId xmlns:a16="http://schemas.microsoft.com/office/drawing/2014/main" id="{F609A127-B847-9251-A3E3-4030C074B48F}"/>
              </a:ext>
            </a:extLst>
          </p:cNvPr>
          <p:cNvGrpSpPr/>
          <p:nvPr/>
        </p:nvGrpSpPr>
        <p:grpSpPr>
          <a:xfrm>
            <a:off x="9184418" y="2405746"/>
            <a:ext cx="522515" cy="200055"/>
            <a:chOff x="6096000" y="579120"/>
            <a:chExt cx="522515" cy="200055"/>
          </a:xfrm>
        </p:grpSpPr>
        <p:sp>
          <p:nvSpPr>
            <p:cNvPr id="454" name="사각형: 둥근 모서리 453">
              <a:extLst>
                <a:ext uri="{FF2B5EF4-FFF2-40B4-BE49-F238E27FC236}">
                  <a16:creationId xmlns:a16="http://schemas.microsoft.com/office/drawing/2014/main" id="{BD12CA5A-2EC6-FB7B-A701-382B10519381}"/>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55" name="TextBox 454">
              <a:extLst>
                <a:ext uri="{FF2B5EF4-FFF2-40B4-BE49-F238E27FC236}">
                  <a16:creationId xmlns:a16="http://schemas.microsoft.com/office/drawing/2014/main" id="{423A169E-26FA-6082-9C57-B4BBFE61372A}"/>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cxnSp>
        <p:nvCxnSpPr>
          <p:cNvPr id="460" name="연결선: 구부러짐 459">
            <a:extLst>
              <a:ext uri="{FF2B5EF4-FFF2-40B4-BE49-F238E27FC236}">
                <a16:creationId xmlns:a16="http://schemas.microsoft.com/office/drawing/2014/main" id="{FCF65D1E-6317-4B12-2DF8-50034CAF5A1E}"/>
              </a:ext>
            </a:extLst>
          </p:cNvPr>
          <p:cNvCxnSpPr>
            <a:cxnSpLocks/>
            <a:stCxn id="360" idx="3"/>
            <a:endCxn id="463" idx="1"/>
          </p:cNvCxnSpPr>
          <p:nvPr/>
        </p:nvCxnSpPr>
        <p:spPr bwMode="auto">
          <a:xfrm>
            <a:off x="8364110" y="2527493"/>
            <a:ext cx="827209" cy="238943"/>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61" name="그룹 460">
            <a:extLst>
              <a:ext uri="{FF2B5EF4-FFF2-40B4-BE49-F238E27FC236}">
                <a16:creationId xmlns:a16="http://schemas.microsoft.com/office/drawing/2014/main" id="{801E0025-9F7F-7FFF-771C-490D037DFEFE}"/>
              </a:ext>
            </a:extLst>
          </p:cNvPr>
          <p:cNvGrpSpPr/>
          <p:nvPr/>
        </p:nvGrpSpPr>
        <p:grpSpPr>
          <a:xfrm>
            <a:off x="9191318" y="2666408"/>
            <a:ext cx="522515" cy="200055"/>
            <a:chOff x="6096000" y="579120"/>
            <a:chExt cx="522515" cy="200055"/>
          </a:xfrm>
        </p:grpSpPr>
        <p:sp>
          <p:nvSpPr>
            <p:cNvPr id="462" name="사각형: 둥근 모서리 461">
              <a:extLst>
                <a:ext uri="{FF2B5EF4-FFF2-40B4-BE49-F238E27FC236}">
                  <a16:creationId xmlns:a16="http://schemas.microsoft.com/office/drawing/2014/main" id="{A2D91613-A482-F038-900C-37DCB1BECE20}"/>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63" name="TextBox 462">
              <a:extLst>
                <a:ext uri="{FF2B5EF4-FFF2-40B4-BE49-F238E27FC236}">
                  <a16:creationId xmlns:a16="http://schemas.microsoft.com/office/drawing/2014/main" id="{377298F4-56EB-7430-EA5E-66AA4D6D0DF1}"/>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65" name="그룹 464">
            <a:extLst>
              <a:ext uri="{FF2B5EF4-FFF2-40B4-BE49-F238E27FC236}">
                <a16:creationId xmlns:a16="http://schemas.microsoft.com/office/drawing/2014/main" id="{1FDD44B5-171C-F398-1ED8-C60D0FB867A0}"/>
              </a:ext>
            </a:extLst>
          </p:cNvPr>
          <p:cNvGrpSpPr/>
          <p:nvPr/>
        </p:nvGrpSpPr>
        <p:grpSpPr>
          <a:xfrm>
            <a:off x="9191318" y="2936135"/>
            <a:ext cx="522515" cy="200055"/>
            <a:chOff x="6096000" y="579120"/>
            <a:chExt cx="522515" cy="200055"/>
          </a:xfrm>
        </p:grpSpPr>
        <p:sp>
          <p:nvSpPr>
            <p:cNvPr id="466" name="사각형: 둥근 모서리 465">
              <a:extLst>
                <a:ext uri="{FF2B5EF4-FFF2-40B4-BE49-F238E27FC236}">
                  <a16:creationId xmlns:a16="http://schemas.microsoft.com/office/drawing/2014/main" id="{DD0E92BF-4CB5-9CE5-14AC-C8F36B82765A}"/>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67" name="TextBox 466">
              <a:extLst>
                <a:ext uri="{FF2B5EF4-FFF2-40B4-BE49-F238E27FC236}">
                  <a16:creationId xmlns:a16="http://schemas.microsoft.com/office/drawing/2014/main" id="{E9B188BC-A674-1277-733F-B540A173876E}"/>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68" name="그룹 467">
            <a:extLst>
              <a:ext uri="{FF2B5EF4-FFF2-40B4-BE49-F238E27FC236}">
                <a16:creationId xmlns:a16="http://schemas.microsoft.com/office/drawing/2014/main" id="{A6059467-0C3C-5FCF-A1ED-66BFF9E66669}"/>
              </a:ext>
            </a:extLst>
          </p:cNvPr>
          <p:cNvGrpSpPr/>
          <p:nvPr/>
        </p:nvGrpSpPr>
        <p:grpSpPr>
          <a:xfrm>
            <a:off x="9198878" y="3214880"/>
            <a:ext cx="522515" cy="200055"/>
            <a:chOff x="6096000" y="579120"/>
            <a:chExt cx="522515" cy="200055"/>
          </a:xfrm>
        </p:grpSpPr>
        <p:sp>
          <p:nvSpPr>
            <p:cNvPr id="469" name="사각형: 둥근 모서리 468">
              <a:extLst>
                <a:ext uri="{FF2B5EF4-FFF2-40B4-BE49-F238E27FC236}">
                  <a16:creationId xmlns:a16="http://schemas.microsoft.com/office/drawing/2014/main" id="{6C3DA460-42DA-F84F-B1C1-1440B25AE319}"/>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0" name="TextBox 469">
              <a:extLst>
                <a:ext uri="{FF2B5EF4-FFF2-40B4-BE49-F238E27FC236}">
                  <a16:creationId xmlns:a16="http://schemas.microsoft.com/office/drawing/2014/main" id="{04224F11-A258-08E0-38F0-6FA3936AA132}"/>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71" name="그룹 470">
            <a:extLst>
              <a:ext uri="{FF2B5EF4-FFF2-40B4-BE49-F238E27FC236}">
                <a16:creationId xmlns:a16="http://schemas.microsoft.com/office/drawing/2014/main" id="{38B2B5C9-6B39-6235-F65F-EE2650136A17}"/>
              </a:ext>
            </a:extLst>
          </p:cNvPr>
          <p:cNvGrpSpPr/>
          <p:nvPr/>
        </p:nvGrpSpPr>
        <p:grpSpPr>
          <a:xfrm>
            <a:off x="9191318" y="3486505"/>
            <a:ext cx="522515" cy="200055"/>
            <a:chOff x="6096000" y="579120"/>
            <a:chExt cx="522515" cy="200055"/>
          </a:xfrm>
        </p:grpSpPr>
        <p:sp>
          <p:nvSpPr>
            <p:cNvPr id="472" name="사각형: 둥근 모서리 471">
              <a:extLst>
                <a:ext uri="{FF2B5EF4-FFF2-40B4-BE49-F238E27FC236}">
                  <a16:creationId xmlns:a16="http://schemas.microsoft.com/office/drawing/2014/main" id="{8EE80ADA-8184-95C7-5094-92EE61A404AB}"/>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3" name="TextBox 472">
              <a:extLst>
                <a:ext uri="{FF2B5EF4-FFF2-40B4-BE49-F238E27FC236}">
                  <a16:creationId xmlns:a16="http://schemas.microsoft.com/office/drawing/2014/main" id="{110A42D5-1140-0985-9129-DD5CBD509A3D}"/>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74" name="그룹 473">
            <a:extLst>
              <a:ext uri="{FF2B5EF4-FFF2-40B4-BE49-F238E27FC236}">
                <a16:creationId xmlns:a16="http://schemas.microsoft.com/office/drawing/2014/main" id="{56CCB48D-47F3-13E0-02FE-6AEA385258DF}"/>
              </a:ext>
            </a:extLst>
          </p:cNvPr>
          <p:cNvGrpSpPr/>
          <p:nvPr/>
        </p:nvGrpSpPr>
        <p:grpSpPr>
          <a:xfrm>
            <a:off x="9183424" y="3757512"/>
            <a:ext cx="522515" cy="200055"/>
            <a:chOff x="6096000" y="579120"/>
            <a:chExt cx="522515" cy="200055"/>
          </a:xfrm>
        </p:grpSpPr>
        <p:sp>
          <p:nvSpPr>
            <p:cNvPr id="475" name="사각형: 둥근 모서리 474">
              <a:extLst>
                <a:ext uri="{FF2B5EF4-FFF2-40B4-BE49-F238E27FC236}">
                  <a16:creationId xmlns:a16="http://schemas.microsoft.com/office/drawing/2014/main" id="{3E709C56-5D64-4F89-825F-33E889E406B5}"/>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6" name="TextBox 475">
              <a:extLst>
                <a:ext uri="{FF2B5EF4-FFF2-40B4-BE49-F238E27FC236}">
                  <a16:creationId xmlns:a16="http://schemas.microsoft.com/office/drawing/2014/main" id="{E18B840E-2FC4-440B-50BB-4C7039F5D5D7}"/>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77" name="그룹 476">
            <a:extLst>
              <a:ext uri="{FF2B5EF4-FFF2-40B4-BE49-F238E27FC236}">
                <a16:creationId xmlns:a16="http://schemas.microsoft.com/office/drawing/2014/main" id="{0F0AB844-79D3-A8DA-E693-658F7143F1E4}"/>
              </a:ext>
            </a:extLst>
          </p:cNvPr>
          <p:cNvGrpSpPr/>
          <p:nvPr/>
        </p:nvGrpSpPr>
        <p:grpSpPr>
          <a:xfrm>
            <a:off x="9190620" y="4038205"/>
            <a:ext cx="522515" cy="200055"/>
            <a:chOff x="6096000" y="579120"/>
            <a:chExt cx="522515" cy="200055"/>
          </a:xfrm>
        </p:grpSpPr>
        <p:sp>
          <p:nvSpPr>
            <p:cNvPr id="478" name="사각형: 둥근 모서리 477">
              <a:extLst>
                <a:ext uri="{FF2B5EF4-FFF2-40B4-BE49-F238E27FC236}">
                  <a16:creationId xmlns:a16="http://schemas.microsoft.com/office/drawing/2014/main" id="{44A8D01C-E57B-E360-BB96-DC6048680D29}"/>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9" name="TextBox 478">
              <a:extLst>
                <a:ext uri="{FF2B5EF4-FFF2-40B4-BE49-F238E27FC236}">
                  <a16:creationId xmlns:a16="http://schemas.microsoft.com/office/drawing/2014/main" id="{C06B79FB-79A0-340A-2970-3F94A3F71F61}"/>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81" name="그룹 480">
            <a:extLst>
              <a:ext uri="{FF2B5EF4-FFF2-40B4-BE49-F238E27FC236}">
                <a16:creationId xmlns:a16="http://schemas.microsoft.com/office/drawing/2014/main" id="{C20E7BD0-811C-5212-705D-A0944EA8F8BB}"/>
              </a:ext>
            </a:extLst>
          </p:cNvPr>
          <p:cNvGrpSpPr/>
          <p:nvPr/>
        </p:nvGrpSpPr>
        <p:grpSpPr>
          <a:xfrm>
            <a:off x="9194925" y="4301616"/>
            <a:ext cx="522515" cy="200055"/>
            <a:chOff x="6096000" y="579120"/>
            <a:chExt cx="522515" cy="200055"/>
          </a:xfrm>
        </p:grpSpPr>
        <p:sp>
          <p:nvSpPr>
            <p:cNvPr id="482" name="사각형: 둥근 모서리 481">
              <a:extLst>
                <a:ext uri="{FF2B5EF4-FFF2-40B4-BE49-F238E27FC236}">
                  <a16:creationId xmlns:a16="http://schemas.microsoft.com/office/drawing/2014/main" id="{4CB6DB3F-78DE-541D-C0FA-C38B20E64FAB}"/>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83" name="TextBox 482">
              <a:extLst>
                <a:ext uri="{FF2B5EF4-FFF2-40B4-BE49-F238E27FC236}">
                  <a16:creationId xmlns:a16="http://schemas.microsoft.com/office/drawing/2014/main" id="{D22112A8-9ACC-4085-1C12-172F9A64AF5A}"/>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grpSp>
        <p:nvGrpSpPr>
          <p:cNvPr id="488" name="그룹 487">
            <a:extLst>
              <a:ext uri="{FF2B5EF4-FFF2-40B4-BE49-F238E27FC236}">
                <a16:creationId xmlns:a16="http://schemas.microsoft.com/office/drawing/2014/main" id="{01CA812D-DE6E-464A-CA46-1BF38F3D2055}"/>
              </a:ext>
            </a:extLst>
          </p:cNvPr>
          <p:cNvGrpSpPr/>
          <p:nvPr/>
        </p:nvGrpSpPr>
        <p:grpSpPr>
          <a:xfrm>
            <a:off x="9198878" y="4588045"/>
            <a:ext cx="522515" cy="200055"/>
            <a:chOff x="6096000" y="579120"/>
            <a:chExt cx="522515" cy="200055"/>
          </a:xfrm>
        </p:grpSpPr>
        <p:sp>
          <p:nvSpPr>
            <p:cNvPr id="489" name="사각형: 둥근 모서리 488">
              <a:extLst>
                <a:ext uri="{FF2B5EF4-FFF2-40B4-BE49-F238E27FC236}">
                  <a16:creationId xmlns:a16="http://schemas.microsoft.com/office/drawing/2014/main" id="{C0CFC832-3FAB-4CD3-2958-272C7F3DB538}"/>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90" name="TextBox 489">
              <a:extLst>
                <a:ext uri="{FF2B5EF4-FFF2-40B4-BE49-F238E27FC236}">
                  <a16:creationId xmlns:a16="http://schemas.microsoft.com/office/drawing/2014/main" id="{643D02D2-3A75-7590-E2B5-C5BF6CE4DC67}"/>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EMS </a:t>
              </a:r>
              <a:r>
                <a:rPr lang="en-US" altLang="ko-KR" sz="700" dirty="0" err="1"/>
                <a:t>recv</a:t>
              </a:r>
              <a:endParaRPr lang="ko-KR" altLang="en-US" sz="700" dirty="0"/>
            </a:p>
          </p:txBody>
        </p:sp>
      </p:grpSp>
      <p:cxnSp>
        <p:nvCxnSpPr>
          <p:cNvPr id="491" name="연결선: 구부러짐 490">
            <a:extLst>
              <a:ext uri="{FF2B5EF4-FFF2-40B4-BE49-F238E27FC236}">
                <a16:creationId xmlns:a16="http://schemas.microsoft.com/office/drawing/2014/main" id="{C3BD0154-7628-2E90-AFC9-9F3AA085FC38}"/>
              </a:ext>
            </a:extLst>
          </p:cNvPr>
          <p:cNvCxnSpPr>
            <a:cxnSpLocks/>
            <a:stCxn id="379" idx="3"/>
            <a:endCxn id="467" idx="1"/>
          </p:cNvCxnSpPr>
          <p:nvPr/>
        </p:nvCxnSpPr>
        <p:spPr bwMode="auto">
          <a:xfrm>
            <a:off x="8364111" y="3022134"/>
            <a:ext cx="827208" cy="1402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4" name="연결선: 구부러짐 493">
            <a:extLst>
              <a:ext uri="{FF2B5EF4-FFF2-40B4-BE49-F238E27FC236}">
                <a16:creationId xmlns:a16="http://schemas.microsoft.com/office/drawing/2014/main" id="{26F5C85C-E2F4-0FC8-3CA1-77844697924D}"/>
              </a:ext>
            </a:extLst>
          </p:cNvPr>
          <p:cNvCxnSpPr>
            <a:cxnSpLocks/>
            <a:stCxn id="377" idx="3"/>
            <a:endCxn id="470" idx="1"/>
          </p:cNvCxnSpPr>
          <p:nvPr/>
        </p:nvCxnSpPr>
        <p:spPr bwMode="auto">
          <a:xfrm>
            <a:off x="8364110" y="3259729"/>
            <a:ext cx="834769" cy="5517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7" name="연결선: 구부러짐 496">
            <a:extLst>
              <a:ext uri="{FF2B5EF4-FFF2-40B4-BE49-F238E27FC236}">
                <a16:creationId xmlns:a16="http://schemas.microsoft.com/office/drawing/2014/main" id="{D5CAFDC2-199B-79D4-8B1A-B8CAE35F9EEE}"/>
              </a:ext>
            </a:extLst>
          </p:cNvPr>
          <p:cNvCxnSpPr>
            <a:cxnSpLocks/>
            <a:stCxn id="388" idx="3"/>
            <a:endCxn id="473" idx="1"/>
          </p:cNvCxnSpPr>
          <p:nvPr/>
        </p:nvCxnSpPr>
        <p:spPr bwMode="auto">
          <a:xfrm flipV="1">
            <a:off x="8364111" y="3586533"/>
            <a:ext cx="827208" cy="15751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0" name="연결선: 구부러짐 499">
            <a:extLst>
              <a:ext uri="{FF2B5EF4-FFF2-40B4-BE49-F238E27FC236}">
                <a16:creationId xmlns:a16="http://schemas.microsoft.com/office/drawing/2014/main" id="{F7107146-8424-D935-8B3D-84042D0C9C1B}"/>
              </a:ext>
            </a:extLst>
          </p:cNvPr>
          <p:cNvCxnSpPr>
            <a:cxnSpLocks/>
            <a:stCxn id="386" idx="3"/>
            <a:endCxn id="476" idx="1"/>
          </p:cNvCxnSpPr>
          <p:nvPr/>
        </p:nvCxnSpPr>
        <p:spPr bwMode="auto">
          <a:xfrm flipV="1">
            <a:off x="8364110" y="3857540"/>
            <a:ext cx="819315" cy="12410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3" name="연결선: 구부러짐 502">
            <a:extLst>
              <a:ext uri="{FF2B5EF4-FFF2-40B4-BE49-F238E27FC236}">
                <a16:creationId xmlns:a16="http://schemas.microsoft.com/office/drawing/2014/main" id="{6305D499-ED5F-F4CC-DCB9-C353FBB36990}"/>
              </a:ext>
            </a:extLst>
          </p:cNvPr>
          <p:cNvCxnSpPr>
            <a:cxnSpLocks/>
            <a:stCxn id="397" idx="3"/>
            <a:endCxn id="479" idx="1"/>
          </p:cNvCxnSpPr>
          <p:nvPr/>
        </p:nvCxnSpPr>
        <p:spPr bwMode="auto">
          <a:xfrm flipV="1">
            <a:off x="8364111" y="4138233"/>
            <a:ext cx="826510" cy="31987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6" name="연결선: 구부러짐 505">
            <a:extLst>
              <a:ext uri="{FF2B5EF4-FFF2-40B4-BE49-F238E27FC236}">
                <a16:creationId xmlns:a16="http://schemas.microsoft.com/office/drawing/2014/main" id="{0E21D1FF-2B64-0CAE-381C-169F2470B4A8}"/>
              </a:ext>
            </a:extLst>
          </p:cNvPr>
          <p:cNvCxnSpPr>
            <a:cxnSpLocks/>
            <a:stCxn id="395" idx="3"/>
            <a:endCxn id="483" idx="1"/>
          </p:cNvCxnSpPr>
          <p:nvPr/>
        </p:nvCxnSpPr>
        <p:spPr bwMode="auto">
          <a:xfrm flipV="1">
            <a:off x="8364110" y="4401644"/>
            <a:ext cx="830816" cy="29405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9" name="연결선: 구부러짐 508">
            <a:extLst>
              <a:ext uri="{FF2B5EF4-FFF2-40B4-BE49-F238E27FC236}">
                <a16:creationId xmlns:a16="http://schemas.microsoft.com/office/drawing/2014/main" id="{034DE92D-F41F-4FE0-C36B-B3528042A81B}"/>
              </a:ext>
            </a:extLst>
          </p:cNvPr>
          <p:cNvCxnSpPr>
            <a:cxnSpLocks/>
            <a:stCxn id="406" idx="3"/>
            <a:endCxn id="490" idx="1"/>
          </p:cNvCxnSpPr>
          <p:nvPr/>
        </p:nvCxnSpPr>
        <p:spPr bwMode="auto">
          <a:xfrm flipV="1">
            <a:off x="8367097" y="4688073"/>
            <a:ext cx="831782" cy="496820"/>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528" name="TextBox 527">
            <a:extLst>
              <a:ext uri="{FF2B5EF4-FFF2-40B4-BE49-F238E27FC236}">
                <a16:creationId xmlns:a16="http://schemas.microsoft.com/office/drawing/2014/main" id="{C514FD59-6D53-6ECE-3A41-CE289BEA0E18}"/>
              </a:ext>
            </a:extLst>
          </p:cNvPr>
          <p:cNvSpPr txBox="1"/>
          <p:nvPr/>
        </p:nvSpPr>
        <p:spPr>
          <a:xfrm>
            <a:off x="9662395" y="4798399"/>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sp>
        <p:nvSpPr>
          <p:cNvPr id="557" name="Google Shape;1057;p234">
            <a:extLst>
              <a:ext uri="{FF2B5EF4-FFF2-40B4-BE49-F238E27FC236}">
                <a16:creationId xmlns:a16="http://schemas.microsoft.com/office/drawing/2014/main" id="{8F12BE31-ABC7-1472-FC14-C3F98DB086FE}"/>
              </a:ext>
            </a:extLst>
          </p:cNvPr>
          <p:cNvSpPr/>
          <p:nvPr/>
        </p:nvSpPr>
        <p:spPr>
          <a:xfrm>
            <a:off x="5931398" y="2002834"/>
            <a:ext cx="1319877" cy="3987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cxnSp>
        <p:nvCxnSpPr>
          <p:cNvPr id="34" name="연결선: 꺾임 33">
            <a:extLst>
              <a:ext uri="{FF2B5EF4-FFF2-40B4-BE49-F238E27FC236}">
                <a16:creationId xmlns:a16="http://schemas.microsoft.com/office/drawing/2014/main" id="{CE095561-9BBA-F63F-C94E-882C3288FD9E}"/>
              </a:ext>
            </a:extLst>
          </p:cNvPr>
          <p:cNvCxnSpPr>
            <a:cxnSpLocks/>
            <a:stCxn id="135" idx="1"/>
            <a:endCxn id="15" idx="3"/>
          </p:cNvCxnSpPr>
          <p:nvPr/>
        </p:nvCxnSpPr>
        <p:spPr bwMode="auto">
          <a:xfrm rot="10800000" flipV="1">
            <a:off x="1979828" y="1753210"/>
            <a:ext cx="224691" cy="4792"/>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연결선: 꺾임 37">
            <a:extLst>
              <a:ext uri="{FF2B5EF4-FFF2-40B4-BE49-F238E27FC236}">
                <a16:creationId xmlns:a16="http://schemas.microsoft.com/office/drawing/2014/main" id="{273F8534-1711-D978-DEEE-7678A2E7C3F6}"/>
              </a:ext>
            </a:extLst>
          </p:cNvPr>
          <p:cNvCxnSpPr>
            <a:cxnSpLocks/>
            <a:stCxn id="13" idx="1"/>
            <a:endCxn id="557" idx="0"/>
          </p:cNvCxnSpPr>
          <p:nvPr/>
        </p:nvCxnSpPr>
        <p:spPr bwMode="auto">
          <a:xfrm rot="16200000" flipH="1">
            <a:off x="3765609" y="-822893"/>
            <a:ext cx="557186" cy="5094269"/>
          </a:xfrm>
          <a:prstGeom prst="bentConnector3">
            <a:avLst>
              <a:gd name="adj1" fmla="val -25146"/>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2" name="연결선: 꺾임 41">
            <a:extLst>
              <a:ext uri="{FF2B5EF4-FFF2-40B4-BE49-F238E27FC236}">
                <a16:creationId xmlns:a16="http://schemas.microsoft.com/office/drawing/2014/main" id="{C4B19528-3438-94AC-FDE7-2A6FB5714DA1}"/>
              </a:ext>
            </a:extLst>
          </p:cNvPr>
          <p:cNvCxnSpPr>
            <a:cxnSpLocks/>
            <a:stCxn id="18" idx="3"/>
            <a:endCxn id="102" idx="3"/>
          </p:cNvCxnSpPr>
          <p:nvPr/>
        </p:nvCxnSpPr>
        <p:spPr bwMode="auto">
          <a:xfrm rot="5400000">
            <a:off x="2317230" y="1835871"/>
            <a:ext cx="1075945" cy="1314040"/>
          </a:xfrm>
          <a:prstGeom prst="bentConnector2">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grpSp>
        <p:nvGrpSpPr>
          <p:cNvPr id="45" name="그룹 44">
            <a:extLst>
              <a:ext uri="{FF2B5EF4-FFF2-40B4-BE49-F238E27FC236}">
                <a16:creationId xmlns:a16="http://schemas.microsoft.com/office/drawing/2014/main" id="{4332B2CD-A83E-D6AF-E44D-0D01DC5F2993}"/>
              </a:ext>
            </a:extLst>
          </p:cNvPr>
          <p:cNvGrpSpPr/>
          <p:nvPr/>
        </p:nvGrpSpPr>
        <p:grpSpPr>
          <a:xfrm>
            <a:off x="668975" y="663092"/>
            <a:ext cx="10223031" cy="502851"/>
            <a:chOff x="369306" y="714299"/>
            <a:chExt cx="9382125" cy="502851"/>
          </a:xfrm>
        </p:grpSpPr>
        <p:sp>
          <p:nvSpPr>
            <p:cNvPr id="46" name="내용 개체 틀 3">
              <a:extLst>
                <a:ext uri="{FF2B5EF4-FFF2-40B4-BE49-F238E27FC236}">
                  <a16:creationId xmlns:a16="http://schemas.microsoft.com/office/drawing/2014/main" id="{F78BA289-3619-A383-1252-1880D67EE68E}"/>
                </a:ext>
              </a:extLst>
            </p:cNvPr>
            <p:cNvSpPr txBox="1">
              <a:spLocks/>
            </p:cNvSpPr>
            <p:nvPr/>
          </p:nvSpPr>
          <p:spPr bwMode="auto">
            <a:xfrm>
              <a:off x="369306" y="714299"/>
              <a:ext cx="9382125" cy="502851"/>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EMS</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Active-Standby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방식으로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FT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가 구성되며</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메시지 순차 처리 보장을 위하여 장비당 큐를 가져간다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또한 메시지 유실을 방지하기 위하여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Persistence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모드로 동작하기에 단일 메시지 사이즈</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예상</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6K)</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와 초당 처리해야 하는 양의 증가에 따라 인스턴스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호스트당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1</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개</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를 분리 운영한다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47" name="직사각형 46">
              <a:extLst>
                <a:ext uri="{FF2B5EF4-FFF2-40B4-BE49-F238E27FC236}">
                  <a16:creationId xmlns:a16="http://schemas.microsoft.com/office/drawing/2014/main" id="{B7188AAB-804A-0658-E83C-9DBBF16565D6}"/>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48" name="제목 1">
            <a:extLst>
              <a:ext uri="{FF2B5EF4-FFF2-40B4-BE49-F238E27FC236}">
                <a16:creationId xmlns:a16="http://schemas.microsoft.com/office/drawing/2014/main" id="{A235EE1A-4053-9BB5-2544-32F5B60C0C33}"/>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Next-APC/FDC/RMS </a:t>
            </a:r>
            <a:r>
              <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플랫폼 </a:t>
            </a: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(EMS</a:t>
            </a:r>
            <a:r>
              <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 </a:t>
            </a:r>
            <a:r>
              <a:rPr lang="ko-KR" altLang="en-US" dirty="0"/>
              <a:t>모델</a:t>
            </a:r>
            <a:r>
              <a:rPr lang="en-US" altLang="ko-KR" dirty="0"/>
              <a:t>)</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cxnSp>
        <p:nvCxnSpPr>
          <p:cNvPr id="2" name="연결선: 꺾임 1">
            <a:extLst>
              <a:ext uri="{FF2B5EF4-FFF2-40B4-BE49-F238E27FC236}">
                <a16:creationId xmlns:a16="http://schemas.microsoft.com/office/drawing/2014/main" id="{482CD896-DFDC-15A5-311B-BF7606FEA46B}"/>
              </a:ext>
            </a:extLst>
          </p:cNvPr>
          <p:cNvCxnSpPr>
            <a:cxnSpLocks/>
            <a:stCxn id="107" idx="3"/>
          </p:cNvCxnSpPr>
          <p:nvPr/>
        </p:nvCxnSpPr>
        <p:spPr bwMode="auto">
          <a:xfrm rot="5400000">
            <a:off x="935556" y="4187277"/>
            <a:ext cx="439627" cy="56198"/>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 name="연결선: 꺾임 2">
            <a:extLst>
              <a:ext uri="{FF2B5EF4-FFF2-40B4-BE49-F238E27FC236}">
                <a16:creationId xmlns:a16="http://schemas.microsoft.com/office/drawing/2014/main" id="{D5B961E2-72EC-C8A6-46B4-70D667076066}"/>
              </a:ext>
            </a:extLst>
          </p:cNvPr>
          <p:cNvCxnSpPr>
            <a:cxnSpLocks/>
            <a:stCxn id="109" idx="3"/>
            <a:endCxn id="79" idx="0"/>
          </p:cNvCxnSpPr>
          <p:nvPr/>
        </p:nvCxnSpPr>
        <p:spPr bwMode="auto">
          <a:xfrm rot="16200000" flipH="1">
            <a:off x="2500306" y="3380770"/>
            <a:ext cx="414441" cy="1644026"/>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31694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사각형: 둥근 모서리 525">
            <a:extLst>
              <a:ext uri="{FF2B5EF4-FFF2-40B4-BE49-F238E27FC236}">
                <a16:creationId xmlns:a16="http://schemas.microsoft.com/office/drawing/2014/main" id="{151F8EE2-BBB1-D148-BFB8-21CF1505FD5F}"/>
              </a:ext>
            </a:extLst>
          </p:cNvPr>
          <p:cNvSpPr/>
          <p:nvPr/>
        </p:nvSpPr>
        <p:spPr>
          <a:xfrm>
            <a:off x="7511017" y="1575205"/>
            <a:ext cx="1332859" cy="4880785"/>
          </a:xfrm>
          <a:prstGeom prst="roundRect">
            <a:avLst>
              <a:gd name="adj" fmla="val 5594"/>
            </a:avLst>
          </a:prstGeom>
          <a:solidFill>
            <a:srgbClr val="00B0F0">
              <a:alpha val="4000"/>
            </a:srgb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527" name="사각형: 둥근 모서리 526">
            <a:extLst>
              <a:ext uri="{FF2B5EF4-FFF2-40B4-BE49-F238E27FC236}">
                <a16:creationId xmlns:a16="http://schemas.microsoft.com/office/drawing/2014/main" id="{50CC74FC-64E2-1CC6-CE59-9C622632CA20}"/>
              </a:ext>
            </a:extLst>
          </p:cNvPr>
          <p:cNvSpPr/>
          <p:nvPr/>
        </p:nvSpPr>
        <p:spPr>
          <a:xfrm>
            <a:off x="4340637" y="1591410"/>
            <a:ext cx="1332859" cy="4935664"/>
          </a:xfrm>
          <a:prstGeom prst="roundRect">
            <a:avLst>
              <a:gd name="adj" fmla="val 5594"/>
            </a:avLst>
          </a:prstGeom>
          <a:solidFill>
            <a:srgbClr val="00B0F0">
              <a:alpha val="4000"/>
            </a:srgbClr>
          </a:solidFill>
          <a:ln w="9525" cap="flat">
            <a:solidFill>
              <a:schemeClr val="tx1"/>
            </a:solidFill>
            <a:prstDash val="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525" name="Google Shape;1057;p234">
            <a:extLst>
              <a:ext uri="{FF2B5EF4-FFF2-40B4-BE49-F238E27FC236}">
                <a16:creationId xmlns:a16="http://schemas.microsoft.com/office/drawing/2014/main" id="{F9D3C9D0-4578-0E00-A33C-E037CD71A788}"/>
              </a:ext>
            </a:extLst>
          </p:cNvPr>
          <p:cNvSpPr/>
          <p:nvPr/>
        </p:nvSpPr>
        <p:spPr>
          <a:xfrm>
            <a:off x="819160" y="2385403"/>
            <a:ext cx="3251904" cy="3854075"/>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512" name="Google Shape;1057;p234">
            <a:extLst>
              <a:ext uri="{FF2B5EF4-FFF2-40B4-BE49-F238E27FC236}">
                <a16:creationId xmlns:a16="http://schemas.microsoft.com/office/drawing/2014/main" id="{3FBAB1DD-5C7B-B49C-25A9-E808FB9C2919}"/>
              </a:ext>
            </a:extLst>
          </p:cNvPr>
          <p:cNvSpPr/>
          <p:nvPr/>
        </p:nvSpPr>
        <p:spPr>
          <a:xfrm>
            <a:off x="757460" y="2294176"/>
            <a:ext cx="3251904" cy="3854075"/>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449" name="구름 448">
            <a:extLst>
              <a:ext uri="{FF2B5EF4-FFF2-40B4-BE49-F238E27FC236}">
                <a16:creationId xmlns:a16="http://schemas.microsoft.com/office/drawing/2014/main" id="{2E412864-C775-6D4C-4B3B-BE379957F498}"/>
              </a:ext>
            </a:extLst>
          </p:cNvPr>
          <p:cNvSpPr/>
          <p:nvPr/>
        </p:nvSpPr>
        <p:spPr>
          <a:xfrm>
            <a:off x="9589660" y="1624665"/>
            <a:ext cx="1075602" cy="4684620"/>
          </a:xfrm>
          <a:prstGeom prst="cloud">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4" name="Google Shape;1057;p234">
            <a:extLst>
              <a:ext uri="{FF2B5EF4-FFF2-40B4-BE49-F238E27FC236}">
                <a16:creationId xmlns:a16="http://schemas.microsoft.com/office/drawing/2014/main" id="{FF14E0CF-311D-3F0F-9D21-F151117000E0}"/>
              </a:ext>
            </a:extLst>
          </p:cNvPr>
          <p:cNvSpPr/>
          <p:nvPr/>
        </p:nvSpPr>
        <p:spPr>
          <a:xfrm>
            <a:off x="710651" y="2151099"/>
            <a:ext cx="3251904" cy="3945771"/>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RV-Port based ECM </a:t>
            </a:r>
            <a:r>
              <a:rPr lang="en-US" sz="700" dirty="0">
                <a:solidFill>
                  <a:schemeClr val="dk1"/>
                </a:solidFill>
                <a:latin typeface="Arial"/>
                <a:ea typeface="Arial"/>
                <a:cs typeface="Arial"/>
                <a:sym typeface="Arial"/>
              </a:rPr>
              <a:t>(Event Collect Manager) – </a:t>
            </a:r>
            <a:endParaRPr sz="700" dirty="0">
              <a:solidFill>
                <a:schemeClr val="dk1"/>
              </a:solidFill>
              <a:latin typeface="Arial"/>
              <a:ea typeface="Arial"/>
              <a:cs typeface="Arial"/>
              <a:sym typeface="Arial"/>
            </a:endParaRPr>
          </a:p>
        </p:txBody>
      </p:sp>
      <p:sp>
        <p:nvSpPr>
          <p:cNvPr id="6" name="Google Shape;1057;p234">
            <a:extLst>
              <a:ext uri="{FF2B5EF4-FFF2-40B4-BE49-F238E27FC236}">
                <a16:creationId xmlns:a16="http://schemas.microsoft.com/office/drawing/2014/main" id="{ECE819DF-5EF4-63B7-7D34-41EA139FF2BA}"/>
              </a:ext>
            </a:extLst>
          </p:cNvPr>
          <p:cNvSpPr/>
          <p:nvPr/>
        </p:nvSpPr>
        <p:spPr>
          <a:xfrm>
            <a:off x="5946520" y="260639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TCE-eqp#1</a:t>
            </a:r>
            <a:endParaRPr sz="600" dirty="0">
              <a:solidFill>
                <a:schemeClr val="dk1"/>
              </a:solidFill>
              <a:latin typeface="Arial"/>
              <a:ea typeface="Arial"/>
              <a:cs typeface="Arial"/>
              <a:sym typeface="Arial"/>
            </a:endParaRPr>
          </a:p>
        </p:txBody>
      </p:sp>
      <p:sp>
        <p:nvSpPr>
          <p:cNvPr id="7" name="Google Shape;1057;p234">
            <a:extLst>
              <a:ext uri="{FF2B5EF4-FFF2-40B4-BE49-F238E27FC236}">
                <a16:creationId xmlns:a16="http://schemas.microsoft.com/office/drawing/2014/main" id="{FBB02095-4EED-A0E0-0B0F-0F3E3771CCC3}"/>
              </a:ext>
            </a:extLst>
          </p:cNvPr>
          <p:cNvSpPr/>
          <p:nvPr/>
        </p:nvSpPr>
        <p:spPr>
          <a:xfrm>
            <a:off x="5845183" y="1591410"/>
            <a:ext cx="1529849" cy="346587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TCE App Server</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14" name="Google Shape;1057;p234">
            <a:extLst>
              <a:ext uri="{FF2B5EF4-FFF2-40B4-BE49-F238E27FC236}">
                <a16:creationId xmlns:a16="http://schemas.microsoft.com/office/drawing/2014/main" id="{3915CC34-BCE4-F60A-E403-9EC1449E3DCD}"/>
              </a:ext>
            </a:extLst>
          </p:cNvPr>
          <p:cNvSpPr/>
          <p:nvPr/>
        </p:nvSpPr>
        <p:spPr>
          <a:xfrm>
            <a:off x="815308" y="4435189"/>
            <a:ext cx="623902"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 Filter</a:t>
            </a:r>
          </a:p>
          <a:p>
            <a:pPr algn="ctr">
              <a:buClr>
                <a:srgbClr val="000000"/>
              </a:buClr>
              <a:buSzPts val="1600"/>
            </a:pPr>
            <a:r>
              <a:rPr lang="en-US" sz="600" dirty="0">
                <a:solidFill>
                  <a:schemeClr val="dk1"/>
                </a:solidFill>
                <a:latin typeface="Arial"/>
                <a:ea typeface="Arial"/>
                <a:cs typeface="Arial"/>
                <a:sym typeface="Arial"/>
              </a:rPr>
              <a:t>Rule-based</a:t>
            </a:r>
            <a:endParaRPr sz="600" dirty="0">
              <a:solidFill>
                <a:schemeClr val="dk1"/>
              </a:solidFill>
              <a:latin typeface="Arial"/>
              <a:ea typeface="Arial"/>
              <a:cs typeface="Arial"/>
              <a:sym typeface="Arial"/>
            </a:endParaRPr>
          </a:p>
        </p:txBody>
      </p:sp>
      <p:sp>
        <p:nvSpPr>
          <p:cNvPr id="33" name="원통형 32">
            <a:extLst>
              <a:ext uri="{FF2B5EF4-FFF2-40B4-BE49-F238E27FC236}">
                <a16:creationId xmlns:a16="http://schemas.microsoft.com/office/drawing/2014/main" id="{D343C944-A74E-6194-9CE7-975E4992DDC8}"/>
              </a:ext>
            </a:extLst>
          </p:cNvPr>
          <p:cNvSpPr/>
          <p:nvPr/>
        </p:nvSpPr>
        <p:spPr bwMode="auto">
          <a:xfrm rot="5400000">
            <a:off x="3511633" y="3180601"/>
            <a:ext cx="3007319"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79" name="Google Shape;1057;p234">
            <a:extLst>
              <a:ext uri="{FF2B5EF4-FFF2-40B4-BE49-F238E27FC236}">
                <a16:creationId xmlns:a16="http://schemas.microsoft.com/office/drawing/2014/main" id="{DDD287C8-211C-911B-EBC9-E8CE34C5B69C}"/>
              </a:ext>
            </a:extLst>
          </p:cNvPr>
          <p:cNvSpPr/>
          <p:nvPr/>
        </p:nvSpPr>
        <p:spPr>
          <a:xfrm>
            <a:off x="3219023" y="4410004"/>
            <a:ext cx="621032" cy="10842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81" name="Google Shape;1057;p234">
            <a:extLst>
              <a:ext uri="{FF2B5EF4-FFF2-40B4-BE49-F238E27FC236}">
                <a16:creationId xmlns:a16="http://schemas.microsoft.com/office/drawing/2014/main" id="{7B9D76D3-9014-B9CB-4669-EB7FD05B17E5}"/>
              </a:ext>
            </a:extLst>
          </p:cNvPr>
          <p:cNvSpPr/>
          <p:nvPr/>
        </p:nvSpPr>
        <p:spPr>
          <a:xfrm>
            <a:off x="3218577" y="5328108"/>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82" name="Google Shape;1057;p234">
            <a:extLst>
              <a:ext uri="{FF2B5EF4-FFF2-40B4-BE49-F238E27FC236}">
                <a16:creationId xmlns:a16="http://schemas.microsoft.com/office/drawing/2014/main" id="{2F4BB26D-C326-7222-5AA3-7DCB9AAB57A2}"/>
              </a:ext>
            </a:extLst>
          </p:cNvPr>
          <p:cNvSpPr/>
          <p:nvPr/>
        </p:nvSpPr>
        <p:spPr>
          <a:xfrm>
            <a:off x="3217307" y="5159722"/>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83" name="Google Shape;1057;p234">
            <a:extLst>
              <a:ext uri="{FF2B5EF4-FFF2-40B4-BE49-F238E27FC236}">
                <a16:creationId xmlns:a16="http://schemas.microsoft.com/office/drawing/2014/main" id="{FF8E90C4-6A2C-5A5D-2D47-90EE7FC5146E}"/>
              </a:ext>
            </a:extLst>
          </p:cNvPr>
          <p:cNvSpPr/>
          <p:nvPr/>
        </p:nvSpPr>
        <p:spPr>
          <a:xfrm>
            <a:off x="3217307" y="4991815"/>
            <a:ext cx="622747" cy="16660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sp>
        <p:nvSpPr>
          <p:cNvPr id="100" name="Google Shape;1057;p234">
            <a:extLst>
              <a:ext uri="{FF2B5EF4-FFF2-40B4-BE49-F238E27FC236}">
                <a16:creationId xmlns:a16="http://schemas.microsoft.com/office/drawing/2014/main" id="{936D5D48-08AF-55D4-EAA4-6E0ECC4CCB3F}"/>
              </a:ext>
            </a:extLst>
          </p:cNvPr>
          <p:cNvSpPr/>
          <p:nvPr/>
        </p:nvSpPr>
        <p:spPr>
          <a:xfrm>
            <a:off x="806171" y="2600035"/>
            <a:ext cx="1483543" cy="152394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102" name="Google Shape;1057;p234">
            <a:extLst>
              <a:ext uri="{FF2B5EF4-FFF2-40B4-BE49-F238E27FC236}">
                <a16:creationId xmlns:a16="http://schemas.microsoft.com/office/drawing/2014/main" id="{2A168D3C-B2E1-EE7D-DB7E-284CBB1CF521}"/>
              </a:ext>
            </a:extLst>
          </p:cNvPr>
          <p:cNvSpPr/>
          <p:nvPr/>
        </p:nvSpPr>
        <p:spPr>
          <a:xfrm>
            <a:off x="1575435" y="2882875"/>
            <a:ext cx="622747" cy="2959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Time-based </a:t>
            </a:r>
            <a:r>
              <a:rPr lang="en-US" sz="600" dirty="0" err="1">
                <a:solidFill>
                  <a:schemeClr val="dk1"/>
                </a:solidFill>
                <a:latin typeface="Arial"/>
                <a:ea typeface="Arial"/>
                <a:cs typeface="Arial"/>
                <a:sym typeface="Arial"/>
              </a:rPr>
              <a:t>Poller</a:t>
            </a:r>
            <a:endParaRPr sz="600" dirty="0">
              <a:solidFill>
                <a:schemeClr val="dk1"/>
              </a:solidFill>
              <a:latin typeface="Arial"/>
              <a:ea typeface="Arial"/>
              <a:cs typeface="Arial"/>
              <a:sym typeface="Arial"/>
            </a:endParaRPr>
          </a:p>
        </p:txBody>
      </p:sp>
      <p:sp>
        <p:nvSpPr>
          <p:cNvPr id="103" name="Google Shape;1057;p234">
            <a:extLst>
              <a:ext uri="{FF2B5EF4-FFF2-40B4-BE49-F238E27FC236}">
                <a16:creationId xmlns:a16="http://schemas.microsoft.com/office/drawing/2014/main" id="{46486EF1-66FD-1738-2539-6210153EEEBE}"/>
              </a:ext>
            </a:extLst>
          </p:cNvPr>
          <p:cNvSpPr/>
          <p:nvPr/>
        </p:nvSpPr>
        <p:spPr>
          <a:xfrm>
            <a:off x="866351" y="2900952"/>
            <a:ext cx="622747" cy="28108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Put Event</a:t>
            </a:r>
          </a:p>
          <a:p>
            <a:pPr algn="ctr">
              <a:buClr>
                <a:srgbClr val="000000"/>
              </a:buClr>
              <a:buSzPts val="1600"/>
            </a:pPr>
            <a:r>
              <a:rPr lang="en-US" sz="600" dirty="0">
                <a:solidFill>
                  <a:schemeClr val="dk1"/>
                </a:solidFill>
                <a:latin typeface="Arial"/>
                <a:ea typeface="Arial"/>
                <a:cs typeface="Arial"/>
                <a:sym typeface="Arial"/>
              </a:rPr>
              <a:t>Listener</a:t>
            </a:r>
            <a:endParaRPr sz="600" dirty="0">
              <a:solidFill>
                <a:schemeClr val="dk1"/>
              </a:solidFill>
              <a:latin typeface="Arial"/>
              <a:ea typeface="Arial"/>
              <a:cs typeface="Arial"/>
              <a:sym typeface="Arial"/>
            </a:endParaRPr>
          </a:p>
        </p:txBody>
      </p:sp>
      <p:sp>
        <p:nvSpPr>
          <p:cNvPr id="107" name="원통형 106">
            <a:extLst>
              <a:ext uri="{FF2B5EF4-FFF2-40B4-BE49-F238E27FC236}">
                <a16:creationId xmlns:a16="http://schemas.microsoft.com/office/drawing/2014/main" id="{0C9A3564-3CBF-1C4B-F573-3E84AC76ED1D}"/>
              </a:ext>
            </a:extLst>
          </p:cNvPr>
          <p:cNvSpPr/>
          <p:nvPr/>
        </p:nvSpPr>
        <p:spPr bwMode="auto">
          <a:xfrm>
            <a:off x="924049" y="3362240"/>
            <a:ext cx="518838" cy="633323"/>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08" name="TextBox 107">
            <a:extLst>
              <a:ext uri="{FF2B5EF4-FFF2-40B4-BE49-F238E27FC236}">
                <a16:creationId xmlns:a16="http://schemas.microsoft.com/office/drawing/2014/main" id="{BA3290A8-EBC7-583E-9556-94251354C367}"/>
              </a:ext>
            </a:extLst>
          </p:cNvPr>
          <p:cNvSpPr txBox="1"/>
          <p:nvPr/>
        </p:nvSpPr>
        <p:spPr>
          <a:xfrm>
            <a:off x="920373" y="3548754"/>
            <a:ext cx="518837" cy="369332"/>
          </a:xfrm>
          <a:prstGeom prst="rect">
            <a:avLst/>
          </a:prstGeom>
          <a:noFill/>
        </p:spPr>
        <p:txBody>
          <a:bodyPr wrap="square" lIns="0" tIns="0" rIns="0" bIns="0" rtlCol="0">
            <a:spAutoFit/>
          </a:bodyPr>
          <a:lstStyle/>
          <a:p>
            <a:pPr algn="ctr"/>
            <a:r>
              <a:rPr lang="en-US" altLang="ko-KR" sz="800" dirty="0"/>
              <a:t>Message</a:t>
            </a:r>
          </a:p>
          <a:p>
            <a:pPr algn="ctr"/>
            <a:r>
              <a:rPr lang="en-US" altLang="ko-KR" sz="800" dirty="0"/>
              <a:t>Filtering</a:t>
            </a:r>
          </a:p>
          <a:p>
            <a:pPr algn="ctr"/>
            <a:r>
              <a:rPr lang="en-US" altLang="ko-KR" sz="800" dirty="0"/>
              <a:t>Rules</a:t>
            </a:r>
            <a:endParaRPr lang="en-US" altLang="ko-KR" sz="700" dirty="0"/>
          </a:p>
        </p:txBody>
      </p:sp>
      <p:sp>
        <p:nvSpPr>
          <p:cNvPr id="109" name="원통형 108">
            <a:extLst>
              <a:ext uri="{FF2B5EF4-FFF2-40B4-BE49-F238E27FC236}">
                <a16:creationId xmlns:a16="http://schemas.microsoft.com/office/drawing/2014/main" id="{7390C43D-CC81-09D9-E576-619369DA916A}"/>
              </a:ext>
            </a:extLst>
          </p:cNvPr>
          <p:cNvSpPr/>
          <p:nvPr/>
        </p:nvSpPr>
        <p:spPr bwMode="auto">
          <a:xfrm>
            <a:off x="1626094" y="3362240"/>
            <a:ext cx="518838" cy="633323"/>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10" name="TextBox 109">
            <a:extLst>
              <a:ext uri="{FF2B5EF4-FFF2-40B4-BE49-F238E27FC236}">
                <a16:creationId xmlns:a16="http://schemas.microsoft.com/office/drawing/2014/main" id="{57EFE8BF-7E18-DF84-E26D-987D85E71506}"/>
              </a:ext>
            </a:extLst>
          </p:cNvPr>
          <p:cNvSpPr txBox="1"/>
          <p:nvPr/>
        </p:nvSpPr>
        <p:spPr>
          <a:xfrm>
            <a:off x="1626094" y="3548754"/>
            <a:ext cx="518837" cy="369332"/>
          </a:xfrm>
          <a:prstGeom prst="rect">
            <a:avLst/>
          </a:prstGeom>
          <a:noFill/>
        </p:spPr>
        <p:txBody>
          <a:bodyPr wrap="square" lIns="0" tIns="0" rIns="0" bIns="0" rtlCol="0">
            <a:spAutoFit/>
          </a:bodyPr>
          <a:lstStyle/>
          <a:p>
            <a:pPr algn="ctr"/>
            <a:r>
              <a:rPr lang="en-US" altLang="ko-KR" sz="800" dirty="0"/>
              <a:t>Message</a:t>
            </a:r>
          </a:p>
          <a:p>
            <a:pPr algn="ctr"/>
            <a:r>
              <a:rPr lang="en-US" altLang="ko-KR" sz="800" dirty="0"/>
              <a:t>Routing</a:t>
            </a:r>
          </a:p>
          <a:p>
            <a:pPr algn="ctr"/>
            <a:r>
              <a:rPr lang="en-US" altLang="ko-KR" sz="800" dirty="0"/>
              <a:t>Rules</a:t>
            </a:r>
            <a:endParaRPr lang="en-US" altLang="ko-KR" sz="700" dirty="0"/>
          </a:p>
        </p:txBody>
      </p:sp>
      <p:cxnSp>
        <p:nvCxnSpPr>
          <p:cNvPr id="111" name="직선 화살표 연결선 110">
            <a:extLst>
              <a:ext uri="{FF2B5EF4-FFF2-40B4-BE49-F238E27FC236}">
                <a16:creationId xmlns:a16="http://schemas.microsoft.com/office/drawing/2014/main" id="{63FF2A08-6F47-B5B4-A34B-3A0E75CAD5C1}"/>
              </a:ext>
            </a:extLst>
          </p:cNvPr>
          <p:cNvCxnSpPr>
            <a:cxnSpLocks/>
            <a:stCxn id="103" idx="2"/>
            <a:endCxn id="107" idx="1"/>
          </p:cNvCxnSpPr>
          <p:nvPr/>
        </p:nvCxnSpPr>
        <p:spPr bwMode="auto">
          <a:xfrm>
            <a:off x="1177725" y="3182038"/>
            <a:ext cx="5743" cy="18020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5" name="직선 화살표 연결선 114">
            <a:extLst>
              <a:ext uri="{FF2B5EF4-FFF2-40B4-BE49-F238E27FC236}">
                <a16:creationId xmlns:a16="http://schemas.microsoft.com/office/drawing/2014/main" id="{07637B63-0564-2376-707E-9700F6FB7E07}"/>
              </a:ext>
            </a:extLst>
          </p:cNvPr>
          <p:cNvCxnSpPr>
            <a:cxnSpLocks/>
            <a:stCxn id="102" idx="2"/>
            <a:endCxn id="109" idx="1"/>
          </p:cNvCxnSpPr>
          <p:nvPr/>
        </p:nvCxnSpPr>
        <p:spPr bwMode="auto">
          <a:xfrm flipH="1">
            <a:off x="1885513" y="3178853"/>
            <a:ext cx="1296" cy="18338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0" name="연결선: 꺾임 129">
            <a:extLst>
              <a:ext uri="{FF2B5EF4-FFF2-40B4-BE49-F238E27FC236}">
                <a16:creationId xmlns:a16="http://schemas.microsoft.com/office/drawing/2014/main" id="{9C5D4C7D-41AB-D0A7-317D-3EA1B1C535FD}"/>
              </a:ext>
            </a:extLst>
          </p:cNvPr>
          <p:cNvCxnSpPr>
            <a:cxnSpLocks/>
            <a:endCxn id="103" idx="1"/>
          </p:cNvCxnSpPr>
          <p:nvPr/>
        </p:nvCxnSpPr>
        <p:spPr bwMode="auto">
          <a:xfrm rot="10800000" flipV="1">
            <a:off x="866351" y="1699833"/>
            <a:ext cx="152320" cy="1341662"/>
          </a:xfrm>
          <a:prstGeom prst="bentConnector3">
            <a:avLst>
              <a:gd name="adj1" fmla="val 250079"/>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142" name="Google Shape;1057;p234">
            <a:extLst>
              <a:ext uri="{FF2B5EF4-FFF2-40B4-BE49-F238E27FC236}">
                <a16:creationId xmlns:a16="http://schemas.microsoft.com/office/drawing/2014/main" id="{64962596-EE54-F36C-CA1A-39828A052604}"/>
              </a:ext>
            </a:extLst>
          </p:cNvPr>
          <p:cNvSpPr/>
          <p:nvPr/>
        </p:nvSpPr>
        <p:spPr>
          <a:xfrm>
            <a:off x="1655002" y="4441960"/>
            <a:ext cx="516395"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700" dirty="0">
                <a:solidFill>
                  <a:schemeClr val="dk1"/>
                </a:solidFill>
                <a:latin typeface="Arial"/>
                <a:ea typeface="Arial"/>
                <a:cs typeface="Arial"/>
                <a:sym typeface="Arial"/>
              </a:rPr>
              <a:t>EQP ID check</a:t>
            </a:r>
            <a:endParaRPr sz="500" dirty="0">
              <a:solidFill>
                <a:schemeClr val="dk1"/>
              </a:solidFill>
              <a:latin typeface="Arial"/>
              <a:ea typeface="Arial"/>
              <a:cs typeface="Arial"/>
              <a:sym typeface="Arial"/>
            </a:endParaRPr>
          </a:p>
        </p:txBody>
      </p:sp>
      <p:sp>
        <p:nvSpPr>
          <p:cNvPr id="144" name="Google Shape;1057;p234">
            <a:extLst>
              <a:ext uri="{FF2B5EF4-FFF2-40B4-BE49-F238E27FC236}">
                <a16:creationId xmlns:a16="http://schemas.microsoft.com/office/drawing/2014/main" id="{B6621DCD-D211-C23F-99FD-3446D62981FA}"/>
              </a:ext>
            </a:extLst>
          </p:cNvPr>
          <p:cNvSpPr/>
          <p:nvPr/>
        </p:nvSpPr>
        <p:spPr>
          <a:xfrm>
            <a:off x="2412294" y="4441961"/>
            <a:ext cx="598797" cy="51834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altLang="ko-KR"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Type Check</a:t>
            </a:r>
            <a:endParaRPr sz="600" dirty="0">
              <a:solidFill>
                <a:schemeClr val="dk1"/>
              </a:solidFill>
              <a:latin typeface="Arial"/>
              <a:ea typeface="Arial"/>
              <a:cs typeface="Arial"/>
              <a:sym typeface="Arial"/>
            </a:endParaRPr>
          </a:p>
        </p:txBody>
      </p:sp>
      <p:cxnSp>
        <p:nvCxnSpPr>
          <p:cNvPr id="148" name="직선 화살표 연결선 147">
            <a:extLst>
              <a:ext uri="{FF2B5EF4-FFF2-40B4-BE49-F238E27FC236}">
                <a16:creationId xmlns:a16="http://schemas.microsoft.com/office/drawing/2014/main" id="{118F97B8-02FD-2BE2-FDF9-159D32134370}"/>
              </a:ext>
            </a:extLst>
          </p:cNvPr>
          <p:cNvCxnSpPr>
            <a:cxnSpLocks/>
            <a:stCxn id="14" idx="3"/>
            <a:endCxn id="142" idx="1"/>
          </p:cNvCxnSpPr>
          <p:nvPr/>
        </p:nvCxnSpPr>
        <p:spPr bwMode="auto">
          <a:xfrm>
            <a:off x="1439210" y="4694360"/>
            <a:ext cx="215792" cy="677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1" name="직선 화살표 연결선 150">
            <a:extLst>
              <a:ext uri="{FF2B5EF4-FFF2-40B4-BE49-F238E27FC236}">
                <a16:creationId xmlns:a16="http://schemas.microsoft.com/office/drawing/2014/main" id="{BE1E51F6-9DBB-8769-8814-9D60D46997BC}"/>
              </a:ext>
            </a:extLst>
          </p:cNvPr>
          <p:cNvCxnSpPr>
            <a:cxnSpLocks/>
            <a:stCxn id="142" idx="3"/>
            <a:endCxn id="144" idx="1"/>
          </p:cNvCxnSpPr>
          <p:nvPr/>
        </p:nvCxnSpPr>
        <p:spPr bwMode="auto">
          <a:xfrm>
            <a:off x="2171397" y="4701131"/>
            <a:ext cx="240897"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4" name="직선 화살표 연결선 153">
            <a:extLst>
              <a:ext uri="{FF2B5EF4-FFF2-40B4-BE49-F238E27FC236}">
                <a16:creationId xmlns:a16="http://schemas.microsoft.com/office/drawing/2014/main" id="{0648A720-FC52-46E9-B5AD-C60D01457421}"/>
              </a:ext>
            </a:extLst>
          </p:cNvPr>
          <p:cNvCxnSpPr>
            <a:cxnSpLocks/>
            <a:stCxn id="144" idx="3"/>
          </p:cNvCxnSpPr>
          <p:nvPr/>
        </p:nvCxnSpPr>
        <p:spPr bwMode="auto">
          <a:xfrm flipV="1">
            <a:off x="3011091" y="4701130"/>
            <a:ext cx="207485" cy="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1" name="연결선: 구부러짐 160">
            <a:extLst>
              <a:ext uri="{FF2B5EF4-FFF2-40B4-BE49-F238E27FC236}">
                <a16:creationId xmlns:a16="http://schemas.microsoft.com/office/drawing/2014/main" id="{2A063726-93CE-340A-4695-4B58562F5185}"/>
              </a:ext>
            </a:extLst>
          </p:cNvPr>
          <p:cNvCxnSpPr>
            <a:cxnSpLocks/>
            <a:stCxn id="83" idx="3"/>
            <a:endCxn id="170" idx="1"/>
          </p:cNvCxnSpPr>
          <p:nvPr/>
        </p:nvCxnSpPr>
        <p:spPr bwMode="auto">
          <a:xfrm flipV="1">
            <a:off x="3840054" y="2527492"/>
            <a:ext cx="816181" cy="2547625"/>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167" name="원통형 166">
            <a:extLst>
              <a:ext uri="{FF2B5EF4-FFF2-40B4-BE49-F238E27FC236}">
                <a16:creationId xmlns:a16="http://schemas.microsoft.com/office/drawing/2014/main" id="{42844BE4-2E31-5DDD-561A-EFAA875D1C16}"/>
              </a:ext>
            </a:extLst>
          </p:cNvPr>
          <p:cNvSpPr/>
          <p:nvPr/>
        </p:nvSpPr>
        <p:spPr bwMode="auto">
          <a:xfrm rot="5400000">
            <a:off x="4598490" y="5568770"/>
            <a:ext cx="856377" cy="918062"/>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171" name="그룹 170">
            <a:extLst>
              <a:ext uri="{FF2B5EF4-FFF2-40B4-BE49-F238E27FC236}">
                <a16:creationId xmlns:a16="http://schemas.microsoft.com/office/drawing/2014/main" id="{73572A78-6F94-7888-D764-847C6269BE61}"/>
              </a:ext>
            </a:extLst>
          </p:cNvPr>
          <p:cNvGrpSpPr/>
          <p:nvPr/>
        </p:nvGrpSpPr>
        <p:grpSpPr>
          <a:xfrm>
            <a:off x="4656235" y="2450230"/>
            <a:ext cx="588018" cy="154522"/>
            <a:chOff x="5096393" y="3242128"/>
            <a:chExt cx="588018" cy="154522"/>
          </a:xfrm>
        </p:grpSpPr>
        <p:sp>
          <p:nvSpPr>
            <p:cNvPr id="169" name="원통형 168">
              <a:extLst>
                <a:ext uri="{FF2B5EF4-FFF2-40B4-BE49-F238E27FC236}">
                  <a16:creationId xmlns:a16="http://schemas.microsoft.com/office/drawing/2014/main" id="{88C3FE73-C4FF-A333-50EE-189E9CBEEB1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0" name="TextBox 169">
              <a:extLst>
                <a:ext uri="{FF2B5EF4-FFF2-40B4-BE49-F238E27FC236}">
                  <a16:creationId xmlns:a16="http://schemas.microsoft.com/office/drawing/2014/main" id="{3F332908-D826-D11E-EF86-F16FD4F0627D}"/>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grpSp>
        <p:nvGrpSpPr>
          <p:cNvPr id="172" name="그룹 171">
            <a:extLst>
              <a:ext uri="{FF2B5EF4-FFF2-40B4-BE49-F238E27FC236}">
                <a16:creationId xmlns:a16="http://schemas.microsoft.com/office/drawing/2014/main" id="{91E4F5A3-3751-0E46-882B-A5542744736F}"/>
              </a:ext>
            </a:extLst>
          </p:cNvPr>
          <p:cNvGrpSpPr/>
          <p:nvPr/>
        </p:nvGrpSpPr>
        <p:grpSpPr>
          <a:xfrm>
            <a:off x="4656234" y="2703530"/>
            <a:ext cx="588018" cy="154522"/>
            <a:chOff x="5096393" y="3242128"/>
            <a:chExt cx="588018" cy="154522"/>
          </a:xfrm>
        </p:grpSpPr>
        <p:sp>
          <p:nvSpPr>
            <p:cNvPr id="173" name="원통형 172">
              <a:extLst>
                <a:ext uri="{FF2B5EF4-FFF2-40B4-BE49-F238E27FC236}">
                  <a16:creationId xmlns:a16="http://schemas.microsoft.com/office/drawing/2014/main" id="{0FDFADB7-645E-33AF-0C5F-CE1028EE470C}"/>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4" name="TextBox 173">
              <a:extLst>
                <a:ext uri="{FF2B5EF4-FFF2-40B4-BE49-F238E27FC236}">
                  <a16:creationId xmlns:a16="http://schemas.microsoft.com/office/drawing/2014/main" id="{845596CA-C08E-2F9D-1E1A-EB50DFE0CE6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#2</a:t>
              </a:r>
              <a:endParaRPr lang="ko-KR" altLang="en-US" sz="800" dirty="0"/>
            </a:p>
          </p:txBody>
        </p:sp>
      </p:grpSp>
      <p:grpSp>
        <p:nvGrpSpPr>
          <p:cNvPr id="175" name="그룹 174">
            <a:extLst>
              <a:ext uri="{FF2B5EF4-FFF2-40B4-BE49-F238E27FC236}">
                <a16:creationId xmlns:a16="http://schemas.microsoft.com/office/drawing/2014/main" id="{04B28185-4A44-9980-3D43-AD6C8611A2AC}"/>
              </a:ext>
            </a:extLst>
          </p:cNvPr>
          <p:cNvGrpSpPr/>
          <p:nvPr/>
        </p:nvGrpSpPr>
        <p:grpSpPr>
          <a:xfrm>
            <a:off x="4656233" y="2956748"/>
            <a:ext cx="588018" cy="154522"/>
            <a:chOff x="5096393" y="3242128"/>
            <a:chExt cx="588018" cy="154522"/>
          </a:xfrm>
        </p:grpSpPr>
        <p:sp>
          <p:nvSpPr>
            <p:cNvPr id="176" name="원통형 175">
              <a:extLst>
                <a:ext uri="{FF2B5EF4-FFF2-40B4-BE49-F238E27FC236}">
                  <a16:creationId xmlns:a16="http://schemas.microsoft.com/office/drawing/2014/main" id="{ABE5F207-2B4B-E5E6-57E7-28CE34AB4A9B}"/>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77" name="TextBox 176">
              <a:extLst>
                <a:ext uri="{FF2B5EF4-FFF2-40B4-BE49-F238E27FC236}">
                  <a16:creationId xmlns:a16="http://schemas.microsoft.com/office/drawing/2014/main" id="{C650DD8F-9CAC-C232-C761-4FDFAAEB2138}"/>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#3</a:t>
              </a:r>
              <a:endParaRPr lang="ko-KR" altLang="en-US" sz="800" dirty="0"/>
            </a:p>
          </p:txBody>
        </p:sp>
      </p:grpSp>
      <p:grpSp>
        <p:nvGrpSpPr>
          <p:cNvPr id="178" name="그룹 177">
            <a:extLst>
              <a:ext uri="{FF2B5EF4-FFF2-40B4-BE49-F238E27FC236}">
                <a16:creationId xmlns:a16="http://schemas.microsoft.com/office/drawing/2014/main" id="{197E149B-F3A1-F81C-49BA-E23B348DC586}"/>
              </a:ext>
            </a:extLst>
          </p:cNvPr>
          <p:cNvGrpSpPr/>
          <p:nvPr/>
        </p:nvGrpSpPr>
        <p:grpSpPr>
          <a:xfrm>
            <a:off x="4656232" y="3209966"/>
            <a:ext cx="588018" cy="154522"/>
            <a:chOff x="5096393" y="3242128"/>
            <a:chExt cx="588018" cy="154522"/>
          </a:xfrm>
        </p:grpSpPr>
        <p:sp>
          <p:nvSpPr>
            <p:cNvPr id="179" name="원통형 178">
              <a:extLst>
                <a:ext uri="{FF2B5EF4-FFF2-40B4-BE49-F238E27FC236}">
                  <a16:creationId xmlns:a16="http://schemas.microsoft.com/office/drawing/2014/main" id="{9991408E-0C76-F6BF-0843-2CB5EBBF9A69}"/>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80" name="TextBox 179">
              <a:extLst>
                <a:ext uri="{FF2B5EF4-FFF2-40B4-BE49-F238E27FC236}">
                  <a16:creationId xmlns:a16="http://schemas.microsoft.com/office/drawing/2014/main" id="{5A622E5B-4E95-2FB2-F77B-A1E0CD08133C}"/>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#4</a:t>
              </a:r>
              <a:endParaRPr lang="ko-KR" altLang="en-US" sz="800" dirty="0"/>
            </a:p>
          </p:txBody>
        </p:sp>
      </p:grpSp>
      <p:grpSp>
        <p:nvGrpSpPr>
          <p:cNvPr id="181" name="그룹 180">
            <a:extLst>
              <a:ext uri="{FF2B5EF4-FFF2-40B4-BE49-F238E27FC236}">
                <a16:creationId xmlns:a16="http://schemas.microsoft.com/office/drawing/2014/main" id="{57EEF097-A0B4-11A9-E7EF-C2152743F88D}"/>
              </a:ext>
            </a:extLst>
          </p:cNvPr>
          <p:cNvGrpSpPr/>
          <p:nvPr/>
        </p:nvGrpSpPr>
        <p:grpSpPr>
          <a:xfrm>
            <a:off x="4657506" y="3465874"/>
            <a:ext cx="588018" cy="154522"/>
            <a:chOff x="5096393" y="3242128"/>
            <a:chExt cx="588018" cy="154522"/>
          </a:xfrm>
        </p:grpSpPr>
        <p:sp>
          <p:nvSpPr>
            <p:cNvPr id="182" name="원통형 181">
              <a:extLst>
                <a:ext uri="{FF2B5EF4-FFF2-40B4-BE49-F238E27FC236}">
                  <a16:creationId xmlns:a16="http://schemas.microsoft.com/office/drawing/2014/main" id="{7FBBEFEF-A80E-DE70-3D9D-1DF3F1010808}"/>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183" name="TextBox 182">
              <a:extLst>
                <a:ext uri="{FF2B5EF4-FFF2-40B4-BE49-F238E27FC236}">
                  <a16:creationId xmlns:a16="http://schemas.microsoft.com/office/drawing/2014/main" id="{5FC7081F-DD62-7427-E230-F5C361DBF4A7}"/>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#5</a:t>
              </a:r>
              <a:endParaRPr lang="ko-KR" altLang="en-US" sz="800" dirty="0"/>
            </a:p>
          </p:txBody>
        </p:sp>
      </p:grpSp>
      <p:grpSp>
        <p:nvGrpSpPr>
          <p:cNvPr id="200" name="그룹 199">
            <a:extLst>
              <a:ext uri="{FF2B5EF4-FFF2-40B4-BE49-F238E27FC236}">
                <a16:creationId xmlns:a16="http://schemas.microsoft.com/office/drawing/2014/main" id="{CA75FB52-2AFD-C16F-E69F-54118785AA4C}"/>
              </a:ext>
            </a:extLst>
          </p:cNvPr>
          <p:cNvGrpSpPr/>
          <p:nvPr/>
        </p:nvGrpSpPr>
        <p:grpSpPr>
          <a:xfrm>
            <a:off x="4656232" y="3713675"/>
            <a:ext cx="588018" cy="154522"/>
            <a:chOff x="5096393" y="3242128"/>
            <a:chExt cx="588018" cy="154522"/>
          </a:xfrm>
        </p:grpSpPr>
        <p:sp>
          <p:nvSpPr>
            <p:cNvPr id="201" name="원통형 200">
              <a:extLst>
                <a:ext uri="{FF2B5EF4-FFF2-40B4-BE49-F238E27FC236}">
                  <a16:creationId xmlns:a16="http://schemas.microsoft.com/office/drawing/2014/main" id="{FB013052-3204-8234-F313-F0050896D030}"/>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02" name="TextBox 201">
              <a:extLst>
                <a:ext uri="{FF2B5EF4-FFF2-40B4-BE49-F238E27FC236}">
                  <a16:creationId xmlns:a16="http://schemas.microsoft.com/office/drawing/2014/main" id="{7D2D5B15-81B2-12E7-D272-029161CBDB7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#6</a:t>
              </a:r>
              <a:endParaRPr lang="ko-KR" altLang="en-US" sz="800" dirty="0"/>
            </a:p>
          </p:txBody>
        </p:sp>
      </p:grpSp>
      <p:grpSp>
        <p:nvGrpSpPr>
          <p:cNvPr id="203" name="그룹 202">
            <a:extLst>
              <a:ext uri="{FF2B5EF4-FFF2-40B4-BE49-F238E27FC236}">
                <a16:creationId xmlns:a16="http://schemas.microsoft.com/office/drawing/2014/main" id="{8EA673C1-42BB-00F9-C5DC-80825594E6D7}"/>
              </a:ext>
            </a:extLst>
          </p:cNvPr>
          <p:cNvGrpSpPr/>
          <p:nvPr/>
        </p:nvGrpSpPr>
        <p:grpSpPr>
          <a:xfrm>
            <a:off x="4656231" y="3966975"/>
            <a:ext cx="588018" cy="154522"/>
            <a:chOff x="5096393" y="3242128"/>
            <a:chExt cx="588018" cy="154522"/>
          </a:xfrm>
        </p:grpSpPr>
        <p:sp>
          <p:nvSpPr>
            <p:cNvPr id="204" name="원통형 203">
              <a:extLst>
                <a:ext uri="{FF2B5EF4-FFF2-40B4-BE49-F238E27FC236}">
                  <a16:creationId xmlns:a16="http://schemas.microsoft.com/office/drawing/2014/main" id="{68D76A86-918E-DA17-EDAF-E3F5FAB1039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05" name="TextBox 204">
              <a:extLst>
                <a:ext uri="{FF2B5EF4-FFF2-40B4-BE49-F238E27FC236}">
                  <a16:creationId xmlns:a16="http://schemas.microsoft.com/office/drawing/2014/main" id="{33F98FC1-5779-9A91-B17D-928448D30E9D}"/>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#7</a:t>
              </a:r>
              <a:endParaRPr lang="ko-KR" altLang="en-US" sz="800" dirty="0"/>
            </a:p>
          </p:txBody>
        </p:sp>
      </p:grpSp>
      <p:grpSp>
        <p:nvGrpSpPr>
          <p:cNvPr id="206" name="그룹 205">
            <a:extLst>
              <a:ext uri="{FF2B5EF4-FFF2-40B4-BE49-F238E27FC236}">
                <a16:creationId xmlns:a16="http://schemas.microsoft.com/office/drawing/2014/main" id="{7F7468B5-53A1-17D7-FB74-167F7B35CA24}"/>
              </a:ext>
            </a:extLst>
          </p:cNvPr>
          <p:cNvGrpSpPr/>
          <p:nvPr/>
        </p:nvGrpSpPr>
        <p:grpSpPr>
          <a:xfrm>
            <a:off x="4656230" y="4220193"/>
            <a:ext cx="588018" cy="154522"/>
            <a:chOff x="5096393" y="3242128"/>
            <a:chExt cx="588018" cy="154522"/>
          </a:xfrm>
        </p:grpSpPr>
        <p:sp>
          <p:nvSpPr>
            <p:cNvPr id="207" name="원통형 206">
              <a:extLst>
                <a:ext uri="{FF2B5EF4-FFF2-40B4-BE49-F238E27FC236}">
                  <a16:creationId xmlns:a16="http://schemas.microsoft.com/office/drawing/2014/main" id="{83DB7157-50A1-86D3-A609-AA3B556F3F5F}"/>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08" name="TextBox 207">
              <a:extLst>
                <a:ext uri="{FF2B5EF4-FFF2-40B4-BE49-F238E27FC236}">
                  <a16:creationId xmlns:a16="http://schemas.microsoft.com/office/drawing/2014/main" id="{896D0366-99F5-82C4-80B1-A6008A488AD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#8</a:t>
              </a:r>
              <a:endParaRPr lang="ko-KR" altLang="en-US" sz="800" dirty="0"/>
            </a:p>
          </p:txBody>
        </p:sp>
      </p:grpSp>
      <p:grpSp>
        <p:nvGrpSpPr>
          <p:cNvPr id="209" name="그룹 208">
            <a:extLst>
              <a:ext uri="{FF2B5EF4-FFF2-40B4-BE49-F238E27FC236}">
                <a16:creationId xmlns:a16="http://schemas.microsoft.com/office/drawing/2014/main" id="{C22302BA-3605-5EF7-414A-BA991A6AB462}"/>
              </a:ext>
            </a:extLst>
          </p:cNvPr>
          <p:cNvGrpSpPr/>
          <p:nvPr/>
        </p:nvGrpSpPr>
        <p:grpSpPr>
          <a:xfrm>
            <a:off x="4656229" y="4473411"/>
            <a:ext cx="588018" cy="154522"/>
            <a:chOff x="5096393" y="3242128"/>
            <a:chExt cx="588018" cy="154522"/>
          </a:xfrm>
        </p:grpSpPr>
        <p:sp>
          <p:nvSpPr>
            <p:cNvPr id="210" name="원통형 209">
              <a:extLst>
                <a:ext uri="{FF2B5EF4-FFF2-40B4-BE49-F238E27FC236}">
                  <a16:creationId xmlns:a16="http://schemas.microsoft.com/office/drawing/2014/main" id="{08EAFC41-DCC0-F1E0-655A-F75135BBFE7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11" name="TextBox 210">
              <a:extLst>
                <a:ext uri="{FF2B5EF4-FFF2-40B4-BE49-F238E27FC236}">
                  <a16:creationId xmlns:a16="http://schemas.microsoft.com/office/drawing/2014/main" id="{6988A8C5-EA42-111B-7E5C-4AAF2F853D99}"/>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#9</a:t>
              </a:r>
              <a:endParaRPr lang="ko-KR" altLang="en-US" sz="800" dirty="0"/>
            </a:p>
          </p:txBody>
        </p:sp>
      </p:grpSp>
      <p:grpSp>
        <p:nvGrpSpPr>
          <p:cNvPr id="215" name="그룹 214">
            <a:extLst>
              <a:ext uri="{FF2B5EF4-FFF2-40B4-BE49-F238E27FC236}">
                <a16:creationId xmlns:a16="http://schemas.microsoft.com/office/drawing/2014/main" id="{B67E1699-974D-8D78-AAFA-234FB4863493}"/>
              </a:ext>
            </a:extLst>
          </p:cNvPr>
          <p:cNvGrpSpPr/>
          <p:nvPr/>
        </p:nvGrpSpPr>
        <p:grpSpPr>
          <a:xfrm>
            <a:off x="4660116" y="5697056"/>
            <a:ext cx="588018" cy="154522"/>
            <a:chOff x="5096393" y="3242128"/>
            <a:chExt cx="588018" cy="154522"/>
          </a:xfrm>
        </p:grpSpPr>
        <p:sp>
          <p:nvSpPr>
            <p:cNvPr id="216" name="원통형 215">
              <a:extLst>
                <a:ext uri="{FF2B5EF4-FFF2-40B4-BE49-F238E27FC236}">
                  <a16:creationId xmlns:a16="http://schemas.microsoft.com/office/drawing/2014/main" id="{7BD3E05E-7768-E0DB-B774-E8F37398C6B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17" name="TextBox 216">
              <a:extLst>
                <a:ext uri="{FF2B5EF4-FFF2-40B4-BE49-F238E27FC236}">
                  <a16:creationId xmlns:a16="http://schemas.microsoft.com/office/drawing/2014/main" id="{19626235-10BE-C1D3-A6FF-BB19487AF8B4}"/>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alarm.evt.q</a:t>
              </a:r>
              <a:endParaRPr lang="ko-KR" altLang="en-US" sz="800" dirty="0"/>
            </a:p>
          </p:txBody>
        </p:sp>
      </p:grpSp>
      <p:grpSp>
        <p:nvGrpSpPr>
          <p:cNvPr id="218" name="그룹 217">
            <a:extLst>
              <a:ext uri="{FF2B5EF4-FFF2-40B4-BE49-F238E27FC236}">
                <a16:creationId xmlns:a16="http://schemas.microsoft.com/office/drawing/2014/main" id="{09F22FF8-5282-A285-21A4-F3D0F3DD2D98}"/>
              </a:ext>
            </a:extLst>
          </p:cNvPr>
          <p:cNvGrpSpPr/>
          <p:nvPr/>
        </p:nvGrpSpPr>
        <p:grpSpPr>
          <a:xfrm>
            <a:off x="4660115" y="5950274"/>
            <a:ext cx="588018" cy="154522"/>
            <a:chOff x="5096393" y="3242128"/>
            <a:chExt cx="588018" cy="154522"/>
          </a:xfrm>
        </p:grpSpPr>
        <p:sp>
          <p:nvSpPr>
            <p:cNvPr id="219" name="원통형 218">
              <a:extLst>
                <a:ext uri="{FF2B5EF4-FFF2-40B4-BE49-F238E27FC236}">
                  <a16:creationId xmlns:a16="http://schemas.microsoft.com/office/drawing/2014/main" id="{FBDDEAC8-E165-600B-1A03-10A133861423}"/>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20" name="TextBox 219">
              <a:extLst>
                <a:ext uri="{FF2B5EF4-FFF2-40B4-BE49-F238E27FC236}">
                  <a16:creationId xmlns:a16="http://schemas.microsoft.com/office/drawing/2014/main" id="{A182B123-22A5-5C83-B052-B1AC3DC2C4D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event.evt.q</a:t>
              </a:r>
              <a:endParaRPr lang="ko-KR" altLang="en-US" sz="800" dirty="0"/>
            </a:p>
          </p:txBody>
        </p:sp>
      </p:grpSp>
      <p:grpSp>
        <p:nvGrpSpPr>
          <p:cNvPr id="221" name="그룹 220">
            <a:extLst>
              <a:ext uri="{FF2B5EF4-FFF2-40B4-BE49-F238E27FC236}">
                <a16:creationId xmlns:a16="http://schemas.microsoft.com/office/drawing/2014/main" id="{39BB65E8-8849-8172-7702-211911571315}"/>
              </a:ext>
            </a:extLst>
          </p:cNvPr>
          <p:cNvGrpSpPr/>
          <p:nvPr/>
        </p:nvGrpSpPr>
        <p:grpSpPr>
          <a:xfrm>
            <a:off x="4661389" y="6206182"/>
            <a:ext cx="588018" cy="154522"/>
            <a:chOff x="5096393" y="3242128"/>
            <a:chExt cx="588018" cy="154522"/>
          </a:xfrm>
        </p:grpSpPr>
        <p:sp>
          <p:nvSpPr>
            <p:cNvPr id="222" name="원통형 221">
              <a:extLst>
                <a:ext uri="{FF2B5EF4-FFF2-40B4-BE49-F238E27FC236}">
                  <a16:creationId xmlns:a16="http://schemas.microsoft.com/office/drawing/2014/main" id="{033FE72F-159A-0033-8D21-F1B8C2F8C723}"/>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223" name="TextBox 222">
              <a:extLst>
                <a:ext uri="{FF2B5EF4-FFF2-40B4-BE49-F238E27FC236}">
                  <a16:creationId xmlns:a16="http://schemas.microsoft.com/office/drawing/2014/main" id="{3852FCFE-3DC5-D6E0-6A7A-B78315725EFE}"/>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err="1"/>
                <a:t>recipe.evt.q</a:t>
              </a:r>
              <a:endParaRPr lang="ko-KR" altLang="en-US" sz="800" dirty="0"/>
            </a:p>
          </p:txBody>
        </p:sp>
      </p:grpSp>
      <p:sp>
        <p:nvSpPr>
          <p:cNvPr id="226" name="Google Shape;1057;p234">
            <a:extLst>
              <a:ext uri="{FF2B5EF4-FFF2-40B4-BE49-F238E27FC236}">
                <a16:creationId xmlns:a16="http://schemas.microsoft.com/office/drawing/2014/main" id="{8B170512-40A5-4D58-D982-7508563895D5}"/>
              </a:ext>
            </a:extLst>
          </p:cNvPr>
          <p:cNvSpPr/>
          <p:nvPr/>
        </p:nvSpPr>
        <p:spPr>
          <a:xfrm>
            <a:off x="5946519" y="2875551"/>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TCE-eqp#2</a:t>
            </a:r>
            <a:endParaRPr sz="600" dirty="0">
              <a:solidFill>
                <a:schemeClr val="dk1"/>
              </a:solidFill>
              <a:latin typeface="Arial"/>
              <a:ea typeface="Arial"/>
              <a:cs typeface="Arial"/>
              <a:sym typeface="Arial"/>
            </a:endParaRPr>
          </a:p>
        </p:txBody>
      </p:sp>
      <p:sp>
        <p:nvSpPr>
          <p:cNvPr id="227" name="Google Shape;1057;p234">
            <a:extLst>
              <a:ext uri="{FF2B5EF4-FFF2-40B4-BE49-F238E27FC236}">
                <a16:creationId xmlns:a16="http://schemas.microsoft.com/office/drawing/2014/main" id="{2E9B515D-9F11-8CD9-1587-9DC424BBF846}"/>
              </a:ext>
            </a:extLst>
          </p:cNvPr>
          <p:cNvSpPr/>
          <p:nvPr/>
        </p:nvSpPr>
        <p:spPr>
          <a:xfrm>
            <a:off x="5946519" y="314471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TCE-eqp#3</a:t>
            </a:r>
            <a:endParaRPr sz="600" dirty="0">
              <a:solidFill>
                <a:schemeClr val="dk1"/>
              </a:solidFill>
              <a:latin typeface="Arial"/>
              <a:ea typeface="Arial"/>
              <a:cs typeface="Arial"/>
              <a:sym typeface="Arial"/>
            </a:endParaRPr>
          </a:p>
        </p:txBody>
      </p:sp>
      <p:sp>
        <p:nvSpPr>
          <p:cNvPr id="228" name="Google Shape;1057;p234">
            <a:extLst>
              <a:ext uri="{FF2B5EF4-FFF2-40B4-BE49-F238E27FC236}">
                <a16:creationId xmlns:a16="http://schemas.microsoft.com/office/drawing/2014/main" id="{9784187B-3BE9-896F-1520-48964719E515}"/>
              </a:ext>
            </a:extLst>
          </p:cNvPr>
          <p:cNvSpPr/>
          <p:nvPr/>
        </p:nvSpPr>
        <p:spPr>
          <a:xfrm>
            <a:off x="5946519" y="4238428"/>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TCE-eqp7</a:t>
            </a:r>
            <a:endParaRPr sz="600" dirty="0">
              <a:solidFill>
                <a:schemeClr val="dk1"/>
              </a:solidFill>
              <a:latin typeface="Arial"/>
              <a:ea typeface="Arial"/>
              <a:cs typeface="Arial"/>
              <a:sym typeface="Arial"/>
            </a:endParaRPr>
          </a:p>
        </p:txBody>
      </p:sp>
      <p:sp>
        <p:nvSpPr>
          <p:cNvPr id="229" name="Google Shape;1057;p234">
            <a:extLst>
              <a:ext uri="{FF2B5EF4-FFF2-40B4-BE49-F238E27FC236}">
                <a16:creationId xmlns:a16="http://schemas.microsoft.com/office/drawing/2014/main" id="{3038D9A9-A31E-4216-1232-3B5779C36C1F}"/>
              </a:ext>
            </a:extLst>
          </p:cNvPr>
          <p:cNvSpPr/>
          <p:nvPr/>
        </p:nvSpPr>
        <p:spPr>
          <a:xfrm>
            <a:off x="5946518" y="4507587"/>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TCE-eqp#8</a:t>
            </a:r>
            <a:endParaRPr sz="600" dirty="0">
              <a:solidFill>
                <a:schemeClr val="dk1"/>
              </a:solidFill>
              <a:latin typeface="Arial"/>
              <a:ea typeface="Arial"/>
              <a:cs typeface="Arial"/>
              <a:sym typeface="Arial"/>
            </a:endParaRPr>
          </a:p>
        </p:txBody>
      </p:sp>
      <p:sp>
        <p:nvSpPr>
          <p:cNvPr id="231" name="Google Shape;1057;p234">
            <a:extLst>
              <a:ext uri="{FF2B5EF4-FFF2-40B4-BE49-F238E27FC236}">
                <a16:creationId xmlns:a16="http://schemas.microsoft.com/office/drawing/2014/main" id="{FFD215B9-206B-1555-5D64-82D3E4B7642B}"/>
              </a:ext>
            </a:extLst>
          </p:cNvPr>
          <p:cNvSpPr/>
          <p:nvPr/>
        </p:nvSpPr>
        <p:spPr>
          <a:xfrm>
            <a:off x="5946519" y="341963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TCE-eqp#4</a:t>
            </a:r>
            <a:endParaRPr sz="600" dirty="0">
              <a:solidFill>
                <a:schemeClr val="dk1"/>
              </a:solidFill>
              <a:latin typeface="Arial"/>
              <a:ea typeface="Arial"/>
              <a:cs typeface="Arial"/>
              <a:sym typeface="Arial"/>
            </a:endParaRPr>
          </a:p>
        </p:txBody>
      </p:sp>
      <p:sp>
        <p:nvSpPr>
          <p:cNvPr id="232" name="Google Shape;1057;p234">
            <a:extLst>
              <a:ext uri="{FF2B5EF4-FFF2-40B4-BE49-F238E27FC236}">
                <a16:creationId xmlns:a16="http://schemas.microsoft.com/office/drawing/2014/main" id="{5A5EA4ED-1649-7C3E-D0E2-473AB2F6CDFA}"/>
              </a:ext>
            </a:extLst>
          </p:cNvPr>
          <p:cNvSpPr/>
          <p:nvPr/>
        </p:nvSpPr>
        <p:spPr>
          <a:xfrm>
            <a:off x="5946518" y="3688791"/>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TCE-eqp#5</a:t>
            </a:r>
            <a:endParaRPr sz="600" dirty="0">
              <a:solidFill>
                <a:schemeClr val="dk1"/>
              </a:solidFill>
              <a:latin typeface="Arial"/>
              <a:ea typeface="Arial"/>
              <a:cs typeface="Arial"/>
              <a:sym typeface="Arial"/>
            </a:endParaRPr>
          </a:p>
        </p:txBody>
      </p:sp>
      <p:sp>
        <p:nvSpPr>
          <p:cNvPr id="233" name="Google Shape;1057;p234">
            <a:extLst>
              <a:ext uri="{FF2B5EF4-FFF2-40B4-BE49-F238E27FC236}">
                <a16:creationId xmlns:a16="http://schemas.microsoft.com/office/drawing/2014/main" id="{0899A582-57DF-540D-4F12-5ACBCDCDECA9}"/>
              </a:ext>
            </a:extLst>
          </p:cNvPr>
          <p:cNvSpPr/>
          <p:nvPr/>
        </p:nvSpPr>
        <p:spPr>
          <a:xfrm>
            <a:off x="5946518" y="395795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TCE-eqp6</a:t>
            </a:r>
            <a:endParaRPr sz="600" dirty="0">
              <a:solidFill>
                <a:schemeClr val="dk1"/>
              </a:solidFill>
              <a:latin typeface="Arial"/>
              <a:ea typeface="Arial"/>
              <a:cs typeface="Arial"/>
              <a:sym typeface="Arial"/>
            </a:endParaRPr>
          </a:p>
        </p:txBody>
      </p:sp>
      <p:sp>
        <p:nvSpPr>
          <p:cNvPr id="248" name="Google Shape;1057;p234">
            <a:extLst>
              <a:ext uri="{FF2B5EF4-FFF2-40B4-BE49-F238E27FC236}">
                <a16:creationId xmlns:a16="http://schemas.microsoft.com/office/drawing/2014/main" id="{19D630B8-71B0-DCC6-8659-371366ABB480}"/>
              </a:ext>
            </a:extLst>
          </p:cNvPr>
          <p:cNvSpPr/>
          <p:nvPr/>
        </p:nvSpPr>
        <p:spPr>
          <a:xfrm>
            <a:off x="5946520" y="555855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ACE-eqp#1</a:t>
            </a:r>
            <a:endParaRPr sz="600" dirty="0">
              <a:solidFill>
                <a:schemeClr val="dk1"/>
              </a:solidFill>
              <a:latin typeface="Arial"/>
              <a:ea typeface="Arial"/>
              <a:cs typeface="Arial"/>
              <a:sym typeface="Arial"/>
            </a:endParaRPr>
          </a:p>
        </p:txBody>
      </p:sp>
      <p:sp>
        <p:nvSpPr>
          <p:cNvPr id="249" name="Google Shape;1057;p234">
            <a:extLst>
              <a:ext uri="{FF2B5EF4-FFF2-40B4-BE49-F238E27FC236}">
                <a16:creationId xmlns:a16="http://schemas.microsoft.com/office/drawing/2014/main" id="{D37A95D4-AE61-AC6F-7FDD-FF43F6D00BCE}"/>
              </a:ext>
            </a:extLst>
          </p:cNvPr>
          <p:cNvSpPr/>
          <p:nvPr/>
        </p:nvSpPr>
        <p:spPr>
          <a:xfrm>
            <a:off x="5845183" y="5111543"/>
            <a:ext cx="1529849" cy="13507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rgbClr val="000000"/>
              </a:buClr>
              <a:buSzPts val="1600"/>
            </a:pPr>
            <a:r>
              <a:rPr lang="en-US" sz="1400" dirty="0">
                <a:solidFill>
                  <a:schemeClr val="dk1"/>
                </a:solidFill>
                <a:latin typeface="Arial"/>
                <a:ea typeface="Arial"/>
                <a:cs typeface="Arial"/>
                <a:sym typeface="Arial"/>
              </a:rPr>
              <a:t>ACE App Server</a:t>
            </a:r>
            <a:endParaRPr lang="en-US" dirty="0">
              <a:solidFill>
                <a:schemeClr val="dk1"/>
              </a:solidFill>
              <a:latin typeface="Arial"/>
              <a:ea typeface="Arial"/>
              <a:cs typeface="Arial"/>
              <a:sym typeface="Arial"/>
            </a:endParaRPr>
          </a:p>
          <a:p>
            <a:pPr>
              <a:buClr>
                <a:srgbClr val="000000"/>
              </a:buClr>
              <a:buSzPts val="1600"/>
            </a:pPr>
            <a:r>
              <a:rPr lang="en-US" sz="700" dirty="0">
                <a:solidFill>
                  <a:schemeClr val="dk1"/>
                </a:solidFill>
                <a:latin typeface="Arial"/>
                <a:ea typeface="Arial"/>
                <a:cs typeface="Arial"/>
                <a:sym typeface="Arial"/>
              </a:rPr>
              <a:t>(Data Collect Manager)</a:t>
            </a:r>
            <a:endParaRPr sz="700" dirty="0">
              <a:solidFill>
                <a:schemeClr val="dk1"/>
              </a:solidFill>
              <a:latin typeface="Arial"/>
              <a:ea typeface="Arial"/>
              <a:cs typeface="Arial"/>
              <a:sym typeface="Arial"/>
            </a:endParaRPr>
          </a:p>
        </p:txBody>
      </p:sp>
      <p:sp>
        <p:nvSpPr>
          <p:cNvPr id="250" name="Google Shape;1057;p234">
            <a:extLst>
              <a:ext uri="{FF2B5EF4-FFF2-40B4-BE49-F238E27FC236}">
                <a16:creationId xmlns:a16="http://schemas.microsoft.com/office/drawing/2014/main" id="{793F7B30-880A-F654-3978-9ADCB7FB4A6A}"/>
              </a:ext>
            </a:extLst>
          </p:cNvPr>
          <p:cNvSpPr/>
          <p:nvPr/>
        </p:nvSpPr>
        <p:spPr>
          <a:xfrm>
            <a:off x="6626759" y="5538098"/>
            <a:ext cx="639680" cy="7736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254" name="Google Shape;1057;p234">
            <a:extLst>
              <a:ext uri="{FF2B5EF4-FFF2-40B4-BE49-F238E27FC236}">
                <a16:creationId xmlns:a16="http://schemas.microsoft.com/office/drawing/2014/main" id="{EF88D9C2-4CF2-0C73-6E1E-AEFA23344EC4}"/>
              </a:ext>
            </a:extLst>
          </p:cNvPr>
          <p:cNvSpPr/>
          <p:nvPr/>
        </p:nvSpPr>
        <p:spPr>
          <a:xfrm>
            <a:off x="5946519" y="5827711"/>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ACE-eqp#2</a:t>
            </a:r>
            <a:endParaRPr sz="600" dirty="0">
              <a:solidFill>
                <a:schemeClr val="dk1"/>
              </a:solidFill>
              <a:latin typeface="Arial"/>
              <a:ea typeface="Arial"/>
              <a:cs typeface="Arial"/>
              <a:sym typeface="Arial"/>
            </a:endParaRPr>
          </a:p>
        </p:txBody>
      </p:sp>
      <p:sp>
        <p:nvSpPr>
          <p:cNvPr id="255" name="Google Shape;1057;p234">
            <a:extLst>
              <a:ext uri="{FF2B5EF4-FFF2-40B4-BE49-F238E27FC236}">
                <a16:creationId xmlns:a16="http://schemas.microsoft.com/office/drawing/2014/main" id="{991F2C68-E089-4878-57BC-D4FF8AE74426}"/>
              </a:ext>
            </a:extLst>
          </p:cNvPr>
          <p:cNvSpPr/>
          <p:nvPr/>
        </p:nvSpPr>
        <p:spPr>
          <a:xfrm>
            <a:off x="5946519" y="6096870"/>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ACE-eqp#3</a:t>
            </a:r>
            <a:endParaRPr sz="600" dirty="0">
              <a:solidFill>
                <a:schemeClr val="dk1"/>
              </a:solidFill>
              <a:latin typeface="Arial"/>
              <a:ea typeface="Arial"/>
              <a:cs typeface="Arial"/>
              <a:sym typeface="Arial"/>
            </a:endParaRPr>
          </a:p>
        </p:txBody>
      </p:sp>
      <p:cxnSp>
        <p:nvCxnSpPr>
          <p:cNvPr id="261" name="연결선: 구부러짐 260">
            <a:extLst>
              <a:ext uri="{FF2B5EF4-FFF2-40B4-BE49-F238E27FC236}">
                <a16:creationId xmlns:a16="http://schemas.microsoft.com/office/drawing/2014/main" id="{19F8D965-B78E-5CB3-3411-93FE371D75CB}"/>
              </a:ext>
            </a:extLst>
          </p:cNvPr>
          <p:cNvCxnSpPr>
            <a:cxnSpLocks/>
            <a:stCxn id="217" idx="3"/>
            <a:endCxn id="248" idx="1"/>
          </p:cNvCxnSpPr>
          <p:nvPr/>
        </p:nvCxnSpPr>
        <p:spPr bwMode="auto">
          <a:xfrm flipV="1">
            <a:off x="5248134" y="5666000"/>
            <a:ext cx="698386" cy="10831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64" name="연결선: 구부러짐 263">
            <a:extLst>
              <a:ext uri="{FF2B5EF4-FFF2-40B4-BE49-F238E27FC236}">
                <a16:creationId xmlns:a16="http://schemas.microsoft.com/office/drawing/2014/main" id="{0B8EA53B-4A81-C928-449B-9F8C710E94F4}"/>
              </a:ext>
            </a:extLst>
          </p:cNvPr>
          <p:cNvCxnSpPr>
            <a:cxnSpLocks/>
            <a:stCxn id="217" idx="3"/>
            <a:endCxn id="254" idx="1"/>
          </p:cNvCxnSpPr>
          <p:nvPr/>
        </p:nvCxnSpPr>
        <p:spPr bwMode="auto">
          <a:xfrm>
            <a:off x="5248134" y="5774318"/>
            <a:ext cx="698385" cy="16084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68" name="연결선: 구부러짐 267">
            <a:extLst>
              <a:ext uri="{FF2B5EF4-FFF2-40B4-BE49-F238E27FC236}">
                <a16:creationId xmlns:a16="http://schemas.microsoft.com/office/drawing/2014/main" id="{720195A4-9707-4683-2747-5977332A51B2}"/>
              </a:ext>
            </a:extLst>
          </p:cNvPr>
          <p:cNvCxnSpPr>
            <a:cxnSpLocks/>
            <a:stCxn id="216" idx="0"/>
            <a:endCxn id="255" idx="1"/>
          </p:cNvCxnSpPr>
          <p:nvPr/>
        </p:nvCxnSpPr>
        <p:spPr bwMode="auto">
          <a:xfrm>
            <a:off x="5218931" y="5774317"/>
            <a:ext cx="727588" cy="43000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72" name="연결선: 구부러짐 271">
            <a:extLst>
              <a:ext uri="{FF2B5EF4-FFF2-40B4-BE49-F238E27FC236}">
                <a16:creationId xmlns:a16="http://schemas.microsoft.com/office/drawing/2014/main" id="{ED8B56E6-7A23-3985-A3B5-D4263880147E}"/>
              </a:ext>
            </a:extLst>
          </p:cNvPr>
          <p:cNvCxnSpPr>
            <a:cxnSpLocks/>
            <a:stCxn id="170" idx="3"/>
            <a:endCxn id="6" idx="1"/>
          </p:cNvCxnSpPr>
          <p:nvPr/>
        </p:nvCxnSpPr>
        <p:spPr bwMode="auto">
          <a:xfrm>
            <a:off x="5244253" y="2527492"/>
            <a:ext cx="702267" cy="18634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75" name="연결선: 구부러짐 274">
            <a:extLst>
              <a:ext uri="{FF2B5EF4-FFF2-40B4-BE49-F238E27FC236}">
                <a16:creationId xmlns:a16="http://schemas.microsoft.com/office/drawing/2014/main" id="{ED9950C0-FD0A-4ED4-FE86-AB51010AA982}"/>
              </a:ext>
            </a:extLst>
          </p:cNvPr>
          <p:cNvCxnSpPr>
            <a:cxnSpLocks/>
            <a:stCxn id="174" idx="3"/>
            <a:endCxn id="226" idx="1"/>
          </p:cNvCxnSpPr>
          <p:nvPr/>
        </p:nvCxnSpPr>
        <p:spPr bwMode="auto">
          <a:xfrm>
            <a:off x="5244252" y="2780792"/>
            <a:ext cx="702267" cy="20220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78" name="연결선: 구부러짐 277">
            <a:extLst>
              <a:ext uri="{FF2B5EF4-FFF2-40B4-BE49-F238E27FC236}">
                <a16:creationId xmlns:a16="http://schemas.microsoft.com/office/drawing/2014/main" id="{A0129CE4-A687-D777-87C4-34781D589027}"/>
              </a:ext>
            </a:extLst>
          </p:cNvPr>
          <p:cNvCxnSpPr>
            <a:cxnSpLocks/>
            <a:stCxn id="177" idx="3"/>
            <a:endCxn id="227" idx="1"/>
          </p:cNvCxnSpPr>
          <p:nvPr/>
        </p:nvCxnSpPr>
        <p:spPr bwMode="auto">
          <a:xfrm>
            <a:off x="5244251" y="3034010"/>
            <a:ext cx="702268" cy="21814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2" name="연결선: 구부러짐 281">
            <a:extLst>
              <a:ext uri="{FF2B5EF4-FFF2-40B4-BE49-F238E27FC236}">
                <a16:creationId xmlns:a16="http://schemas.microsoft.com/office/drawing/2014/main" id="{2FD22CFD-05D6-B2C7-115D-A713FECC9F0D}"/>
              </a:ext>
            </a:extLst>
          </p:cNvPr>
          <p:cNvCxnSpPr>
            <a:cxnSpLocks/>
            <a:stCxn id="180" idx="3"/>
            <a:endCxn id="231" idx="1"/>
          </p:cNvCxnSpPr>
          <p:nvPr/>
        </p:nvCxnSpPr>
        <p:spPr bwMode="auto">
          <a:xfrm>
            <a:off x="5244250" y="3287228"/>
            <a:ext cx="702269" cy="23985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5" name="연결선: 구부러짐 284">
            <a:extLst>
              <a:ext uri="{FF2B5EF4-FFF2-40B4-BE49-F238E27FC236}">
                <a16:creationId xmlns:a16="http://schemas.microsoft.com/office/drawing/2014/main" id="{C05F2EB1-2055-EDF2-924E-AE8C355552B7}"/>
              </a:ext>
            </a:extLst>
          </p:cNvPr>
          <p:cNvCxnSpPr>
            <a:cxnSpLocks/>
            <a:stCxn id="183" idx="3"/>
            <a:endCxn id="232" idx="1"/>
          </p:cNvCxnSpPr>
          <p:nvPr/>
        </p:nvCxnSpPr>
        <p:spPr bwMode="auto">
          <a:xfrm>
            <a:off x="5245524" y="3543136"/>
            <a:ext cx="700994" cy="253103"/>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88" name="연결선: 구부러짐 287">
            <a:extLst>
              <a:ext uri="{FF2B5EF4-FFF2-40B4-BE49-F238E27FC236}">
                <a16:creationId xmlns:a16="http://schemas.microsoft.com/office/drawing/2014/main" id="{F72FFEDA-B90E-1702-5152-277E556ECCCA}"/>
              </a:ext>
            </a:extLst>
          </p:cNvPr>
          <p:cNvCxnSpPr>
            <a:cxnSpLocks/>
            <a:stCxn id="201" idx="1"/>
            <a:endCxn id="233" idx="1"/>
          </p:cNvCxnSpPr>
          <p:nvPr/>
        </p:nvCxnSpPr>
        <p:spPr bwMode="auto">
          <a:xfrm>
            <a:off x="5244249" y="3790936"/>
            <a:ext cx="702269" cy="27446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1" name="연결선: 구부러짐 290">
            <a:extLst>
              <a:ext uri="{FF2B5EF4-FFF2-40B4-BE49-F238E27FC236}">
                <a16:creationId xmlns:a16="http://schemas.microsoft.com/office/drawing/2014/main" id="{CF161BD3-523C-7CC7-A841-7F72E6102BAB}"/>
              </a:ext>
            </a:extLst>
          </p:cNvPr>
          <p:cNvCxnSpPr>
            <a:cxnSpLocks/>
            <a:stCxn id="205" idx="3"/>
            <a:endCxn id="228" idx="1"/>
          </p:cNvCxnSpPr>
          <p:nvPr/>
        </p:nvCxnSpPr>
        <p:spPr bwMode="auto">
          <a:xfrm>
            <a:off x="5244249" y="4044237"/>
            <a:ext cx="702270" cy="30163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4" name="연결선: 구부러짐 293">
            <a:extLst>
              <a:ext uri="{FF2B5EF4-FFF2-40B4-BE49-F238E27FC236}">
                <a16:creationId xmlns:a16="http://schemas.microsoft.com/office/drawing/2014/main" id="{1783EDEC-758A-42A0-BA2F-2663F48DDF02}"/>
              </a:ext>
            </a:extLst>
          </p:cNvPr>
          <p:cNvCxnSpPr>
            <a:cxnSpLocks/>
            <a:stCxn id="208" idx="3"/>
            <a:endCxn id="229" idx="1"/>
          </p:cNvCxnSpPr>
          <p:nvPr/>
        </p:nvCxnSpPr>
        <p:spPr bwMode="auto">
          <a:xfrm>
            <a:off x="5244248" y="4297455"/>
            <a:ext cx="702270" cy="31758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297" name="연결선: 구부러짐 296">
            <a:extLst>
              <a:ext uri="{FF2B5EF4-FFF2-40B4-BE49-F238E27FC236}">
                <a16:creationId xmlns:a16="http://schemas.microsoft.com/office/drawing/2014/main" id="{551FCCC3-7E0D-DE6A-80FE-23BDA52B6932}"/>
              </a:ext>
            </a:extLst>
          </p:cNvPr>
          <p:cNvCxnSpPr>
            <a:cxnSpLocks/>
            <a:stCxn id="211" idx="3"/>
            <a:endCxn id="302" idx="1"/>
          </p:cNvCxnSpPr>
          <p:nvPr/>
        </p:nvCxnSpPr>
        <p:spPr bwMode="auto">
          <a:xfrm>
            <a:off x="5244247" y="4550673"/>
            <a:ext cx="702271" cy="342247"/>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302" name="Google Shape;1057;p234">
            <a:extLst>
              <a:ext uri="{FF2B5EF4-FFF2-40B4-BE49-F238E27FC236}">
                <a16:creationId xmlns:a16="http://schemas.microsoft.com/office/drawing/2014/main" id="{60682E99-424A-361E-16E1-7C18CE69CD18}"/>
              </a:ext>
            </a:extLst>
          </p:cNvPr>
          <p:cNvSpPr/>
          <p:nvPr/>
        </p:nvSpPr>
        <p:spPr>
          <a:xfrm>
            <a:off x="5946518" y="4785472"/>
            <a:ext cx="580671" cy="2148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TCE-eqp#9</a:t>
            </a:r>
            <a:endParaRPr sz="600" dirty="0">
              <a:solidFill>
                <a:schemeClr val="dk1"/>
              </a:solidFill>
              <a:latin typeface="Arial"/>
              <a:ea typeface="Arial"/>
              <a:cs typeface="Arial"/>
              <a:sym typeface="Arial"/>
            </a:endParaRPr>
          </a:p>
        </p:txBody>
      </p:sp>
      <p:sp>
        <p:nvSpPr>
          <p:cNvPr id="313" name="TextBox 312">
            <a:extLst>
              <a:ext uri="{FF2B5EF4-FFF2-40B4-BE49-F238E27FC236}">
                <a16:creationId xmlns:a16="http://schemas.microsoft.com/office/drawing/2014/main" id="{EAE9B8C2-EA9F-46F0-F543-EF07EDE72684}"/>
              </a:ext>
            </a:extLst>
          </p:cNvPr>
          <p:cNvSpPr txBox="1"/>
          <p:nvPr/>
        </p:nvSpPr>
        <p:spPr>
          <a:xfrm>
            <a:off x="5292735" y="5497608"/>
            <a:ext cx="736973" cy="338554"/>
          </a:xfrm>
          <a:prstGeom prst="rect">
            <a:avLst/>
          </a:prstGeom>
          <a:solidFill>
            <a:srgbClr val="FFFFFF">
              <a:alpha val="26000"/>
            </a:srgbClr>
          </a:solidFill>
        </p:spPr>
        <p:txBody>
          <a:bodyPr wrap="square" rtlCol="0">
            <a:spAutoFit/>
          </a:bodyPr>
          <a:lstStyle/>
          <a:p>
            <a:pPr algn="ctr"/>
            <a:r>
              <a:rPr lang="en-US" altLang="ko-KR" sz="800" dirty="0"/>
              <a:t>Contents</a:t>
            </a:r>
          </a:p>
          <a:p>
            <a:pPr algn="ctr"/>
            <a:r>
              <a:rPr lang="en-US" altLang="ko-KR" sz="800" dirty="0"/>
              <a:t>Matcher</a:t>
            </a:r>
            <a:endParaRPr lang="ko-KR" altLang="en-US" sz="800" dirty="0"/>
          </a:p>
        </p:txBody>
      </p:sp>
      <p:sp>
        <p:nvSpPr>
          <p:cNvPr id="314" name="TextBox 313">
            <a:extLst>
              <a:ext uri="{FF2B5EF4-FFF2-40B4-BE49-F238E27FC236}">
                <a16:creationId xmlns:a16="http://schemas.microsoft.com/office/drawing/2014/main" id="{220F2E6A-13AD-C9D7-0E83-A6F8DBD01E97}"/>
              </a:ext>
            </a:extLst>
          </p:cNvPr>
          <p:cNvSpPr txBox="1"/>
          <p:nvPr/>
        </p:nvSpPr>
        <p:spPr>
          <a:xfrm>
            <a:off x="4821978" y="4694995"/>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cxnSp>
        <p:nvCxnSpPr>
          <p:cNvPr id="315" name="연결선: 구부러짐 314">
            <a:extLst>
              <a:ext uri="{FF2B5EF4-FFF2-40B4-BE49-F238E27FC236}">
                <a16:creationId xmlns:a16="http://schemas.microsoft.com/office/drawing/2014/main" id="{9A5511FD-97FD-D0CF-F47A-50097316273E}"/>
              </a:ext>
            </a:extLst>
          </p:cNvPr>
          <p:cNvCxnSpPr>
            <a:cxnSpLocks/>
            <a:stCxn id="83" idx="3"/>
            <a:endCxn id="217" idx="1"/>
          </p:cNvCxnSpPr>
          <p:nvPr/>
        </p:nvCxnSpPr>
        <p:spPr bwMode="auto">
          <a:xfrm>
            <a:off x="3840054" y="5075117"/>
            <a:ext cx="820062" cy="69920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18" name="연결선: 구부러짐 317">
            <a:extLst>
              <a:ext uri="{FF2B5EF4-FFF2-40B4-BE49-F238E27FC236}">
                <a16:creationId xmlns:a16="http://schemas.microsoft.com/office/drawing/2014/main" id="{57FC5C88-927E-35AF-8402-2AC7B378BEB6}"/>
              </a:ext>
            </a:extLst>
          </p:cNvPr>
          <p:cNvCxnSpPr>
            <a:cxnSpLocks/>
            <a:stCxn id="83" idx="3"/>
            <a:endCxn id="220" idx="1"/>
          </p:cNvCxnSpPr>
          <p:nvPr/>
        </p:nvCxnSpPr>
        <p:spPr bwMode="auto">
          <a:xfrm>
            <a:off x="3840054" y="5075117"/>
            <a:ext cx="820061" cy="95241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23" name="연결선: 구부러짐 322">
            <a:extLst>
              <a:ext uri="{FF2B5EF4-FFF2-40B4-BE49-F238E27FC236}">
                <a16:creationId xmlns:a16="http://schemas.microsoft.com/office/drawing/2014/main" id="{2A6836D7-A53E-7B2B-57F3-43DA4E36EB8D}"/>
              </a:ext>
            </a:extLst>
          </p:cNvPr>
          <p:cNvCxnSpPr>
            <a:cxnSpLocks/>
            <a:stCxn id="83" idx="3"/>
            <a:endCxn id="222" idx="3"/>
          </p:cNvCxnSpPr>
          <p:nvPr/>
        </p:nvCxnSpPr>
        <p:spPr bwMode="auto">
          <a:xfrm>
            <a:off x="3840054" y="5075117"/>
            <a:ext cx="823916" cy="120832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27" name="연결선: 구부러짐 326">
            <a:extLst>
              <a:ext uri="{FF2B5EF4-FFF2-40B4-BE49-F238E27FC236}">
                <a16:creationId xmlns:a16="http://schemas.microsoft.com/office/drawing/2014/main" id="{3D8E932B-99D5-8EBE-5519-7F180D3C24FA}"/>
              </a:ext>
            </a:extLst>
          </p:cNvPr>
          <p:cNvCxnSpPr>
            <a:cxnSpLocks/>
            <a:stCxn id="83" idx="3"/>
            <a:endCxn id="174" idx="1"/>
          </p:cNvCxnSpPr>
          <p:nvPr/>
        </p:nvCxnSpPr>
        <p:spPr bwMode="auto">
          <a:xfrm flipV="1">
            <a:off x="3840054" y="2780792"/>
            <a:ext cx="816180" cy="2294325"/>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0" name="연결선: 구부러짐 329">
            <a:extLst>
              <a:ext uri="{FF2B5EF4-FFF2-40B4-BE49-F238E27FC236}">
                <a16:creationId xmlns:a16="http://schemas.microsoft.com/office/drawing/2014/main" id="{F1AB8946-2B03-063B-834C-C9E98F196827}"/>
              </a:ext>
            </a:extLst>
          </p:cNvPr>
          <p:cNvCxnSpPr>
            <a:cxnSpLocks/>
            <a:stCxn id="83" idx="3"/>
            <a:endCxn id="177" idx="1"/>
          </p:cNvCxnSpPr>
          <p:nvPr/>
        </p:nvCxnSpPr>
        <p:spPr bwMode="auto">
          <a:xfrm flipV="1">
            <a:off x="3840054" y="3034010"/>
            <a:ext cx="816179" cy="204110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4" name="연결선: 구부러짐 333">
            <a:extLst>
              <a:ext uri="{FF2B5EF4-FFF2-40B4-BE49-F238E27FC236}">
                <a16:creationId xmlns:a16="http://schemas.microsoft.com/office/drawing/2014/main" id="{BCDEF8AE-642E-3D9D-ECC1-203828AAB27F}"/>
              </a:ext>
            </a:extLst>
          </p:cNvPr>
          <p:cNvCxnSpPr>
            <a:cxnSpLocks/>
            <a:stCxn id="83" idx="3"/>
            <a:endCxn id="180" idx="1"/>
          </p:cNvCxnSpPr>
          <p:nvPr/>
        </p:nvCxnSpPr>
        <p:spPr bwMode="auto">
          <a:xfrm flipV="1">
            <a:off x="3840054" y="3287228"/>
            <a:ext cx="816178" cy="1787889"/>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37" name="연결선: 구부러짐 336">
            <a:extLst>
              <a:ext uri="{FF2B5EF4-FFF2-40B4-BE49-F238E27FC236}">
                <a16:creationId xmlns:a16="http://schemas.microsoft.com/office/drawing/2014/main" id="{1B3659A7-E606-1780-5B9A-A72E520763E1}"/>
              </a:ext>
            </a:extLst>
          </p:cNvPr>
          <p:cNvCxnSpPr>
            <a:cxnSpLocks/>
            <a:stCxn id="83" idx="3"/>
            <a:endCxn id="183" idx="1"/>
          </p:cNvCxnSpPr>
          <p:nvPr/>
        </p:nvCxnSpPr>
        <p:spPr bwMode="auto">
          <a:xfrm flipV="1">
            <a:off x="3840054" y="3543136"/>
            <a:ext cx="817452" cy="153198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0" name="연결선: 구부러짐 339">
            <a:extLst>
              <a:ext uri="{FF2B5EF4-FFF2-40B4-BE49-F238E27FC236}">
                <a16:creationId xmlns:a16="http://schemas.microsoft.com/office/drawing/2014/main" id="{3EB51AAD-7847-73C5-4FA2-00F72403693F}"/>
              </a:ext>
            </a:extLst>
          </p:cNvPr>
          <p:cNvCxnSpPr>
            <a:cxnSpLocks/>
            <a:stCxn id="83" idx="3"/>
            <a:endCxn id="202" idx="1"/>
          </p:cNvCxnSpPr>
          <p:nvPr/>
        </p:nvCxnSpPr>
        <p:spPr bwMode="auto">
          <a:xfrm flipV="1">
            <a:off x="3840054" y="3790937"/>
            <a:ext cx="816178" cy="128418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3" name="연결선: 구부러짐 342">
            <a:extLst>
              <a:ext uri="{FF2B5EF4-FFF2-40B4-BE49-F238E27FC236}">
                <a16:creationId xmlns:a16="http://schemas.microsoft.com/office/drawing/2014/main" id="{5F4F40B8-F7D7-552F-5E0C-D7A22B53A917}"/>
              </a:ext>
            </a:extLst>
          </p:cNvPr>
          <p:cNvCxnSpPr>
            <a:cxnSpLocks/>
            <a:stCxn id="83" idx="3"/>
            <a:endCxn id="205" idx="1"/>
          </p:cNvCxnSpPr>
          <p:nvPr/>
        </p:nvCxnSpPr>
        <p:spPr bwMode="auto">
          <a:xfrm flipV="1">
            <a:off x="3840054" y="4044237"/>
            <a:ext cx="816177" cy="103088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6" name="연결선: 구부러짐 345">
            <a:extLst>
              <a:ext uri="{FF2B5EF4-FFF2-40B4-BE49-F238E27FC236}">
                <a16:creationId xmlns:a16="http://schemas.microsoft.com/office/drawing/2014/main" id="{0F86EF13-F4A0-CED0-966A-95F70EE9922A}"/>
              </a:ext>
            </a:extLst>
          </p:cNvPr>
          <p:cNvCxnSpPr>
            <a:cxnSpLocks/>
            <a:stCxn id="83" idx="3"/>
            <a:endCxn id="208" idx="1"/>
          </p:cNvCxnSpPr>
          <p:nvPr/>
        </p:nvCxnSpPr>
        <p:spPr bwMode="auto">
          <a:xfrm flipV="1">
            <a:off x="3840054" y="4297455"/>
            <a:ext cx="816176" cy="77766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349" name="연결선: 구부러짐 348">
            <a:extLst>
              <a:ext uri="{FF2B5EF4-FFF2-40B4-BE49-F238E27FC236}">
                <a16:creationId xmlns:a16="http://schemas.microsoft.com/office/drawing/2014/main" id="{D307A7BC-7306-E15F-0133-4979B5E48EA7}"/>
              </a:ext>
            </a:extLst>
          </p:cNvPr>
          <p:cNvCxnSpPr>
            <a:cxnSpLocks/>
            <a:stCxn id="83" idx="3"/>
            <a:endCxn id="211" idx="1"/>
          </p:cNvCxnSpPr>
          <p:nvPr/>
        </p:nvCxnSpPr>
        <p:spPr bwMode="auto">
          <a:xfrm flipV="1">
            <a:off x="3840054" y="4550673"/>
            <a:ext cx="816175" cy="524444"/>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370" name="그룹 369">
            <a:extLst>
              <a:ext uri="{FF2B5EF4-FFF2-40B4-BE49-F238E27FC236}">
                <a16:creationId xmlns:a16="http://schemas.microsoft.com/office/drawing/2014/main" id="{3C6C5972-5DF1-D228-F67D-73FFA214CC80}"/>
              </a:ext>
            </a:extLst>
          </p:cNvPr>
          <p:cNvGrpSpPr/>
          <p:nvPr/>
        </p:nvGrpSpPr>
        <p:grpSpPr>
          <a:xfrm>
            <a:off x="7641808" y="1936090"/>
            <a:ext cx="964888" cy="724383"/>
            <a:chOff x="8112072" y="1962215"/>
            <a:chExt cx="964888" cy="724383"/>
          </a:xfrm>
        </p:grpSpPr>
        <p:sp>
          <p:nvSpPr>
            <p:cNvPr id="354" name="원통형 353">
              <a:extLst>
                <a:ext uri="{FF2B5EF4-FFF2-40B4-BE49-F238E27FC236}">
                  <a16:creationId xmlns:a16="http://schemas.microsoft.com/office/drawing/2014/main" id="{E069228C-4B03-53A6-921E-940F018DFC3E}"/>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55" name="그룹 354">
              <a:extLst>
                <a:ext uri="{FF2B5EF4-FFF2-40B4-BE49-F238E27FC236}">
                  <a16:creationId xmlns:a16="http://schemas.microsoft.com/office/drawing/2014/main" id="{E0988FA5-B18A-042E-6AF7-4D3F451B768D}"/>
                </a:ext>
              </a:extLst>
            </p:cNvPr>
            <p:cNvGrpSpPr/>
            <p:nvPr/>
          </p:nvGrpSpPr>
          <p:grpSpPr>
            <a:xfrm>
              <a:off x="8246357" y="2238761"/>
              <a:ext cx="588018" cy="154522"/>
              <a:chOff x="5096393" y="3242128"/>
              <a:chExt cx="588018" cy="154522"/>
            </a:xfrm>
          </p:grpSpPr>
          <p:sp>
            <p:nvSpPr>
              <p:cNvPr id="356" name="원통형 355">
                <a:extLst>
                  <a:ext uri="{FF2B5EF4-FFF2-40B4-BE49-F238E27FC236}">
                    <a16:creationId xmlns:a16="http://schemas.microsoft.com/office/drawing/2014/main" id="{B59524B2-67E9-4357-CAC2-812C133EFBAA}"/>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57" name="TextBox 356">
                <a:extLst>
                  <a:ext uri="{FF2B5EF4-FFF2-40B4-BE49-F238E27FC236}">
                    <a16:creationId xmlns:a16="http://schemas.microsoft.com/office/drawing/2014/main" id="{08894151-AA97-9979-0776-ECA71F3D2D15}"/>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#1</a:t>
                </a:r>
                <a:endParaRPr lang="ko-KR" altLang="en-US" sz="800" dirty="0"/>
              </a:p>
            </p:txBody>
          </p:sp>
        </p:grpSp>
        <p:grpSp>
          <p:nvGrpSpPr>
            <p:cNvPr id="358" name="그룹 357">
              <a:extLst>
                <a:ext uri="{FF2B5EF4-FFF2-40B4-BE49-F238E27FC236}">
                  <a16:creationId xmlns:a16="http://schemas.microsoft.com/office/drawing/2014/main" id="{D0EB7F54-0395-C3AC-C6AD-D46ED8897694}"/>
                </a:ext>
              </a:extLst>
            </p:cNvPr>
            <p:cNvGrpSpPr/>
            <p:nvPr/>
          </p:nvGrpSpPr>
          <p:grpSpPr>
            <a:xfrm>
              <a:off x="8246356" y="2476356"/>
              <a:ext cx="588018" cy="154522"/>
              <a:chOff x="5096393" y="3242128"/>
              <a:chExt cx="588018" cy="154522"/>
            </a:xfrm>
          </p:grpSpPr>
          <p:sp>
            <p:nvSpPr>
              <p:cNvPr id="359" name="원통형 358">
                <a:extLst>
                  <a:ext uri="{FF2B5EF4-FFF2-40B4-BE49-F238E27FC236}">
                    <a16:creationId xmlns:a16="http://schemas.microsoft.com/office/drawing/2014/main" id="{9B4177FE-DC8D-5913-C797-A05CBDDB539F}"/>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60" name="TextBox 359">
                <a:extLst>
                  <a:ext uri="{FF2B5EF4-FFF2-40B4-BE49-F238E27FC236}">
                    <a16:creationId xmlns:a16="http://schemas.microsoft.com/office/drawing/2014/main" id="{0B2E292A-A6C6-6905-FE78-DF4718035A2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#2</a:t>
                </a:r>
                <a:endParaRPr lang="ko-KR" altLang="en-US" sz="800" dirty="0"/>
              </a:p>
            </p:txBody>
          </p:sp>
        </p:grpSp>
        <p:sp>
          <p:nvSpPr>
            <p:cNvPr id="368" name="TextBox 367">
              <a:extLst>
                <a:ext uri="{FF2B5EF4-FFF2-40B4-BE49-F238E27FC236}">
                  <a16:creationId xmlns:a16="http://schemas.microsoft.com/office/drawing/2014/main" id="{0F03D19D-80D3-1D34-1AEB-FF0F0D48B77B}"/>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FDC-FTL-#1</a:t>
              </a:r>
              <a:endParaRPr lang="ko-KR" altLang="en-US" sz="800" dirty="0"/>
            </a:p>
          </p:txBody>
        </p:sp>
      </p:grpSp>
      <p:grpSp>
        <p:nvGrpSpPr>
          <p:cNvPr id="371" name="그룹 370">
            <a:extLst>
              <a:ext uri="{FF2B5EF4-FFF2-40B4-BE49-F238E27FC236}">
                <a16:creationId xmlns:a16="http://schemas.microsoft.com/office/drawing/2014/main" id="{A6734F31-81FA-F4EA-4C53-B8A191B4F33C}"/>
              </a:ext>
            </a:extLst>
          </p:cNvPr>
          <p:cNvGrpSpPr/>
          <p:nvPr/>
        </p:nvGrpSpPr>
        <p:grpSpPr>
          <a:xfrm>
            <a:off x="7641808" y="2668326"/>
            <a:ext cx="964888" cy="724383"/>
            <a:chOff x="8112072" y="1962215"/>
            <a:chExt cx="964888" cy="724383"/>
          </a:xfrm>
        </p:grpSpPr>
        <p:sp>
          <p:nvSpPr>
            <p:cNvPr id="372" name="원통형 371">
              <a:extLst>
                <a:ext uri="{FF2B5EF4-FFF2-40B4-BE49-F238E27FC236}">
                  <a16:creationId xmlns:a16="http://schemas.microsoft.com/office/drawing/2014/main" id="{4E386123-2263-1264-9666-EA9E812034F0}"/>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73" name="그룹 372">
              <a:extLst>
                <a:ext uri="{FF2B5EF4-FFF2-40B4-BE49-F238E27FC236}">
                  <a16:creationId xmlns:a16="http://schemas.microsoft.com/office/drawing/2014/main" id="{1B62F8F3-7C6D-8C60-09EC-AE179756020C}"/>
                </a:ext>
              </a:extLst>
            </p:cNvPr>
            <p:cNvGrpSpPr/>
            <p:nvPr/>
          </p:nvGrpSpPr>
          <p:grpSpPr>
            <a:xfrm>
              <a:off x="8246357" y="2238761"/>
              <a:ext cx="588018" cy="154522"/>
              <a:chOff x="5096393" y="3242128"/>
              <a:chExt cx="588018" cy="154522"/>
            </a:xfrm>
          </p:grpSpPr>
          <p:sp>
            <p:nvSpPr>
              <p:cNvPr id="378" name="원통형 377">
                <a:extLst>
                  <a:ext uri="{FF2B5EF4-FFF2-40B4-BE49-F238E27FC236}">
                    <a16:creationId xmlns:a16="http://schemas.microsoft.com/office/drawing/2014/main" id="{7CE331CD-2296-D5E7-E505-1CE98928DFE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9" name="TextBox 378">
                <a:extLst>
                  <a:ext uri="{FF2B5EF4-FFF2-40B4-BE49-F238E27FC236}">
                    <a16:creationId xmlns:a16="http://schemas.microsoft.com/office/drawing/2014/main" id="{325CF1A6-50A5-0B4F-7CE7-4D9DC624CCE4}"/>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#3</a:t>
                </a:r>
                <a:endParaRPr lang="ko-KR" altLang="en-US" sz="800" dirty="0"/>
              </a:p>
            </p:txBody>
          </p:sp>
        </p:grpSp>
        <p:grpSp>
          <p:nvGrpSpPr>
            <p:cNvPr id="374" name="그룹 373">
              <a:extLst>
                <a:ext uri="{FF2B5EF4-FFF2-40B4-BE49-F238E27FC236}">
                  <a16:creationId xmlns:a16="http://schemas.microsoft.com/office/drawing/2014/main" id="{6F0B7412-E503-769D-7D61-555213A21F75}"/>
                </a:ext>
              </a:extLst>
            </p:cNvPr>
            <p:cNvGrpSpPr/>
            <p:nvPr/>
          </p:nvGrpSpPr>
          <p:grpSpPr>
            <a:xfrm>
              <a:off x="8246356" y="2476356"/>
              <a:ext cx="588018" cy="154522"/>
              <a:chOff x="5096393" y="3242128"/>
              <a:chExt cx="588018" cy="154522"/>
            </a:xfrm>
          </p:grpSpPr>
          <p:sp>
            <p:nvSpPr>
              <p:cNvPr id="376" name="원통형 375">
                <a:extLst>
                  <a:ext uri="{FF2B5EF4-FFF2-40B4-BE49-F238E27FC236}">
                    <a16:creationId xmlns:a16="http://schemas.microsoft.com/office/drawing/2014/main" id="{98B5F281-BD12-B3FF-C305-76EB51E60C5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7" name="TextBox 376">
                <a:extLst>
                  <a:ext uri="{FF2B5EF4-FFF2-40B4-BE49-F238E27FC236}">
                    <a16:creationId xmlns:a16="http://schemas.microsoft.com/office/drawing/2014/main" id="{9974159A-00CD-04CC-3E37-32AF475E4B0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#4</a:t>
                </a:r>
                <a:endParaRPr lang="ko-KR" altLang="en-US" sz="800" dirty="0"/>
              </a:p>
            </p:txBody>
          </p:sp>
        </p:grpSp>
        <p:sp>
          <p:nvSpPr>
            <p:cNvPr id="375" name="TextBox 374">
              <a:extLst>
                <a:ext uri="{FF2B5EF4-FFF2-40B4-BE49-F238E27FC236}">
                  <a16:creationId xmlns:a16="http://schemas.microsoft.com/office/drawing/2014/main" id="{69C527D4-860B-E323-7E3C-A891576632C2}"/>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FDC-FTL-#2</a:t>
              </a:r>
              <a:endParaRPr lang="ko-KR" altLang="en-US" sz="800" dirty="0"/>
            </a:p>
          </p:txBody>
        </p:sp>
      </p:grpSp>
      <p:grpSp>
        <p:nvGrpSpPr>
          <p:cNvPr id="380" name="그룹 379">
            <a:extLst>
              <a:ext uri="{FF2B5EF4-FFF2-40B4-BE49-F238E27FC236}">
                <a16:creationId xmlns:a16="http://schemas.microsoft.com/office/drawing/2014/main" id="{EBE52DE1-0518-A646-B8DE-E7D9F023C98B}"/>
              </a:ext>
            </a:extLst>
          </p:cNvPr>
          <p:cNvGrpSpPr/>
          <p:nvPr/>
        </p:nvGrpSpPr>
        <p:grpSpPr>
          <a:xfrm>
            <a:off x="7641808" y="3390239"/>
            <a:ext cx="964888" cy="724383"/>
            <a:chOff x="8112072" y="1962215"/>
            <a:chExt cx="964888" cy="724383"/>
          </a:xfrm>
        </p:grpSpPr>
        <p:sp>
          <p:nvSpPr>
            <p:cNvPr id="381" name="원통형 380">
              <a:extLst>
                <a:ext uri="{FF2B5EF4-FFF2-40B4-BE49-F238E27FC236}">
                  <a16:creationId xmlns:a16="http://schemas.microsoft.com/office/drawing/2014/main" id="{DE1F454F-1C7B-D4F2-A330-FCBAB8E30490}"/>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82" name="그룹 381">
              <a:extLst>
                <a:ext uri="{FF2B5EF4-FFF2-40B4-BE49-F238E27FC236}">
                  <a16:creationId xmlns:a16="http://schemas.microsoft.com/office/drawing/2014/main" id="{30D00896-931C-A516-E268-ADB63E72078F}"/>
                </a:ext>
              </a:extLst>
            </p:cNvPr>
            <p:cNvGrpSpPr/>
            <p:nvPr/>
          </p:nvGrpSpPr>
          <p:grpSpPr>
            <a:xfrm>
              <a:off x="8246357" y="2238761"/>
              <a:ext cx="588018" cy="154522"/>
              <a:chOff x="5096393" y="3242128"/>
              <a:chExt cx="588018" cy="154522"/>
            </a:xfrm>
          </p:grpSpPr>
          <p:sp>
            <p:nvSpPr>
              <p:cNvPr id="387" name="원통형 386">
                <a:extLst>
                  <a:ext uri="{FF2B5EF4-FFF2-40B4-BE49-F238E27FC236}">
                    <a16:creationId xmlns:a16="http://schemas.microsoft.com/office/drawing/2014/main" id="{215B7536-1C3E-A563-1C90-D76D4B6685D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8" name="TextBox 387">
                <a:extLst>
                  <a:ext uri="{FF2B5EF4-FFF2-40B4-BE49-F238E27FC236}">
                    <a16:creationId xmlns:a16="http://schemas.microsoft.com/office/drawing/2014/main" id="{0C047FA8-D3B1-2D13-1326-ED1700862E32}"/>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#5</a:t>
                </a:r>
                <a:endParaRPr lang="ko-KR" altLang="en-US" sz="800" dirty="0"/>
              </a:p>
            </p:txBody>
          </p:sp>
        </p:grpSp>
        <p:grpSp>
          <p:nvGrpSpPr>
            <p:cNvPr id="383" name="그룹 382">
              <a:extLst>
                <a:ext uri="{FF2B5EF4-FFF2-40B4-BE49-F238E27FC236}">
                  <a16:creationId xmlns:a16="http://schemas.microsoft.com/office/drawing/2014/main" id="{752A947D-2FF8-05EF-3125-29EF18FF5EC6}"/>
                </a:ext>
              </a:extLst>
            </p:cNvPr>
            <p:cNvGrpSpPr/>
            <p:nvPr/>
          </p:nvGrpSpPr>
          <p:grpSpPr>
            <a:xfrm>
              <a:off x="8246356" y="2476356"/>
              <a:ext cx="588018" cy="154522"/>
              <a:chOff x="5096393" y="3242128"/>
              <a:chExt cx="588018" cy="154522"/>
            </a:xfrm>
          </p:grpSpPr>
          <p:sp>
            <p:nvSpPr>
              <p:cNvPr id="385" name="원통형 384">
                <a:extLst>
                  <a:ext uri="{FF2B5EF4-FFF2-40B4-BE49-F238E27FC236}">
                    <a16:creationId xmlns:a16="http://schemas.microsoft.com/office/drawing/2014/main" id="{937471E4-C976-8D0F-CB5D-1E988C9EAD28}"/>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86" name="TextBox 385">
                <a:extLst>
                  <a:ext uri="{FF2B5EF4-FFF2-40B4-BE49-F238E27FC236}">
                    <a16:creationId xmlns:a16="http://schemas.microsoft.com/office/drawing/2014/main" id="{1605B34A-F769-C22A-89E4-41FB6068C16B}"/>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#6</a:t>
                </a:r>
                <a:endParaRPr lang="ko-KR" altLang="en-US" sz="800" dirty="0"/>
              </a:p>
            </p:txBody>
          </p:sp>
        </p:grpSp>
        <p:sp>
          <p:nvSpPr>
            <p:cNvPr id="384" name="TextBox 383">
              <a:extLst>
                <a:ext uri="{FF2B5EF4-FFF2-40B4-BE49-F238E27FC236}">
                  <a16:creationId xmlns:a16="http://schemas.microsoft.com/office/drawing/2014/main" id="{6CD8C7F6-457C-F90C-D5B4-83216EA905BB}"/>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FDC-FTL-#3</a:t>
              </a:r>
              <a:endParaRPr lang="ko-KR" altLang="en-US" sz="800" dirty="0"/>
            </a:p>
          </p:txBody>
        </p:sp>
      </p:grpSp>
      <p:grpSp>
        <p:nvGrpSpPr>
          <p:cNvPr id="389" name="그룹 388">
            <a:extLst>
              <a:ext uri="{FF2B5EF4-FFF2-40B4-BE49-F238E27FC236}">
                <a16:creationId xmlns:a16="http://schemas.microsoft.com/office/drawing/2014/main" id="{ADD2EA9A-6504-A1C7-BB9A-5F8C02A00AAF}"/>
              </a:ext>
            </a:extLst>
          </p:cNvPr>
          <p:cNvGrpSpPr/>
          <p:nvPr/>
        </p:nvGrpSpPr>
        <p:grpSpPr>
          <a:xfrm>
            <a:off x="7641808" y="4104299"/>
            <a:ext cx="964888" cy="724383"/>
            <a:chOff x="8112072" y="1962215"/>
            <a:chExt cx="964888" cy="724383"/>
          </a:xfrm>
        </p:grpSpPr>
        <p:sp>
          <p:nvSpPr>
            <p:cNvPr id="390" name="원통형 389">
              <a:extLst>
                <a:ext uri="{FF2B5EF4-FFF2-40B4-BE49-F238E27FC236}">
                  <a16:creationId xmlns:a16="http://schemas.microsoft.com/office/drawing/2014/main" id="{88DAE216-F9E5-E439-AC49-8E705F9A7E57}"/>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391" name="그룹 390">
              <a:extLst>
                <a:ext uri="{FF2B5EF4-FFF2-40B4-BE49-F238E27FC236}">
                  <a16:creationId xmlns:a16="http://schemas.microsoft.com/office/drawing/2014/main" id="{20790A9D-06E8-B5E0-5311-E93E658777AF}"/>
                </a:ext>
              </a:extLst>
            </p:cNvPr>
            <p:cNvGrpSpPr/>
            <p:nvPr/>
          </p:nvGrpSpPr>
          <p:grpSpPr>
            <a:xfrm>
              <a:off x="8246357" y="2238761"/>
              <a:ext cx="588018" cy="154522"/>
              <a:chOff x="5096393" y="3242128"/>
              <a:chExt cx="588018" cy="154522"/>
            </a:xfrm>
          </p:grpSpPr>
          <p:sp>
            <p:nvSpPr>
              <p:cNvPr id="396" name="원통형 395">
                <a:extLst>
                  <a:ext uri="{FF2B5EF4-FFF2-40B4-BE49-F238E27FC236}">
                    <a16:creationId xmlns:a16="http://schemas.microsoft.com/office/drawing/2014/main" id="{E245466E-C58B-3C00-863E-EECA60B19F36}"/>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97" name="TextBox 396">
                <a:extLst>
                  <a:ext uri="{FF2B5EF4-FFF2-40B4-BE49-F238E27FC236}">
                    <a16:creationId xmlns:a16="http://schemas.microsoft.com/office/drawing/2014/main" id="{8EB7D85A-ABAE-1AEF-6989-39D1555BCC44}"/>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#7</a:t>
                </a:r>
                <a:endParaRPr lang="ko-KR" altLang="en-US" sz="800" dirty="0"/>
              </a:p>
            </p:txBody>
          </p:sp>
        </p:grpSp>
        <p:grpSp>
          <p:nvGrpSpPr>
            <p:cNvPr id="392" name="그룹 391">
              <a:extLst>
                <a:ext uri="{FF2B5EF4-FFF2-40B4-BE49-F238E27FC236}">
                  <a16:creationId xmlns:a16="http://schemas.microsoft.com/office/drawing/2014/main" id="{20AA075B-7006-397B-AE7A-5C9F051895EF}"/>
                </a:ext>
              </a:extLst>
            </p:cNvPr>
            <p:cNvGrpSpPr/>
            <p:nvPr/>
          </p:nvGrpSpPr>
          <p:grpSpPr>
            <a:xfrm>
              <a:off x="8246356" y="2476356"/>
              <a:ext cx="588018" cy="154522"/>
              <a:chOff x="5096393" y="3242128"/>
              <a:chExt cx="588018" cy="154522"/>
            </a:xfrm>
          </p:grpSpPr>
          <p:sp>
            <p:nvSpPr>
              <p:cNvPr id="394" name="원통형 393">
                <a:extLst>
                  <a:ext uri="{FF2B5EF4-FFF2-40B4-BE49-F238E27FC236}">
                    <a16:creationId xmlns:a16="http://schemas.microsoft.com/office/drawing/2014/main" id="{196A7907-606C-F24B-A64D-5FA248DCA46C}"/>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95" name="TextBox 394">
                <a:extLst>
                  <a:ext uri="{FF2B5EF4-FFF2-40B4-BE49-F238E27FC236}">
                    <a16:creationId xmlns:a16="http://schemas.microsoft.com/office/drawing/2014/main" id="{771BECC7-3D4A-82C7-9F1F-5BF7D32AB580}"/>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#8</a:t>
                </a:r>
                <a:endParaRPr lang="ko-KR" altLang="en-US" sz="800" dirty="0"/>
              </a:p>
            </p:txBody>
          </p:sp>
        </p:grpSp>
        <p:sp>
          <p:nvSpPr>
            <p:cNvPr id="393" name="TextBox 392">
              <a:extLst>
                <a:ext uri="{FF2B5EF4-FFF2-40B4-BE49-F238E27FC236}">
                  <a16:creationId xmlns:a16="http://schemas.microsoft.com/office/drawing/2014/main" id="{D90E3849-43CB-6D5F-8E24-84D6CA1496BB}"/>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FDC-FTL-#4</a:t>
              </a:r>
              <a:endParaRPr lang="ko-KR" altLang="en-US" sz="800" dirty="0"/>
            </a:p>
          </p:txBody>
        </p:sp>
      </p:grpSp>
      <p:grpSp>
        <p:nvGrpSpPr>
          <p:cNvPr id="398" name="그룹 397">
            <a:extLst>
              <a:ext uri="{FF2B5EF4-FFF2-40B4-BE49-F238E27FC236}">
                <a16:creationId xmlns:a16="http://schemas.microsoft.com/office/drawing/2014/main" id="{91BD7EC9-BF8A-F1A3-212D-3B34DE570122}"/>
              </a:ext>
            </a:extLst>
          </p:cNvPr>
          <p:cNvGrpSpPr/>
          <p:nvPr/>
        </p:nvGrpSpPr>
        <p:grpSpPr>
          <a:xfrm>
            <a:off x="7644794" y="4831085"/>
            <a:ext cx="964888" cy="724383"/>
            <a:chOff x="8112072" y="1962215"/>
            <a:chExt cx="964888" cy="724383"/>
          </a:xfrm>
        </p:grpSpPr>
        <p:sp>
          <p:nvSpPr>
            <p:cNvPr id="399" name="원통형 398">
              <a:extLst>
                <a:ext uri="{FF2B5EF4-FFF2-40B4-BE49-F238E27FC236}">
                  <a16:creationId xmlns:a16="http://schemas.microsoft.com/office/drawing/2014/main" id="{0ACB80C6-A609-CBCF-0419-93EE223032C6}"/>
                </a:ext>
              </a:extLst>
            </p:cNvPr>
            <p:cNvSpPr/>
            <p:nvPr/>
          </p:nvSpPr>
          <p:spPr bwMode="auto">
            <a:xfrm rot="5400000">
              <a:off x="8343973" y="1953611"/>
              <a:ext cx="501086" cy="964888"/>
            </a:xfrm>
            <a:prstGeom prst="can">
              <a:avLst>
                <a:gd name="adj" fmla="val 18682"/>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grpSp>
          <p:nvGrpSpPr>
            <p:cNvPr id="400" name="그룹 399">
              <a:extLst>
                <a:ext uri="{FF2B5EF4-FFF2-40B4-BE49-F238E27FC236}">
                  <a16:creationId xmlns:a16="http://schemas.microsoft.com/office/drawing/2014/main" id="{5FE32F78-89E3-450E-DB84-3451073D1686}"/>
                </a:ext>
              </a:extLst>
            </p:cNvPr>
            <p:cNvGrpSpPr/>
            <p:nvPr/>
          </p:nvGrpSpPr>
          <p:grpSpPr>
            <a:xfrm>
              <a:off x="8246357" y="2238761"/>
              <a:ext cx="588018" cy="154522"/>
              <a:chOff x="5096393" y="3242128"/>
              <a:chExt cx="588018" cy="154522"/>
            </a:xfrm>
          </p:grpSpPr>
          <p:sp>
            <p:nvSpPr>
              <p:cNvPr id="405" name="원통형 404">
                <a:extLst>
                  <a:ext uri="{FF2B5EF4-FFF2-40B4-BE49-F238E27FC236}">
                    <a16:creationId xmlns:a16="http://schemas.microsoft.com/office/drawing/2014/main" id="{2CE01B5E-8E80-2FB0-5837-3A856B258161}"/>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406" name="TextBox 405">
                <a:extLst>
                  <a:ext uri="{FF2B5EF4-FFF2-40B4-BE49-F238E27FC236}">
                    <a16:creationId xmlns:a16="http://schemas.microsoft.com/office/drawing/2014/main" id="{620EA987-5A52-39ED-7531-5BE3E9076389}"/>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#9</a:t>
                </a:r>
                <a:endParaRPr lang="ko-KR" altLang="en-US" sz="800" dirty="0"/>
              </a:p>
            </p:txBody>
          </p:sp>
        </p:grpSp>
        <p:grpSp>
          <p:nvGrpSpPr>
            <p:cNvPr id="401" name="그룹 400">
              <a:extLst>
                <a:ext uri="{FF2B5EF4-FFF2-40B4-BE49-F238E27FC236}">
                  <a16:creationId xmlns:a16="http://schemas.microsoft.com/office/drawing/2014/main" id="{E66B802F-86FA-B826-0F61-402C1AA6528A}"/>
                </a:ext>
              </a:extLst>
            </p:cNvPr>
            <p:cNvGrpSpPr/>
            <p:nvPr/>
          </p:nvGrpSpPr>
          <p:grpSpPr>
            <a:xfrm>
              <a:off x="8246356" y="2476356"/>
              <a:ext cx="588018" cy="154522"/>
              <a:chOff x="5096393" y="3242128"/>
              <a:chExt cx="588018" cy="154522"/>
            </a:xfrm>
          </p:grpSpPr>
          <p:sp>
            <p:nvSpPr>
              <p:cNvPr id="403" name="원통형 402">
                <a:extLst>
                  <a:ext uri="{FF2B5EF4-FFF2-40B4-BE49-F238E27FC236}">
                    <a16:creationId xmlns:a16="http://schemas.microsoft.com/office/drawing/2014/main" id="{5894CA18-1F15-E5FE-64A3-0A5B7CC6FA24}"/>
                  </a:ext>
                </a:extLst>
              </p:cNvPr>
              <p:cNvSpPr/>
              <p:nvPr/>
            </p:nvSpPr>
            <p:spPr bwMode="auto">
              <a:xfrm rot="5400000">
                <a:off x="5314431" y="3026671"/>
                <a:ext cx="154522" cy="585436"/>
              </a:xfrm>
              <a:prstGeom prst="can">
                <a:avLst>
                  <a:gd name="adj" fmla="val 18898"/>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404" name="TextBox 403">
                <a:extLst>
                  <a:ext uri="{FF2B5EF4-FFF2-40B4-BE49-F238E27FC236}">
                    <a16:creationId xmlns:a16="http://schemas.microsoft.com/office/drawing/2014/main" id="{642B6C5A-D113-82ED-F9D7-BE7517A8862C}"/>
                  </a:ext>
                </a:extLst>
              </p:cNvPr>
              <p:cNvSpPr txBox="1"/>
              <p:nvPr/>
            </p:nvSpPr>
            <p:spPr>
              <a:xfrm>
                <a:off x="5096393" y="3257834"/>
                <a:ext cx="588018" cy="123111"/>
              </a:xfrm>
              <a:prstGeom prst="rect">
                <a:avLst/>
              </a:prstGeom>
              <a:noFill/>
            </p:spPr>
            <p:txBody>
              <a:bodyPr wrap="square" lIns="0" tIns="0" rIns="0" bIns="0" rtlCol="0">
                <a:spAutoFit/>
              </a:bodyPr>
              <a:lstStyle/>
              <a:p>
                <a:pPr algn="ctr"/>
                <a:r>
                  <a:rPr lang="en-US" altLang="ko-KR" sz="800" dirty="0"/>
                  <a:t>eqp #N</a:t>
                </a:r>
                <a:endParaRPr lang="ko-KR" altLang="en-US" sz="800" dirty="0"/>
              </a:p>
            </p:txBody>
          </p:sp>
        </p:grpSp>
        <p:sp>
          <p:nvSpPr>
            <p:cNvPr id="402" name="TextBox 401">
              <a:extLst>
                <a:ext uri="{FF2B5EF4-FFF2-40B4-BE49-F238E27FC236}">
                  <a16:creationId xmlns:a16="http://schemas.microsoft.com/office/drawing/2014/main" id="{635C0DFE-F939-4C2E-93F1-3F0F31622F7F}"/>
                </a:ext>
              </a:extLst>
            </p:cNvPr>
            <p:cNvSpPr txBox="1"/>
            <p:nvPr/>
          </p:nvSpPr>
          <p:spPr>
            <a:xfrm>
              <a:off x="8138196" y="1962215"/>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FDC-EMS-#N</a:t>
              </a:r>
              <a:endParaRPr lang="ko-KR" altLang="en-US" sz="800" dirty="0"/>
            </a:p>
          </p:txBody>
        </p:sp>
      </p:grpSp>
      <p:cxnSp>
        <p:nvCxnSpPr>
          <p:cNvPr id="407" name="연결선: 구부러짐 406">
            <a:extLst>
              <a:ext uri="{FF2B5EF4-FFF2-40B4-BE49-F238E27FC236}">
                <a16:creationId xmlns:a16="http://schemas.microsoft.com/office/drawing/2014/main" id="{9EFD0653-27BD-791E-D5B2-F00A33E82FFB}"/>
              </a:ext>
            </a:extLst>
          </p:cNvPr>
          <p:cNvCxnSpPr>
            <a:cxnSpLocks/>
            <a:stCxn id="6" idx="3"/>
            <a:endCxn id="357" idx="1"/>
          </p:cNvCxnSpPr>
          <p:nvPr/>
        </p:nvCxnSpPr>
        <p:spPr bwMode="auto">
          <a:xfrm flipV="1">
            <a:off x="6527191" y="2289898"/>
            <a:ext cx="1248902" cy="423942"/>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410" name="TextBox 409">
            <a:extLst>
              <a:ext uri="{FF2B5EF4-FFF2-40B4-BE49-F238E27FC236}">
                <a16:creationId xmlns:a16="http://schemas.microsoft.com/office/drawing/2014/main" id="{A43F169E-C347-8A9F-4E1B-8DCB46AA83A4}"/>
              </a:ext>
            </a:extLst>
          </p:cNvPr>
          <p:cNvSpPr txBox="1"/>
          <p:nvPr/>
        </p:nvSpPr>
        <p:spPr>
          <a:xfrm>
            <a:off x="4605193" y="1935759"/>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TCE-</a:t>
            </a:r>
            <a:r>
              <a:rPr lang="ko-KR" altLang="en-US" sz="800" dirty="0"/>
              <a:t>ㄹ</a:t>
            </a:r>
            <a:r>
              <a:rPr lang="en-US" altLang="ko-KR" sz="800" dirty="0"/>
              <a:t>FTL-#1</a:t>
            </a:r>
            <a:endParaRPr lang="ko-KR" altLang="en-US" sz="800" dirty="0"/>
          </a:p>
        </p:txBody>
      </p:sp>
      <p:sp>
        <p:nvSpPr>
          <p:cNvPr id="411" name="TextBox 410">
            <a:extLst>
              <a:ext uri="{FF2B5EF4-FFF2-40B4-BE49-F238E27FC236}">
                <a16:creationId xmlns:a16="http://schemas.microsoft.com/office/drawing/2014/main" id="{9ABA27E2-4123-8D51-30C2-9BFD4B46C4EC}"/>
              </a:ext>
            </a:extLst>
          </p:cNvPr>
          <p:cNvSpPr txBox="1"/>
          <p:nvPr/>
        </p:nvSpPr>
        <p:spPr>
          <a:xfrm>
            <a:off x="4631769" y="5367462"/>
            <a:ext cx="736973" cy="215444"/>
          </a:xfrm>
          <a:prstGeom prst="rect">
            <a:avLst/>
          </a:prstGeom>
          <a:solidFill>
            <a:schemeClr val="accent3">
              <a:lumMod val="20000"/>
              <a:lumOff val="80000"/>
            </a:schemeClr>
          </a:solidFill>
        </p:spPr>
        <p:txBody>
          <a:bodyPr wrap="square" rtlCol="0">
            <a:spAutoFit/>
          </a:bodyPr>
          <a:lstStyle/>
          <a:p>
            <a:pPr algn="ctr"/>
            <a:r>
              <a:rPr lang="en-US" altLang="ko-KR" sz="800" dirty="0"/>
              <a:t>AER-EMS-#1</a:t>
            </a:r>
            <a:endParaRPr lang="ko-KR" altLang="en-US" sz="800" dirty="0"/>
          </a:p>
        </p:txBody>
      </p:sp>
      <p:cxnSp>
        <p:nvCxnSpPr>
          <p:cNvPr id="412" name="연결선: 구부러짐 411">
            <a:extLst>
              <a:ext uri="{FF2B5EF4-FFF2-40B4-BE49-F238E27FC236}">
                <a16:creationId xmlns:a16="http://schemas.microsoft.com/office/drawing/2014/main" id="{F3FC1681-D8BC-CCF5-6F87-AD8F31CEDC39}"/>
              </a:ext>
            </a:extLst>
          </p:cNvPr>
          <p:cNvCxnSpPr>
            <a:cxnSpLocks/>
            <a:stCxn id="226" idx="3"/>
            <a:endCxn id="360" idx="1"/>
          </p:cNvCxnSpPr>
          <p:nvPr/>
        </p:nvCxnSpPr>
        <p:spPr bwMode="auto">
          <a:xfrm flipV="1">
            <a:off x="6527190" y="2527493"/>
            <a:ext cx="1248902" cy="45550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15" name="연결선: 구부러짐 414">
            <a:extLst>
              <a:ext uri="{FF2B5EF4-FFF2-40B4-BE49-F238E27FC236}">
                <a16:creationId xmlns:a16="http://schemas.microsoft.com/office/drawing/2014/main" id="{56ACD7FF-91B0-FA78-5DFB-2D5EB887461D}"/>
              </a:ext>
            </a:extLst>
          </p:cNvPr>
          <p:cNvCxnSpPr>
            <a:cxnSpLocks/>
            <a:stCxn id="227" idx="3"/>
            <a:endCxn id="379" idx="1"/>
          </p:cNvCxnSpPr>
          <p:nvPr/>
        </p:nvCxnSpPr>
        <p:spPr bwMode="auto">
          <a:xfrm flipV="1">
            <a:off x="6527190" y="3022134"/>
            <a:ext cx="1248903" cy="23002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19" name="연결선: 구부러짐 418">
            <a:extLst>
              <a:ext uri="{FF2B5EF4-FFF2-40B4-BE49-F238E27FC236}">
                <a16:creationId xmlns:a16="http://schemas.microsoft.com/office/drawing/2014/main" id="{472FEF1E-B52C-74B6-27C2-74F1C85EFD64}"/>
              </a:ext>
            </a:extLst>
          </p:cNvPr>
          <p:cNvCxnSpPr>
            <a:cxnSpLocks/>
            <a:stCxn id="231" idx="3"/>
            <a:endCxn id="377" idx="1"/>
          </p:cNvCxnSpPr>
          <p:nvPr/>
        </p:nvCxnSpPr>
        <p:spPr bwMode="auto">
          <a:xfrm flipV="1">
            <a:off x="6527190" y="3259729"/>
            <a:ext cx="1248902" cy="26735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2" name="연결선: 구부러짐 421">
            <a:extLst>
              <a:ext uri="{FF2B5EF4-FFF2-40B4-BE49-F238E27FC236}">
                <a16:creationId xmlns:a16="http://schemas.microsoft.com/office/drawing/2014/main" id="{2AED65F5-ED0B-27B2-0391-26546A1535A5}"/>
              </a:ext>
            </a:extLst>
          </p:cNvPr>
          <p:cNvCxnSpPr>
            <a:cxnSpLocks/>
            <a:stCxn id="232" idx="3"/>
            <a:endCxn id="388" idx="1"/>
          </p:cNvCxnSpPr>
          <p:nvPr/>
        </p:nvCxnSpPr>
        <p:spPr bwMode="auto">
          <a:xfrm flipV="1">
            <a:off x="6527189" y="3744047"/>
            <a:ext cx="1248904" cy="52192"/>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5" name="연결선: 구부러짐 424">
            <a:extLst>
              <a:ext uri="{FF2B5EF4-FFF2-40B4-BE49-F238E27FC236}">
                <a16:creationId xmlns:a16="http://schemas.microsoft.com/office/drawing/2014/main" id="{5F1FFD1B-6AF0-BA23-6D96-7FF2A322B59A}"/>
              </a:ext>
            </a:extLst>
          </p:cNvPr>
          <p:cNvCxnSpPr>
            <a:cxnSpLocks/>
            <a:stCxn id="233" idx="3"/>
            <a:endCxn id="386" idx="1"/>
          </p:cNvCxnSpPr>
          <p:nvPr/>
        </p:nvCxnSpPr>
        <p:spPr bwMode="auto">
          <a:xfrm flipV="1">
            <a:off x="6527189" y="3981642"/>
            <a:ext cx="1248903" cy="83756"/>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28" name="연결선: 구부러짐 427">
            <a:extLst>
              <a:ext uri="{FF2B5EF4-FFF2-40B4-BE49-F238E27FC236}">
                <a16:creationId xmlns:a16="http://schemas.microsoft.com/office/drawing/2014/main" id="{B291D618-7D8D-EFE7-E26F-DABD954B5C26}"/>
              </a:ext>
            </a:extLst>
          </p:cNvPr>
          <p:cNvCxnSpPr>
            <a:cxnSpLocks/>
            <a:stCxn id="228" idx="3"/>
            <a:endCxn id="397" idx="1"/>
          </p:cNvCxnSpPr>
          <p:nvPr/>
        </p:nvCxnSpPr>
        <p:spPr bwMode="auto">
          <a:xfrm>
            <a:off x="6527190" y="4345876"/>
            <a:ext cx="1248903" cy="11223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31" name="연결선: 구부러짐 430">
            <a:extLst>
              <a:ext uri="{FF2B5EF4-FFF2-40B4-BE49-F238E27FC236}">
                <a16:creationId xmlns:a16="http://schemas.microsoft.com/office/drawing/2014/main" id="{15F4B4CB-CEEB-9459-07E5-B3A1E359D7BF}"/>
              </a:ext>
            </a:extLst>
          </p:cNvPr>
          <p:cNvCxnSpPr>
            <a:cxnSpLocks/>
            <a:stCxn id="229" idx="3"/>
            <a:endCxn id="395" idx="1"/>
          </p:cNvCxnSpPr>
          <p:nvPr/>
        </p:nvCxnSpPr>
        <p:spPr bwMode="auto">
          <a:xfrm>
            <a:off x="6527189" y="4615035"/>
            <a:ext cx="1248903" cy="80667"/>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35" name="연결선: 구부러짐 434">
            <a:extLst>
              <a:ext uri="{FF2B5EF4-FFF2-40B4-BE49-F238E27FC236}">
                <a16:creationId xmlns:a16="http://schemas.microsoft.com/office/drawing/2014/main" id="{6D824C13-2FC6-90D6-DE5C-1FDD3856B958}"/>
              </a:ext>
            </a:extLst>
          </p:cNvPr>
          <p:cNvCxnSpPr>
            <a:cxnSpLocks/>
            <a:stCxn id="302" idx="3"/>
            <a:endCxn id="405" idx="3"/>
          </p:cNvCxnSpPr>
          <p:nvPr/>
        </p:nvCxnSpPr>
        <p:spPr bwMode="auto">
          <a:xfrm>
            <a:off x="6527189" y="4892920"/>
            <a:ext cx="1254471" cy="291972"/>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38" name="그룹 437">
            <a:extLst>
              <a:ext uri="{FF2B5EF4-FFF2-40B4-BE49-F238E27FC236}">
                <a16:creationId xmlns:a16="http://schemas.microsoft.com/office/drawing/2014/main" id="{CF622F4C-9E51-6C85-5ECE-30A972F17125}"/>
              </a:ext>
            </a:extLst>
          </p:cNvPr>
          <p:cNvGrpSpPr/>
          <p:nvPr/>
        </p:nvGrpSpPr>
        <p:grpSpPr>
          <a:xfrm>
            <a:off x="6628527" y="2589047"/>
            <a:ext cx="623577" cy="2400173"/>
            <a:chOff x="7111853" y="2615172"/>
            <a:chExt cx="623577" cy="2400173"/>
          </a:xfrm>
        </p:grpSpPr>
        <p:sp>
          <p:nvSpPr>
            <p:cNvPr id="12" name="Google Shape;1057;p234">
              <a:extLst>
                <a:ext uri="{FF2B5EF4-FFF2-40B4-BE49-F238E27FC236}">
                  <a16:creationId xmlns:a16="http://schemas.microsoft.com/office/drawing/2014/main" id="{32A08305-D904-D817-5668-99AD8AD0E560}"/>
                </a:ext>
              </a:extLst>
            </p:cNvPr>
            <p:cNvSpPr/>
            <p:nvPr/>
          </p:nvSpPr>
          <p:spPr>
            <a:xfrm>
              <a:off x="7111853" y="2615172"/>
              <a:ext cx="622748" cy="213343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Message</a:t>
              </a:r>
            </a:p>
            <a:p>
              <a:pPr algn="ctr">
                <a:buClr>
                  <a:srgbClr val="000000"/>
                </a:buClr>
                <a:buSzPts val="1600"/>
              </a:pPr>
              <a:r>
                <a:rPr lang="en-US" sz="800" dirty="0">
                  <a:solidFill>
                    <a:schemeClr val="dk1"/>
                  </a:solidFill>
                  <a:latin typeface="Arial"/>
                  <a:ea typeface="Arial"/>
                  <a:cs typeface="Arial"/>
                  <a:sym typeface="Arial"/>
                </a:rPr>
                <a:t>Router</a:t>
              </a:r>
              <a:endParaRPr sz="800" dirty="0">
                <a:solidFill>
                  <a:schemeClr val="dk1"/>
                </a:solidFill>
                <a:latin typeface="Arial"/>
                <a:ea typeface="Arial"/>
                <a:cs typeface="Arial"/>
                <a:sym typeface="Arial"/>
              </a:endParaRPr>
            </a:p>
          </p:txBody>
        </p:sp>
        <p:sp>
          <p:nvSpPr>
            <p:cNvPr id="74" name="Google Shape;1057;p234">
              <a:extLst>
                <a:ext uri="{FF2B5EF4-FFF2-40B4-BE49-F238E27FC236}">
                  <a16:creationId xmlns:a16="http://schemas.microsoft.com/office/drawing/2014/main" id="{98F3C2B1-D0B0-4BAB-9977-F446EEBD4E9D}"/>
                </a:ext>
              </a:extLst>
            </p:cNvPr>
            <p:cNvSpPr/>
            <p:nvPr/>
          </p:nvSpPr>
          <p:spPr>
            <a:xfrm>
              <a:off x="7111854" y="4848741"/>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KAFKA</a:t>
              </a:r>
              <a:endParaRPr sz="600" dirty="0">
                <a:solidFill>
                  <a:schemeClr val="dk1"/>
                </a:solidFill>
                <a:latin typeface="Arial"/>
                <a:ea typeface="Arial"/>
                <a:cs typeface="Arial"/>
                <a:sym typeface="Arial"/>
              </a:endParaRPr>
            </a:p>
          </p:txBody>
        </p:sp>
        <p:sp>
          <p:nvSpPr>
            <p:cNvPr id="75" name="Google Shape;1057;p234">
              <a:extLst>
                <a:ext uri="{FF2B5EF4-FFF2-40B4-BE49-F238E27FC236}">
                  <a16:creationId xmlns:a16="http://schemas.microsoft.com/office/drawing/2014/main" id="{7DF8BFA5-56A8-81AB-14E3-03B02D59584F}"/>
                </a:ext>
              </a:extLst>
            </p:cNvPr>
            <p:cNvSpPr/>
            <p:nvPr/>
          </p:nvSpPr>
          <p:spPr>
            <a:xfrm>
              <a:off x="7111854" y="4682136"/>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FTL</a:t>
              </a:r>
              <a:endParaRPr sz="600" dirty="0">
                <a:solidFill>
                  <a:schemeClr val="dk1"/>
                </a:solidFill>
                <a:latin typeface="Arial"/>
                <a:ea typeface="Arial"/>
                <a:cs typeface="Arial"/>
                <a:sym typeface="Arial"/>
              </a:endParaRPr>
            </a:p>
          </p:txBody>
        </p:sp>
        <p:sp>
          <p:nvSpPr>
            <p:cNvPr id="78" name="Google Shape;1057;p234">
              <a:extLst>
                <a:ext uri="{FF2B5EF4-FFF2-40B4-BE49-F238E27FC236}">
                  <a16:creationId xmlns:a16="http://schemas.microsoft.com/office/drawing/2014/main" id="{01E30BAC-44FC-972C-5E84-16F8C0983FA8}"/>
                </a:ext>
              </a:extLst>
            </p:cNvPr>
            <p:cNvSpPr/>
            <p:nvPr/>
          </p:nvSpPr>
          <p:spPr>
            <a:xfrm>
              <a:off x="7112683" y="4516992"/>
              <a:ext cx="622747"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EMS</a:t>
              </a:r>
              <a:endParaRPr sz="600" dirty="0">
                <a:solidFill>
                  <a:schemeClr val="dk1"/>
                </a:solidFill>
                <a:latin typeface="Arial"/>
                <a:ea typeface="Arial"/>
                <a:cs typeface="Arial"/>
                <a:sym typeface="Arial"/>
              </a:endParaRPr>
            </a:p>
          </p:txBody>
        </p:sp>
      </p:grpSp>
      <p:sp>
        <p:nvSpPr>
          <p:cNvPr id="439" name="Google Shape;1057;p234">
            <a:extLst>
              <a:ext uri="{FF2B5EF4-FFF2-40B4-BE49-F238E27FC236}">
                <a16:creationId xmlns:a16="http://schemas.microsoft.com/office/drawing/2014/main" id="{B6FE3DFF-24C1-C693-42D9-BECF61BB8502}"/>
              </a:ext>
            </a:extLst>
          </p:cNvPr>
          <p:cNvSpPr/>
          <p:nvPr/>
        </p:nvSpPr>
        <p:spPr>
          <a:xfrm>
            <a:off x="9498349" y="2720875"/>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FDC-eqp#1</a:t>
            </a:r>
            <a:endParaRPr sz="600" dirty="0">
              <a:solidFill>
                <a:schemeClr val="dk1"/>
              </a:solidFill>
              <a:latin typeface="Arial"/>
              <a:ea typeface="Arial"/>
              <a:cs typeface="Arial"/>
              <a:sym typeface="Arial"/>
            </a:endParaRPr>
          </a:p>
        </p:txBody>
      </p:sp>
      <p:sp>
        <p:nvSpPr>
          <p:cNvPr id="441" name="Google Shape;1057;p234">
            <a:extLst>
              <a:ext uri="{FF2B5EF4-FFF2-40B4-BE49-F238E27FC236}">
                <a16:creationId xmlns:a16="http://schemas.microsoft.com/office/drawing/2014/main" id="{D1319AFB-16F0-8E27-F22A-A42D6364BABC}"/>
              </a:ext>
            </a:extLst>
          </p:cNvPr>
          <p:cNvSpPr/>
          <p:nvPr/>
        </p:nvSpPr>
        <p:spPr>
          <a:xfrm>
            <a:off x="9498348" y="2990034"/>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FDC-eqp#2</a:t>
            </a:r>
            <a:endParaRPr sz="600" dirty="0">
              <a:solidFill>
                <a:schemeClr val="dk1"/>
              </a:solidFill>
              <a:latin typeface="Arial"/>
              <a:ea typeface="Arial"/>
              <a:cs typeface="Arial"/>
              <a:sym typeface="Arial"/>
            </a:endParaRPr>
          </a:p>
        </p:txBody>
      </p:sp>
      <p:sp>
        <p:nvSpPr>
          <p:cNvPr id="442" name="Google Shape;1057;p234">
            <a:extLst>
              <a:ext uri="{FF2B5EF4-FFF2-40B4-BE49-F238E27FC236}">
                <a16:creationId xmlns:a16="http://schemas.microsoft.com/office/drawing/2014/main" id="{3D0DB838-A7BD-E678-8F87-05855D3FE6A5}"/>
              </a:ext>
            </a:extLst>
          </p:cNvPr>
          <p:cNvSpPr/>
          <p:nvPr/>
        </p:nvSpPr>
        <p:spPr>
          <a:xfrm>
            <a:off x="9498348" y="325919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FDC-eqp#3</a:t>
            </a:r>
            <a:endParaRPr sz="600" dirty="0">
              <a:solidFill>
                <a:schemeClr val="dk1"/>
              </a:solidFill>
              <a:latin typeface="Arial"/>
              <a:ea typeface="Arial"/>
              <a:cs typeface="Arial"/>
              <a:sym typeface="Arial"/>
            </a:endParaRPr>
          </a:p>
        </p:txBody>
      </p:sp>
      <p:sp>
        <p:nvSpPr>
          <p:cNvPr id="443" name="Google Shape;1057;p234">
            <a:extLst>
              <a:ext uri="{FF2B5EF4-FFF2-40B4-BE49-F238E27FC236}">
                <a16:creationId xmlns:a16="http://schemas.microsoft.com/office/drawing/2014/main" id="{D7F616B7-4B01-216B-0C84-CE8EC8A2E8D3}"/>
              </a:ext>
            </a:extLst>
          </p:cNvPr>
          <p:cNvSpPr/>
          <p:nvPr/>
        </p:nvSpPr>
        <p:spPr>
          <a:xfrm>
            <a:off x="9498348" y="4352911"/>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FDC-eqp7</a:t>
            </a:r>
            <a:endParaRPr sz="600" dirty="0">
              <a:solidFill>
                <a:schemeClr val="dk1"/>
              </a:solidFill>
              <a:latin typeface="Arial"/>
              <a:ea typeface="Arial"/>
              <a:cs typeface="Arial"/>
              <a:sym typeface="Arial"/>
            </a:endParaRPr>
          </a:p>
        </p:txBody>
      </p:sp>
      <p:sp>
        <p:nvSpPr>
          <p:cNvPr id="444" name="Google Shape;1057;p234">
            <a:extLst>
              <a:ext uri="{FF2B5EF4-FFF2-40B4-BE49-F238E27FC236}">
                <a16:creationId xmlns:a16="http://schemas.microsoft.com/office/drawing/2014/main" id="{EA81091B-685D-25F1-0471-CADEF511A85D}"/>
              </a:ext>
            </a:extLst>
          </p:cNvPr>
          <p:cNvSpPr/>
          <p:nvPr/>
        </p:nvSpPr>
        <p:spPr>
          <a:xfrm>
            <a:off x="9498347" y="4622070"/>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FDC-eqp#8</a:t>
            </a:r>
            <a:endParaRPr sz="600" dirty="0">
              <a:solidFill>
                <a:schemeClr val="dk1"/>
              </a:solidFill>
              <a:latin typeface="Arial"/>
              <a:ea typeface="Arial"/>
              <a:cs typeface="Arial"/>
              <a:sym typeface="Arial"/>
            </a:endParaRPr>
          </a:p>
        </p:txBody>
      </p:sp>
      <p:sp>
        <p:nvSpPr>
          <p:cNvPr id="445" name="Google Shape;1057;p234">
            <a:extLst>
              <a:ext uri="{FF2B5EF4-FFF2-40B4-BE49-F238E27FC236}">
                <a16:creationId xmlns:a16="http://schemas.microsoft.com/office/drawing/2014/main" id="{98792980-BBC8-377F-B4B2-1604480B2C33}"/>
              </a:ext>
            </a:extLst>
          </p:cNvPr>
          <p:cNvSpPr/>
          <p:nvPr/>
        </p:nvSpPr>
        <p:spPr>
          <a:xfrm>
            <a:off x="9498348" y="3534115"/>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FDC-eqp#4</a:t>
            </a:r>
            <a:endParaRPr sz="600" dirty="0">
              <a:solidFill>
                <a:schemeClr val="dk1"/>
              </a:solidFill>
              <a:latin typeface="Arial"/>
              <a:ea typeface="Arial"/>
              <a:cs typeface="Arial"/>
              <a:sym typeface="Arial"/>
            </a:endParaRPr>
          </a:p>
        </p:txBody>
      </p:sp>
      <p:sp>
        <p:nvSpPr>
          <p:cNvPr id="446" name="Google Shape;1057;p234">
            <a:extLst>
              <a:ext uri="{FF2B5EF4-FFF2-40B4-BE49-F238E27FC236}">
                <a16:creationId xmlns:a16="http://schemas.microsoft.com/office/drawing/2014/main" id="{060483C3-0449-4FB9-3666-2B856CF2525B}"/>
              </a:ext>
            </a:extLst>
          </p:cNvPr>
          <p:cNvSpPr/>
          <p:nvPr/>
        </p:nvSpPr>
        <p:spPr>
          <a:xfrm>
            <a:off x="9498347" y="3803274"/>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FDC-eqp#5</a:t>
            </a:r>
            <a:endParaRPr sz="600" dirty="0">
              <a:solidFill>
                <a:schemeClr val="dk1"/>
              </a:solidFill>
              <a:latin typeface="Arial"/>
              <a:ea typeface="Arial"/>
              <a:cs typeface="Arial"/>
              <a:sym typeface="Arial"/>
            </a:endParaRPr>
          </a:p>
        </p:txBody>
      </p:sp>
      <p:sp>
        <p:nvSpPr>
          <p:cNvPr id="447" name="Google Shape;1057;p234">
            <a:extLst>
              <a:ext uri="{FF2B5EF4-FFF2-40B4-BE49-F238E27FC236}">
                <a16:creationId xmlns:a16="http://schemas.microsoft.com/office/drawing/2014/main" id="{4BF0CB01-FB8F-A321-24FA-0D8045B2B8EA}"/>
              </a:ext>
            </a:extLst>
          </p:cNvPr>
          <p:cNvSpPr/>
          <p:nvPr/>
        </p:nvSpPr>
        <p:spPr>
          <a:xfrm>
            <a:off x="9498347" y="4072433"/>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FDC-eqp6</a:t>
            </a:r>
            <a:endParaRPr sz="600" dirty="0">
              <a:solidFill>
                <a:schemeClr val="dk1"/>
              </a:solidFill>
              <a:latin typeface="Arial"/>
              <a:ea typeface="Arial"/>
              <a:cs typeface="Arial"/>
              <a:sym typeface="Arial"/>
            </a:endParaRPr>
          </a:p>
        </p:txBody>
      </p:sp>
      <p:sp>
        <p:nvSpPr>
          <p:cNvPr id="448" name="Google Shape;1057;p234">
            <a:extLst>
              <a:ext uri="{FF2B5EF4-FFF2-40B4-BE49-F238E27FC236}">
                <a16:creationId xmlns:a16="http://schemas.microsoft.com/office/drawing/2014/main" id="{85A68DFD-3499-CB7B-B30A-A17682A88A81}"/>
              </a:ext>
            </a:extLst>
          </p:cNvPr>
          <p:cNvSpPr/>
          <p:nvPr/>
        </p:nvSpPr>
        <p:spPr>
          <a:xfrm>
            <a:off x="9498347" y="4899955"/>
            <a:ext cx="960656" cy="21489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r">
              <a:buClr>
                <a:srgbClr val="000000"/>
              </a:buClr>
              <a:buSzPts val="1600"/>
            </a:pPr>
            <a:r>
              <a:rPr lang="en-US" sz="600" dirty="0">
                <a:solidFill>
                  <a:schemeClr val="dk1"/>
                </a:solidFill>
                <a:latin typeface="Arial"/>
                <a:ea typeface="Arial"/>
                <a:cs typeface="Arial"/>
                <a:sym typeface="Arial"/>
              </a:rPr>
              <a:t>FDC-eqp#9</a:t>
            </a:r>
            <a:endParaRPr sz="600" dirty="0">
              <a:solidFill>
                <a:schemeClr val="dk1"/>
              </a:solidFill>
              <a:latin typeface="Arial"/>
              <a:ea typeface="Arial"/>
              <a:cs typeface="Arial"/>
              <a:sym typeface="Arial"/>
            </a:endParaRPr>
          </a:p>
        </p:txBody>
      </p:sp>
      <p:cxnSp>
        <p:nvCxnSpPr>
          <p:cNvPr id="451" name="연결선: 구부러짐 450">
            <a:extLst>
              <a:ext uri="{FF2B5EF4-FFF2-40B4-BE49-F238E27FC236}">
                <a16:creationId xmlns:a16="http://schemas.microsoft.com/office/drawing/2014/main" id="{6B39FD6C-FE5A-22D8-F541-DEB61E1E4AB1}"/>
              </a:ext>
            </a:extLst>
          </p:cNvPr>
          <p:cNvCxnSpPr>
            <a:cxnSpLocks/>
            <a:stCxn id="357" idx="3"/>
            <a:endCxn id="455" idx="1"/>
          </p:cNvCxnSpPr>
          <p:nvPr/>
        </p:nvCxnSpPr>
        <p:spPr bwMode="auto">
          <a:xfrm>
            <a:off x="8364111" y="2289898"/>
            <a:ext cx="1072411" cy="567318"/>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57" name="그룹 456">
            <a:extLst>
              <a:ext uri="{FF2B5EF4-FFF2-40B4-BE49-F238E27FC236}">
                <a16:creationId xmlns:a16="http://schemas.microsoft.com/office/drawing/2014/main" id="{F609A127-B847-9251-A3E3-4030C074B48F}"/>
              </a:ext>
            </a:extLst>
          </p:cNvPr>
          <p:cNvGrpSpPr/>
          <p:nvPr/>
        </p:nvGrpSpPr>
        <p:grpSpPr>
          <a:xfrm>
            <a:off x="9436521" y="2757188"/>
            <a:ext cx="522515" cy="200055"/>
            <a:chOff x="6096000" y="579120"/>
            <a:chExt cx="522515" cy="200055"/>
          </a:xfrm>
        </p:grpSpPr>
        <p:sp>
          <p:nvSpPr>
            <p:cNvPr id="454" name="사각형: 둥근 모서리 453">
              <a:extLst>
                <a:ext uri="{FF2B5EF4-FFF2-40B4-BE49-F238E27FC236}">
                  <a16:creationId xmlns:a16="http://schemas.microsoft.com/office/drawing/2014/main" id="{BD12CA5A-2EC6-FB7B-A701-382B10519381}"/>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55" name="TextBox 454">
              <a:extLst>
                <a:ext uri="{FF2B5EF4-FFF2-40B4-BE49-F238E27FC236}">
                  <a16:creationId xmlns:a16="http://schemas.microsoft.com/office/drawing/2014/main" id="{423A169E-26FA-6082-9C57-B4BBFE61372A}"/>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cxnSp>
        <p:nvCxnSpPr>
          <p:cNvPr id="460" name="연결선: 구부러짐 459">
            <a:extLst>
              <a:ext uri="{FF2B5EF4-FFF2-40B4-BE49-F238E27FC236}">
                <a16:creationId xmlns:a16="http://schemas.microsoft.com/office/drawing/2014/main" id="{FCF65D1E-6317-4B12-2DF8-50034CAF5A1E}"/>
              </a:ext>
            </a:extLst>
          </p:cNvPr>
          <p:cNvCxnSpPr>
            <a:cxnSpLocks/>
            <a:stCxn id="360" idx="3"/>
            <a:endCxn id="463" idx="1"/>
          </p:cNvCxnSpPr>
          <p:nvPr/>
        </p:nvCxnSpPr>
        <p:spPr bwMode="auto">
          <a:xfrm>
            <a:off x="8364110" y="2527493"/>
            <a:ext cx="1079312" cy="590385"/>
          </a:xfrm>
          <a:prstGeom prst="curvedConnector3">
            <a:avLst>
              <a:gd name="adj1" fmla="val 50000"/>
            </a:avLst>
          </a:prstGeom>
          <a:noFill/>
          <a:ln w="9525" cap="flat" cmpd="sng" algn="ctr">
            <a:solidFill>
              <a:srgbClr val="6C9AC0"/>
            </a:solidFill>
            <a:prstDash val="solid"/>
            <a:round/>
            <a:headEnd type="none"/>
            <a:tailEnd type="triangle"/>
          </a:ln>
          <a:effectLst/>
        </p:spPr>
      </p:cxnSp>
      <p:grpSp>
        <p:nvGrpSpPr>
          <p:cNvPr id="461" name="그룹 460">
            <a:extLst>
              <a:ext uri="{FF2B5EF4-FFF2-40B4-BE49-F238E27FC236}">
                <a16:creationId xmlns:a16="http://schemas.microsoft.com/office/drawing/2014/main" id="{801E0025-9F7F-7FFF-771C-490D037DFEFE}"/>
              </a:ext>
            </a:extLst>
          </p:cNvPr>
          <p:cNvGrpSpPr/>
          <p:nvPr/>
        </p:nvGrpSpPr>
        <p:grpSpPr>
          <a:xfrm>
            <a:off x="9443421" y="3017850"/>
            <a:ext cx="522515" cy="200055"/>
            <a:chOff x="6096000" y="579120"/>
            <a:chExt cx="522515" cy="200055"/>
          </a:xfrm>
        </p:grpSpPr>
        <p:sp>
          <p:nvSpPr>
            <p:cNvPr id="462" name="사각형: 둥근 모서리 461">
              <a:extLst>
                <a:ext uri="{FF2B5EF4-FFF2-40B4-BE49-F238E27FC236}">
                  <a16:creationId xmlns:a16="http://schemas.microsoft.com/office/drawing/2014/main" id="{A2D91613-A482-F038-900C-37DCB1BECE20}"/>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63" name="TextBox 462">
              <a:extLst>
                <a:ext uri="{FF2B5EF4-FFF2-40B4-BE49-F238E27FC236}">
                  <a16:creationId xmlns:a16="http://schemas.microsoft.com/office/drawing/2014/main" id="{377298F4-56EB-7430-EA5E-66AA4D6D0DF1}"/>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grpSp>
        <p:nvGrpSpPr>
          <p:cNvPr id="465" name="그룹 464">
            <a:extLst>
              <a:ext uri="{FF2B5EF4-FFF2-40B4-BE49-F238E27FC236}">
                <a16:creationId xmlns:a16="http://schemas.microsoft.com/office/drawing/2014/main" id="{1FDD44B5-171C-F398-1ED8-C60D0FB867A0}"/>
              </a:ext>
            </a:extLst>
          </p:cNvPr>
          <p:cNvGrpSpPr/>
          <p:nvPr/>
        </p:nvGrpSpPr>
        <p:grpSpPr>
          <a:xfrm>
            <a:off x="9443421" y="3287577"/>
            <a:ext cx="522515" cy="200055"/>
            <a:chOff x="6096000" y="579120"/>
            <a:chExt cx="522515" cy="200055"/>
          </a:xfrm>
        </p:grpSpPr>
        <p:sp>
          <p:nvSpPr>
            <p:cNvPr id="466" name="사각형: 둥근 모서리 465">
              <a:extLst>
                <a:ext uri="{FF2B5EF4-FFF2-40B4-BE49-F238E27FC236}">
                  <a16:creationId xmlns:a16="http://schemas.microsoft.com/office/drawing/2014/main" id="{DD0E92BF-4CB5-9CE5-14AC-C8F36B82765A}"/>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67" name="TextBox 466">
              <a:extLst>
                <a:ext uri="{FF2B5EF4-FFF2-40B4-BE49-F238E27FC236}">
                  <a16:creationId xmlns:a16="http://schemas.microsoft.com/office/drawing/2014/main" id="{E9B188BC-A674-1277-733F-B540A173876E}"/>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grpSp>
        <p:nvGrpSpPr>
          <p:cNvPr id="468" name="그룹 467">
            <a:extLst>
              <a:ext uri="{FF2B5EF4-FFF2-40B4-BE49-F238E27FC236}">
                <a16:creationId xmlns:a16="http://schemas.microsoft.com/office/drawing/2014/main" id="{A6059467-0C3C-5FCF-A1ED-66BFF9E66669}"/>
              </a:ext>
            </a:extLst>
          </p:cNvPr>
          <p:cNvGrpSpPr/>
          <p:nvPr/>
        </p:nvGrpSpPr>
        <p:grpSpPr>
          <a:xfrm>
            <a:off x="9450981" y="3566322"/>
            <a:ext cx="522515" cy="200055"/>
            <a:chOff x="6096000" y="579120"/>
            <a:chExt cx="522515" cy="200055"/>
          </a:xfrm>
        </p:grpSpPr>
        <p:sp>
          <p:nvSpPr>
            <p:cNvPr id="469" name="사각형: 둥근 모서리 468">
              <a:extLst>
                <a:ext uri="{FF2B5EF4-FFF2-40B4-BE49-F238E27FC236}">
                  <a16:creationId xmlns:a16="http://schemas.microsoft.com/office/drawing/2014/main" id="{6C3DA460-42DA-F84F-B1C1-1440B25AE319}"/>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0" name="TextBox 469">
              <a:extLst>
                <a:ext uri="{FF2B5EF4-FFF2-40B4-BE49-F238E27FC236}">
                  <a16:creationId xmlns:a16="http://schemas.microsoft.com/office/drawing/2014/main" id="{04224F11-A258-08E0-38F0-6FA3936AA132}"/>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grpSp>
        <p:nvGrpSpPr>
          <p:cNvPr id="471" name="그룹 470">
            <a:extLst>
              <a:ext uri="{FF2B5EF4-FFF2-40B4-BE49-F238E27FC236}">
                <a16:creationId xmlns:a16="http://schemas.microsoft.com/office/drawing/2014/main" id="{38B2B5C9-6B39-6235-F65F-EE2650136A17}"/>
              </a:ext>
            </a:extLst>
          </p:cNvPr>
          <p:cNvGrpSpPr/>
          <p:nvPr/>
        </p:nvGrpSpPr>
        <p:grpSpPr>
          <a:xfrm>
            <a:off x="9443421" y="3837947"/>
            <a:ext cx="522515" cy="200055"/>
            <a:chOff x="6096000" y="579120"/>
            <a:chExt cx="522515" cy="200055"/>
          </a:xfrm>
        </p:grpSpPr>
        <p:sp>
          <p:nvSpPr>
            <p:cNvPr id="472" name="사각형: 둥근 모서리 471">
              <a:extLst>
                <a:ext uri="{FF2B5EF4-FFF2-40B4-BE49-F238E27FC236}">
                  <a16:creationId xmlns:a16="http://schemas.microsoft.com/office/drawing/2014/main" id="{8EE80ADA-8184-95C7-5094-92EE61A404AB}"/>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3" name="TextBox 472">
              <a:extLst>
                <a:ext uri="{FF2B5EF4-FFF2-40B4-BE49-F238E27FC236}">
                  <a16:creationId xmlns:a16="http://schemas.microsoft.com/office/drawing/2014/main" id="{110A42D5-1140-0985-9129-DD5CBD509A3D}"/>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grpSp>
        <p:nvGrpSpPr>
          <p:cNvPr id="474" name="그룹 473">
            <a:extLst>
              <a:ext uri="{FF2B5EF4-FFF2-40B4-BE49-F238E27FC236}">
                <a16:creationId xmlns:a16="http://schemas.microsoft.com/office/drawing/2014/main" id="{56CCB48D-47F3-13E0-02FE-6AEA385258DF}"/>
              </a:ext>
            </a:extLst>
          </p:cNvPr>
          <p:cNvGrpSpPr/>
          <p:nvPr/>
        </p:nvGrpSpPr>
        <p:grpSpPr>
          <a:xfrm>
            <a:off x="9435527" y="4108954"/>
            <a:ext cx="522515" cy="200055"/>
            <a:chOff x="6096000" y="579120"/>
            <a:chExt cx="522515" cy="200055"/>
          </a:xfrm>
        </p:grpSpPr>
        <p:sp>
          <p:nvSpPr>
            <p:cNvPr id="475" name="사각형: 둥근 모서리 474">
              <a:extLst>
                <a:ext uri="{FF2B5EF4-FFF2-40B4-BE49-F238E27FC236}">
                  <a16:creationId xmlns:a16="http://schemas.microsoft.com/office/drawing/2014/main" id="{3E709C56-5D64-4F89-825F-33E889E406B5}"/>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6" name="TextBox 475">
              <a:extLst>
                <a:ext uri="{FF2B5EF4-FFF2-40B4-BE49-F238E27FC236}">
                  <a16:creationId xmlns:a16="http://schemas.microsoft.com/office/drawing/2014/main" id="{E18B840E-2FC4-440B-50BB-4C7039F5D5D7}"/>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grpSp>
        <p:nvGrpSpPr>
          <p:cNvPr id="477" name="그룹 476">
            <a:extLst>
              <a:ext uri="{FF2B5EF4-FFF2-40B4-BE49-F238E27FC236}">
                <a16:creationId xmlns:a16="http://schemas.microsoft.com/office/drawing/2014/main" id="{0F0AB844-79D3-A8DA-E693-658F7143F1E4}"/>
              </a:ext>
            </a:extLst>
          </p:cNvPr>
          <p:cNvGrpSpPr/>
          <p:nvPr/>
        </p:nvGrpSpPr>
        <p:grpSpPr>
          <a:xfrm>
            <a:off x="9442723" y="4389647"/>
            <a:ext cx="522515" cy="200055"/>
            <a:chOff x="6096000" y="579120"/>
            <a:chExt cx="522515" cy="200055"/>
          </a:xfrm>
        </p:grpSpPr>
        <p:sp>
          <p:nvSpPr>
            <p:cNvPr id="478" name="사각형: 둥근 모서리 477">
              <a:extLst>
                <a:ext uri="{FF2B5EF4-FFF2-40B4-BE49-F238E27FC236}">
                  <a16:creationId xmlns:a16="http://schemas.microsoft.com/office/drawing/2014/main" id="{44A8D01C-E57B-E360-BB96-DC6048680D29}"/>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79" name="TextBox 478">
              <a:extLst>
                <a:ext uri="{FF2B5EF4-FFF2-40B4-BE49-F238E27FC236}">
                  <a16:creationId xmlns:a16="http://schemas.microsoft.com/office/drawing/2014/main" id="{C06B79FB-79A0-340A-2970-3F94A3F71F61}"/>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grpSp>
        <p:nvGrpSpPr>
          <p:cNvPr id="481" name="그룹 480">
            <a:extLst>
              <a:ext uri="{FF2B5EF4-FFF2-40B4-BE49-F238E27FC236}">
                <a16:creationId xmlns:a16="http://schemas.microsoft.com/office/drawing/2014/main" id="{C20E7BD0-811C-5212-705D-A0944EA8F8BB}"/>
              </a:ext>
            </a:extLst>
          </p:cNvPr>
          <p:cNvGrpSpPr/>
          <p:nvPr/>
        </p:nvGrpSpPr>
        <p:grpSpPr>
          <a:xfrm>
            <a:off x="9447028" y="4653058"/>
            <a:ext cx="522515" cy="200055"/>
            <a:chOff x="6096000" y="579120"/>
            <a:chExt cx="522515" cy="200055"/>
          </a:xfrm>
        </p:grpSpPr>
        <p:sp>
          <p:nvSpPr>
            <p:cNvPr id="482" name="사각형: 둥근 모서리 481">
              <a:extLst>
                <a:ext uri="{FF2B5EF4-FFF2-40B4-BE49-F238E27FC236}">
                  <a16:creationId xmlns:a16="http://schemas.microsoft.com/office/drawing/2014/main" id="{4CB6DB3F-78DE-541D-C0FA-C38B20E64FAB}"/>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83" name="TextBox 482">
              <a:extLst>
                <a:ext uri="{FF2B5EF4-FFF2-40B4-BE49-F238E27FC236}">
                  <a16:creationId xmlns:a16="http://schemas.microsoft.com/office/drawing/2014/main" id="{D22112A8-9ACC-4085-1C12-172F9A64AF5A}"/>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grpSp>
        <p:nvGrpSpPr>
          <p:cNvPr id="488" name="그룹 487">
            <a:extLst>
              <a:ext uri="{FF2B5EF4-FFF2-40B4-BE49-F238E27FC236}">
                <a16:creationId xmlns:a16="http://schemas.microsoft.com/office/drawing/2014/main" id="{01CA812D-DE6E-464A-CA46-1BF38F3D2055}"/>
              </a:ext>
            </a:extLst>
          </p:cNvPr>
          <p:cNvGrpSpPr/>
          <p:nvPr/>
        </p:nvGrpSpPr>
        <p:grpSpPr>
          <a:xfrm>
            <a:off x="9450981" y="4939487"/>
            <a:ext cx="522515" cy="200055"/>
            <a:chOff x="6096000" y="579120"/>
            <a:chExt cx="522515" cy="200055"/>
          </a:xfrm>
        </p:grpSpPr>
        <p:sp>
          <p:nvSpPr>
            <p:cNvPr id="489" name="사각형: 둥근 모서리 488">
              <a:extLst>
                <a:ext uri="{FF2B5EF4-FFF2-40B4-BE49-F238E27FC236}">
                  <a16:creationId xmlns:a16="http://schemas.microsoft.com/office/drawing/2014/main" id="{C0CFC832-3FAB-4CD3-2958-272C7F3DB538}"/>
                </a:ext>
              </a:extLst>
            </p:cNvPr>
            <p:cNvSpPr/>
            <p:nvPr/>
          </p:nvSpPr>
          <p:spPr>
            <a:xfrm>
              <a:off x="6096000" y="579120"/>
              <a:ext cx="478971" cy="200054"/>
            </a:xfrm>
            <a:prstGeom prst="roundRect">
              <a:avLst/>
            </a:prstGeom>
            <a:solidFill>
              <a:schemeClr val="bg1"/>
            </a:solidFill>
            <a:ln w="9525"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400" b="1" dirty="0">
                <a:latin typeface="맑은 고딕" panose="020B0503020000020004" pitchFamily="50" charset="-127"/>
                <a:ea typeface="맑은 고딕" panose="020B0503020000020004" pitchFamily="50" charset="-127"/>
              </a:endParaRPr>
            </a:p>
          </p:txBody>
        </p:sp>
        <p:sp>
          <p:nvSpPr>
            <p:cNvPr id="490" name="TextBox 489">
              <a:extLst>
                <a:ext uri="{FF2B5EF4-FFF2-40B4-BE49-F238E27FC236}">
                  <a16:creationId xmlns:a16="http://schemas.microsoft.com/office/drawing/2014/main" id="{643D02D2-3A75-7590-E2B5-C5BF6CE4DC67}"/>
                </a:ext>
              </a:extLst>
            </p:cNvPr>
            <p:cNvSpPr txBox="1"/>
            <p:nvPr/>
          </p:nvSpPr>
          <p:spPr>
            <a:xfrm>
              <a:off x="6096001" y="579120"/>
              <a:ext cx="522514" cy="200055"/>
            </a:xfrm>
            <a:prstGeom prst="rect">
              <a:avLst/>
            </a:prstGeom>
            <a:solidFill>
              <a:srgbClr val="FFFFFF">
                <a:alpha val="26000"/>
              </a:srgbClr>
            </a:solidFill>
          </p:spPr>
          <p:txBody>
            <a:bodyPr wrap="square" rtlCol="0">
              <a:spAutoFit/>
            </a:bodyPr>
            <a:lstStyle/>
            <a:p>
              <a:pPr algn="ctr"/>
              <a:r>
                <a:rPr lang="en-US" altLang="ko-KR" sz="700" dirty="0"/>
                <a:t>FTL </a:t>
              </a:r>
              <a:r>
                <a:rPr lang="en-US" altLang="ko-KR" sz="700" dirty="0" err="1"/>
                <a:t>recv</a:t>
              </a:r>
              <a:endParaRPr lang="ko-KR" altLang="en-US" sz="700" dirty="0"/>
            </a:p>
          </p:txBody>
        </p:sp>
      </p:grpSp>
      <p:cxnSp>
        <p:nvCxnSpPr>
          <p:cNvPr id="491" name="연결선: 구부러짐 490">
            <a:extLst>
              <a:ext uri="{FF2B5EF4-FFF2-40B4-BE49-F238E27FC236}">
                <a16:creationId xmlns:a16="http://schemas.microsoft.com/office/drawing/2014/main" id="{C3BD0154-7628-2E90-AFC9-9F3AA085FC38}"/>
              </a:ext>
            </a:extLst>
          </p:cNvPr>
          <p:cNvCxnSpPr>
            <a:cxnSpLocks/>
            <a:stCxn id="379" idx="3"/>
            <a:endCxn id="467" idx="1"/>
          </p:cNvCxnSpPr>
          <p:nvPr/>
        </p:nvCxnSpPr>
        <p:spPr bwMode="auto">
          <a:xfrm>
            <a:off x="8364111" y="3022134"/>
            <a:ext cx="1079311" cy="36547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4" name="연결선: 구부러짐 493">
            <a:extLst>
              <a:ext uri="{FF2B5EF4-FFF2-40B4-BE49-F238E27FC236}">
                <a16:creationId xmlns:a16="http://schemas.microsoft.com/office/drawing/2014/main" id="{26F5C85C-E2F4-0FC8-3CA1-77844697924D}"/>
              </a:ext>
            </a:extLst>
          </p:cNvPr>
          <p:cNvCxnSpPr>
            <a:cxnSpLocks/>
            <a:stCxn id="377" idx="3"/>
            <a:endCxn id="470" idx="1"/>
          </p:cNvCxnSpPr>
          <p:nvPr/>
        </p:nvCxnSpPr>
        <p:spPr bwMode="auto">
          <a:xfrm>
            <a:off x="8364110" y="3259729"/>
            <a:ext cx="1086872" cy="406621"/>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497" name="연결선: 구부러짐 496">
            <a:extLst>
              <a:ext uri="{FF2B5EF4-FFF2-40B4-BE49-F238E27FC236}">
                <a16:creationId xmlns:a16="http://schemas.microsoft.com/office/drawing/2014/main" id="{D5CAFDC2-199B-79D4-8B1A-B8CAE35F9EEE}"/>
              </a:ext>
            </a:extLst>
          </p:cNvPr>
          <p:cNvCxnSpPr>
            <a:cxnSpLocks/>
            <a:stCxn id="388" idx="3"/>
            <a:endCxn id="473" idx="1"/>
          </p:cNvCxnSpPr>
          <p:nvPr/>
        </p:nvCxnSpPr>
        <p:spPr bwMode="auto">
          <a:xfrm>
            <a:off x="8364111" y="3744047"/>
            <a:ext cx="1079311" cy="19392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0" name="연결선: 구부러짐 499">
            <a:extLst>
              <a:ext uri="{FF2B5EF4-FFF2-40B4-BE49-F238E27FC236}">
                <a16:creationId xmlns:a16="http://schemas.microsoft.com/office/drawing/2014/main" id="{F7107146-8424-D935-8B3D-84042D0C9C1B}"/>
              </a:ext>
            </a:extLst>
          </p:cNvPr>
          <p:cNvCxnSpPr>
            <a:cxnSpLocks/>
            <a:stCxn id="386" idx="3"/>
            <a:endCxn id="476" idx="1"/>
          </p:cNvCxnSpPr>
          <p:nvPr/>
        </p:nvCxnSpPr>
        <p:spPr bwMode="auto">
          <a:xfrm>
            <a:off x="8364110" y="3981642"/>
            <a:ext cx="1071418" cy="227340"/>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3" name="연결선: 구부러짐 502">
            <a:extLst>
              <a:ext uri="{FF2B5EF4-FFF2-40B4-BE49-F238E27FC236}">
                <a16:creationId xmlns:a16="http://schemas.microsoft.com/office/drawing/2014/main" id="{6305D499-ED5F-F4CC-DCB9-C353FBB36990}"/>
              </a:ext>
            </a:extLst>
          </p:cNvPr>
          <p:cNvCxnSpPr>
            <a:cxnSpLocks/>
            <a:stCxn id="397" idx="3"/>
            <a:endCxn id="479" idx="1"/>
          </p:cNvCxnSpPr>
          <p:nvPr/>
        </p:nvCxnSpPr>
        <p:spPr bwMode="auto">
          <a:xfrm>
            <a:off x="8364111" y="4458107"/>
            <a:ext cx="1078613" cy="31568"/>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6" name="연결선: 구부러짐 505">
            <a:extLst>
              <a:ext uri="{FF2B5EF4-FFF2-40B4-BE49-F238E27FC236}">
                <a16:creationId xmlns:a16="http://schemas.microsoft.com/office/drawing/2014/main" id="{0E21D1FF-2B64-0CAE-381C-169F2470B4A8}"/>
              </a:ext>
            </a:extLst>
          </p:cNvPr>
          <p:cNvCxnSpPr>
            <a:cxnSpLocks/>
            <a:stCxn id="395" idx="3"/>
            <a:endCxn id="483" idx="1"/>
          </p:cNvCxnSpPr>
          <p:nvPr/>
        </p:nvCxnSpPr>
        <p:spPr bwMode="auto">
          <a:xfrm>
            <a:off x="8364110" y="4695702"/>
            <a:ext cx="1082919" cy="57384"/>
          </a:xfrm>
          <a:prstGeom prst="curvedConnector3">
            <a:avLst>
              <a:gd name="adj1" fmla="val 50000"/>
            </a:avLst>
          </a:prstGeom>
          <a:noFill/>
          <a:ln w="9525" cap="flat" cmpd="sng" algn="ctr">
            <a:solidFill>
              <a:srgbClr val="6C9AC0"/>
            </a:solidFill>
            <a:prstDash val="solid"/>
            <a:round/>
            <a:headEnd type="none"/>
            <a:tailEnd type="triangle"/>
          </a:ln>
          <a:effectLst/>
        </p:spPr>
      </p:cxnSp>
      <p:cxnSp>
        <p:nvCxnSpPr>
          <p:cNvPr id="509" name="연결선: 구부러짐 508">
            <a:extLst>
              <a:ext uri="{FF2B5EF4-FFF2-40B4-BE49-F238E27FC236}">
                <a16:creationId xmlns:a16="http://schemas.microsoft.com/office/drawing/2014/main" id="{034DE92D-F41F-4FE0-C36B-B3528042A81B}"/>
              </a:ext>
            </a:extLst>
          </p:cNvPr>
          <p:cNvCxnSpPr>
            <a:cxnSpLocks/>
            <a:stCxn id="406" idx="3"/>
            <a:endCxn id="490" idx="1"/>
          </p:cNvCxnSpPr>
          <p:nvPr/>
        </p:nvCxnSpPr>
        <p:spPr bwMode="auto">
          <a:xfrm flipV="1">
            <a:off x="8367097" y="5039515"/>
            <a:ext cx="1083885" cy="145378"/>
          </a:xfrm>
          <a:prstGeom prst="curvedConnector3">
            <a:avLst>
              <a:gd name="adj1" fmla="val 50000"/>
            </a:avLst>
          </a:prstGeom>
          <a:noFill/>
          <a:ln w="9525" cap="flat" cmpd="sng" algn="ctr">
            <a:solidFill>
              <a:srgbClr val="6C9AC0"/>
            </a:solidFill>
            <a:prstDash val="solid"/>
            <a:round/>
            <a:headEnd type="none"/>
            <a:tailEnd type="triangle"/>
          </a:ln>
          <a:effectLst/>
        </p:spPr>
      </p:cxnSp>
      <p:sp>
        <p:nvSpPr>
          <p:cNvPr id="528" name="TextBox 527">
            <a:extLst>
              <a:ext uri="{FF2B5EF4-FFF2-40B4-BE49-F238E27FC236}">
                <a16:creationId xmlns:a16="http://schemas.microsoft.com/office/drawing/2014/main" id="{C514FD59-6D53-6ECE-3A41-CE289BEA0E18}"/>
              </a:ext>
            </a:extLst>
          </p:cNvPr>
          <p:cNvSpPr txBox="1"/>
          <p:nvPr/>
        </p:nvSpPr>
        <p:spPr>
          <a:xfrm>
            <a:off x="9914498" y="5149841"/>
            <a:ext cx="269585" cy="225254"/>
          </a:xfrm>
          <a:prstGeom prst="rect">
            <a:avLst/>
          </a:prstGeom>
          <a:solidFill>
            <a:srgbClr val="FFFFFF">
              <a:alpha val="26000"/>
            </a:srgbClr>
          </a:solidFill>
        </p:spPr>
        <p:txBody>
          <a:bodyPr wrap="square" rtlCol="0">
            <a:spAutoFit/>
          </a:bodyPr>
          <a:lstStyle/>
          <a:p>
            <a:pPr algn="ctr">
              <a:lnSpc>
                <a:spcPts val="300"/>
              </a:lnSpc>
            </a:pPr>
            <a:r>
              <a:rPr lang="en-US" altLang="ko-KR" sz="800" b="1" dirty="0"/>
              <a:t>.</a:t>
            </a:r>
          </a:p>
          <a:p>
            <a:pPr algn="ctr">
              <a:lnSpc>
                <a:spcPts val="300"/>
              </a:lnSpc>
            </a:pPr>
            <a:r>
              <a:rPr lang="en-US" altLang="ko-KR" sz="800" b="1" dirty="0"/>
              <a:t>.</a:t>
            </a:r>
          </a:p>
          <a:p>
            <a:pPr algn="ctr">
              <a:lnSpc>
                <a:spcPts val="300"/>
              </a:lnSpc>
            </a:pPr>
            <a:r>
              <a:rPr lang="en-US" altLang="ko-KR" sz="800" b="1" dirty="0"/>
              <a:t>.</a:t>
            </a:r>
            <a:endParaRPr lang="ko-KR" altLang="en-US" sz="800" b="1" dirty="0"/>
          </a:p>
        </p:txBody>
      </p:sp>
      <p:cxnSp>
        <p:nvCxnSpPr>
          <p:cNvPr id="552" name="연결선: 꺾임 551">
            <a:extLst>
              <a:ext uri="{FF2B5EF4-FFF2-40B4-BE49-F238E27FC236}">
                <a16:creationId xmlns:a16="http://schemas.microsoft.com/office/drawing/2014/main" id="{F87E45C0-0EDB-550F-DB96-DE5745B77E89}"/>
              </a:ext>
            </a:extLst>
          </p:cNvPr>
          <p:cNvCxnSpPr>
            <a:cxnSpLocks/>
            <a:stCxn id="502" idx="1"/>
            <a:endCxn id="557" idx="0"/>
          </p:cNvCxnSpPr>
          <p:nvPr/>
        </p:nvCxnSpPr>
        <p:spPr bwMode="auto">
          <a:xfrm rot="16200000" flipH="1">
            <a:off x="3765609" y="-822893"/>
            <a:ext cx="557186" cy="5094269"/>
          </a:xfrm>
          <a:prstGeom prst="bentConnector3">
            <a:avLst>
              <a:gd name="adj1" fmla="val -10146"/>
            </a:avLst>
          </a:prstGeom>
          <a:ln w="9525">
            <a:solidFill>
              <a:schemeClr val="tx1">
                <a:lumMod val="60000"/>
                <a:lumOff val="40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557" name="Google Shape;1057;p234">
            <a:extLst>
              <a:ext uri="{FF2B5EF4-FFF2-40B4-BE49-F238E27FC236}">
                <a16:creationId xmlns:a16="http://schemas.microsoft.com/office/drawing/2014/main" id="{8F12BE31-ABC7-1472-FC14-C3F98DB086FE}"/>
              </a:ext>
            </a:extLst>
          </p:cNvPr>
          <p:cNvSpPr/>
          <p:nvPr/>
        </p:nvSpPr>
        <p:spPr>
          <a:xfrm>
            <a:off x="5931398" y="2002834"/>
            <a:ext cx="1319877" cy="39876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buClr>
                <a:srgbClr val="000000"/>
              </a:buClr>
              <a:buSzPts val="1600"/>
            </a:pPr>
            <a:r>
              <a:rPr lang="en-US" sz="800" dirty="0">
                <a:solidFill>
                  <a:schemeClr val="dk1"/>
                </a:solidFill>
                <a:latin typeface="Arial"/>
                <a:ea typeface="Arial"/>
                <a:cs typeface="Arial"/>
                <a:sym typeface="Arial"/>
              </a:rPr>
              <a:t>Meta Data Manager</a:t>
            </a:r>
            <a:endParaRPr sz="800" dirty="0">
              <a:solidFill>
                <a:schemeClr val="dk1"/>
              </a:solidFill>
              <a:latin typeface="Arial"/>
              <a:ea typeface="Arial"/>
              <a:cs typeface="Arial"/>
              <a:sym typeface="Arial"/>
            </a:endParaRPr>
          </a:p>
        </p:txBody>
      </p:sp>
      <p:sp>
        <p:nvSpPr>
          <p:cNvPr id="2" name="원통형 1">
            <a:extLst>
              <a:ext uri="{FF2B5EF4-FFF2-40B4-BE49-F238E27FC236}">
                <a16:creationId xmlns:a16="http://schemas.microsoft.com/office/drawing/2014/main" id="{55F36CA0-8146-C475-8AB8-DC33E3D4E40B}"/>
              </a:ext>
            </a:extLst>
          </p:cNvPr>
          <p:cNvSpPr/>
          <p:nvPr/>
        </p:nvSpPr>
        <p:spPr bwMode="auto">
          <a:xfrm rot="5400000">
            <a:off x="6430555" y="-928438"/>
            <a:ext cx="255851" cy="4570790"/>
          </a:xfrm>
          <a:prstGeom prst="can">
            <a:avLst>
              <a:gd name="adj" fmla="val 18682"/>
            </a:avLst>
          </a:prstGeom>
          <a:solidFill>
            <a:srgbClr val="00B0F0">
              <a:alpha val="9000"/>
            </a:srgb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 name="TextBox 2">
            <a:extLst>
              <a:ext uri="{FF2B5EF4-FFF2-40B4-BE49-F238E27FC236}">
                <a16:creationId xmlns:a16="http://schemas.microsoft.com/office/drawing/2014/main" id="{122D41FA-48D8-B909-BAF2-48E9084D0DEA}"/>
              </a:ext>
            </a:extLst>
          </p:cNvPr>
          <p:cNvSpPr txBox="1"/>
          <p:nvPr/>
        </p:nvSpPr>
        <p:spPr>
          <a:xfrm>
            <a:off x="4287295" y="1263032"/>
            <a:ext cx="2396829" cy="215444"/>
          </a:xfrm>
          <a:prstGeom prst="rect">
            <a:avLst/>
          </a:prstGeom>
          <a:solidFill>
            <a:schemeClr val="accent3">
              <a:lumMod val="20000"/>
              <a:lumOff val="80000"/>
            </a:schemeClr>
          </a:solidFill>
        </p:spPr>
        <p:txBody>
          <a:bodyPr wrap="square" rtlCol="0">
            <a:spAutoFit/>
          </a:bodyPr>
          <a:lstStyle/>
          <a:p>
            <a:pPr algn="ctr"/>
            <a:r>
              <a:rPr lang="en-US" altLang="ko-KR" sz="800" dirty="0"/>
              <a:t>FTL Primary Realm Service-#1</a:t>
            </a:r>
            <a:endParaRPr lang="ko-KR" altLang="en-US" sz="800" dirty="0"/>
          </a:p>
        </p:txBody>
      </p:sp>
      <p:cxnSp>
        <p:nvCxnSpPr>
          <p:cNvPr id="5" name="연결선: 꺾임 4">
            <a:extLst>
              <a:ext uri="{FF2B5EF4-FFF2-40B4-BE49-F238E27FC236}">
                <a16:creationId xmlns:a16="http://schemas.microsoft.com/office/drawing/2014/main" id="{2D5D2B98-2BA0-8AB8-4154-CE096CED8775}"/>
              </a:ext>
            </a:extLst>
          </p:cNvPr>
          <p:cNvCxnSpPr>
            <a:cxnSpLocks/>
            <a:stCxn id="2" idx="3"/>
            <a:endCxn id="410" idx="1"/>
          </p:cNvCxnSpPr>
          <p:nvPr/>
        </p:nvCxnSpPr>
        <p:spPr bwMode="auto">
          <a:xfrm rot="10800000" flipH="1" flipV="1">
            <a:off x="4273085" y="1356957"/>
            <a:ext cx="332107" cy="686523"/>
          </a:xfrm>
          <a:prstGeom prst="bentConnector3">
            <a:avLst>
              <a:gd name="adj1" fmla="val -42847"/>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연결선: 꺾임 15">
            <a:extLst>
              <a:ext uri="{FF2B5EF4-FFF2-40B4-BE49-F238E27FC236}">
                <a16:creationId xmlns:a16="http://schemas.microsoft.com/office/drawing/2014/main" id="{A5BC7B94-8C81-9717-6788-90ADFD8955FA}"/>
              </a:ext>
            </a:extLst>
          </p:cNvPr>
          <p:cNvCxnSpPr>
            <a:cxnSpLocks/>
            <a:stCxn id="2" idx="3"/>
            <a:endCxn id="411" idx="1"/>
          </p:cNvCxnSpPr>
          <p:nvPr/>
        </p:nvCxnSpPr>
        <p:spPr bwMode="auto">
          <a:xfrm rot="10800000" flipH="1" flipV="1">
            <a:off x="4273085" y="1356958"/>
            <a:ext cx="358683" cy="4118226"/>
          </a:xfrm>
          <a:prstGeom prst="bentConnector3">
            <a:avLst>
              <a:gd name="adj1" fmla="val -39116"/>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4" name="연결선: 꺾임 23">
            <a:extLst>
              <a:ext uri="{FF2B5EF4-FFF2-40B4-BE49-F238E27FC236}">
                <a16:creationId xmlns:a16="http://schemas.microsoft.com/office/drawing/2014/main" id="{4122ED7E-8957-D4A4-3C97-3CA2E00D6D57}"/>
              </a:ext>
            </a:extLst>
          </p:cNvPr>
          <p:cNvCxnSpPr>
            <a:cxnSpLocks/>
            <a:stCxn id="2" idx="1"/>
            <a:endCxn id="368" idx="3"/>
          </p:cNvCxnSpPr>
          <p:nvPr/>
        </p:nvCxnSpPr>
        <p:spPr bwMode="auto">
          <a:xfrm flipH="1">
            <a:off x="8404905" y="1356957"/>
            <a:ext cx="438971" cy="686855"/>
          </a:xfrm>
          <a:prstGeom prst="bentConnector3">
            <a:avLst>
              <a:gd name="adj1" fmla="val -52869"/>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연결선: 꺾임 10">
            <a:extLst>
              <a:ext uri="{FF2B5EF4-FFF2-40B4-BE49-F238E27FC236}">
                <a16:creationId xmlns:a16="http://schemas.microsoft.com/office/drawing/2014/main" id="{3901EE7D-2DF7-3A52-13B6-387A129E738B}"/>
              </a:ext>
            </a:extLst>
          </p:cNvPr>
          <p:cNvCxnSpPr>
            <a:cxnSpLocks/>
            <a:stCxn id="2" idx="1"/>
            <a:endCxn id="375" idx="3"/>
          </p:cNvCxnSpPr>
          <p:nvPr/>
        </p:nvCxnSpPr>
        <p:spPr bwMode="auto">
          <a:xfrm flipH="1">
            <a:off x="8404905" y="1356957"/>
            <a:ext cx="438971" cy="1419091"/>
          </a:xfrm>
          <a:prstGeom prst="bentConnector3">
            <a:avLst>
              <a:gd name="adj1" fmla="val -52869"/>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연결선: 꺾임 25">
            <a:extLst>
              <a:ext uri="{FF2B5EF4-FFF2-40B4-BE49-F238E27FC236}">
                <a16:creationId xmlns:a16="http://schemas.microsoft.com/office/drawing/2014/main" id="{BC6C3F04-4BDC-02C5-7680-FEA188A557C8}"/>
              </a:ext>
            </a:extLst>
          </p:cNvPr>
          <p:cNvCxnSpPr>
            <a:cxnSpLocks/>
            <a:stCxn id="2" idx="1"/>
            <a:endCxn id="384" idx="3"/>
          </p:cNvCxnSpPr>
          <p:nvPr/>
        </p:nvCxnSpPr>
        <p:spPr bwMode="auto">
          <a:xfrm flipH="1">
            <a:off x="8404905" y="1356957"/>
            <a:ext cx="438971" cy="2141004"/>
          </a:xfrm>
          <a:prstGeom prst="bentConnector3">
            <a:avLst>
              <a:gd name="adj1" fmla="val -53989"/>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0" name="연결선: 꺾임 59">
            <a:extLst>
              <a:ext uri="{FF2B5EF4-FFF2-40B4-BE49-F238E27FC236}">
                <a16:creationId xmlns:a16="http://schemas.microsoft.com/office/drawing/2014/main" id="{31BE81A3-BC90-2E0E-74FE-B2FCF08F23B2}"/>
              </a:ext>
            </a:extLst>
          </p:cNvPr>
          <p:cNvCxnSpPr>
            <a:cxnSpLocks/>
            <a:stCxn id="109" idx="3"/>
            <a:endCxn id="79" idx="0"/>
          </p:cNvCxnSpPr>
          <p:nvPr/>
        </p:nvCxnSpPr>
        <p:spPr bwMode="auto">
          <a:xfrm rot="16200000" flipH="1">
            <a:off x="2500306" y="3380770"/>
            <a:ext cx="414441" cy="1644026"/>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50" name="연결선: 꺾임 449">
            <a:extLst>
              <a:ext uri="{FF2B5EF4-FFF2-40B4-BE49-F238E27FC236}">
                <a16:creationId xmlns:a16="http://schemas.microsoft.com/office/drawing/2014/main" id="{C7EFFA35-69D3-1C80-D043-0AD663E9B373}"/>
              </a:ext>
            </a:extLst>
          </p:cNvPr>
          <p:cNvCxnSpPr>
            <a:cxnSpLocks/>
            <a:stCxn id="107" idx="3"/>
            <a:endCxn id="14" idx="0"/>
          </p:cNvCxnSpPr>
          <p:nvPr/>
        </p:nvCxnSpPr>
        <p:spPr bwMode="auto">
          <a:xfrm rot="5400000">
            <a:off x="935551" y="4187272"/>
            <a:ext cx="439626" cy="56209"/>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84" name="연결선: 꺾임 483">
            <a:extLst>
              <a:ext uri="{FF2B5EF4-FFF2-40B4-BE49-F238E27FC236}">
                <a16:creationId xmlns:a16="http://schemas.microsoft.com/office/drawing/2014/main" id="{6F8FC99E-2FD5-802A-1248-4F62704D6B80}"/>
              </a:ext>
            </a:extLst>
          </p:cNvPr>
          <p:cNvCxnSpPr>
            <a:cxnSpLocks/>
            <a:stCxn id="2" idx="1"/>
            <a:endCxn id="393" idx="3"/>
          </p:cNvCxnSpPr>
          <p:nvPr/>
        </p:nvCxnSpPr>
        <p:spPr bwMode="auto">
          <a:xfrm flipH="1">
            <a:off x="8404905" y="1356957"/>
            <a:ext cx="438971" cy="2855064"/>
          </a:xfrm>
          <a:prstGeom prst="bentConnector3">
            <a:avLst>
              <a:gd name="adj1" fmla="val -53989"/>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2" name="연결선: 꺾임 491">
            <a:extLst>
              <a:ext uri="{FF2B5EF4-FFF2-40B4-BE49-F238E27FC236}">
                <a16:creationId xmlns:a16="http://schemas.microsoft.com/office/drawing/2014/main" id="{668E1DFD-4F4F-15F1-8847-490B47D70606}"/>
              </a:ext>
            </a:extLst>
          </p:cNvPr>
          <p:cNvCxnSpPr>
            <a:cxnSpLocks/>
            <a:stCxn id="2" idx="1"/>
            <a:endCxn id="402" idx="3"/>
          </p:cNvCxnSpPr>
          <p:nvPr/>
        </p:nvCxnSpPr>
        <p:spPr bwMode="auto">
          <a:xfrm flipH="1">
            <a:off x="8407891" y="1356957"/>
            <a:ext cx="435985" cy="3581850"/>
          </a:xfrm>
          <a:prstGeom prst="bentConnector3">
            <a:avLst>
              <a:gd name="adj1" fmla="val -55044"/>
            </a:avLst>
          </a:prstGeom>
          <a:ln w="9525">
            <a:solidFill>
              <a:srgbClr val="C00000"/>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8" name="연결선: 꺾임 497">
            <a:extLst>
              <a:ext uri="{FF2B5EF4-FFF2-40B4-BE49-F238E27FC236}">
                <a16:creationId xmlns:a16="http://schemas.microsoft.com/office/drawing/2014/main" id="{DBB4AED4-E36F-2B9B-67CE-D6ED77337109}"/>
              </a:ext>
            </a:extLst>
          </p:cNvPr>
          <p:cNvCxnSpPr>
            <a:cxnSpLocks/>
          </p:cNvCxnSpPr>
          <p:nvPr/>
        </p:nvCxnSpPr>
        <p:spPr bwMode="auto">
          <a:xfrm rot="5400000">
            <a:off x="2296249" y="1829776"/>
            <a:ext cx="1090830" cy="1341116"/>
          </a:xfrm>
          <a:prstGeom prst="bentConnector2">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sp>
        <p:nvSpPr>
          <p:cNvPr id="502" name="원통형 501">
            <a:extLst>
              <a:ext uri="{FF2B5EF4-FFF2-40B4-BE49-F238E27FC236}">
                <a16:creationId xmlns:a16="http://schemas.microsoft.com/office/drawing/2014/main" id="{F2814930-BB50-E2E9-4F2E-32E17793732D}"/>
              </a:ext>
            </a:extLst>
          </p:cNvPr>
          <p:cNvSpPr/>
          <p:nvPr/>
        </p:nvSpPr>
        <p:spPr bwMode="auto">
          <a:xfrm>
            <a:off x="1014308" y="1445648"/>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504" name="TextBox 503">
            <a:extLst>
              <a:ext uri="{FF2B5EF4-FFF2-40B4-BE49-F238E27FC236}">
                <a16:creationId xmlns:a16="http://schemas.microsoft.com/office/drawing/2014/main" id="{A94ECF10-73D6-18D8-597E-5D874EFE9091}"/>
              </a:ext>
            </a:extLst>
          </p:cNvPr>
          <p:cNvSpPr txBox="1"/>
          <p:nvPr/>
        </p:nvSpPr>
        <p:spPr>
          <a:xfrm>
            <a:off x="1014308" y="1588725"/>
            <a:ext cx="965519" cy="338554"/>
          </a:xfrm>
          <a:prstGeom prst="rect">
            <a:avLst/>
          </a:prstGeom>
          <a:noFill/>
        </p:spPr>
        <p:txBody>
          <a:bodyPr wrap="square" lIns="0" tIns="0" rIns="0" bIns="0" rtlCol="0">
            <a:spAutoFit/>
          </a:bodyPr>
          <a:lstStyle/>
          <a:p>
            <a:pPr algn="ctr"/>
            <a:r>
              <a:rPr lang="en-US" altLang="ko-KR" sz="800" b="1" dirty="0"/>
              <a:t>IMDG</a:t>
            </a:r>
            <a:r>
              <a:rPr lang="en-US" altLang="ko-KR" sz="700" dirty="0"/>
              <a:t> </a:t>
            </a:r>
          </a:p>
          <a:p>
            <a:pPr algn="ctr"/>
            <a:r>
              <a:rPr lang="en-US" altLang="ko-KR" sz="700" dirty="0"/>
              <a:t>Reference Info</a:t>
            </a:r>
          </a:p>
          <a:p>
            <a:pPr algn="ctr"/>
            <a:r>
              <a:rPr lang="en-US" altLang="ko-KR" sz="700" dirty="0"/>
              <a:t>Meta Data</a:t>
            </a:r>
          </a:p>
        </p:txBody>
      </p:sp>
      <p:sp>
        <p:nvSpPr>
          <p:cNvPr id="505" name="원통형 504">
            <a:extLst>
              <a:ext uri="{FF2B5EF4-FFF2-40B4-BE49-F238E27FC236}">
                <a16:creationId xmlns:a16="http://schemas.microsoft.com/office/drawing/2014/main" id="{E195B934-E66F-9AE5-6494-25CD33FF34FA}"/>
              </a:ext>
            </a:extLst>
          </p:cNvPr>
          <p:cNvSpPr/>
          <p:nvPr/>
        </p:nvSpPr>
        <p:spPr bwMode="auto">
          <a:xfrm>
            <a:off x="3029462" y="1445648"/>
            <a:ext cx="965520" cy="509271"/>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507" name="TextBox 506">
            <a:extLst>
              <a:ext uri="{FF2B5EF4-FFF2-40B4-BE49-F238E27FC236}">
                <a16:creationId xmlns:a16="http://schemas.microsoft.com/office/drawing/2014/main" id="{EE157DB0-C3E1-1C79-C7C1-1155034ECB3E}"/>
              </a:ext>
            </a:extLst>
          </p:cNvPr>
          <p:cNvSpPr txBox="1"/>
          <p:nvPr/>
        </p:nvSpPr>
        <p:spPr>
          <a:xfrm>
            <a:off x="3030875" y="1605221"/>
            <a:ext cx="961157" cy="338554"/>
          </a:xfrm>
          <a:prstGeom prst="rect">
            <a:avLst/>
          </a:prstGeom>
          <a:noFill/>
        </p:spPr>
        <p:txBody>
          <a:bodyPr wrap="square" lIns="0" tIns="0" rIns="0" bIns="0" rtlCol="0">
            <a:spAutoFit/>
          </a:bodyPr>
          <a:lstStyle/>
          <a:p>
            <a:pPr algn="ctr"/>
            <a:r>
              <a:rPr lang="en-US" altLang="ko-KR" sz="800" b="1" dirty="0"/>
              <a:t>Master</a:t>
            </a:r>
            <a:r>
              <a:rPr lang="ko-KR" altLang="en-US" sz="800" b="1" dirty="0"/>
              <a:t> </a:t>
            </a:r>
            <a:r>
              <a:rPr lang="en-US" altLang="ko-KR" sz="800" b="1" dirty="0"/>
              <a:t>DB </a:t>
            </a:r>
          </a:p>
          <a:p>
            <a:pPr algn="ctr"/>
            <a:r>
              <a:rPr lang="en-US" altLang="ko-KR" sz="700" dirty="0"/>
              <a:t>Reference</a:t>
            </a:r>
          </a:p>
          <a:p>
            <a:pPr algn="ctr"/>
            <a:r>
              <a:rPr lang="en-US" altLang="ko-KR" sz="700" dirty="0"/>
              <a:t>Meta Data</a:t>
            </a:r>
          </a:p>
        </p:txBody>
      </p:sp>
      <p:sp>
        <p:nvSpPr>
          <p:cNvPr id="508" name="Google Shape;1057;p234">
            <a:extLst>
              <a:ext uri="{FF2B5EF4-FFF2-40B4-BE49-F238E27FC236}">
                <a16:creationId xmlns:a16="http://schemas.microsoft.com/office/drawing/2014/main" id="{6B4D33A8-45D1-A48C-4110-64D7EA6F0795}"/>
              </a:ext>
            </a:extLst>
          </p:cNvPr>
          <p:cNvSpPr/>
          <p:nvPr/>
        </p:nvSpPr>
        <p:spPr>
          <a:xfrm>
            <a:off x="2204518" y="1605221"/>
            <a:ext cx="622747" cy="2959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600" dirty="0">
                <a:solidFill>
                  <a:schemeClr val="dk1"/>
                </a:solidFill>
                <a:latin typeface="Arial"/>
                <a:ea typeface="Arial"/>
                <a:cs typeface="Arial"/>
                <a:sym typeface="Arial"/>
              </a:rPr>
              <a:t>Time-based </a:t>
            </a:r>
            <a:r>
              <a:rPr lang="en-US" sz="600" dirty="0" err="1">
                <a:solidFill>
                  <a:schemeClr val="dk1"/>
                </a:solidFill>
                <a:latin typeface="Arial"/>
                <a:ea typeface="Arial"/>
                <a:cs typeface="Arial"/>
                <a:sym typeface="Arial"/>
              </a:rPr>
              <a:t>Poller</a:t>
            </a:r>
            <a:endParaRPr sz="600" dirty="0">
              <a:solidFill>
                <a:schemeClr val="dk1"/>
              </a:solidFill>
              <a:latin typeface="Arial"/>
              <a:ea typeface="Arial"/>
              <a:cs typeface="Arial"/>
              <a:sym typeface="Arial"/>
            </a:endParaRPr>
          </a:p>
        </p:txBody>
      </p:sp>
      <p:sp>
        <p:nvSpPr>
          <p:cNvPr id="510" name="화살표: 오른쪽으로 구부러짐 509">
            <a:extLst>
              <a:ext uri="{FF2B5EF4-FFF2-40B4-BE49-F238E27FC236}">
                <a16:creationId xmlns:a16="http://schemas.microsoft.com/office/drawing/2014/main" id="{2808FF07-65EC-437D-9973-1A0820FF9AA1}"/>
              </a:ext>
            </a:extLst>
          </p:cNvPr>
          <p:cNvSpPr/>
          <p:nvPr/>
        </p:nvSpPr>
        <p:spPr>
          <a:xfrm rot="10800000" flipV="1">
            <a:off x="2807144" y="1692337"/>
            <a:ext cx="284709" cy="121747"/>
          </a:xfrm>
          <a:prstGeom prst="curvedRight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solidFill>
                <a:schemeClr val="tx1"/>
              </a:solidFill>
              <a:latin typeface="맑은 고딕" panose="020B0503020000020004" pitchFamily="50" charset="-127"/>
              <a:ea typeface="맑은 고딕" panose="020B0503020000020004" pitchFamily="50" charset="-127"/>
            </a:endParaRPr>
          </a:p>
        </p:txBody>
      </p:sp>
      <p:cxnSp>
        <p:nvCxnSpPr>
          <p:cNvPr id="511" name="연결선: 꺾임 510">
            <a:extLst>
              <a:ext uri="{FF2B5EF4-FFF2-40B4-BE49-F238E27FC236}">
                <a16:creationId xmlns:a16="http://schemas.microsoft.com/office/drawing/2014/main" id="{106EC0C0-2613-C588-DB6B-83E712F93419}"/>
              </a:ext>
            </a:extLst>
          </p:cNvPr>
          <p:cNvCxnSpPr>
            <a:cxnSpLocks/>
            <a:stCxn id="508" idx="1"/>
            <a:endCxn id="504" idx="3"/>
          </p:cNvCxnSpPr>
          <p:nvPr/>
        </p:nvCxnSpPr>
        <p:spPr bwMode="auto">
          <a:xfrm rot="10800000" flipV="1">
            <a:off x="1979828" y="1753210"/>
            <a:ext cx="224691" cy="4792"/>
          </a:xfrm>
          <a:prstGeom prst="bentConnector3">
            <a:avLst>
              <a:gd name="adj1" fmla="val 50000"/>
            </a:avLst>
          </a:prstGeom>
          <a:ln w="9525">
            <a:solidFill>
              <a:schemeClr val="tx1">
                <a:lumMod val="75000"/>
              </a:schemeClr>
            </a:solidFill>
            <a:prstDash val="sysDot"/>
            <a:headEnd type="none" w="med" len="med"/>
            <a:tailEnd type="triangle"/>
          </a:ln>
        </p:spPr>
        <p:style>
          <a:lnRef idx="1">
            <a:schemeClr val="dk1"/>
          </a:lnRef>
          <a:fillRef idx="0">
            <a:schemeClr val="dk1"/>
          </a:fillRef>
          <a:effectRef idx="0">
            <a:schemeClr val="dk1"/>
          </a:effectRef>
          <a:fontRef idx="minor">
            <a:schemeClr val="tx1"/>
          </a:fontRef>
        </p:style>
      </p:cxnSp>
      <p:grpSp>
        <p:nvGrpSpPr>
          <p:cNvPr id="558" name="그룹 557">
            <a:extLst>
              <a:ext uri="{FF2B5EF4-FFF2-40B4-BE49-F238E27FC236}">
                <a16:creationId xmlns:a16="http://schemas.microsoft.com/office/drawing/2014/main" id="{EB44A304-EF3B-43ED-D313-A88F69AA63F5}"/>
              </a:ext>
            </a:extLst>
          </p:cNvPr>
          <p:cNvGrpSpPr/>
          <p:nvPr/>
        </p:nvGrpSpPr>
        <p:grpSpPr>
          <a:xfrm>
            <a:off x="668975" y="663092"/>
            <a:ext cx="10223031" cy="687517"/>
            <a:chOff x="369306" y="714299"/>
            <a:chExt cx="9382125" cy="687517"/>
          </a:xfrm>
        </p:grpSpPr>
        <p:sp>
          <p:nvSpPr>
            <p:cNvPr id="559" name="내용 개체 틀 3">
              <a:extLst>
                <a:ext uri="{FF2B5EF4-FFF2-40B4-BE49-F238E27FC236}">
                  <a16:creationId xmlns:a16="http://schemas.microsoft.com/office/drawing/2014/main" id="{5178A6E9-F2FC-16DA-CC34-192DF20A172F}"/>
                </a:ext>
              </a:extLst>
            </p:cNvPr>
            <p:cNvSpPr txBox="1">
              <a:spLocks/>
            </p:cNvSpPr>
            <p:nvPr/>
          </p:nvSpPr>
          <p:spPr bwMode="auto">
            <a:xfrm>
              <a:off x="369306" y="714299"/>
              <a:ext cx="9382125" cy="687517"/>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FTL</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Primary-Auxiliary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모델로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Primary</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Realm Service</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만을 제공하고</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실질적인 메시지 처리는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Auxiliary</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의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Persistence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클러스터가 수행한다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해당 모델의 장점은 메시지 증가에 맞춰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Aux.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클러스터만 증가시켜 대응할 수 있다는 점이며</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주 단점은 </a:t>
              </a:r>
              <a:r>
                <a:rPr lang="en-US" altLang="ko-KR" sz="1200" dirty="0" err="1">
                  <a:solidFill>
                    <a:srgbClr val="595959"/>
                  </a:solidFill>
                  <a:latin typeface="맑은 고딕" panose="020B0503020000020004" pitchFamily="50" charset="-127"/>
                  <a:ea typeface="맑은 고딕" panose="020B0503020000020004" pitchFamily="50" charset="-127"/>
                  <a:cs typeface="Arial" charset="0"/>
                </a:rPr>
                <a:t>Pri</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클러스터 </a:t>
              </a:r>
              <a:r>
                <a:rPr lang="ko-KR" altLang="en-US" sz="1200" dirty="0" err="1">
                  <a:solidFill>
                    <a:srgbClr val="595959"/>
                  </a:solidFill>
                  <a:latin typeface="맑은 고딕" panose="020B0503020000020004" pitchFamily="50" charset="-127"/>
                  <a:ea typeface="맑은 고딕" panose="020B0503020000020004" pitchFamily="50" charset="-127"/>
                  <a:cs typeface="Arial" charset="0"/>
                </a:rPr>
                <a:t>다운시</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 서비스가 중단된다는 점이다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en-US" altLang="ko-KR" sz="1100" i="1" dirty="0">
                  <a:solidFill>
                    <a:srgbClr val="595959"/>
                  </a:solidFill>
                  <a:latin typeface="맑은 고딕" panose="020B0503020000020004" pitchFamily="50" charset="-127"/>
                  <a:ea typeface="맑은 고딕" panose="020B0503020000020004" pitchFamily="50" charset="-127"/>
                  <a:cs typeface="Arial" charset="0"/>
                </a:rPr>
                <a:t>Primary </a:t>
              </a:r>
              <a:r>
                <a:rPr lang="ko-KR" altLang="en-US" sz="1100" i="1" dirty="0">
                  <a:solidFill>
                    <a:srgbClr val="595959"/>
                  </a:solidFill>
                  <a:latin typeface="맑은 고딕" panose="020B0503020000020004" pitchFamily="50" charset="-127"/>
                  <a:ea typeface="맑은 고딕" panose="020B0503020000020004" pitchFamily="50" charset="-127"/>
                  <a:cs typeface="Arial" charset="0"/>
                </a:rPr>
                <a:t>클러스터 구성 시 안정성 우선</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560" name="직사각형 559">
              <a:extLst>
                <a:ext uri="{FF2B5EF4-FFF2-40B4-BE49-F238E27FC236}">
                  <a16:creationId xmlns:a16="http://schemas.microsoft.com/office/drawing/2014/main" id="{43D647EF-A38A-01CA-5B12-EFDFC616DD1C}"/>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561" name="제목 1">
            <a:extLst>
              <a:ext uri="{FF2B5EF4-FFF2-40B4-BE49-F238E27FC236}">
                <a16:creationId xmlns:a16="http://schemas.microsoft.com/office/drawing/2014/main" id="{EB518649-FDE8-93D1-C105-031CB64FA14E}"/>
              </a:ext>
            </a:extLst>
          </p:cNvPr>
          <p:cNvSpPr txBox="1">
            <a:spLocks/>
          </p:cNvSpPr>
          <p:nvPr/>
        </p:nvSpPr>
        <p:spPr bwMode="auto">
          <a:xfrm>
            <a:off x="130175" y="311150"/>
            <a:ext cx="9047163"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Next-APC/FDC/RMS </a:t>
            </a:r>
            <a:r>
              <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플랫폼 </a:t>
            </a: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a:t>
            </a:r>
            <a:r>
              <a:rPr lang="en-US" altLang="ko-KR" dirty="0"/>
              <a:t>FTL</a:t>
            </a:r>
            <a:r>
              <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 </a:t>
            </a:r>
            <a:r>
              <a:rPr lang="ko-KR" altLang="en-US" dirty="0"/>
              <a:t>모델</a:t>
            </a:r>
            <a:r>
              <a:rPr lang="en-US" altLang="ko-KR" dirty="0"/>
              <a:t>)</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25227263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원통형 133">
            <a:extLst>
              <a:ext uri="{FF2B5EF4-FFF2-40B4-BE49-F238E27FC236}">
                <a16:creationId xmlns:a16="http://schemas.microsoft.com/office/drawing/2014/main" id="{0E883703-6CB8-5549-BB0F-CFF9B47951A1}"/>
              </a:ext>
            </a:extLst>
          </p:cNvPr>
          <p:cNvSpPr/>
          <p:nvPr/>
        </p:nvSpPr>
        <p:spPr bwMode="auto">
          <a:xfrm rot="5400000">
            <a:off x="5555357" y="1480729"/>
            <a:ext cx="255851" cy="7975602"/>
          </a:xfrm>
          <a:prstGeom prst="can">
            <a:avLst>
              <a:gd name="adj" fmla="val 18682"/>
            </a:avLst>
          </a:prstGeom>
          <a:solidFill>
            <a:schemeClr val="bg1">
              <a:alpha val="9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buFont typeface="Wingdings" pitchFamily="2" charset="2"/>
              <a:buChar char="q"/>
              <a:tabLst>
                <a:tab pos="663575" algn="l"/>
              </a:tabLst>
            </a:pPr>
            <a:endParaRPr kumimoji="1" lang="ko-KR" altLang="en-US" sz="1400" b="1">
              <a:solidFill>
                <a:schemeClr val="tx1"/>
              </a:solidFill>
              <a:latin typeface="Arial" pitchFamily="34" charset="0"/>
              <a:ea typeface="맑은 고딕" pitchFamily="50" charset="-127"/>
            </a:endParaRPr>
          </a:p>
        </p:txBody>
      </p:sp>
      <p:sp>
        <p:nvSpPr>
          <p:cNvPr id="37" name="사각형: 둥근 모서리 36">
            <a:extLst>
              <a:ext uri="{FF2B5EF4-FFF2-40B4-BE49-F238E27FC236}">
                <a16:creationId xmlns:a16="http://schemas.microsoft.com/office/drawing/2014/main" id="{2708F33C-0F37-1E16-9925-E57AC166E4B1}"/>
              </a:ext>
            </a:extLst>
          </p:cNvPr>
          <p:cNvSpPr/>
          <p:nvPr/>
        </p:nvSpPr>
        <p:spPr bwMode="auto">
          <a:xfrm>
            <a:off x="1641114" y="2065118"/>
            <a:ext cx="8156731" cy="3088848"/>
          </a:xfrm>
          <a:prstGeom prst="roundRect">
            <a:avLst>
              <a:gd name="adj" fmla="val 8456"/>
            </a:avLst>
          </a:prstGeom>
          <a:solidFill>
            <a:srgbClr val="FFFFFF"/>
          </a:solidFill>
          <a:ln w="1587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Tx/>
              <a:buNone/>
              <a:tabLst>
                <a:tab pos="663575" algn="l"/>
              </a:tabLst>
              <a:defRPr/>
            </a:pPr>
            <a:endParaRPr kumimoji="1" lang="ko-KR" altLang="en-US" sz="90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116" name="직사각형 115">
            <a:extLst>
              <a:ext uri="{FF2B5EF4-FFF2-40B4-BE49-F238E27FC236}">
                <a16:creationId xmlns:a16="http://schemas.microsoft.com/office/drawing/2014/main" id="{02F0F08A-9262-4CC5-7455-E8056F678CE2}"/>
              </a:ext>
            </a:extLst>
          </p:cNvPr>
          <p:cNvSpPr/>
          <p:nvPr/>
        </p:nvSpPr>
        <p:spPr>
          <a:xfrm>
            <a:off x="5520158" y="3935354"/>
            <a:ext cx="1073597" cy="331314"/>
          </a:xfrm>
          <a:prstGeom prst="rect">
            <a:avLst/>
          </a:prstGeom>
          <a:solidFill>
            <a:srgbClr val="FFFFFF"/>
          </a:solidFill>
          <a:ln w="158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rPr>
              <a:t>비즈니스 로직</a:t>
            </a:r>
            <a:endPar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rPr>
              <a:t>Trace Data Collect Executor</a:t>
            </a:r>
            <a:endPar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115" name="직사각형 114">
            <a:extLst>
              <a:ext uri="{FF2B5EF4-FFF2-40B4-BE49-F238E27FC236}">
                <a16:creationId xmlns:a16="http://schemas.microsoft.com/office/drawing/2014/main" id="{DAB634AB-52D4-D5BF-823A-789933DA9610}"/>
              </a:ext>
            </a:extLst>
          </p:cNvPr>
          <p:cNvSpPr/>
          <p:nvPr/>
        </p:nvSpPr>
        <p:spPr>
          <a:xfrm>
            <a:off x="5419798" y="3831496"/>
            <a:ext cx="1073597" cy="331314"/>
          </a:xfrm>
          <a:prstGeom prst="rect">
            <a:avLst/>
          </a:prstGeom>
          <a:solidFill>
            <a:srgbClr val="FFFFFF"/>
          </a:solidFill>
          <a:ln w="158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rPr>
              <a:t>비즈니스 로직</a:t>
            </a:r>
            <a:endPar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rPr>
              <a:t>Trace Data Collect Executor</a:t>
            </a:r>
            <a:endPar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38" name="TextBox 37">
            <a:extLst>
              <a:ext uri="{FF2B5EF4-FFF2-40B4-BE49-F238E27FC236}">
                <a16:creationId xmlns:a16="http://schemas.microsoft.com/office/drawing/2014/main" id="{F872EA49-27C4-A37D-6A9D-1B6A2A1BF1D3}"/>
              </a:ext>
            </a:extLst>
          </p:cNvPr>
          <p:cNvSpPr txBox="1"/>
          <p:nvPr/>
        </p:nvSpPr>
        <p:spPr>
          <a:xfrm>
            <a:off x="1794845" y="2115635"/>
            <a:ext cx="2555929" cy="253916"/>
          </a:xfrm>
          <a:prstGeom prst="rect">
            <a:avLst/>
          </a:prstGeom>
          <a:solidFill>
            <a:srgbClr val="FFFFFF">
              <a:alpha val="72000"/>
            </a:srgbClr>
          </a:solidFill>
        </p:spPr>
        <p:txBody>
          <a:bodyPr wrap="square" rtlCol="0">
            <a:spAutoFit/>
          </a:bodyPr>
          <a:lstStyle/>
          <a:p>
            <a:pPr marL="0" marR="0" lvl="0" indent="0" defTabSz="914400" eaLnBrk="1" fontAlgn="base" latinLnBrk="1" hangingPunct="1">
              <a:lnSpc>
                <a:spcPct val="100000"/>
              </a:lnSpc>
              <a:spcBef>
                <a:spcPct val="0"/>
              </a:spcBef>
              <a:spcAft>
                <a:spcPct val="0"/>
              </a:spcAft>
              <a:buClrTx/>
              <a:buSzTx/>
              <a:buFontTx/>
              <a:buNone/>
              <a:tabLst/>
              <a:defRPr/>
            </a:pPr>
            <a:r>
              <a:rPr kumimoji="1" lang="en-US" altLang="ko-KR" sz="105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BPU-DCM</a:t>
            </a:r>
            <a:endParaRPr kumimoji="1" lang="en-US" altLang="ko-KR" sz="1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endParaRPr>
          </a:p>
        </p:txBody>
      </p:sp>
      <p:sp>
        <p:nvSpPr>
          <p:cNvPr id="41" name="직사각형 40">
            <a:extLst>
              <a:ext uri="{FF2B5EF4-FFF2-40B4-BE49-F238E27FC236}">
                <a16:creationId xmlns:a16="http://schemas.microsoft.com/office/drawing/2014/main" id="{31F21373-0D42-9934-2A33-DF3EBE974552}"/>
              </a:ext>
            </a:extLst>
          </p:cNvPr>
          <p:cNvSpPr/>
          <p:nvPr/>
        </p:nvSpPr>
        <p:spPr>
          <a:xfrm>
            <a:off x="3452673" y="3128192"/>
            <a:ext cx="4655948" cy="423555"/>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1050" b="1" i="0" u="none" strike="noStrike" kern="1200" cap="none" spc="0" normalizeH="0" baseline="0" noProof="0" dirty="0">
                <a:ln>
                  <a:noFill/>
                </a:ln>
                <a:solidFill>
                  <a:srgbClr val="000000"/>
                </a:solidFill>
                <a:effectLst/>
                <a:uLnTx/>
                <a:uFillTx/>
                <a:latin typeface="Arial"/>
                <a:ea typeface="맑은 고딕" pitchFamily="50" charset="-127"/>
                <a:cs typeface="Arial"/>
              </a:rPr>
              <a:t>Business Process</a:t>
            </a:r>
            <a:endParaRPr kumimoji="1" lang="ko-KR" altLang="en-US" sz="1050" b="1"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42" name="직사각형 41">
            <a:extLst>
              <a:ext uri="{FF2B5EF4-FFF2-40B4-BE49-F238E27FC236}">
                <a16:creationId xmlns:a16="http://schemas.microsoft.com/office/drawing/2014/main" id="{B9418368-4EE6-14E9-58FE-C0974FD6EEEC}"/>
              </a:ext>
            </a:extLst>
          </p:cNvPr>
          <p:cNvSpPr/>
          <p:nvPr/>
        </p:nvSpPr>
        <p:spPr>
          <a:xfrm>
            <a:off x="5319438" y="3770003"/>
            <a:ext cx="1073597" cy="331314"/>
          </a:xfrm>
          <a:prstGeom prst="rect">
            <a:avLst/>
          </a:prstGeom>
          <a:solidFill>
            <a:srgbClr val="FFFFFF"/>
          </a:solidFill>
          <a:ln w="158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rPr>
              <a:t>비즈니스 로직</a:t>
            </a:r>
            <a:endPar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700" b="0" i="0" u="none" strike="noStrike" kern="1200" cap="none" spc="0" normalizeH="0" baseline="0" noProof="0" dirty="0">
                <a:ln>
                  <a:noFill/>
                </a:ln>
                <a:solidFill>
                  <a:srgbClr val="000000"/>
                </a:solidFill>
                <a:effectLst/>
                <a:uLnTx/>
                <a:uFillTx/>
                <a:latin typeface="Arial"/>
                <a:ea typeface="맑은 고딕" pitchFamily="50" charset="-127"/>
                <a:cs typeface="Arial"/>
              </a:rPr>
              <a:t>Trace Data Collect Executor</a:t>
            </a:r>
            <a:endParaRPr kumimoji="1" lang="ko-KR" altLang="en-US" sz="700" b="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cxnSp>
        <p:nvCxnSpPr>
          <p:cNvPr id="44" name="직선 연결선 43">
            <a:extLst>
              <a:ext uri="{FF2B5EF4-FFF2-40B4-BE49-F238E27FC236}">
                <a16:creationId xmlns:a16="http://schemas.microsoft.com/office/drawing/2014/main" id="{7598972A-622F-3F6F-280F-3DD10531133C}"/>
              </a:ext>
            </a:extLst>
          </p:cNvPr>
          <p:cNvCxnSpPr>
            <a:cxnSpLocks/>
          </p:cNvCxnSpPr>
          <p:nvPr/>
        </p:nvCxnSpPr>
        <p:spPr bwMode="auto">
          <a:xfrm>
            <a:off x="1645038" y="2387442"/>
            <a:ext cx="8152807" cy="0"/>
          </a:xfrm>
          <a:prstGeom prst="line">
            <a:avLst/>
          </a:prstGeom>
          <a:noFill/>
          <a:ln w="9525" cap="flat" cmpd="sng" algn="ctr">
            <a:solidFill>
              <a:srgbClr val="000000"/>
            </a:solidFill>
            <a:prstDash val="solid"/>
            <a:round/>
            <a:headEnd type="none" w="med" len="med"/>
            <a:tailEnd type="none" w="med" len="med"/>
          </a:ln>
          <a:effectLst/>
        </p:spPr>
      </p:cxnSp>
      <p:sp>
        <p:nvSpPr>
          <p:cNvPr id="46" name="Google Shape;1063;p234">
            <a:extLst>
              <a:ext uri="{FF2B5EF4-FFF2-40B4-BE49-F238E27FC236}">
                <a16:creationId xmlns:a16="http://schemas.microsoft.com/office/drawing/2014/main" id="{9B08046C-7188-4DAF-4015-6095D34FB853}"/>
              </a:ext>
            </a:extLst>
          </p:cNvPr>
          <p:cNvSpPr/>
          <p:nvPr/>
        </p:nvSpPr>
        <p:spPr>
          <a:xfrm>
            <a:off x="1961894" y="4392245"/>
            <a:ext cx="1376083" cy="497326"/>
          </a:xfrm>
          <a:prstGeom prst="roundRect">
            <a:avLst>
              <a:gd name="adj" fmla="val 11845"/>
            </a:avLst>
          </a:prstGeom>
          <a:solidFill>
            <a:srgbClr val="00CC99">
              <a:lumMod val="20000"/>
              <a:lumOff val="80000"/>
            </a:srgbClr>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1000" b="0" i="0" u="none" strike="noStrike" kern="1200" cap="none" spc="0" normalizeH="0" baseline="0" noProof="0" dirty="0">
                <a:ln>
                  <a:noFill/>
                </a:ln>
                <a:solidFill>
                  <a:srgbClr val="000000"/>
                </a:solidFill>
                <a:effectLst/>
                <a:uLnTx/>
                <a:uFillTx/>
                <a:latin typeface="Arial"/>
                <a:ea typeface="Arial"/>
                <a:cs typeface="Arial"/>
                <a:sym typeface="Arial"/>
              </a:rPr>
              <a:t>Ref &amp; Meta Data </a:t>
            </a:r>
          </a:p>
          <a:p>
            <a:pPr marL="0" marR="0" lvl="0" indent="0" algn="ctr" defTabSz="914400" eaLnBrk="1" fontAlgn="base" latinLnBrk="1" hangingPunct="1">
              <a:lnSpc>
                <a:spcPct val="100000"/>
              </a:lnSpc>
              <a:spcBef>
                <a:spcPts val="0"/>
              </a:spcBef>
              <a:spcAft>
                <a:spcPts val="0"/>
              </a:spcAft>
              <a:buClr>
                <a:srgbClr val="000000"/>
              </a:buClr>
              <a:buSzPts val="1000"/>
              <a:buFont typeface="Arial"/>
              <a:buNone/>
              <a:tabLst/>
              <a:defRPr/>
            </a:pPr>
            <a:r>
              <a:rPr kumimoji="1" lang="en-US" sz="1000" b="0" i="0" u="none" strike="noStrike" kern="1200" cap="none" spc="0" normalizeH="0" baseline="0" noProof="0" dirty="0">
                <a:ln>
                  <a:noFill/>
                </a:ln>
                <a:solidFill>
                  <a:srgbClr val="000000"/>
                </a:solidFill>
                <a:effectLst/>
                <a:uLnTx/>
                <a:uFillTx/>
                <a:latin typeface="Arial"/>
                <a:ea typeface="Arial"/>
                <a:cs typeface="Arial"/>
                <a:sym typeface="Arial"/>
              </a:rPr>
              <a:t>Artifact Repository</a:t>
            </a:r>
            <a:endParaRPr kumimoji="1" sz="1000"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48" name="직사각형 47">
            <a:extLst>
              <a:ext uri="{FF2B5EF4-FFF2-40B4-BE49-F238E27FC236}">
                <a16:creationId xmlns:a16="http://schemas.microsoft.com/office/drawing/2014/main" id="{1C9B9AA7-C1E4-1184-F611-3B62CF5756B5}"/>
              </a:ext>
            </a:extLst>
          </p:cNvPr>
          <p:cNvSpPr/>
          <p:nvPr/>
        </p:nvSpPr>
        <p:spPr>
          <a:xfrm>
            <a:off x="5177255" y="4430713"/>
            <a:ext cx="1561402" cy="45885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rPr>
              <a:t>Dynamic </a:t>
            </a:r>
            <a:r>
              <a:rPr kumimoji="1" lang="en-US" altLang="ko-KR" sz="900" kern="1200" dirty="0">
                <a:solidFill>
                  <a:srgbClr val="000000"/>
                </a:solidFill>
                <a:latin typeface="맑은 고딕" pitchFamily="50" charset="-127"/>
                <a:ea typeface="맑은 고딕" pitchFamily="50" charset="-127"/>
                <a:cs typeface="Arial"/>
              </a:rPr>
              <a:t>Business</a:t>
            </a:r>
            <a:r>
              <a:rPr kumimoji="1" lang="ko-KR" altLang="en-US" sz="900" kern="1200" dirty="0">
                <a:solidFill>
                  <a:srgbClr val="000000"/>
                </a:solidFill>
                <a:latin typeface="맑은 고딕" pitchFamily="50" charset="-127"/>
                <a:ea typeface="맑은 고딕" pitchFamily="50" charset="-127"/>
                <a:cs typeface="Arial"/>
              </a:rPr>
              <a:t> </a:t>
            </a:r>
            <a:r>
              <a:rPr kumimoji="1" lang="en-US" altLang="ko-KR" sz="900" kern="1200" dirty="0">
                <a:solidFill>
                  <a:srgbClr val="000000"/>
                </a:solidFill>
                <a:latin typeface="맑은 고딕" pitchFamily="50" charset="-127"/>
                <a:ea typeface="맑은 고딕" pitchFamily="50" charset="-127"/>
                <a:cs typeface="Arial"/>
              </a:rPr>
              <a:t>Logic</a:t>
            </a:r>
            <a:r>
              <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rPr>
              <a:t> Manager</a:t>
            </a:r>
          </a:p>
        </p:txBody>
      </p:sp>
      <p:sp>
        <p:nvSpPr>
          <p:cNvPr id="49" name="화살표: 오른쪽으로 구부러짐 48">
            <a:extLst>
              <a:ext uri="{FF2B5EF4-FFF2-40B4-BE49-F238E27FC236}">
                <a16:creationId xmlns:a16="http://schemas.microsoft.com/office/drawing/2014/main" id="{BFAB23AE-A356-62B7-BC62-547AF54683E8}"/>
              </a:ext>
            </a:extLst>
          </p:cNvPr>
          <p:cNvSpPr/>
          <p:nvPr/>
        </p:nvSpPr>
        <p:spPr bwMode="auto">
          <a:xfrm rot="10800000">
            <a:off x="5801696" y="4183669"/>
            <a:ext cx="237910" cy="302017"/>
          </a:xfrm>
          <a:prstGeom prst="curvedRightArrow">
            <a:avLst/>
          </a:prstGeom>
          <a:solidFill>
            <a:srgbClr val="FFFFFF"/>
          </a:solidFill>
          <a:ln w="6350"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400" b="1" i="0" u="none" strike="noStrike" kern="1200" cap="none" spc="0" normalizeH="0" baseline="0" noProof="0">
              <a:ln>
                <a:noFill/>
              </a:ln>
              <a:solidFill>
                <a:srgbClr val="000000"/>
              </a:solidFill>
              <a:effectLst/>
              <a:uLnTx/>
              <a:uFillTx/>
              <a:latin typeface="Arial" pitchFamily="34" charset="0"/>
              <a:ea typeface="맑은 고딕" pitchFamily="50" charset="-127"/>
              <a:cs typeface="+mn-cs"/>
            </a:endParaRPr>
          </a:p>
        </p:txBody>
      </p:sp>
      <p:grpSp>
        <p:nvGrpSpPr>
          <p:cNvPr id="50" name="그룹 49">
            <a:extLst>
              <a:ext uri="{FF2B5EF4-FFF2-40B4-BE49-F238E27FC236}">
                <a16:creationId xmlns:a16="http://schemas.microsoft.com/office/drawing/2014/main" id="{0F846CD4-438E-79D2-4E6A-634523FAC095}"/>
              </a:ext>
            </a:extLst>
          </p:cNvPr>
          <p:cNvGrpSpPr/>
          <p:nvPr/>
        </p:nvGrpSpPr>
        <p:grpSpPr>
          <a:xfrm>
            <a:off x="10166460" y="2181088"/>
            <a:ext cx="732103" cy="785989"/>
            <a:chOff x="5812294" y="2508133"/>
            <a:chExt cx="732103" cy="785989"/>
          </a:xfrm>
        </p:grpSpPr>
        <p:sp>
          <p:nvSpPr>
            <p:cNvPr id="51" name="원통형 50">
              <a:extLst>
                <a:ext uri="{FF2B5EF4-FFF2-40B4-BE49-F238E27FC236}">
                  <a16:creationId xmlns:a16="http://schemas.microsoft.com/office/drawing/2014/main" id="{5BF00910-3039-60F5-B7A7-7D64C4ED56DE}"/>
                </a:ext>
              </a:extLst>
            </p:cNvPr>
            <p:cNvSpPr/>
            <p:nvPr/>
          </p:nvSpPr>
          <p:spPr bwMode="auto">
            <a:xfrm rot="5400000">
              <a:off x="5785351" y="2535076"/>
              <a:ext cx="785989" cy="732103"/>
            </a:xfrm>
            <a:prstGeom prst="can">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2" name="TextBox 51">
              <a:extLst>
                <a:ext uri="{FF2B5EF4-FFF2-40B4-BE49-F238E27FC236}">
                  <a16:creationId xmlns:a16="http://schemas.microsoft.com/office/drawing/2014/main" id="{74DED142-368E-1D3D-998B-0C9A34A7C2E2}"/>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EMS</a:t>
              </a:r>
            </a:p>
          </p:txBody>
        </p:sp>
      </p:grpSp>
      <p:grpSp>
        <p:nvGrpSpPr>
          <p:cNvPr id="54" name="그룹 53">
            <a:extLst>
              <a:ext uri="{FF2B5EF4-FFF2-40B4-BE49-F238E27FC236}">
                <a16:creationId xmlns:a16="http://schemas.microsoft.com/office/drawing/2014/main" id="{C074C69A-C063-1869-9D90-CB359B6D2810}"/>
              </a:ext>
            </a:extLst>
          </p:cNvPr>
          <p:cNvGrpSpPr/>
          <p:nvPr/>
        </p:nvGrpSpPr>
        <p:grpSpPr>
          <a:xfrm>
            <a:off x="307816" y="2628030"/>
            <a:ext cx="916255" cy="785989"/>
            <a:chOff x="232452" y="4382496"/>
            <a:chExt cx="732103" cy="785989"/>
          </a:xfrm>
        </p:grpSpPr>
        <p:sp>
          <p:nvSpPr>
            <p:cNvPr id="55" name="원통형 54">
              <a:extLst>
                <a:ext uri="{FF2B5EF4-FFF2-40B4-BE49-F238E27FC236}">
                  <a16:creationId xmlns:a16="http://schemas.microsoft.com/office/drawing/2014/main" id="{27AE2E76-B2A3-2325-C057-9F26DD307606}"/>
                </a:ext>
              </a:extLst>
            </p:cNvPr>
            <p:cNvSpPr/>
            <p:nvPr/>
          </p:nvSpPr>
          <p:spPr bwMode="auto">
            <a:xfrm rot="5400000">
              <a:off x="205509" y="4409439"/>
              <a:ext cx="785989" cy="732103"/>
            </a:xfrm>
            <a:prstGeom prst="can">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56" name="TextBox 55">
              <a:extLst>
                <a:ext uri="{FF2B5EF4-FFF2-40B4-BE49-F238E27FC236}">
                  <a16:creationId xmlns:a16="http://schemas.microsoft.com/office/drawing/2014/main" id="{C493A5C9-D000-3EB4-BDDB-ADCE65712FD8}"/>
                </a:ext>
              </a:extLst>
            </p:cNvPr>
            <p:cNvSpPr txBox="1"/>
            <p:nvPr/>
          </p:nvSpPr>
          <p:spPr>
            <a:xfrm>
              <a:off x="349446" y="4576152"/>
              <a:ext cx="355548" cy="461665"/>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RV</a:t>
              </a:r>
            </a:p>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kern="1200" dirty="0">
                  <a:solidFill>
                    <a:srgbClr val="000000"/>
                  </a:solidFill>
                  <a:latin typeface="맑은 고딕" pitchFamily="50" charset="-127"/>
                  <a:ea typeface="맑은 고딕" pitchFamily="50" charset="-127"/>
                </a:rPr>
                <a:t>EMS</a:t>
              </a:r>
            </a:p>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FTL</a:t>
              </a:r>
            </a:p>
          </p:txBody>
        </p:sp>
      </p:grpSp>
      <p:cxnSp>
        <p:nvCxnSpPr>
          <p:cNvPr id="58" name="연결선: 구부러짐 57">
            <a:extLst>
              <a:ext uri="{FF2B5EF4-FFF2-40B4-BE49-F238E27FC236}">
                <a16:creationId xmlns:a16="http://schemas.microsoft.com/office/drawing/2014/main" id="{A2F05C2A-C490-A635-06C1-5431E3879581}"/>
              </a:ext>
            </a:extLst>
          </p:cNvPr>
          <p:cNvCxnSpPr>
            <a:cxnSpLocks/>
            <a:stCxn id="51" idx="3"/>
            <a:endCxn id="94" idx="3"/>
          </p:cNvCxnSpPr>
          <p:nvPr/>
        </p:nvCxnSpPr>
        <p:spPr bwMode="auto">
          <a:xfrm rot="10800000" flipV="1">
            <a:off x="9393960" y="2574082"/>
            <a:ext cx="772500" cy="977047"/>
          </a:xfrm>
          <a:prstGeom prst="curvedConnector3">
            <a:avLst>
              <a:gd name="adj1" fmla="val 50000"/>
            </a:avLst>
          </a:prstGeom>
          <a:noFill/>
          <a:ln w="9525" cap="flat" cmpd="sng" algn="ctr">
            <a:solidFill>
              <a:schemeClr val="tx1"/>
            </a:solidFill>
            <a:prstDash val="solid"/>
            <a:round/>
            <a:headEnd type="triangle"/>
            <a:tailEnd type="none"/>
          </a:ln>
          <a:effectLst/>
        </p:spPr>
      </p:cxnSp>
      <p:sp>
        <p:nvSpPr>
          <p:cNvPr id="68" name="직사각형 67">
            <a:extLst>
              <a:ext uri="{FF2B5EF4-FFF2-40B4-BE49-F238E27FC236}">
                <a16:creationId xmlns:a16="http://schemas.microsoft.com/office/drawing/2014/main" id="{2745192B-85B8-D2A1-A07C-F4F49970482A}"/>
              </a:ext>
            </a:extLst>
          </p:cNvPr>
          <p:cNvSpPr/>
          <p:nvPr/>
        </p:nvSpPr>
        <p:spPr>
          <a:xfrm>
            <a:off x="3452673" y="4430714"/>
            <a:ext cx="1613561"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a:ln>
                  <a:noFill/>
                </a:ln>
                <a:solidFill>
                  <a:srgbClr val="000000"/>
                </a:solidFill>
                <a:effectLst/>
                <a:uLnTx/>
                <a:uFillTx/>
                <a:latin typeface="맑은 고딕" pitchFamily="50" charset="-127"/>
                <a:ea typeface="맑은 고딕" pitchFamily="50" charset="-127"/>
                <a:cs typeface="Arial"/>
              </a:rPr>
              <a:t>Persistence Data Manager</a:t>
            </a:r>
            <a:endPar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endParaRPr>
          </a:p>
        </p:txBody>
      </p:sp>
      <p:grpSp>
        <p:nvGrpSpPr>
          <p:cNvPr id="70" name="그룹 69">
            <a:extLst>
              <a:ext uri="{FF2B5EF4-FFF2-40B4-BE49-F238E27FC236}">
                <a16:creationId xmlns:a16="http://schemas.microsoft.com/office/drawing/2014/main" id="{70170FCA-4B58-3E47-E06C-7E0CD1C77E27}"/>
              </a:ext>
            </a:extLst>
          </p:cNvPr>
          <p:cNvGrpSpPr/>
          <p:nvPr/>
        </p:nvGrpSpPr>
        <p:grpSpPr>
          <a:xfrm>
            <a:off x="668975" y="663092"/>
            <a:ext cx="10223031" cy="949127"/>
            <a:chOff x="369306" y="714299"/>
            <a:chExt cx="9382125" cy="949127"/>
          </a:xfrm>
        </p:grpSpPr>
        <p:sp>
          <p:nvSpPr>
            <p:cNvPr id="71" name="내용 개체 틀 3">
              <a:extLst>
                <a:ext uri="{FF2B5EF4-FFF2-40B4-BE49-F238E27FC236}">
                  <a16:creationId xmlns:a16="http://schemas.microsoft.com/office/drawing/2014/main" id="{1D6C8935-88CF-8680-AC58-125E3660550B}"/>
                </a:ext>
              </a:extLst>
            </p:cNvPr>
            <p:cNvSpPr txBox="1">
              <a:spLocks/>
            </p:cNvSpPr>
            <p:nvPr/>
          </p:nvSpPr>
          <p:spPr bwMode="auto">
            <a:xfrm>
              <a:off x="369306" y="714299"/>
              <a:ext cx="9382125" cy="949127"/>
            </a:xfrm>
            <a:prstGeom prst="rect">
              <a:avLst/>
            </a:prstGeom>
            <a:noFill/>
            <a:ln w="6350" algn="ctr">
              <a:noFill/>
              <a:miter lim="800000"/>
              <a:headEnd/>
              <a:tailEnd/>
            </a:ln>
          </p:spPr>
          <p:txBody>
            <a:bodyPr lIns="99170" tIns="66114" rIns="0" bIns="66114">
              <a:spAutoFit/>
            </a:bodyPr>
            <a:lstStyle/>
            <a:p>
              <a:pPr algn="just" eaLnBrk="0">
                <a:spcAft>
                  <a:spcPts val="600"/>
                </a:spcAft>
                <a:buClr>
                  <a:srgbClr val="DE0000"/>
                </a:buClr>
              </a:pP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차세대 동적 서비스 지원 요건을 충족시키기 위하여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BPU</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는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BW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기반의 주요 구성요소를 커스텀 액티비티 개발이 포함된다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특히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IMDG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혹은 </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DB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에 있는 기준 및 메타 정보를 이용하여 비즈니스 요건 처리 및 결과 메시지 전달을 동적으로 수행한다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주요 구성 요소들은 저장 혹은 조회 등의 네트웍 혹은 후속 서비스 시스템의 성능 영향을 최소화하기 위하여 메시지 순차 보장을 전제로 최대한 비동기 방식 적용 목표로 설계한다</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a:p>
              <a:pPr algn="just" eaLnBrk="0">
                <a:spcAft>
                  <a:spcPts val="600"/>
                </a:spcAft>
                <a:buClr>
                  <a:srgbClr val="DE0000"/>
                </a:buClr>
              </a:pP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Log Manager: Queue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기반으로 한 개 트랜잭션에 대한 로그 정보를 누적</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 </a:t>
              </a:r>
              <a:r>
                <a:rPr lang="ko-KR" altLang="en-US" sz="1200" dirty="0">
                  <a:solidFill>
                    <a:srgbClr val="595959"/>
                  </a:solidFill>
                  <a:latin typeface="맑은 고딕" panose="020B0503020000020004" pitchFamily="50" charset="-127"/>
                  <a:ea typeface="맑은 고딕" panose="020B0503020000020004" pitchFamily="50" charset="-127"/>
                  <a:cs typeface="Arial" charset="0"/>
                </a:rPr>
                <a:t>후 트랜잭션 완료 후 외부 시스템에 전달</a:t>
              </a:r>
              <a:r>
                <a:rPr lang="en-US" altLang="ko-KR" sz="1200" dirty="0">
                  <a:solidFill>
                    <a:srgbClr val="595959"/>
                  </a:solidFill>
                  <a:latin typeface="맑은 고딕" panose="020B0503020000020004" pitchFamily="50" charset="-127"/>
                  <a:ea typeface="맑은 고딕" panose="020B0503020000020004" pitchFamily="50" charset="-127"/>
                  <a:cs typeface="Arial" charset="0"/>
                </a:rPr>
                <a:t>)</a:t>
              </a:r>
            </a:p>
          </p:txBody>
        </p:sp>
        <p:sp>
          <p:nvSpPr>
            <p:cNvPr id="72" name="직사각형 71">
              <a:extLst>
                <a:ext uri="{FF2B5EF4-FFF2-40B4-BE49-F238E27FC236}">
                  <a16:creationId xmlns:a16="http://schemas.microsoft.com/office/drawing/2014/main" id="{AED7A972-5068-CED4-DDCF-9B35F8472D93}"/>
                </a:ext>
              </a:extLst>
            </p:cNvPr>
            <p:cNvSpPr>
              <a:spLocks noChangeArrowheads="1"/>
            </p:cNvSpPr>
            <p:nvPr/>
          </p:nvSpPr>
          <p:spPr bwMode="auto">
            <a:xfrm>
              <a:off x="369306" y="770707"/>
              <a:ext cx="34925" cy="388800"/>
            </a:xfrm>
            <a:prstGeom prst="rect">
              <a:avLst/>
            </a:prstGeom>
            <a:solidFill>
              <a:srgbClr val="4E85A0"/>
            </a:solidFill>
            <a:ln w="12700" algn="ctr">
              <a:noFill/>
              <a:miter lim="800000"/>
              <a:headEnd/>
              <a:tailEnd/>
            </a:ln>
          </p:spPr>
          <p:txBody>
            <a:bodyPr lIns="83964" tIns="41982" rIns="83964" bIns="41982" anchor="ctr"/>
            <a:lstStyle/>
            <a:p>
              <a:pPr algn="ctr"/>
              <a:endParaRPr lang="ko-KR" altLang="en-US" dirty="0">
                <a:solidFill>
                  <a:srgbClr val="4E85A0"/>
                </a:solidFill>
              </a:endParaRPr>
            </a:p>
          </p:txBody>
        </p:sp>
      </p:grpSp>
      <p:sp>
        <p:nvSpPr>
          <p:cNvPr id="73" name="제목 1">
            <a:extLst>
              <a:ext uri="{FF2B5EF4-FFF2-40B4-BE49-F238E27FC236}">
                <a16:creationId xmlns:a16="http://schemas.microsoft.com/office/drawing/2014/main" id="{C21BD99E-37E4-1CED-8941-9EDBEC0EFE13}"/>
              </a:ext>
            </a:extLst>
          </p:cNvPr>
          <p:cNvSpPr txBox="1">
            <a:spLocks/>
          </p:cNvSpPr>
          <p:nvPr/>
        </p:nvSpPr>
        <p:spPr bwMode="auto">
          <a:xfrm>
            <a:off x="130175" y="311150"/>
            <a:ext cx="9780741" cy="428625"/>
          </a:xfrm>
          <a:prstGeom prst="rect">
            <a:avLst/>
          </a:prstGeom>
          <a:noFill/>
          <a:ln w="9525">
            <a:noFill/>
            <a:miter lim="800000"/>
            <a:headEnd/>
            <a:tailEnd/>
          </a:ln>
        </p:spPr>
        <p:txBody>
          <a:bodyPr vert="horz" wrap="square" lIns="95778" tIns="0" rIns="0" bIns="0" numCol="1" anchor="ctr" anchorCtr="0" compatLnSpc="1">
            <a:prstTxWarp prst="textNoShape">
              <a:avLst/>
            </a:prstTxWarp>
          </a:bodyPr>
          <a:lstStyle>
            <a:lvl1pPr algn="l" defTabSz="957263" rtl="0" eaLnBrk="0" fontAlgn="base" latinLnBrk="1" hangingPunct="0">
              <a:lnSpc>
                <a:spcPct val="85000"/>
              </a:lnSpc>
              <a:spcBef>
                <a:spcPct val="0"/>
              </a:spcBef>
              <a:spcAft>
                <a:spcPct val="0"/>
              </a:spcAft>
              <a:defRPr kumimoji="1" lang="ko-KR" altLang="en-US" sz="2000" b="1">
                <a:solidFill>
                  <a:srgbClr val="292929"/>
                </a:solidFill>
                <a:latin typeface="Arial" pitchFamily="34" charset="0"/>
                <a:ea typeface="맑은 고딕" pitchFamily="50" charset="-127"/>
                <a:cs typeface="Arial" pitchFamily="34" charset="0"/>
              </a:defRPr>
            </a:lvl1pPr>
            <a:lvl2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2pPr>
            <a:lvl3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3pPr>
            <a:lvl4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4pPr>
            <a:lvl5pPr algn="l" defTabSz="957263" rtl="0" eaLnBrk="0" fontAlgn="base" latinLnBrk="1" hangingPunct="0">
              <a:lnSpc>
                <a:spcPct val="85000"/>
              </a:lnSpc>
              <a:spcBef>
                <a:spcPct val="0"/>
              </a:spcBef>
              <a:spcAft>
                <a:spcPct val="0"/>
              </a:spcAft>
              <a:defRPr kumimoji="1" sz="2000" b="1">
                <a:solidFill>
                  <a:srgbClr val="292929"/>
                </a:solidFill>
                <a:latin typeface="Arial" charset="0"/>
                <a:ea typeface="맑은 고딕" pitchFamily="50" charset="-127"/>
                <a:cs typeface="Arial" charset="0"/>
              </a:defRPr>
            </a:lvl5pPr>
            <a:lvl6pPr marL="4572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lnSpc>
                <a:spcPct val="85000"/>
              </a:lnSpc>
              <a:spcBef>
                <a:spcPct val="0"/>
              </a:spcBef>
              <a:spcAft>
                <a:spcPct val="0"/>
              </a:spcAft>
              <a:defRPr kumimoji="1" sz="2000">
                <a:solidFill>
                  <a:schemeClr val="tx1"/>
                </a:solidFill>
                <a:latin typeface="HY헤드라인M" pitchFamily="18" charset="-127"/>
                <a:ea typeface="HY헤드라인M" pitchFamily="18" charset="-127"/>
              </a:defRPr>
            </a:lvl9pPr>
          </a:lstStyle>
          <a:p>
            <a:pPr marL="0" marR="0" lvl="0" indent="0" algn="l" defTabSz="957263" rtl="0" eaLnBrk="0" fontAlgn="base" latinLnBrk="1" hangingPunct="0">
              <a:lnSpc>
                <a:spcPct val="85000"/>
              </a:lnSpc>
              <a:spcBef>
                <a:spcPct val="0"/>
              </a:spcBef>
              <a:spcAft>
                <a:spcPct val="0"/>
              </a:spcAft>
              <a:buClrTx/>
              <a:buSzTx/>
              <a:buFontTx/>
              <a:buNone/>
              <a:tabLst/>
              <a:defRPr/>
            </a:pPr>
            <a:r>
              <a:rPr kumimoji="1" lang="en-US" altLang="ko-KR"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rPr>
              <a:t>Next-APC/FDC/RMS - </a:t>
            </a:r>
            <a:r>
              <a:rPr lang="en-US" altLang="ko-KR" dirty="0"/>
              <a:t>Business Process Unit (BPU) </a:t>
            </a:r>
            <a:r>
              <a:rPr lang="ko-KR" altLang="en-US" dirty="0"/>
              <a:t>핵심 서비스 구성 요소</a:t>
            </a:r>
            <a:endParaRPr kumimoji="1" lang="ko-KR" altLang="en-US" sz="2000" b="1" i="0" u="none" strike="noStrike" kern="0" cap="none" spc="0" normalizeH="0" baseline="0" noProof="0" dirty="0">
              <a:ln>
                <a:noFill/>
              </a:ln>
              <a:solidFill>
                <a:srgbClr val="292929"/>
              </a:solidFill>
              <a:effectLst/>
              <a:uLnTx/>
              <a:uFillTx/>
              <a:latin typeface="Arial" pitchFamily="34" charset="0"/>
              <a:ea typeface="맑은 고딕" pitchFamily="50" charset="-127"/>
              <a:cs typeface="Arial" pitchFamily="34" charset="0"/>
            </a:endParaRPr>
          </a:p>
        </p:txBody>
      </p:sp>
      <p:grpSp>
        <p:nvGrpSpPr>
          <p:cNvPr id="74" name="그룹 73">
            <a:extLst>
              <a:ext uri="{FF2B5EF4-FFF2-40B4-BE49-F238E27FC236}">
                <a16:creationId xmlns:a16="http://schemas.microsoft.com/office/drawing/2014/main" id="{291618EF-5833-213A-E0A3-B9B148CC71CB}"/>
              </a:ext>
            </a:extLst>
          </p:cNvPr>
          <p:cNvGrpSpPr/>
          <p:nvPr/>
        </p:nvGrpSpPr>
        <p:grpSpPr>
          <a:xfrm>
            <a:off x="10167828" y="3119391"/>
            <a:ext cx="732103" cy="785989"/>
            <a:chOff x="5812294" y="2508133"/>
            <a:chExt cx="732103" cy="785989"/>
          </a:xfrm>
        </p:grpSpPr>
        <p:sp>
          <p:nvSpPr>
            <p:cNvPr id="75" name="원통형 74">
              <a:extLst>
                <a:ext uri="{FF2B5EF4-FFF2-40B4-BE49-F238E27FC236}">
                  <a16:creationId xmlns:a16="http://schemas.microsoft.com/office/drawing/2014/main" id="{2474C594-C7DC-A998-F435-81D3A0BF311F}"/>
                </a:ext>
              </a:extLst>
            </p:cNvPr>
            <p:cNvSpPr/>
            <p:nvPr/>
          </p:nvSpPr>
          <p:spPr bwMode="auto">
            <a:xfrm rot="5400000">
              <a:off x="5785351" y="2535076"/>
              <a:ext cx="785989" cy="732103"/>
            </a:xfrm>
            <a:prstGeom prst="can">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76" name="TextBox 75">
              <a:extLst>
                <a:ext uri="{FF2B5EF4-FFF2-40B4-BE49-F238E27FC236}">
                  <a16:creationId xmlns:a16="http://schemas.microsoft.com/office/drawing/2014/main" id="{5C36DC8A-69F8-E463-2074-E21410B568F6}"/>
                </a:ext>
              </a:extLst>
            </p:cNvPr>
            <p:cNvSpPr txBox="1"/>
            <p:nvPr/>
          </p:nvSpPr>
          <p:spPr>
            <a:xfrm>
              <a:off x="5910666" y="2844396"/>
              <a:ext cx="355548"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FTL</a:t>
              </a:r>
            </a:p>
          </p:txBody>
        </p:sp>
      </p:grpSp>
      <p:grpSp>
        <p:nvGrpSpPr>
          <p:cNvPr id="77" name="그룹 76">
            <a:extLst>
              <a:ext uri="{FF2B5EF4-FFF2-40B4-BE49-F238E27FC236}">
                <a16:creationId xmlns:a16="http://schemas.microsoft.com/office/drawing/2014/main" id="{BA153BF1-E942-E291-B26B-6B358999CD09}"/>
              </a:ext>
            </a:extLst>
          </p:cNvPr>
          <p:cNvGrpSpPr/>
          <p:nvPr/>
        </p:nvGrpSpPr>
        <p:grpSpPr>
          <a:xfrm>
            <a:off x="10166460" y="4032608"/>
            <a:ext cx="732103" cy="785989"/>
            <a:chOff x="5812294" y="2508133"/>
            <a:chExt cx="732103" cy="785989"/>
          </a:xfrm>
        </p:grpSpPr>
        <p:sp>
          <p:nvSpPr>
            <p:cNvPr id="78" name="원통형 77">
              <a:extLst>
                <a:ext uri="{FF2B5EF4-FFF2-40B4-BE49-F238E27FC236}">
                  <a16:creationId xmlns:a16="http://schemas.microsoft.com/office/drawing/2014/main" id="{564EEC3C-5458-DC2D-9586-EB36DBE07C91}"/>
                </a:ext>
              </a:extLst>
            </p:cNvPr>
            <p:cNvSpPr/>
            <p:nvPr/>
          </p:nvSpPr>
          <p:spPr bwMode="auto">
            <a:xfrm rot="5400000">
              <a:off x="5785351" y="2535076"/>
              <a:ext cx="785989" cy="732103"/>
            </a:xfrm>
            <a:prstGeom prst="can">
              <a:avLst/>
            </a:prstGeom>
            <a:solidFill>
              <a:srgbClr val="FFFFFF"/>
            </a:solidFill>
            <a:ln w="9525" cap="flat" cmpd="sng" algn="ctr">
              <a:solidFill>
                <a:srgbClr val="000000"/>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1" hangingPunct="1">
                <a:lnSpc>
                  <a:spcPct val="100000"/>
                </a:lnSpc>
                <a:spcBef>
                  <a:spcPct val="50000"/>
                </a:spcBef>
                <a:spcAft>
                  <a:spcPct val="0"/>
                </a:spcAft>
                <a:buClr>
                  <a:srgbClr val="FF0000"/>
                </a:buClr>
                <a:buSzTx/>
                <a:buFont typeface="Wingdings" pitchFamily="2" charset="2"/>
                <a:buChar char="q"/>
                <a:tabLst>
                  <a:tab pos="663575" algn="l"/>
                </a:tabLst>
                <a:defRPr/>
              </a:pPr>
              <a:endParaRPr kumimoji="1" lang="ko-KR" altLang="en-US" sz="1050" b="1" i="0" u="none" strike="noStrike" kern="1200" cap="none" spc="0" normalizeH="0" baseline="0" noProof="0" dirty="0">
                <a:ln>
                  <a:noFill/>
                </a:ln>
                <a:solidFill>
                  <a:srgbClr val="000000"/>
                </a:solidFill>
                <a:effectLst/>
                <a:uLnTx/>
                <a:uFillTx/>
                <a:latin typeface="Arial" pitchFamily="34" charset="0"/>
                <a:ea typeface="맑은 고딕" pitchFamily="50" charset="-127"/>
                <a:cs typeface="+mn-cs"/>
              </a:endParaRPr>
            </a:p>
          </p:txBody>
        </p:sp>
        <p:sp>
          <p:nvSpPr>
            <p:cNvPr id="79" name="TextBox 78">
              <a:extLst>
                <a:ext uri="{FF2B5EF4-FFF2-40B4-BE49-F238E27FC236}">
                  <a16:creationId xmlns:a16="http://schemas.microsoft.com/office/drawing/2014/main" id="{583B937D-EA4B-4A2D-D85D-941920A7A479}"/>
                </a:ext>
              </a:extLst>
            </p:cNvPr>
            <p:cNvSpPr txBox="1"/>
            <p:nvPr/>
          </p:nvSpPr>
          <p:spPr>
            <a:xfrm>
              <a:off x="5843934" y="2850403"/>
              <a:ext cx="489012" cy="153888"/>
            </a:xfrm>
            <a:prstGeom prst="rect">
              <a:avLst/>
            </a:prstGeom>
            <a:noFill/>
          </p:spPr>
          <p:txBody>
            <a:bodyPr wrap="square" lIns="0" tIns="0" rIns="0" bIns="0" rtlCol="0">
              <a:sp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0000"/>
                  </a:solidFill>
                  <a:effectLst/>
                  <a:uLnTx/>
                  <a:uFillTx/>
                  <a:latin typeface="맑은 고딕" pitchFamily="50" charset="-127"/>
                  <a:ea typeface="맑은 고딕" pitchFamily="50" charset="-127"/>
                </a:rPr>
                <a:t>KAFKA</a:t>
              </a:r>
            </a:p>
          </p:txBody>
        </p:sp>
      </p:grpSp>
      <p:sp>
        <p:nvSpPr>
          <p:cNvPr id="81" name="원통형 80">
            <a:extLst>
              <a:ext uri="{FF2B5EF4-FFF2-40B4-BE49-F238E27FC236}">
                <a16:creationId xmlns:a16="http://schemas.microsoft.com/office/drawing/2014/main" id="{8DC2D9B5-2266-459D-C6F6-47720D5A181A}"/>
              </a:ext>
            </a:extLst>
          </p:cNvPr>
          <p:cNvSpPr/>
          <p:nvPr/>
        </p:nvSpPr>
        <p:spPr bwMode="auto">
          <a:xfrm>
            <a:off x="4385884" y="5744484"/>
            <a:ext cx="965520" cy="978123"/>
          </a:xfrm>
          <a:prstGeom prst="can">
            <a:avLst/>
          </a:prstGeom>
          <a:solidFill>
            <a:schemeClr val="accent5">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82" name="TextBox 81">
            <a:extLst>
              <a:ext uri="{FF2B5EF4-FFF2-40B4-BE49-F238E27FC236}">
                <a16:creationId xmlns:a16="http://schemas.microsoft.com/office/drawing/2014/main" id="{606F3BA9-B722-C093-F558-C8646C18FBD6}"/>
              </a:ext>
            </a:extLst>
          </p:cNvPr>
          <p:cNvSpPr txBox="1"/>
          <p:nvPr/>
        </p:nvSpPr>
        <p:spPr>
          <a:xfrm>
            <a:off x="4385885" y="6055544"/>
            <a:ext cx="965519" cy="469359"/>
          </a:xfrm>
          <a:prstGeom prst="rect">
            <a:avLst/>
          </a:prstGeom>
          <a:noFill/>
        </p:spPr>
        <p:txBody>
          <a:bodyPr wrap="square" lIns="0" tIns="0" rIns="0" bIns="0" rtlCol="0">
            <a:spAutoFit/>
          </a:bodyPr>
          <a:lstStyle/>
          <a:p>
            <a:pPr algn="ctr"/>
            <a:r>
              <a:rPr lang="en-US" altLang="ko-KR" sz="1050" b="1" dirty="0"/>
              <a:t>IMDG</a:t>
            </a:r>
            <a:r>
              <a:rPr lang="en-US" altLang="ko-KR" sz="1000" dirty="0"/>
              <a:t> </a:t>
            </a:r>
          </a:p>
          <a:p>
            <a:pPr algn="ctr"/>
            <a:r>
              <a:rPr lang="en-US" altLang="ko-KR" sz="1000" dirty="0"/>
              <a:t>Reference Info</a:t>
            </a:r>
          </a:p>
          <a:p>
            <a:pPr algn="ctr"/>
            <a:r>
              <a:rPr lang="en-US" altLang="ko-KR" sz="1000" dirty="0"/>
              <a:t>Meta Data</a:t>
            </a:r>
          </a:p>
        </p:txBody>
      </p:sp>
      <p:grpSp>
        <p:nvGrpSpPr>
          <p:cNvPr id="4" name="그룹 3">
            <a:extLst>
              <a:ext uri="{FF2B5EF4-FFF2-40B4-BE49-F238E27FC236}">
                <a16:creationId xmlns:a16="http://schemas.microsoft.com/office/drawing/2014/main" id="{C51ECC1B-41AA-1B13-AE0A-5CF334A63869}"/>
              </a:ext>
            </a:extLst>
          </p:cNvPr>
          <p:cNvGrpSpPr/>
          <p:nvPr/>
        </p:nvGrpSpPr>
        <p:grpSpPr>
          <a:xfrm>
            <a:off x="5683283" y="5744484"/>
            <a:ext cx="965520" cy="978123"/>
            <a:chOff x="5683283" y="5744484"/>
            <a:chExt cx="965520" cy="978123"/>
          </a:xfrm>
        </p:grpSpPr>
        <p:sp>
          <p:nvSpPr>
            <p:cNvPr id="83" name="원통형 82">
              <a:extLst>
                <a:ext uri="{FF2B5EF4-FFF2-40B4-BE49-F238E27FC236}">
                  <a16:creationId xmlns:a16="http://schemas.microsoft.com/office/drawing/2014/main" id="{0E4E3075-AB5E-63BA-2434-7FD0822CB8D1}"/>
                </a:ext>
              </a:extLst>
            </p:cNvPr>
            <p:cNvSpPr/>
            <p:nvPr/>
          </p:nvSpPr>
          <p:spPr bwMode="auto">
            <a:xfrm>
              <a:off x="5683283" y="5744484"/>
              <a:ext cx="965520" cy="978123"/>
            </a:xfrm>
            <a:prstGeom prst="can">
              <a:avLst/>
            </a:prstGeom>
            <a:solidFill>
              <a:schemeClr val="accent3">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84" name="TextBox 83">
              <a:extLst>
                <a:ext uri="{FF2B5EF4-FFF2-40B4-BE49-F238E27FC236}">
                  <a16:creationId xmlns:a16="http://schemas.microsoft.com/office/drawing/2014/main" id="{5ACB833E-E020-40C2-4ADD-CF0DEE145833}"/>
                </a:ext>
              </a:extLst>
            </p:cNvPr>
            <p:cNvSpPr txBox="1"/>
            <p:nvPr/>
          </p:nvSpPr>
          <p:spPr>
            <a:xfrm>
              <a:off x="5683283" y="6055544"/>
              <a:ext cx="961157" cy="469359"/>
            </a:xfrm>
            <a:prstGeom prst="rect">
              <a:avLst/>
            </a:prstGeom>
            <a:noFill/>
          </p:spPr>
          <p:txBody>
            <a:bodyPr wrap="square" lIns="0" tIns="0" rIns="0" bIns="0" rtlCol="0">
              <a:spAutoFit/>
            </a:bodyPr>
            <a:lstStyle/>
            <a:p>
              <a:pPr algn="ctr"/>
              <a:r>
                <a:rPr lang="en-US" altLang="ko-KR" sz="1050" b="1" dirty="0"/>
                <a:t>Master</a:t>
              </a:r>
              <a:r>
                <a:rPr lang="ko-KR" altLang="en-US" sz="1050" b="1" dirty="0"/>
                <a:t> </a:t>
              </a:r>
              <a:r>
                <a:rPr lang="en-US" altLang="ko-KR" sz="1050" b="1" dirty="0"/>
                <a:t>DB </a:t>
              </a:r>
            </a:p>
            <a:p>
              <a:pPr algn="ctr"/>
              <a:r>
                <a:rPr lang="en-US" altLang="ko-KR" sz="1000" dirty="0"/>
                <a:t>Reference</a:t>
              </a:r>
            </a:p>
            <a:p>
              <a:pPr algn="ctr"/>
              <a:r>
                <a:rPr lang="en-US" altLang="ko-KR" sz="1000" dirty="0"/>
                <a:t>Meta Data</a:t>
              </a:r>
            </a:p>
          </p:txBody>
        </p:sp>
      </p:grpSp>
      <p:grpSp>
        <p:nvGrpSpPr>
          <p:cNvPr id="3" name="그룹 2">
            <a:extLst>
              <a:ext uri="{FF2B5EF4-FFF2-40B4-BE49-F238E27FC236}">
                <a16:creationId xmlns:a16="http://schemas.microsoft.com/office/drawing/2014/main" id="{56BC46AE-5E13-9545-E809-EB583B72BD56}"/>
              </a:ext>
            </a:extLst>
          </p:cNvPr>
          <p:cNvGrpSpPr/>
          <p:nvPr/>
        </p:nvGrpSpPr>
        <p:grpSpPr>
          <a:xfrm>
            <a:off x="6980778" y="5747346"/>
            <a:ext cx="968471" cy="978123"/>
            <a:chOff x="6980778" y="5747346"/>
            <a:chExt cx="968471" cy="978123"/>
          </a:xfrm>
        </p:grpSpPr>
        <p:sp>
          <p:nvSpPr>
            <p:cNvPr id="85" name="원통형 84">
              <a:extLst>
                <a:ext uri="{FF2B5EF4-FFF2-40B4-BE49-F238E27FC236}">
                  <a16:creationId xmlns:a16="http://schemas.microsoft.com/office/drawing/2014/main" id="{6F5138BC-9C6C-ACB0-307F-85A88631FE99}"/>
                </a:ext>
              </a:extLst>
            </p:cNvPr>
            <p:cNvSpPr/>
            <p:nvPr/>
          </p:nvSpPr>
          <p:spPr bwMode="auto">
            <a:xfrm>
              <a:off x="6983729" y="5747346"/>
              <a:ext cx="965520" cy="978123"/>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86" name="TextBox 85">
              <a:extLst>
                <a:ext uri="{FF2B5EF4-FFF2-40B4-BE49-F238E27FC236}">
                  <a16:creationId xmlns:a16="http://schemas.microsoft.com/office/drawing/2014/main" id="{E9F9BC91-6783-1394-1833-42ECFAFB9EAB}"/>
                </a:ext>
              </a:extLst>
            </p:cNvPr>
            <p:cNvSpPr txBox="1"/>
            <p:nvPr/>
          </p:nvSpPr>
          <p:spPr>
            <a:xfrm>
              <a:off x="6980778" y="5989580"/>
              <a:ext cx="961157" cy="592470"/>
            </a:xfrm>
            <a:prstGeom prst="rect">
              <a:avLst/>
            </a:prstGeom>
            <a:noFill/>
          </p:spPr>
          <p:txBody>
            <a:bodyPr wrap="square" lIns="0" tIns="0" rIns="0" bIns="0" rtlCol="0">
              <a:spAutoFit/>
            </a:bodyPr>
            <a:lstStyle/>
            <a:p>
              <a:pPr algn="ctr"/>
              <a:r>
                <a:rPr lang="en-US" altLang="ko-KR" sz="1050" b="1" dirty="0"/>
                <a:t>DW &amp; Hadoop</a:t>
              </a:r>
            </a:p>
            <a:p>
              <a:pPr algn="ctr"/>
              <a:r>
                <a:rPr lang="en-US" altLang="ko-KR" sz="1000" dirty="0"/>
                <a:t>Event Messages</a:t>
              </a:r>
            </a:p>
            <a:p>
              <a:pPr algn="ctr"/>
              <a:r>
                <a:rPr lang="ko-KR" altLang="en-US" sz="800" dirty="0"/>
                <a:t>장기 이력 데이터</a:t>
              </a:r>
              <a:endParaRPr lang="en-US" altLang="ko-KR" sz="800" dirty="0"/>
            </a:p>
            <a:p>
              <a:pPr algn="ctr"/>
              <a:r>
                <a:rPr lang="en-US" altLang="ko-KR" sz="1000" dirty="0"/>
                <a:t>Raw Data</a:t>
              </a:r>
            </a:p>
          </p:txBody>
        </p:sp>
      </p:grpSp>
      <p:sp>
        <p:nvSpPr>
          <p:cNvPr id="94" name="Google Shape;1057;p234">
            <a:extLst>
              <a:ext uri="{FF2B5EF4-FFF2-40B4-BE49-F238E27FC236}">
                <a16:creationId xmlns:a16="http://schemas.microsoft.com/office/drawing/2014/main" id="{7CB64284-FFB6-3EB9-3409-874EDE604443}"/>
              </a:ext>
            </a:extLst>
          </p:cNvPr>
          <p:cNvSpPr/>
          <p:nvPr/>
        </p:nvSpPr>
        <p:spPr>
          <a:xfrm>
            <a:off x="8293382" y="2484412"/>
            <a:ext cx="1100578" cy="2133436"/>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900" dirty="0">
                <a:solidFill>
                  <a:schemeClr val="dk1"/>
                </a:solidFill>
                <a:latin typeface="Arial"/>
                <a:ea typeface="Arial"/>
                <a:cs typeface="Arial"/>
                <a:sym typeface="Arial"/>
              </a:rPr>
              <a:t>Message Router</a:t>
            </a:r>
            <a:endParaRPr sz="900" dirty="0">
              <a:solidFill>
                <a:schemeClr val="dk1"/>
              </a:solidFill>
              <a:latin typeface="Arial"/>
              <a:ea typeface="Arial"/>
              <a:cs typeface="Arial"/>
              <a:sym typeface="Arial"/>
            </a:endParaRPr>
          </a:p>
        </p:txBody>
      </p:sp>
      <p:sp>
        <p:nvSpPr>
          <p:cNvPr id="95" name="Google Shape;1057;p234">
            <a:extLst>
              <a:ext uri="{FF2B5EF4-FFF2-40B4-BE49-F238E27FC236}">
                <a16:creationId xmlns:a16="http://schemas.microsoft.com/office/drawing/2014/main" id="{C98ACCFE-4B4A-59F6-6F71-DDC4FF521087}"/>
              </a:ext>
            </a:extLst>
          </p:cNvPr>
          <p:cNvSpPr/>
          <p:nvPr/>
        </p:nvSpPr>
        <p:spPr>
          <a:xfrm>
            <a:off x="8293385" y="4717981"/>
            <a:ext cx="1100576"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KAFKA</a:t>
            </a:r>
            <a:endParaRPr sz="800" dirty="0">
              <a:solidFill>
                <a:schemeClr val="dk1"/>
              </a:solidFill>
              <a:latin typeface="Arial"/>
              <a:ea typeface="Arial"/>
              <a:cs typeface="Arial"/>
              <a:sym typeface="Arial"/>
            </a:endParaRPr>
          </a:p>
        </p:txBody>
      </p:sp>
      <p:sp>
        <p:nvSpPr>
          <p:cNvPr id="96" name="Google Shape;1057;p234">
            <a:extLst>
              <a:ext uri="{FF2B5EF4-FFF2-40B4-BE49-F238E27FC236}">
                <a16:creationId xmlns:a16="http://schemas.microsoft.com/office/drawing/2014/main" id="{3292E44E-DFCD-BFF6-6F76-43E40F32020E}"/>
              </a:ext>
            </a:extLst>
          </p:cNvPr>
          <p:cNvSpPr/>
          <p:nvPr/>
        </p:nvSpPr>
        <p:spPr>
          <a:xfrm>
            <a:off x="8293385" y="4551376"/>
            <a:ext cx="1100576"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FTL</a:t>
            </a:r>
            <a:endParaRPr sz="800" dirty="0">
              <a:solidFill>
                <a:schemeClr val="dk1"/>
              </a:solidFill>
              <a:latin typeface="Arial"/>
              <a:ea typeface="Arial"/>
              <a:cs typeface="Arial"/>
              <a:sym typeface="Arial"/>
            </a:endParaRPr>
          </a:p>
        </p:txBody>
      </p:sp>
      <p:sp>
        <p:nvSpPr>
          <p:cNvPr id="97" name="Google Shape;1057;p234">
            <a:extLst>
              <a:ext uri="{FF2B5EF4-FFF2-40B4-BE49-F238E27FC236}">
                <a16:creationId xmlns:a16="http://schemas.microsoft.com/office/drawing/2014/main" id="{D5EC6FEE-4107-DDA2-2423-A0F2C7C51109}"/>
              </a:ext>
            </a:extLst>
          </p:cNvPr>
          <p:cNvSpPr/>
          <p:nvPr/>
        </p:nvSpPr>
        <p:spPr>
          <a:xfrm>
            <a:off x="8294214" y="4386232"/>
            <a:ext cx="1100576" cy="166604"/>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800" dirty="0">
                <a:solidFill>
                  <a:schemeClr val="dk1"/>
                </a:solidFill>
                <a:latin typeface="Arial"/>
                <a:ea typeface="Arial"/>
                <a:cs typeface="Arial"/>
                <a:sym typeface="Arial"/>
              </a:rPr>
              <a:t>EMS</a:t>
            </a:r>
            <a:endParaRPr sz="800" dirty="0">
              <a:solidFill>
                <a:schemeClr val="dk1"/>
              </a:solidFill>
              <a:latin typeface="Arial"/>
              <a:ea typeface="Arial"/>
              <a:cs typeface="Arial"/>
              <a:sym typeface="Arial"/>
            </a:endParaRPr>
          </a:p>
        </p:txBody>
      </p:sp>
      <p:cxnSp>
        <p:nvCxnSpPr>
          <p:cNvPr id="99" name="연결선: 구부러짐 98">
            <a:extLst>
              <a:ext uri="{FF2B5EF4-FFF2-40B4-BE49-F238E27FC236}">
                <a16:creationId xmlns:a16="http://schemas.microsoft.com/office/drawing/2014/main" id="{7CBD1046-C04F-5AE6-D677-C1A8390E906C}"/>
              </a:ext>
            </a:extLst>
          </p:cNvPr>
          <p:cNvCxnSpPr>
            <a:cxnSpLocks/>
            <a:stCxn id="75" idx="3"/>
          </p:cNvCxnSpPr>
          <p:nvPr/>
        </p:nvCxnSpPr>
        <p:spPr bwMode="auto">
          <a:xfrm rot="10800000" flipV="1">
            <a:off x="9429140" y="3512385"/>
            <a:ext cx="738689" cy="37253"/>
          </a:xfrm>
          <a:prstGeom prst="curvedConnector3">
            <a:avLst>
              <a:gd name="adj1" fmla="val 50000"/>
            </a:avLst>
          </a:prstGeom>
          <a:noFill/>
          <a:ln w="9525" cap="flat" cmpd="sng" algn="ctr">
            <a:solidFill>
              <a:schemeClr val="tx1"/>
            </a:solidFill>
            <a:prstDash val="solid"/>
            <a:round/>
            <a:headEnd type="triangle"/>
            <a:tailEnd type="none"/>
          </a:ln>
          <a:effectLst/>
        </p:spPr>
      </p:cxnSp>
      <p:cxnSp>
        <p:nvCxnSpPr>
          <p:cNvPr id="102" name="연결선: 구부러짐 101">
            <a:extLst>
              <a:ext uri="{FF2B5EF4-FFF2-40B4-BE49-F238E27FC236}">
                <a16:creationId xmlns:a16="http://schemas.microsoft.com/office/drawing/2014/main" id="{F532D424-D28D-3662-04F1-462DECAEC00C}"/>
              </a:ext>
            </a:extLst>
          </p:cNvPr>
          <p:cNvCxnSpPr>
            <a:cxnSpLocks/>
            <a:stCxn id="78" idx="3"/>
            <a:endCxn id="94" idx="3"/>
          </p:cNvCxnSpPr>
          <p:nvPr/>
        </p:nvCxnSpPr>
        <p:spPr bwMode="auto">
          <a:xfrm rot="10800000">
            <a:off x="9393960" y="3551131"/>
            <a:ext cx="772500" cy="874473"/>
          </a:xfrm>
          <a:prstGeom prst="curvedConnector3">
            <a:avLst>
              <a:gd name="adj1" fmla="val 50000"/>
            </a:avLst>
          </a:prstGeom>
          <a:noFill/>
          <a:ln w="9525" cap="flat" cmpd="sng" algn="ctr">
            <a:solidFill>
              <a:schemeClr val="tx1"/>
            </a:solidFill>
            <a:prstDash val="solid"/>
            <a:round/>
            <a:headEnd type="triangle"/>
            <a:tailEnd type="none"/>
          </a:ln>
          <a:effectLst/>
        </p:spPr>
      </p:cxnSp>
      <p:grpSp>
        <p:nvGrpSpPr>
          <p:cNvPr id="5" name="그룹 4">
            <a:extLst>
              <a:ext uri="{FF2B5EF4-FFF2-40B4-BE49-F238E27FC236}">
                <a16:creationId xmlns:a16="http://schemas.microsoft.com/office/drawing/2014/main" id="{85B65ECB-892B-498D-31A8-2D1FE841E9F1}"/>
              </a:ext>
            </a:extLst>
          </p:cNvPr>
          <p:cNvGrpSpPr/>
          <p:nvPr/>
        </p:nvGrpSpPr>
        <p:grpSpPr>
          <a:xfrm>
            <a:off x="3086962" y="5730069"/>
            <a:ext cx="965520" cy="978123"/>
            <a:chOff x="3086962" y="5730069"/>
            <a:chExt cx="965520" cy="978123"/>
          </a:xfrm>
        </p:grpSpPr>
        <p:sp>
          <p:nvSpPr>
            <p:cNvPr id="105" name="원통형 104">
              <a:extLst>
                <a:ext uri="{FF2B5EF4-FFF2-40B4-BE49-F238E27FC236}">
                  <a16:creationId xmlns:a16="http://schemas.microsoft.com/office/drawing/2014/main" id="{3B4CD03E-EC4D-6A31-494B-0943B51B7BC6}"/>
                </a:ext>
              </a:extLst>
            </p:cNvPr>
            <p:cNvSpPr/>
            <p:nvPr/>
          </p:nvSpPr>
          <p:spPr bwMode="auto">
            <a:xfrm>
              <a:off x="3086962" y="5730069"/>
              <a:ext cx="965520" cy="978123"/>
            </a:xfrm>
            <a:prstGeom prst="can">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106" name="TextBox 105">
              <a:extLst>
                <a:ext uri="{FF2B5EF4-FFF2-40B4-BE49-F238E27FC236}">
                  <a16:creationId xmlns:a16="http://schemas.microsoft.com/office/drawing/2014/main" id="{CBBC7BE2-2B8F-DE51-5A01-BBC09CDE6638}"/>
                </a:ext>
              </a:extLst>
            </p:cNvPr>
            <p:cNvSpPr txBox="1"/>
            <p:nvPr/>
          </p:nvSpPr>
          <p:spPr>
            <a:xfrm>
              <a:off x="3086963" y="6041129"/>
              <a:ext cx="965519" cy="623248"/>
            </a:xfrm>
            <a:prstGeom prst="rect">
              <a:avLst/>
            </a:prstGeom>
            <a:noFill/>
          </p:spPr>
          <p:txBody>
            <a:bodyPr wrap="square" lIns="0" tIns="0" rIns="0" bIns="0" rtlCol="0">
              <a:spAutoFit/>
            </a:bodyPr>
            <a:lstStyle/>
            <a:p>
              <a:pPr algn="ctr"/>
              <a:r>
                <a:rPr lang="en-US" altLang="ko-KR" sz="1050" b="1" dirty="0"/>
                <a:t>File System</a:t>
              </a:r>
              <a:endParaRPr lang="en-US" altLang="ko-KR" sz="1000" dirty="0"/>
            </a:p>
            <a:p>
              <a:pPr algn="ctr"/>
              <a:r>
                <a:rPr lang="en-US" altLang="ko-KR" sz="1000" dirty="0"/>
                <a:t>Business Logic</a:t>
              </a:r>
            </a:p>
            <a:p>
              <a:pPr algn="ctr"/>
              <a:r>
                <a:rPr lang="en-US" altLang="ko-KR" sz="1000" dirty="0"/>
                <a:t>Data</a:t>
              </a:r>
            </a:p>
            <a:p>
              <a:pPr algn="ctr"/>
              <a:r>
                <a:rPr lang="en-US" altLang="ko-KR" sz="1000" dirty="0"/>
                <a:t>Log</a:t>
              </a:r>
            </a:p>
          </p:txBody>
        </p:sp>
      </p:grpSp>
      <p:sp>
        <p:nvSpPr>
          <p:cNvPr id="113" name="직사각형 112">
            <a:extLst>
              <a:ext uri="{FF2B5EF4-FFF2-40B4-BE49-F238E27FC236}">
                <a16:creationId xmlns:a16="http://schemas.microsoft.com/office/drawing/2014/main" id="{86A28B08-04EC-AC61-6485-900D6A303D47}"/>
              </a:ext>
            </a:extLst>
          </p:cNvPr>
          <p:cNvSpPr/>
          <p:nvPr/>
        </p:nvSpPr>
        <p:spPr>
          <a:xfrm>
            <a:off x="6847153" y="4432365"/>
            <a:ext cx="1261470" cy="45221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a:ln>
                  <a:noFill/>
                </a:ln>
                <a:solidFill>
                  <a:srgbClr val="000000"/>
                </a:solidFill>
                <a:effectLst/>
                <a:uLnTx/>
                <a:uFillTx/>
                <a:latin typeface="맑은 고딕" pitchFamily="50" charset="-127"/>
                <a:ea typeface="맑은 고딕" pitchFamily="50" charset="-127"/>
                <a:cs typeface="Arial"/>
              </a:rPr>
              <a:t>Log Manager</a:t>
            </a:r>
            <a:endPar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endParaRPr>
          </a:p>
        </p:txBody>
      </p:sp>
      <p:sp>
        <p:nvSpPr>
          <p:cNvPr id="114" name="직사각형 113">
            <a:extLst>
              <a:ext uri="{FF2B5EF4-FFF2-40B4-BE49-F238E27FC236}">
                <a16:creationId xmlns:a16="http://schemas.microsoft.com/office/drawing/2014/main" id="{60A4EAAC-E5DE-9B64-AA4B-D0717B3E6B77}"/>
              </a:ext>
            </a:extLst>
          </p:cNvPr>
          <p:cNvSpPr/>
          <p:nvPr/>
        </p:nvSpPr>
        <p:spPr>
          <a:xfrm>
            <a:off x="1956174" y="2507962"/>
            <a:ext cx="1398128"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맑은 고딕" pitchFamily="50" charset="-127"/>
                <a:ea typeface="맑은 고딕" pitchFamily="50" charset="-127"/>
                <a:cs typeface="Arial"/>
              </a:rPr>
              <a:t>Activator</a:t>
            </a:r>
          </a:p>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맑은 고딕" pitchFamily="50" charset="-127"/>
                <a:ea typeface="맑은 고딕" pitchFamily="50" charset="-127"/>
                <a:cs typeface="Arial"/>
              </a:rPr>
              <a:t>(Start-up &amp; Shutdown)</a:t>
            </a:r>
            <a:endPar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endParaRPr>
          </a:p>
        </p:txBody>
      </p:sp>
      <p:sp>
        <p:nvSpPr>
          <p:cNvPr id="117" name="직사각형 116">
            <a:extLst>
              <a:ext uri="{FF2B5EF4-FFF2-40B4-BE49-F238E27FC236}">
                <a16:creationId xmlns:a16="http://schemas.microsoft.com/office/drawing/2014/main" id="{07EE21D7-B594-9B69-6A7C-C0ACB73C2A94}"/>
              </a:ext>
            </a:extLst>
          </p:cNvPr>
          <p:cNvSpPr/>
          <p:nvPr/>
        </p:nvSpPr>
        <p:spPr>
          <a:xfrm>
            <a:off x="1967734" y="3757368"/>
            <a:ext cx="1376083"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rPr>
              <a:t>Meta Data Manager</a:t>
            </a:r>
          </a:p>
        </p:txBody>
      </p:sp>
      <p:sp>
        <p:nvSpPr>
          <p:cNvPr id="118" name="직사각형 117">
            <a:extLst>
              <a:ext uri="{FF2B5EF4-FFF2-40B4-BE49-F238E27FC236}">
                <a16:creationId xmlns:a16="http://schemas.microsoft.com/office/drawing/2014/main" id="{63E3B516-2ED7-681E-A47C-8851619C26CA}"/>
              </a:ext>
            </a:extLst>
          </p:cNvPr>
          <p:cNvSpPr/>
          <p:nvPr/>
        </p:nvSpPr>
        <p:spPr>
          <a:xfrm>
            <a:off x="3452674" y="2517351"/>
            <a:ext cx="2030316" cy="461998"/>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맑은 고딕" pitchFamily="50" charset="-127"/>
                <a:ea typeface="맑은 고딕" pitchFamily="50" charset="-127"/>
                <a:cs typeface="Arial"/>
              </a:rPr>
              <a:t>Application &amp; Service Controller</a:t>
            </a:r>
            <a:endParaRPr kumimoji="1" lang="en-US" altLang="ko-KR" sz="9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endParaRPr>
          </a:p>
        </p:txBody>
      </p:sp>
      <p:cxnSp>
        <p:nvCxnSpPr>
          <p:cNvPr id="124" name="연결선: 구부러짐 123">
            <a:extLst>
              <a:ext uri="{FF2B5EF4-FFF2-40B4-BE49-F238E27FC236}">
                <a16:creationId xmlns:a16="http://schemas.microsoft.com/office/drawing/2014/main" id="{6938C90D-6672-824D-C787-3CEC24587F53}"/>
              </a:ext>
            </a:extLst>
          </p:cNvPr>
          <p:cNvCxnSpPr>
            <a:cxnSpLocks/>
            <a:stCxn id="13" idx="1"/>
            <a:endCxn id="55" idx="1"/>
          </p:cNvCxnSpPr>
          <p:nvPr/>
        </p:nvCxnSpPr>
        <p:spPr bwMode="auto">
          <a:xfrm rot="10800000">
            <a:off x="1224071" y="3021025"/>
            <a:ext cx="713206" cy="325214"/>
          </a:xfrm>
          <a:prstGeom prst="curvedConnector3">
            <a:avLst>
              <a:gd name="adj1" fmla="val 50000"/>
            </a:avLst>
          </a:prstGeom>
          <a:noFill/>
          <a:ln w="9525" cap="flat" cmpd="sng" algn="ctr">
            <a:solidFill>
              <a:schemeClr val="bg2"/>
            </a:solidFill>
            <a:prstDash val="solid"/>
            <a:round/>
            <a:headEnd type="triangle"/>
            <a:tailEnd type="none"/>
          </a:ln>
          <a:effectLst/>
        </p:spPr>
      </p:cxnSp>
      <p:sp>
        <p:nvSpPr>
          <p:cNvPr id="130" name="화살표: 위쪽/아래쪽 129">
            <a:extLst>
              <a:ext uri="{FF2B5EF4-FFF2-40B4-BE49-F238E27FC236}">
                <a16:creationId xmlns:a16="http://schemas.microsoft.com/office/drawing/2014/main" id="{9B8A38B1-7E30-BD52-C208-E2AABA6BCF4F}"/>
              </a:ext>
            </a:extLst>
          </p:cNvPr>
          <p:cNvSpPr/>
          <p:nvPr/>
        </p:nvSpPr>
        <p:spPr>
          <a:xfrm>
            <a:off x="5849760" y="3430726"/>
            <a:ext cx="141779" cy="38423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1" name="화살표: 위쪽/아래쪽 130">
            <a:extLst>
              <a:ext uri="{FF2B5EF4-FFF2-40B4-BE49-F238E27FC236}">
                <a16:creationId xmlns:a16="http://schemas.microsoft.com/office/drawing/2014/main" id="{E81FBC44-7546-164B-7676-05203C6A1413}"/>
              </a:ext>
            </a:extLst>
          </p:cNvPr>
          <p:cNvSpPr/>
          <p:nvPr/>
        </p:nvSpPr>
        <p:spPr>
          <a:xfrm rot="5400000">
            <a:off x="8126836" y="3151033"/>
            <a:ext cx="141779" cy="38423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2" name="화살표: 위쪽/아래쪽 131">
            <a:extLst>
              <a:ext uri="{FF2B5EF4-FFF2-40B4-BE49-F238E27FC236}">
                <a16:creationId xmlns:a16="http://schemas.microsoft.com/office/drawing/2014/main" id="{9AF452F6-221E-0EC1-B370-7AE373000D6F}"/>
              </a:ext>
            </a:extLst>
          </p:cNvPr>
          <p:cNvSpPr/>
          <p:nvPr/>
        </p:nvSpPr>
        <p:spPr>
          <a:xfrm>
            <a:off x="7386714" y="3512385"/>
            <a:ext cx="159550" cy="957150"/>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3" name="화살표: 위쪽/아래쪽 132">
            <a:extLst>
              <a:ext uri="{FF2B5EF4-FFF2-40B4-BE49-F238E27FC236}">
                <a16:creationId xmlns:a16="http://schemas.microsoft.com/office/drawing/2014/main" id="{7298F915-AE22-EEE2-3D7D-63DA1F5C092C}"/>
              </a:ext>
            </a:extLst>
          </p:cNvPr>
          <p:cNvSpPr/>
          <p:nvPr/>
        </p:nvSpPr>
        <p:spPr>
          <a:xfrm>
            <a:off x="4047435" y="4822160"/>
            <a:ext cx="155855" cy="605246"/>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6" name="화살표: 위쪽/아래쪽 135">
            <a:extLst>
              <a:ext uri="{FF2B5EF4-FFF2-40B4-BE49-F238E27FC236}">
                <a16:creationId xmlns:a16="http://schemas.microsoft.com/office/drawing/2014/main" id="{62C0AC9A-3112-E44E-7056-90088F63541A}"/>
              </a:ext>
            </a:extLst>
          </p:cNvPr>
          <p:cNvSpPr/>
          <p:nvPr/>
        </p:nvSpPr>
        <p:spPr>
          <a:xfrm>
            <a:off x="5832918" y="4828469"/>
            <a:ext cx="155855" cy="605246"/>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7" name="화살표: 위쪽/아래쪽 136">
            <a:extLst>
              <a:ext uri="{FF2B5EF4-FFF2-40B4-BE49-F238E27FC236}">
                <a16:creationId xmlns:a16="http://schemas.microsoft.com/office/drawing/2014/main" id="{D26A24CF-9FE6-D93B-E2B2-55852B86E4A8}"/>
              </a:ext>
            </a:extLst>
          </p:cNvPr>
          <p:cNvSpPr/>
          <p:nvPr/>
        </p:nvSpPr>
        <p:spPr>
          <a:xfrm>
            <a:off x="7396920" y="4823513"/>
            <a:ext cx="155855" cy="605246"/>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9" name="화살표: 위쪽/아래쪽 138">
            <a:extLst>
              <a:ext uri="{FF2B5EF4-FFF2-40B4-BE49-F238E27FC236}">
                <a16:creationId xmlns:a16="http://schemas.microsoft.com/office/drawing/2014/main" id="{495EB7C7-6E2B-4E3B-AB4D-D0AED9DA1412}"/>
              </a:ext>
            </a:extLst>
          </p:cNvPr>
          <p:cNvSpPr/>
          <p:nvPr/>
        </p:nvSpPr>
        <p:spPr>
          <a:xfrm>
            <a:off x="3495726" y="5524788"/>
            <a:ext cx="152042" cy="31228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40" name="화살표: 위쪽/아래쪽 139">
            <a:extLst>
              <a:ext uri="{FF2B5EF4-FFF2-40B4-BE49-F238E27FC236}">
                <a16:creationId xmlns:a16="http://schemas.microsoft.com/office/drawing/2014/main" id="{31814C28-0DE7-E05A-34E0-11200CE83D7A}"/>
              </a:ext>
            </a:extLst>
          </p:cNvPr>
          <p:cNvSpPr/>
          <p:nvPr/>
        </p:nvSpPr>
        <p:spPr>
          <a:xfrm>
            <a:off x="4797444" y="5524788"/>
            <a:ext cx="152042" cy="31228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41" name="화살표: 위쪽/아래쪽 140">
            <a:extLst>
              <a:ext uri="{FF2B5EF4-FFF2-40B4-BE49-F238E27FC236}">
                <a16:creationId xmlns:a16="http://schemas.microsoft.com/office/drawing/2014/main" id="{50868ED4-FE1B-36CB-0077-70C8C221CCD6}"/>
              </a:ext>
            </a:extLst>
          </p:cNvPr>
          <p:cNvSpPr/>
          <p:nvPr/>
        </p:nvSpPr>
        <p:spPr>
          <a:xfrm>
            <a:off x="6099162" y="5485804"/>
            <a:ext cx="152042" cy="31228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42" name="화살표: 위쪽/아래쪽 141">
            <a:extLst>
              <a:ext uri="{FF2B5EF4-FFF2-40B4-BE49-F238E27FC236}">
                <a16:creationId xmlns:a16="http://schemas.microsoft.com/office/drawing/2014/main" id="{F265BA72-95A3-9371-4AE8-7E665FAA458D}"/>
              </a:ext>
            </a:extLst>
          </p:cNvPr>
          <p:cNvSpPr/>
          <p:nvPr/>
        </p:nvSpPr>
        <p:spPr>
          <a:xfrm>
            <a:off x="7400733" y="5514721"/>
            <a:ext cx="152042" cy="31228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45" name="화살표: 위쪽/아래쪽 144">
            <a:extLst>
              <a:ext uri="{FF2B5EF4-FFF2-40B4-BE49-F238E27FC236}">
                <a16:creationId xmlns:a16="http://schemas.microsoft.com/office/drawing/2014/main" id="{E5B5EB5B-7C87-2169-E3A6-5289707CFFCD}"/>
              </a:ext>
            </a:extLst>
          </p:cNvPr>
          <p:cNvSpPr/>
          <p:nvPr/>
        </p:nvSpPr>
        <p:spPr>
          <a:xfrm>
            <a:off x="4372827" y="1912105"/>
            <a:ext cx="155855" cy="605246"/>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48" name="화살표: 굽음 147">
            <a:extLst>
              <a:ext uri="{FF2B5EF4-FFF2-40B4-BE49-F238E27FC236}">
                <a16:creationId xmlns:a16="http://schemas.microsoft.com/office/drawing/2014/main" id="{8CF68FE1-618B-CB80-8234-7D7321F53A9C}"/>
              </a:ext>
            </a:extLst>
          </p:cNvPr>
          <p:cNvSpPr/>
          <p:nvPr/>
        </p:nvSpPr>
        <p:spPr>
          <a:xfrm flipH="1">
            <a:off x="3241222" y="4032607"/>
            <a:ext cx="545226" cy="427903"/>
          </a:xfrm>
          <a:prstGeom prst="bentArrow">
            <a:avLst>
              <a:gd name="adj1" fmla="val 15539"/>
              <a:gd name="adj2" fmla="val 17281"/>
              <a:gd name="adj3" fmla="val 23994"/>
              <a:gd name="adj4" fmla="val 21871"/>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solidFill>
                <a:schemeClr val="tx1"/>
              </a:solidFill>
              <a:latin typeface="맑은 고딕" panose="020B0503020000020004" pitchFamily="50" charset="-127"/>
              <a:ea typeface="맑은 고딕" panose="020B0503020000020004" pitchFamily="50" charset="-127"/>
            </a:endParaRPr>
          </a:p>
        </p:txBody>
      </p:sp>
      <p:sp>
        <p:nvSpPr>
          <p:cNvPr id="158" name="Google Shape;1059;p234">
            <a:extLst>
              <a:ext uri="{FF2B5EF4-FFF2-40B4-BE49-F238E27FC236}">
                <a16:creationId xmlns:a16="http://schemas.microsoft.com/office/drawing/2014/main" id="{46FDEABA-DDBE-445B-8CB9-A4120C772584}"/>
              </a:ext>
            </a:extLst>
          </p:cNvPr>
          <p:cNvSpPr/>
          <p:nvPr/>
        </p:nvSpPr>
        <p:spPr>
          <a:xfrm>
            <a:off x="3696651" y="1686575"/>
            <a:ext cx="1508205" cy="272746"/>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ts val="0"/>
              </a:spcBef>
              <a:spcAft>
                <a:spcPts val="0"/>
              </a:spcAft>
              <a:buClr>
                <a:srgbClr val="000000"/>
              </a:buClr>
              <a:buSzPts val="1600"/>
              <a:buFont typeface="Arial"/>
              <a:buNone/>
              <a:tabLst/>
              <a:defRPr/>
            </a:pPr>
            <a:r>
              <a:rPr kumimoji="1" lang="en-US" altLang="ko-KR" sz="900" b="1" kern="1200" dirty="0">
                <a:solidFill>
                  <a:srgbClr val="000000"/>
                </a:solidFill>
                <a:latin typeface="맑은 고딕" pitchFamily="50" charset="-127"/>
                <a:ea typeface="맑은 고딕" pitchFamily="50" charset="-127"/>
                <a:cs typeface="Arial"/>
                <a:sym typeface="Arial"/>
              </a:rPr>
              <a:t>API Gateway/EMS</a:t>
            </a:r>
            <a:endParaRPr kumimoji="1" sz="8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Arial"/>
              <a:sym typeface="Arial"/>
            </a:endParaRPr>
          </a:p>
        </p:txBody>
      </p:sp>
      <p:grpSp>
        <p:nvGrpSpPr>
          <p:cNvPr id="159" name="그룹 158">
            <a:extLst>
              <a:ext uri="{FF2B5EF4-FFF2-40B4-BE49-F238E27FC236}">
                <a16:creationId xmlns:a16="http://schemas.microsoft.com/office/drawing/2014/main" id="{362248A6-EE5D-3809-8699-16C1894604CC}"/>
              </a:ext>
            </a:extLst>
          </p:cNvPr>
          <p:cNvGrpSpPr/>
          <p:nvPr/>
        </p:nvGrpSpPr>
        <p:grpSpPr>
          <a:xfrm>
            <a:off x="2741452" y="1594862"/>
            <a:ext cx="326279" cy="418322"/>
            <a:chOff x="3775642" y="1930207"/>
            <a:chExt cx="583592" cy="680457"/>
          </a:xfrm>
        </p:grpSpPr>
        <p:pic>
          <p:nvPicPr>
            <p:cNvPr id="160" name="그래픽 159" descr="교사">
              <a:extLst>
                <a:ext uri="{FF2B5EF4-FFF2-40B4-BE49-F238E27FC236}">
                  <a16:creationId xmlns:a16="http://schemas.microsoft.com/office/drawing/2014/main" id="{9C92FDD5-0AC8-1BF8-A8E2-16DF29CE9FC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1248" y="1930207"/>
              <a:ext cx="417986" cy="417986"/>
            </a:xfrm>
            <a:prstGeom prst="rect">
              <a:avLst/>
            </a:prstGeom>
          </p:spPr>
        </p:pic>
        <p:pic>
          <p:nvPicPr>
            <p:cNvPr id="161" name="그래픽 160" descr="교사">
              <a:extLst>
                <a:ext uri="{FF2B5EF4-FFF2-40B4-BE49-F238E27FC236}">
                  <a16:creationId xmlns:a16="http://schemas.microsoft.com/office/drawing/2014/main" id="{36717EC9-56BC-AD3C-9E08-847C7651BB0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1248" y="2192678"/>
              <a:ext cx="417986" cy="417986"/>
            </a:xfrm>
            <a:prstGeom prst="rect">
              <a:avLst/>
            </a:prstGeom>
          </p:spPr>
        </p:pic>
        <p:pic>
          <p:nvPicPr>
            <p:cNvPr id="162" name="그래픽 161" descr="교사">
              <a:extLst>
                <a:ext uri="{FF2B5EF4-FFF2-40B4-BE49-F238E27FC236}">
                  <a16:creationId xmlns:a16="http://schemas.microsoft.com/office/drawing/2014/main" id="{D4E8D679-B2B9-5E62-26AC-205185D5DB5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75642" y="2085721"/>
              <a:ext cx="417986" cy="417986"/>
            </a:xfrm>
            <a:prstGeom prst="rect">
              <a:avLst/>
            </a:prstGeom>
          </p:spPr>
        </p:pic>
      </p:grpSp>
      <p:sp>
        <p:nvSpPr>
          <p:cNvPr id="167" name="화살표: 위쪽/아래쪽 166">
            <a:extLst>
              <a:ext uri="{FF2B5EF4-FFF2-40B4-BE49-F238E27FC236}">
                <a16:creationId xmlns:a16="http://schemas.microsoft.com/office/drawing/2014/main" id="{ACF48066-E438-9C1A-26DB-6B610EE0179C}"/>
              </a:ext>
            </a:extLst>
          </p:cNvPr>
          <p:cNvSpPr/>
          <p:nvPr/>
        </p:nvSpPr>
        <p:spPr>
          <a:xfrm rot="16200000">
            <a:off x="3335528" y="1489089"/>
            <a:ext cx="155855" cy="605246"/>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2" name="화살표: 위쪽/아래쪽 1">
            <a:extLst>
              <a:ext uri="{FF2B5EF4-FFF2-40B4-BE49-F238E27FC236}">
                <a16:creationId xmlns:a16="http://schemas.microsoft.com/office/drawing/2014/main" id="{48DB3640-EC09-7C9C-B3D1-5CE41F9D03EB}"/>
              </a:ext>
            </a:extLst>
          </p:cNvPr>
          <p:cNvSpPr/>
          <p:nvPr/>
        </p:nvSpPr>
        <p:spPr>
          <a:xfrm>
            <a:off x="2601435" y="4115306"/>
            <a:ext cx="140017" cy="379456"/>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grpSp>
        <p:nvGrpSpPr>
          <p:cNvPr id="7" name="그룹 6">
            <a:extLst>
              <a:ext uri="{FF2B5EF4-FFF2-40B4-BE49-F238E27FC236}">
                <a16:creationId xmlns:a16="http://schemas.microsoft.com/office/drawing/2014/main" id="{470E561D-36DA-C08E-2CF4-6B14BCF5E4E3}"/>
              </a:ext>
            </a:extLst>
          </p:cNvPr>
          <p:cNvGrpSpPr/>
          <p:nvPr/>
        </p:nvGrpSpPr>
        <p:grpSpPr>
          <a:xfrm>
            <a:off x="8307656" y="5735289"/>
            <a:ext cx="965520" cy="978123"/>
            <a:chOff x="6983729" y="5747346"/>
            <a:chExt cx="965520" cy="978123"/>
          </a:xfrm>
        </p:grpSpPr>
        <p:sp>
          <p:nvSpPr>
            <p:cNvPr id="8" name="원통형 7">
              <a:extLst>
                <a:ext uri="{FF2B5EF4-FFF2-40B4-BE49-F238E27FC236}">
                  <a16:creationId xmlns:a16="http://schemas.microsoft.com/office/drawing/2014/main" id="{C4836282-E964-F528-AD7F-35E28F38C5B7}"/>
                </a:ext>
              </a:extLst>
            </p:cNvPr>
            <p:cNvSpPr/>
            <p:nvPr/>
          </p:nvSpPr>
          <p:spPr bwMode="auto">
            <a:xfrm>
              <a:off x="6983729" y="5747346"/>
              <a:ext cx="965520" cy="978123"/>
            </a:xfrm>
            <a:prstGeom prst="can">
              <a:avLst/>
            </a:prstGeom>
            <a:solidFill>
              <a:schemeClr val="accent5">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fontAlgn="base" latinLnBrk="1" hangingPunct="1">
                <a:spcBef>
                  <a:spcPct val="50000"/>
                </a:spcBef>
                <a:spcAft>
                  <a:spcPct val="0"/>
                </a:spcAft>
                <a:buClr>
                  <a:srgbClr val="FF0000"/>
                </a:buClr>
                <a:tabLst>
                  <a:tab pos="663575" algn="l"/>
                </a:tabLst>
              </a:pPr>
              <a:endParaRPr kumimoji="1" lang="ko-KR" altLang="en-US" sz="1400" b="1" dirty="0">
                <a:solidFill>
                  <a:schemeClr val="tx1"/>
                </a:solidFill>
                <a:latin typeface="Arial" pitchFamily="34" charset="0"/>
                <a:ea typeface="맑은 고딕" pitchFamily="50" charset="-127"/>
              </a:endParaRPr>
            </a:p>
          </p:txBody>
        </p:sp>
        <p:sp>
          <p:nvSpPr>
            <p:cNvPr id="9" name="TextBox 8">
              <a:extLst>
                <a:ext uri="{FF2B5EF4-FFF2-40B4-BE49-F238E27FC236}">
                  <a16:creationId xmlns:a16="http://schemas.microsoft.com/office/drawing/2014/main" id="{F956E3E8-8103-B570-62EE-CDC6DE2736C9}"/>
                </a:ext>
              </a:extLst>
            </p:cNvPr>
            <p:cNvSpPr txBox="1"/>
            <p:nvPr/>
          </p:nvSpPr>
          <p:spPr>
            <a:xfrm>
              <a:off x="6988092" y="6045743"/>
              <a:ext cx="961157" cy="438582"/>
            </a:xfrm>
            <a:prstGeom prst="rect">
              <a:avLst/>
            </a:prstGeom>
            <a:noFill/>
          </p:spPr>
          <p:txBody>
            <a:bodyPr wrap="square" lIns="0" tIns="0" rIns="0" bIns="0" rtlCol="0">
              <a:spAutoFit/>
            </a:bodyPr>
            <a:lstStyle/>
            <a:p>
              <a:pPr algn="ctr"/>
              <a:r>
                <a:rPr lang="en-US" altLang="ko-KR" sz="1050" b="1" dirty="0"/>
                <a:t>IMDG</a:t>
              </a:r>
            </a:p>
            <a:p>
              <a:pPr algn="ctr"/>
              <a:r>
                <a:rPr lang="en-US" altLang="ko-KR" sz="1000" dirty="0"/>
                <a:t>Event Messages</a:t>
              </a:r>
            </a:p>
            <a:p>
              <a:pPr algn="ctr"/>
              <a:r>
                <a:rPr lang="ko-KR" altLang="en-US" sz="800" dirty="0"/>
                <a:t>단기 이력 데이터</a:t>
              </a:r>
              <a:endParaRPr lang="en-US" altLang="ko-KR" sz="800" dirty="0"/>
            </a:p>
          </p:txBody>
        </p:sp>
      </p:grpSp>
      <p:sp>
        <p:nvSpPr>
          <p:cNvPr id="10" name="화살표: 위쪽/아래쪽 9">
            <a:extLst>
              <a:ext uri="{FF2B5EF4-FFF2-40B4-BE49-F238E27FC236}">
                <a16:creationId xmlns:a16="http://schemas.microsoft.com/office/drawing/2014/main" id="{A79126BD-76EA-E3B3-79A6-4C3DA48D6969}"/>
              </a:ext>
            </a:extLst>
          </p:cNvPr>
          <p:cNvSpPr/>
          <p:nvPr/>
        </p:nvSpPr>
        <p:spPr>
          <a:xfrm>
            <a:off x="8724660" y="5502664"/>
            <a:ext cx="152042" cy="31228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D4E4B1B5-927B-B65D-8568-3C9212E4FD5E}"/>
              </a:ext>
            </a:extLst>
          </p:cNvPr>
          <p:cNvSpPr/>
          <p:nvPr/>
        </p:nvSpPr>
        <p:spPr>
          <a:xfrm>
            <a:off x="1937277" y="3142839"/>
            <a:ext cx="1406540" cy="406799"/>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base" latinLnBrk="1" hangingPunct="1">
              <a:lnSpc>
                <a:spcPct val="100000"/>
              </a:lnSpc>
              <a:spcBef>
                <a:spcPct val="0"/>
              </a:spcBef>
              <a:spcAft>
                <a:spcPct val="0"/>
              </a:spcAft>
              <a:buClrTx/>
              <a:buSzPts val="1600"/>
              <a:buFontTx/>
              <a:buNone/>
              <a:tabLst/>
              <a:defRPr/>
            </a:pPr>
            <a:r>
              <a:rPr kumimoji="1" lang="en-US" altLang="ko-KR" sz="900" kern="1200" dirty="0">
                <a:solidFill>
                  <a:srgbClr val="000000"/>
                </a:solidFill>
                <a:latin typeface="Arial"/>
                <a:ea typeface="맑은 고딕" pitchFamily="50" charset="-127"/>
                <a:cs typeface="Arial"/>
              </a:rPr>
              <a:t>Message Receiver</a:t>
            </a:r>
            <a:endParaRPr kumimoji="1" lang="ko-KR" altLang="en-US" sz="900" i="0" u="none" strike="noStrike" kern="1200" cap="none" spc="0" normalizeH="0" baseline="0" noProof="0" dirty="0">
              <a:ln>
                <a:noFill/>
              </a:ln>
              <a:solidFill>
                <a:srgbClr val="000000"/>
              </a:solidFill>
              <a:effectLst/>
              <a:uLnTx/>
              <a:uFillTx/>
              <a:latin typeface="Arial"/>
              <a:ea typeface="맑은 고딕" pitchFamily="50" charset="-127"/>
              <a:cs typeface="Arial"/>
            </a:endParaRPr>
          </a:p>
        </p:txBody>
      </p:sp>
      <p:sp>
        <p:nvSpPr>
          <p:cNvPr id="6" name="화살표: 위쪽/아래쪽 5">
            <a:extLst>
              <a:ext uri="{FF2B5EF4-FFF2-40B4-BE49-F238E27FC236}">
                <a16:creationId xmlns:a16="http://schemas.microsoft.com/office/drawing/2014/main" id="{8D23AC96-7C48-ECDD-D509-9AB07FDC724A}"/>
              </a:ext>
            </a:extLst>
          </p:cNvPr>
          <p:cNvSpPr/>
          <p:nvPr/>
        </p:nvSpPr>
        <p:spPr>
          <a:xfrm rot="5400000">
            <a:off x="3333611" y="3143949"/>
            <a:ext cx="141779" cy="384231"/>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
        <p:nvSpPr>
          <p:cNvPr id="12" name="화살표: 위쪽/아래쪽 5">
            <a:extLst>
              <a:ext uri="{FF2B5EF4-FFF2-40B4-BE49-F238E27FC236}">
                <a16:creationId xmlns:a16="http://schemas.microsoft.com/office/drawing/2014/main" id="{DC576AAE-F201-E9E0-5DC6-D593C8004CA2}"/>
              </a:ext>
            </a:extLst>
          </p:cNvPr>
          <p:cNvSpPr/>
          <p:nvPr/>
        </p:nvSpPr>
        <p:spPr>
          <a:xfrm rot="5400000">
            <a:off x="4202549" y="2822771"/>
            <a:ext cx="206586" cy="2091122"/>
          </a:xfrm>
          <a:prstGeom prst="upDownArrow">
            <a:avLst/>
          </a:prstGeom>
          <a:solidFill>
            <a:schemeClr val="bg1"/>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p>
            <a:pPr marL="0" marR="0" indent="0" algn="ctr" defTabSz="914400" rtl="0" fontAlgn="auto" latinLnBrk="0" hangingPunct="0">
              <a:lnSpc>
                <a:spcPct val="100000"/>
              </a:lnSpc>
              <a:spcBef>
                <a:spcPts val="0"/>
              </a:spcBef>
              <a:spcAft>
                <a:spcPts val="0"/>
              </a:spcAft>
              <a:buClrTx/>
              <a:buSzTx/>
              <a:buFontTx/>
              <a:buNone/>
              <a:tabLst/>
            </a:pPr>
            <a:endParaRPr lang="ko-KR" altLang="en-US" sz="1600" b="1"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732475056"/>
      </p:ext>
    </p:extLst>
  </p:cSld>
  <p:clrMapOvr>
    <a:masterClrMapping/>
  </p:clrMapOvr>
  <p:transition spd="med"/>
</p:sld>
</file>

<file path=ppt/theme/theme1.xml><?xml version="1.0" encoding="utf-8"?>
<a:theme xmlns:a="http://schemas.openxmlformats.org/drawingml/2006/main" name="TIBCO Theme">
  <a:themeElements>
    <a:clrScheme name="TIBCO Theme">
      <a:dk1>
        <a:srgbClr val="333333"/>
      </a:dk1>
      <a:lt1>
        <a:srgbClr val="FFFFFF"/>
      </a:lt1>
      <a:dk2>
        <a:srgbClr val="A7A7A7"/>
      </a:dk2>
      <a:lt2>
        <a:srgbClr val="535353"/>
      </a:lt2>
      <a:accent1>
        <a:srgbClr val="FEA400"/>
      </a:accent1>
      <a:accent2>
        <a:srgbClr val="00A9D7"/>
      </a:accent2>
      <a:accent3>
        <a:srgbClr val="C8820D"/>
      </a:accent3>
      <a:accent4>
        <a:srgbClr val="0887A9"/>
      </a:accent4>
      <a:accent5>
        <a:srgbClr val="24BAB3"/>
      </a:accent5>
      <a:accent6>
        <a:srgbClr val="EB008B"/>
      </a:accent6>
      <a:hlink>
        <a:srgbClr val="0000FF"/>
      </a:hlink>
      <a:folHlink>
        <a:srgbClr val="FF00FF"/>
      </a:folHlink>
    </a:clrScheme>
    <a:fontScheme name="TIBCO Theme">
      <a:majorFont>
        <a:latin typeface="Helvetica"/>
        <a:ea typeface="Helvetica"/>
        <a:cs typeface="Helvetica"/>
      </a:majorFont>
      <a:minorFont>
        <a:latin typeface="Calibri"/>
        <a:ea typeface="Calibri"/>
        <a:cs typeface="Calibri"/>
      </a:minorFont>
    </a:fontScheme>
    <a:fmtScheme name="TIBCO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ap="flat">
          <a:solidFill>
            <a:schemeClr val="tx1"/>
          </a:solidFill>
          <a:prstDash val="solid"/>
          <a:miter lim="800000"/>
        </a:ln>
        <a:effectLst/>
        <a:sp3d/>
      </a:spPr>
      <a:bodyPr rot="0" spcFirstLastPara="1" vertOverflow="overflow" horzOverflow="overflow" vert="horz" wrap="square" lIns="45719" tIns="45719" rIns="45719" bIns="45719" numCol="1" spcCol="38100" rtlCol="0" fromWordArt="0" anchor="t" anchorCtr="0" forceAA="0" compatLnSpc="1">
        <a:prstTxWarp prst="textNoShape">
          <a:avLst/>
        </a:prstTxWarp>
        <a:noAutofit/>
      </a:bodyPr>
      <a:lstStyle>
        <a:defPPr marL="0" marR="0" indent="0" algn="ctr" defTabSz="914400" rtl="0" fontAlgn="auto" latinLnBrk="0" hangingPunct="0">
          <a:lnSpc>
            <a:spcPct val="100000"/>
          </a:lnSpc>
          <a:spcBef>
            <a:spcPts val="0"/>
          </a:spcBef>
          <a:spcAft>
            <a:spcPts val="0"/>
          </a:spcAft>
          <a:buClrTx/>
          <a:buSzTx/>
          <a:buFontTx/>
          <a:buNone/>
          <a:tabLst/>
          <a:defRPr sz="1600" b="1" dirty="0" smtClean="0">
            <a:latin typeface="맑은 고딕" panose="020B0503020000020004" pitchFamily="50" charset="-127"/>
            <a:ea typeface="맑은 고딕" panose="020B0503020000020004" pitchFamily="50" charset="-127"/>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IBCO Theme">
  <a:themeElements>
    <a:clrScheme name="TIBCO Theme">
      <a:dk1>
        <a:srgbClr val="000000"/>
      </a:dk1>
      <a:lt1>
        <a:srgbClr val="FFFFFF"/>
      </a:lt1>
      <a:dk2>
        <a:srgbClr val="A7A7A7"/>
      </a:dk2>
      <a:lt2>
        <a:srgbClr val="535353"/>
      </a:lt2>
      <a:accent1>
        <a:srgbClr val="FEA400"/>
      </a:accent1>
      <a:accent2>
        <a:srgbClr val="00A9D7"/>
      </a:accent2>
      <a:accent3>
        <a:srgbClr val="C8820D"/>
      </a:accent3>
      <a:accent4>
        <a:srgbClr val="0887A9"/>
      </a:accent4>
      <a:accent5>
        <a:srgbClr val="24BAB3"/>
      </a:accent5>
      <a:accent6>
        <a:srgbClr val="EB008B"/>
      </a:accent6>
      <a:hlink>
        <a:srgbClr val="0000FF"/>
      </a:hlink>
      <a:folHlink>
        <a:srgbClr val="FF00FF"/>
      </a:folHlink>
    </a:clrScheme>
    <a:fontScheme name="TIBCO Theme">
      <a:majorFont>
        <a:latin typeface="Helvetica"/>
        <a:ea typeface="Helvetica"/>
        <a:cs typeface="Helvetica"/>
      </a:majorFont>
      <a:minorFont>
        <a:latin typeface="Calibri"/>
        <a:ea typeface="Calibri"/>
        <a:cs typeface="Calibri"/>
      </a:minorFont>
    </a:fontScheme>
    <a:fmtScheme name="TIBCO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TIBCO Theme">
    <a:dk1>
      <a:srgbClr val="333333"/>
    </a:dk1>
    <a:lt1>
      <a:srgbClr val="FFFFFF"/>
    </a:lt1>
    <a:dk2>
      <a:srgbClr val="A7A7A7"/>
    </a:dk2>
    <a:lt2>
      <a:srgbClr val="535353"/>
    </a:lt2>
    <a:accent1>
      <a:srgbClr val="FEA400"/>
    </a:accent1>
    <a:accent2>
      <a:srgbClr val="00A9D7"/>
    </a:accent2>
    <a:accent3>
      <a:srgbClr val="C8820D"/>
    </a:accent3>
    <a:accent4>
      <a:srgbClr val="0887A9"/>
    </a:accent4>
    <a:accent5>
      <a:srgbClr val="24BAB3"/>
    </a:accent5>
    <a:accent6>
      <a:srgbClr val="EB008B"/>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1062</TotalTime>
  <Words>3988</Words>
  <Application>Microsoft Office PowerPoint</Application>
  <PresentationFormat>와이드스크린</PresentationFormat>
  <Paragraphs>1096</Paragraphs>
  <Slides>15</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Avenir Book</vt:lpstr>
      <vt:lpstr>맑은 고딕</vt:lpstr>
      <vt:lpstr>Arial</vt:lpstr>
      <vt:lpstr>Calibri</vt:lpstr>
      <vt:lpstr>Helvetica</vt:lpstr>
      <vt:lpstr>Verdana</vt:lpstr>
      <vt:lpstr>Wingdings</vt:lpstr>
      <vt:lpstr>TIBCO Theme</vt:lpstr>
      <vt:lpstr>Next APC/FDC/RMS Architecture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 구축 솔루션 제언</dc:title>
  <dc:creator>eric</dc:creator>
  <cp:lastModifiedBy>원 재일</cp:lastModifiedBy>
  <cp:revision>116</cp:revision>
  <dcterms:modified xsi:type="dcterms:W3CDTF">2022-11-22T11:51:18Z</dcterms:modified>
</cp:coreProperties>
</file>