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9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2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8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7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4C8BF-D74E-4218-887D-E00620FB421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18A18-3656-45C2-8A11-42E55AC9E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55535" y="2488019"/>
            <a:ext cx="12950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Background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0717" y="1964953"/>
            <a:ext cx="7601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About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2326" y="716294"/>
            <a:ext cx="1217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Experience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07443" y="1963848"/>
            <a:ext cx="9525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Hobbies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6549" y="893135"/>
            <a:ext cx="11149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64994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6791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51494" y="1488558"/>
            <a:ext cx="1552629" cy="1538913"/>
            <a:chOff x="8251141" y="674132"/>
            <a:chExt cx="2353339" cy="2353339"/>
          </a:xfrm>
        </p:grpSpPr>
        <p:sp>
          <p:nvSpPr>
            <p:cNvPr id="6" name="Oval 5"/>
            <p:cNvSpPr/>
            <p:nvPr/>
          </p:nvSpPr>
          <p:spPr>
            <a:xfrm>
              <a:off x="8251141" y="674132"/>
              <a:ext cx="2353339" cy="23533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016409" y="1392198"/>
              <a:ext cx="116681" cy="3430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752104" y="1392199"/>
              <a:ext cx="116681" cy="3430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8150577">
              <a:off x="8481512" y="700734"/>
              <a:ext cx="1892595" cy="186350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rapezoid 10"/>
          <p:cNvSpPr/>
          <p:nvPr/>
        </p:nvSpPr>
        <p:spPr>
          <a:xfrm rot="10800000">
            <a:off x="8809860" y="3027471"/>
            <a:ext cx="1235895" cy="204854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585681" y="2258014"/>
            <a:ext cx="1257258" cy="1495201"/>
            <a:chOff x="7646347" y="2516375"/>
            <a:chExt cx="1257258" cy="1495201"/>
          </a:xfrm>
        </p:grpSpPr>
        <p:grpSp>
          <p:nvGrpSpPr>
            <p:cNvPr id="37" name="Group 36"/>
            <p:cNvGrpSpPr/>
            <p:nvPr/>
          </p:nvGrpSpPr>
          <p:grpSpPr>
            <a:xfrm>
              <a:off x="8024037" y="3154326"/>
              <a:ext cx="879568" cy="857250"/>
              <a:chOff x="7776514" y="3106054"/>
              <a:chExt cx="1127091" cy="90552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167132" y="3558815"/>
                <a:ext cx="736473" cy="452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776514" y="3106054"/>
                <a:ext cx="390618" cy="905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 rot="19417068">
              <a:off x="7646347" y="2516375"/>
              <a:ext cx="354419" cy="708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13961124">
            <a:off x="9532865" y="3201877"/>
            <a:ext cx="1184150" cy="1505718"/>
            <a:chOff x="7719455" y="2505858"/>
            <a:chExt cx="1184150" cy="1505718"/>
          </a:xfrm>
        </p:grpSpPr>
        <p:grpSp>
          <p:nvGrpSpPr>
            <p:cNvPr id="41" name="Group 40"/>
            <p:cNvGrpSpPr/>
            <p:nvPr/>
          </p:nvGrpSpPr>
          <p:grpSpPr>
            <a:xfrm>
              <a:off x="8024037" y="3154326"/>
              <a:ext cx="879568" cy="857250"/>
              <a:chOff x="7776514" y="3106054"/>
              <a:chExt cx="1127091" cy="90552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8167132" y="3558815"/>
                <a:ext cx="736473" cy="452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776514" y="3106054"/>
                <a:ext cx="390618" cy="905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 rot="19919618">
              <a:off x="7719455" y="2505858"/>
              <a:ext cx="354419" cy="708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35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6791" y="30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51494" y="1488558"/>
            <a:ext cx="1552629" cy="1538913"/>
            <a:chOff x="8251141" y="674132"/>
            <a:chExt cx="2353339" cy="2353339"/>
          </a:xfrm>
        </p:grpSpPr>
        <p:sp>
          <p:nvSpPr>
            <p:cNvPr id="6" name="Oval 5"/>
            <p:cNvSpPr/>
            <p:nvPr/>
          </p:nvSpPr>
          <p:spPr>
            <a:xfrm>
              <a:off x="8251141" y="674132"/>
              <a:ext cx="2353339" cy="23533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899728" y="1392199"/>
              <a:ext cx="116681" cy="3430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411193" y="1392198"/>
              <a:ext cx="116681" cy="34304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8150577">
              <a:off x="8288908" y="724555"/>
              <a:ext cx="1892594" cy="186350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rapezoid 10"/>
          <p:cNvSpPr/>
          <p:nvPr/>
        </p:nvSpPr>
        <p:spPr>
          <a:xfrm rot="10800000">
            <a:off x="8809860" y="3027471"/>
            <a:ext cx="1235895" cy="204854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04255" y="3324589"/>
            <a:ext cx="1438686" cy="775170"/>
            <a:chOff x="7464921" y="3582950"/>
            <a:chExt cx="1438686" cy="775170"/>
          </a:xfrm>
        </p:grpSpPr>
        <p:grpSp>
          <p:nvGrpSpPr>
            <p:cNvPr id="37" name="Group 36"/>
            <p:cNvGrpSpPr/>
            <p:nvPr/>
          </p:nvGrpSpPr>
          <p:grpSpPr>
            <a:xfrm>
              <a:off x="8154412" y="3582950"/>
              <a:ext cx="749195" cy="606778"/>
              <a:chOff x="7943576" y="3558815"/>
              <a:chExt cx="960029" cy="64094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H="1">
                <a:off x="8527041" y="3558815"/>
                <a:ext cx="376564" cy="6362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943576" y="4190446"/>
                <a:ext cx="583465" cy="9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Oval 37"/>
            <p:cNvSpPr/>
            <p:nvPr/>
          </p:nvSpPr>
          <p:spPr>
            <a:xfrm rot="16419071">
              <a:off x="7642130" y="3826492"/>
              <a:ext cx="354419" cy="708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 rot="13961124">
            <a:off x="9532865" y="3201877"/>
            <a:ext cx="1184150" cy="1505718"/>
            <a:chOff x="7719455" y="2505858"/>
            <a:chExt cx="1184150" cy="1505718"/>
          </a:xfrm>
        </p:grpSpPr>
        <p:grpSp>
          <p:nvGrpSpPr>
            <p:cNvPr id="41" name="Group 40"/>
            <p:cNvGrpSpPr/>
            <p:nvPr/>
          </p:nvGrpSpPr>
          <p:grpSpPr>
            <a:xfrm>
              <a:off x="8024037" y="3154326"/>
              <a:ext cx="879568" cy="857250"/>
              <a:chOff x="7776514" y="3106054"/>
              <a:chExt cx="1127091" cy="905522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flipH="1">
                <a:off x="8167132" y="3558815"/>
                <a:ext cx="736473" cy="45276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7776514" y="3106054"/>
                <a:ext cx="390618" cy="905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 rot="19919618">
              <a:off x="7719455" y="2505858"/>
              <a:ext cx="354419" cy="708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33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Guevara</dc:creator>
  <cp:lastModifiedBy>Edward Guevara</cp:lastModifiedBy>
  <cp:revision>3</cp:revision>
  <dcterms:created xsi:type="dcterms:W3CDTF">2016-10-26T19:51:06Z</dcterms:created>
  <dcterms:modified xsi:type="dcterms:W3CDTF">2016-10-26T20:12:58Z</dcterms:modified>
</cp:coreProperties>
</file>