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2" r:id="rId5"/>
  </p:sldMasterIdLst>
  <p:notesMasterIdLst>
    <p:notesMasterId r:id="rId19"/>
  </p:notesMasterIdLst>
  <p:sldIdLst>
    <p:sldId id="256" r:id="rId6"/>
    <p:sldId id="871" r:id="rId7"/>
    <p:sldId id="898" r:id="rId8"/>
    <p:sldId id="891" r:id="rId9"/>
    <p:sldId id="892" r:id="rId10"/>
    <p:sldId id="902" r:id="rId11"/>
    <p:sldId id="904" r:id="rId12"/>
    <p:sldId id="893" r:id="rId13"/>
    <p:sldId id="897" r:id="rId14"/>
    <p:sldId id="903" r:id="rId15"/>
    <p:sldId id="899" r:id="rId16"/>
    <p:sldId id="895" r:id="rId17"/>
    <p:sldId id="767" r:id="rId18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latform ODC" id="{5BDF4BC4-2644-443E-9B21-817EE76197C0}">
          <p14:sldIdLst>
            <p14:sldId id="256"/>
            <p14:sldId id="871"/>
            <p14:sldId id="898"/>
            <p14:sldId id="891"/>
            <p14:sldId id="892"/>
            <p14:sldId id="902"/>
            <p14:sldId id="904"/>
            <p14:sldId id="893"/>
            <p14:sldId id="897"/>
            <p14:sldId id="903"/>
            <p14:sldId id="899"/>
            <p14:sldId id="895"/>
            <p14:sldId id="7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변 정훈" initials="변정" lastIdx="1" clrIdx="0">
    <p:extLst>
      <p:ext uri="{19B8F6BF-5375-455C-9EA6-DF929625EA0E}">
        <p15:presenceInfo xmlns:p15="http://schemas.microsoft.com/office/powerpoint/2012/main" userId="f96179b4922059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89F44B-9249-41AA-938E-E609E992BD1A}" v="136" dt="2024-01-31T01:33:08.798"/>
    <p1510:client id="{96CF9452-EC6C-4D3D-BF98-664DA9ECBB3D}" v="4" vWet="14" dt="2024-01-31T01:29:14.7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ward" userId="091ec047-a3d3-41b9-8789-149bf907c36a" providerId="ADAL" clId="{4934188F-51F3-4BA3-A58A-1292CF5E070F}"/>
    <pc:docChg chg="undo redo custSel addSld modSld">
      <pc:chgData name="Edward" userId="091ec047-a3d3-41b9-8789-149bf907c36a" providerId="ADAL" clId="{4934188F-51F3-4BA3-A58A-1292CF5E070F}" dt="2024-01-15T06:12:34.751" v="2314" actId="20577"/>
      <pc:docMkLst>
        <pc:docMk/>
      </pc:docMkLst>
      <pc:sldChg chg="modSp mod">
        <pc:chgData name="Edward" userId="091ec047-a3d3-41b9-8789-149bf907c36a" providerId="ADAL" clId="{4934188F-51F3-4BA3-A58A-1292CF5E070F}" dt="2024-01-15T06:11:55.630" v="2310" actId="20577"/>
        <pc:sldMkLst>
          <pc:docMk/>
          <pc:sldMk cId="0" sldId="256"/>
        </pc:sldMkLst>
        <pc:spChg chg="mod">
          <ac:chgData name="Edward" userId="091ec047-a3d3-41b9-8789-149bf907c36a" providerId="ADAL" clId="{4934188F-51F3-4BA3-A58A-1292CF5E070F}" dt="2024-01-15T06:11:51.684" v="2308" actId="20577"/>
          <ac:spMkLst>
            <pc:docMk/>
            <pc:sldMk cId="0" sldId="256"/>
            <ac:spMk id="2" creationId="{0633C74A-3506-4919-8DBB-C1E9E153B62E}"/>
          </ac:spMkLst>
        </pc:spChg>
        <pc:spChg chg="mod">
          <ac:chgData name="Edward" userId="091ec047-a3d3-41b9-8789-149bf907c36a" providerId="ADAL" clId="{4934188F-51F3-4BA3-A58A-1292CF5E070F}" dt="2024-01-15T06:11:55.630" v="2310" actId="20577"/>
          <ac:spMkLst>
            <pc:docMk/>
            <pc:sldMk cId="0" sldId="256"/>
            <ac:spMk id="6" creationId="{69D60799-7BED-4991-9910-80FD79CAC3EB}"/>
          </ac:spMkLst>
        </pc:spChg>
      </pc:sldChg>
      <pc:sldChg chg="modSp mod">
        <pc:chgData name="Edward" userId="091ec047-a3d3-41b9-8789-149bf907c36a" providerId="ADAL" clId="{4934188F-51F3-4BA3-A58A-1292CF5E070F}" dt="2024-01-15T06:03:36.950" v="1718" actId="20577"/>
        <pc:sldMkLst>
          <pc:docMk/>
          <pc:sldMk cId="636248708" sldId="871"/>
        </pc:sldMkLst>
        <pc:graphicFrameChg chg="modGraphic">
          <ac:chgData name="Edward" userId="091ec047-a3d3-41b9-8789-149bf907c36a" providerId="ADAL" clId="{4934188F-51F3-4BA3-A58A-1292CF5E070F}" dt="2024-01-15T06:03:36.950" v="1718" actId="20577"/>
          <ac:graphicFrameMkLst>
            <pc:docMk/>
            <pc:sldMk cId="636248708" sldId="871"/>
            <ac:graphicFrameMk id="2" creationId="{EFED05D3-40D0-6072-EADD-5BF10B3A77BF}"/>
          </ac:graphicFrameMkLst>
        </pc:graphicFrameChg>
      </pc:sldChg>
      <pc:sldChg chg="modSp mod">
        <pc:chgData name="Edward" userId="091ec047-a3d3-41b9-8789-149bf907c36a" providerId="ADAL" clId="{4934188F-51F3-4BA3-A58A-1292CF5E070F}" dt="2024-01-15T06:10:12.600" v="2296"/>
        <pc:sldMkLst>
          <pc:docMk/>
          <pc:sldMk cId="3181849843" sldId="893"/>
        </pc:sldMkLst>
        <pc:spChg chg="mod">
          <ac:chgData name="Edward" userId="091ec047-a3d3-41b9-8789-149bf907c36a" providerId="ADAL" clId="{4934188F-51F3-4BA3-A58A-1292CF5E070F}" dt="2024-01-15T05:47:11.933" v="1032" actId="20577"/>
          <ac:spMkLst>
            <pc:docMk/>
            <pc:sldMk cId="3181849843" sldId="893"/>
            <ac:spMk id="5" creationId="{78116244-9596-15A3-BF9C-7FC2C437CDB5}"/>
          </ac:spMkLst>
        </pc:spChg>
        <pc:spChg chg="mod">
          <ac:chgData name="Edward" userId="091ec047-a3d3-41b9-8789-149bf907c36a" providerId="ADAL" clId="{4934188F-51F3-4BA3-A58A-1292CF5E070F}" dt="2024-01-15T06:10:12.600" v="2296"/>
          <ac:spMkLst>
            <pc:docMk/>
            <pc:sldMk cId="3181849843" sldId="893"/>
            <ac:spMk id="6" creationId="{A0C294FD-628E-2BE8-BBCF-3FCB22767D05}"/>
          </ac:spMkLst>
        </pc:spChg>
      </pc:sldChg>
      <pc:sldChg chg="modSp mod">
        <pc:chgData name="Edward" userId="091ec047-a3d3-41b9-8789-149bf907c36a" providerId="ADAL" clId="{4934188F-51F3-4BA3-A58A-1292CF5E070F}" dt="2024-01-15T06:12:34.751" v="2314" actId="20577"/>
        <pc:sldMkLst>
          <pc:docMk/>
          <pc:sldMk cId="2537637887" sldId="895"/>
        </pc:sldMkLst>
        <pc:spChg chg="mod">
          <ac:chgData name="Edward" userId="091ec047-a3d3-41b9-8789-149bf907c36a" providerId="ADAL" clId="{4934188F-51F3-4BA3-A58A-1292CF5E070F}" dt="2024-01-15T06:12:07.593" v="2312" actId="20577"/>
          <ac:spMkLst>
            <pc:docMk/>
            <pc:sldMk cId="2537637887" sldId="895"/>
            <ac:spMk id="5" creationId="{78116244-9596-15A3-BF9C-7FC2C437CDB5}"/>
          </ac:spMkLst>
        </pc:spChg>
        <pc:spChg chg="mod">
          <ac:chgData name="Edward" userId="091ec047-a3d3-41b9-8789-149bf907c36a" providerId="ADAL" clId="{4934188F-51F3-4BA3-A58A-1292CF5E070F}" dt="2024-01-15T06:12:34.751" v="2314" actId="20577"/>
          <ac:spMkLst>
            <pc:docMk/>
            <pc:sldMk cId="2537637887" sldId="895"/>
            <ac:spMk id="6" creationId="{A0C294FD-628E-2BE8-BBCF-3FCB22767D05}"/>
          </ac:spMkLst>
        </pc:spChg>
      </pc:sldChg>
      <pc:sldChg chg="modSp mod">
        <pc:chgData name="Edward" userId="091ec047-a3d3-41b9-8789-149bf907c36a" providerId="ADAL" clId="{4934188F-51F3-4BA3-A58A-1292CF5E070F}" dt="2024-01-15T06:08:40.678" v="2179" actId="404"/>
        <pc:sldMkLst>
          <pc:docMk/>
          <pc:sldMk cId="2111232321" sldId="896"/>
        </pc:sldMkLst>
        <pc:spChg chg="mod">
          <ac:chgData name="Edward" userId="091ec047-a3d3-41b9-8789-149bf907c36a" providerId="ADAL" clId="{4934188F-51F3-4BA3-A58A-1292CF5E070F}" dt="2024-01-15T05:47:07.870" v="1030" actId="20577"/>
          <ac:spMkLst>
            <pc:docMk/>
            <pc:sldMk cId="2111232321" sldId="896"/>
            <ac:spMk id="5" creationId="{78116244-9596-15A3-BF9C-7FC2C437CDB5}"/>
          </ac:spMkLst>
        </pc:spChg>
        <pc:spChg chg="mod">
          <ac:chgData name="Edward" userId="091ec047-a3d3-41b9-8789-149bf907c36a" providerId="ADAL" clId="{4934188F-51F3-4BA3-A58A-1292CF5E070F}" dt="2024-01-15T06:08:40.678" v="2179" actId="404"/>
          <ac:spMkLst>
            <pc:docMk/>
            <pc:sldMk cId="2111232321" sldId="896"/>
            <ac:spMk id="6" creationId="{A0C294FD-628E-2BE8-BBCF-3FCB22767D05}"/>
          </ac:spMkLst>
        </pc:spChg>
      </pc:sldChg>
      <pc:sldChg chg="modSp mod">
        <pc:chgData name="Edward" userId="091ec047-a3d3-41b9-8789-149bf907c36a" providerId="ADAL" clId="{4934188F-51F3-4BA3-A58A-1292CF5E070F}" dt="2024-01-15T06:05:35.794" v="1975" actId="20577"/>
        <pc:sldMkLst>
          <pc:docMk/>
          <pc:sldMk cId="223542001" sldId="897"/>
        </pc:sldMkLst>
        <pc:spChg chg="mod">
          <ac:chgData name="Edward" userId="091ec047-a3d3-41b9-8789-149bf907c36a" providerId="ADAL" clId="{4934188F-51F3-4BA3-A58A-1292CF5E070F}" dt="2024-01-15T06:05:35.794" v="1975" actId="20577"/>
          <ac:spMkLst>
            <pc:docMk/>
            <pc:sldMk cId="223542001" sldId="897"/>
            <ac:spMk id="6" creationId="{A0C294FD-628E-2BE8-BBCF-3FCB22767D05}"/>
          </ac:spMkLst>
        </pc:spChg>
      </pc:sldChg>
      <pc:sldChg chg="modSp mod">
        <pc:chgData name="Edward" userId="091ec047-a3d3-41b9-8789-149bf907c36a" providerId="ADAL" clId="{4934188F-51F3-4BA3-A58A-1292CF5E070F}" dt="2024-01-15T05:49:05.656" v="1078" actId="6549"/>
        <pc:sldMkLst>
          <pc:docMk/>
          <pc:sldMk cId="1424904139" sldId="898"/>
        </pc:sldMkLst>
        <pc:spChg chg="mod">
          <ac:chgData name="Edward" userId="091ec047-a3d3-41b9-8789-149bf907c36a" providerId="ADAL" clId="{4934188F-51F3-4BA3-A58A-1292CF5E070F}" dt="2024-01-15T05:49:05.656" v="1078" actId="6549"/>
          <ac:spMkLst>
            <pc:docMk/>
            <pc:sldMk cId="1424904139" sldId="898"/>
            <ac:spMk id="6" creationId="{7C1FDA1E-AFE2-4548-9288-B4DBCB640C02}"/>
          </ac:spMkLst>
        </pc:spChg>
      </pc:sldChg>
      <pc:sldChg chg="modSp add mod">
        <pc:chgData name="Edward" userId="091ec047-a3d3-41b9-8789-149bf907c36a" providerId="ADAL" clId="{4934188F-51F3-4BA3-A58A-1292CF5E070F}" dt="2024-01-15T06:10:59.473" v="2298" actId="113"/>
        <pc:sldMkLst>
          <pc:docMk/>
          <pc:sldMk cId="3351357784" sldId="899"/>
        </pc:sldMkLst>
        <pc:spChg chg="mod">
          <ac:chgData name="Edward" userId="091ec047-a3d3-41b9-8789-149bf907c36a" providerId="ADAL" clId="{4934188F-51F3-4BA3-A58A-1292CF5E070F}" dt="2024-01-15T05:55:57.246" v="1444" actId="108"/>
          <ac:spMkLst>
            <pc:docMk/>
            <pc:sldMk cId="3351357784" sldId="899"/>
            <ac:spMk id="5" creationId="{78116244-9596-15A3-BF9C-7FC2C437CDB5}"/>
          </ac:spMkLst>
        </pc:spChg>
        <pc:spChg chg="mod">
          <ac:chgData name="Edward" userId="091ec047-a3d3-41b9-8789-149bf907c36a" providerId="ADAL" clId="{4934188F-51F3-4BA3-A58A-1292CF5E070F}" dt="2024-01-15T06:10:59.473" v="2298" actId="113"/>
          <ac:spMkLst>
            <pc:docMk/>
            <pc:sldMk cId="3351357784" sldId="899"/>
            <ac:spMk id="6" creationId="{A0C294FD-628E-2BE8-BBCF-3FCB22767D05}"/>
          </ac:spMkLst>
        </pc:spChg>
      </pc:sldChg>
    </pc:docChg>
  </pc:docChgLst>
  <pc:docChgLst>
    <pc:chgData name="Levi" userId="8c904973-5a75-4893-8242-565ccea93a3e" providerId="ADAL" clId="{A1FCC595-8A32-458F-B24E-F601FBF1E980}"/>
    <pc:docChg chg="undo redo custSel addSld delSld modSld modSection">
      <pc:chgData name="Levi" userId="8c904973-5a75-4893-8242-565ccea93a3e" providerId="ADAL" clId="{A1FCC595-8A32-458F-B24E-F601FBF1E980}" dt="2024-01-18T02:10:00.742" v="187" actId="47"/>
      <pc:docMkLst>
        <pc:docMk/>
      </pc:docMkLst>
      <pc:sldChg chg="modSp del mod">
        <pc:chgData name="Levi" userId="8c904973-5a75-4893-8242-565ccea93a3e" providerId="ADAL" clId="{A1FCC595-8A32-458F-B24E-F601FBF1E980}" dt="2024-01-18T02:10:00.742" v="187" actId="47"/>
        <pc:sldMkLst>
          <pc:docMk/>
          <pc:sldMk cId="2111232321" sldId="896"/>
        </pc:sldMkLst>
        <pc:spChg chg="mod">
          <ac:chgData name="Levi" userId="8c904973-5a75-4893-8242-565ccea93a3e" providerId="ADAL" clId="{A1FCC595-8A32-458F-B24E-F601FBF1E980}" dt="2024-01-16T07:20:37.992" v="186" actId="20577"/>
          <ac:spMkLst>
            <pc:docMk/>
            <pc:sldMk cId="2111232321" sldId="896"/>
            <ac:spMk id="6" creationId="{A0C294FD-628E-2BE8-BBCF-3FCB22767D05}"/>
          </ac:spMkLst>
        </pc:spChg>
      </pc:sldChg>
      <pc:sldChg chg="new del">
        <pc:chgData name="Levi" userId="8c904973-5a75-4893-8242-565ccea93a3e" providerId="ADAL" clId="{A1FCC595-8A32-458F-B24E-F601FBF1E980}" dt="2024-01-16T07:18:19.156" v="3" actId="47"/>
        <pc:sldMkLst>
          <pc:docMk/>
          <pc:sldMk cId="4079452174" sldId="900"/>
        </pc:sldMkLst>
      </pc:sldChg>
      <pc:sldChg chg="add">
        <pc:chgData name="Levi" userId="8c904973-5a75-4893-8242-565ccea93a3e" providerId="ADAL" clId="{A1FCC595-8A32-458F-B24E-F601FBF1E980}" dt="2024-01-16T07:18:17.839" v="2"/>
        <pc:sldMkLst>
          <pc:docMk/>
          <pc:sldMk cId="2588731426" sldId="901"/>
        </pc:sldMkLst>
      </pc:sldChg>
    </pc:docChg>
  </pc:docChgLst>
  <pc:docChgLst>
    <pc:chgData name="Stanley" userId="6f9d27fe-65d0-45a7-ac50-69a3784ac837" providerId="ADAL" clId="{02435466-5B29-4B04-9FBD-62176B95E2A2}"/>
    <pc:docChg chg="undo custSel modSld">
      <pc:chgData name="Stanley" userId="6f9d27fe-65d0-45a7-ac50-69a3784ac837" providerId="ADAL" clId="{02435466-5B29-4B04-9FBD-62176B95E2A2}" dt="2024-01-15T06:32:41.131" v="2465" actId="20577"/>
      <pc:docMkLst>
        <pc:docMk/>
      </pc:docMkLst>
      <pc:sldChg chg="addSp delSp modSp mod">
        <pc:chgData name="Stanley" userId="6f9d27fe-65d0-45a7-ac50-69a3784ac837" providerId="ADAL" clId="{02435466-5B29-4B04-9FBD-62176B95E2A2}" dt="2024-01-15T06:32:10.613" v="2431" actId="20577"/>
        <pc:sldMkLst>
          <pc:docMk/>
          <pc:sldMk cId="3343697690" sldId="891"/>
        </pc:sldMkLst>
        <pc:spChg chg="add mod">
          <ac:chgData name="Stanley" userId="6f9d27fe-65d0-45a7-ac50-69a3784ac837" providerId="ADAL" clId="{02435466-5B29-4B04-9FBD-62176B95E2A2}" dt="2024-01-11T11:16:38.123" v="1241" actId="14100"/>
          <ac:spMkLst>
            <pc:docMk/>
            <pc:sldMk cId="3343697690" sldId="891"/>
            <ac:spMk id="3" creationId="{42D4ECD9-5CDB-4335-00A0-1A2C29A50617}"/>
          </ac:spMkLst>
        </pc:spChg>
        <pc:spChg chg="add mod">
          <ac:chgData name="Stanley" userId="6f9d27fe-65d0-45a7-ac50-69a3784ac837" providerId="ADAL" clId="{02435466-5B29-4B04-9FBD-62176B95E2A2}" dt="2024-01-11T11:11:35.598" v="1187" actId="14100"/>
          <ac:spMkLst>
            <pc:docMk/>
            <pc:sldMk cId="3343697690" sldId="891"/>
            <ac:spMk id="4" creationId="{99178BC4-FB39-82D8-AE3B-435E831BC6A3}"/>
          </ac:spMkLst>
        </pc:spChg>
        <pc:spChg chg="add mod">
          <ac:chgData name="Stanley" userId="6f9d27fe-65d0-45a7-ac50-69a3784ac837" providerId="ADAL" clId="{02435466-5B29-4B04-9FBD-62176B95E2A2}" dt="2024-01-11T11:22:33.848" v="1439" actId="1076"/>
          <ac:spMkLst>
            <pc:docMk/>
            <pc:sldMk cId="3343697690" sldId="891"/>
            <ac:spMk id="5" creationId="{0ECA8108-B508-8F8E-5F9D-0278B8F17BB4}"/>
          </ac:spMkLst>
        </pc:spChg>
        <pc:spChg chg="add mod">
          <ac:chgData name="Stanley" userId="6f9d27fe-65d0-45a7-ac50-69a3784ac837" providerId="ADAL" clId="{02435466-5B29-4B04-9FBD-62176B95E2A2}" dt="2024-01-11T11:07:17.708" v="1113" actId="20577"/>
          <ac:spMkLst>
            <pc:docMk/>
            <pc:sldMk cId="3343697690" sldId="891"/>
            <ac:spMk id="6" creationId="{A146CD16-B88C-844C-C737-F7148BA5AFF5}"/>
          </ac:spMkLst>
        </pc:spChg>
        <pc:spChg chg="add mod">
          <ac:chgData name="Stanley" userId="6f9d27fe-65d0-45a7-ac50-69a3784ac837" providerId="ADAL" clId="{02435466-5B29-4B04-9FBD-62176B95E2A2}" dt="2024-01-11T11:19:12.331" v="1318" actId="1076"/>
          <ac:spMkLst>
            <pc:docMk/>
            <pc:sldMk cId="3343697690" sldId="891"/>
            <ac:spMk id="7" creationId="{9E39D8F1-BB90-6BCA-64CD-09A32613CAD7}"/>
          </ac:spMkLst>
        </pc:spChg>
        <pc:spChg chg="add mod">
          <ac:chgData name="Stanley" userId="6f9d27fe-65d0-45a7-ac50-69a3784ac837" providerId="ADAL" clId="{02435466-5B29-4B04-9FBD-62176B95E2A2}" dt="2024-01-11T11:19:29.684" v="1322" actId="14100"/>
          <ac:spMkLst>
            <pc:docMk/>
            <pc:sldMk cId="3343697690" sldId="891"/>
            <ac:spMk id="8" creationId="{DD0916AB-FFBF-E798-531E-74650ED37F6F}"/>
          </ac:spMkLst>
        </pc:spChg>
        <pc:spChg chg="add del mod">
          <ac:chgData name="Stanley" userId="6f9d27fe-65d0-45a7-ac50-69a3784ac837" providerId="ADAL" clId="{02435466-5B29-4B04-9FBD-62176B95E2A2}" dt="2024-01-11T11:21:10.309" v="1361" actId="478"/>
          <ac:spMkLst>
            <pc:docMk/>
            <pc:sldMk cId="3343697690" sldId="891"/>
            <ac:spMk id="9" creationId="{9482955F-420E-3D6F-51C6-21E0A3635F70}"/>
          </ac:spMkLst>
        </pc:spChg>
        <pc:spChg chg="add del mod">
          <ac:chgData name="Stanley" userId="6f9d27fe-65d0-45a7-ac50-69a3784ac837" providerId="ADAL" clId="{02435466-5B29-4B04-9FBD-62176B95E2A2}" dt="2024-01-11T11:21:07.655" v="1360" actId="478"/>
          <ac:spMkLst>
            <pc:docMk/>
            <pc:sldMk cId="3343697690" sldId="891"/>
            <ac:spMk id="10" creationId="{D5614DEE-D77D-6C9D-35CD-FB6BCC38E40C}"/>
          </ac:spMkLst>
        </pc:spChg>
        <pc:spChg chg="add mod">
          <ac:chgData name="Stanley" userId="6f9d27fe-65d0-45a7-ac50-69a3784ac837" providerId="ADAL" clId="{02435466-5B29-4B04-9FBD-62176B95E2A2}" dt="2024-01-11T11:23:01.874" v="1447"/>
          <ac:spMkLst>
            <pc:docMk/>
            <pc:sldMk cId="3343697690" sldId="891"/>
            <ac:spMk id="11" creationId="{FE29EAC1-E827-05E6-7618-3FAA21FDFBFA}"/>
          </ac:spMkLst>
        </pc:spChg>
        <pc:spChg chg="add mod">
          <ac:chgData name="Stanley" userId="6f9d27fe-65d0-45a7-ac50-69a3784ac837" providerId="ADAL" clId="{02435466-5B29-4B04-9FBD-62176B95E2A2}" dt="2024-01-11T11:23:07.954" v="1457"/>
          <ac:spMkLst>
            <pc:docMk/>
            <pc:sldMk cId="3343697690" sldId="891"/>
            <ac:spMk id="12" creationId="{F37ECC65-4CD8-126C-41C2-FD36A3EEC5C5}"/>
          </ac:spMkLst>
        </pc:spChg>
        <pc:spChg chg="add mod">
          <ac:chgData name="Stanley" userId="6f9d27fe-65d0-45a7-ac50-69a3784ac837" providerId="ADAL" clId="{02435466-5B29-4B04-9FBD-62176B95E2A2}" dt="2024-01-15T06:32:00.969" v="2419" actId="14100"/>
          <ac:spMkLst>
            <pc:docMk/>
            <pc:sldMk cId="3343697690" sldId="891"/>
            <ac:spMk id="13" creationId="{6B430E11-1DB2-09B3-D6F4-FE7AB4F92954}"/>
          </ac:spMkLst>
        </pc:spChg>
        <pc:spChg chg="add mod">
          <ac:chgData name="Stanley" userId="6f9d27fe-65d0-45a7-ac50-69a3784ac837" providerId="ADAL" clId="{02435466-5B29-4B04-9FBD-62176B95E2A2}" dt="2024-01-15T06:32:10.613" v="2431" actId="20577"/>
          <ac:spMkLst>
            <pc:docMk/>
            <pc:sldMk cId="3343697690" sldId="891"/>
            <ac:spMk id="15" creationId="{6FC0DE40-EEEA-E736-8BE2-4FEB501C881A}"/>
          </ac:spMkLst>
        </pc:spChg>
        <pc:spChg chg="mod">
          <ac:chgData name="Stanley" userId="6f9d27fe-65d0-45a7-ac50-69a3784ac837" providerId="ADAL" clId="{02435466-5B29-4B04-9FBD-62176B95E2A2}" dt="2024-01-11T11:32:20.340" v="2197" actId="1076"/>
          <ac:spMkLst>
            <pc:docMk/>
            <pc:sldMk cId="3343697690" sldId="891"/>
            <ac:spMk id="73" creationId="{0E254C51-443D-C68C-5E00-072D888174ED}"/>
          </ac:spMkLst>
        </pc:spChg>
        <pc:spChg chg="mod">
          <ac:chgData name="Stanley" userId="6f9d27fe-65d0-45a7-ac50-69a3784ac837" providerId="ADAL" clId="{02435466-5B29-4B04-9FBD-62176B95E2A2}" dt="2024-01-11T11:32:20.340" v="2197" actId="1076"/>
          <ac:spMkLst>
            <pc:docMk/>
            <pc:sldMk cId="3343697690" sldId="891"/>
            <ac:spMk id="74" creationId="{919BFEF0-26D0-25B1-B3B0-444CCCDF155C}"/>
          </ac:spMkLst>
        </pc:spChg>
        <pc:spChg chg="mod">
          <ac:chgData name="Stanley" userId="6f9d27fe-65d0-45a7-ac50-69a3784ac837" providerId="ADAL" clId="{02435466-5B29-4B04-9FBD-62176B95E2A2}" dt="2024-01-11T11:31:55.711" v="2191" actId="1076"/>
          <ac:spMkLst>
            <pc:docMk/>
            <pc:sldMk cId="3343697690" sldId="891"/>
            <ac:spMk id="76" creationId="{1E152B9F-BD90-AD27-04A7-4615DAE6C2F8}"/>
          </ac:spMkLst>
        </pc:spChg>
        <pc:spChg chg="mod">
          <ac:chgData name="Stanley" userId="6f9d27fe-65d0-45a7-ac50-69a3784ac837" providerId="ADAL" clId="{02435466-5B29-4B04-9FBD-62176B95E2A2}" dt="2024-01-11T11:32:20.340" v="2197" actId="1076"/>
          <ac:spMkLst>
            <pc:docMk/>
            <pc:sldMk cId="3343697690" sldId="891"/>
            <ac:spMk id="78" creationId="{C17E2036-EF75-50CC-E704-D808ED4AD752}"/>
          </ac:spMkLst>
        </pc:spChg>
        <pc:spChg chg="mod">
          <ac:chgData name="Stanley" userId="6f9d27fe-65d0-45a7-ac50-69a3784ac837" providerId="ADAL" clId="{02435466-5B29-4B04-9FBD-62176B95E2A2}" dt="2024-01-11T11:34:02.821" v="2265" actId="1076"/>
          <ac:spMkLst>
            <pc:docMk/>
            <pc:sldMk cId="3343697690" sldId="891"/>
            <ac:spMk id="79" creationId="{67F5C7A1-3076-E25F-058E-08E0699B947B}"/>
          </ac:spMkLst>
        </pc:spChg>
        <pc:spChg chg="mod">
          <ac:chgData name="Stanley" userId="6f9d27fe-65d0-45a7-ac50-69a3784ac837" providerId="ADAL" clId="{02435466-5B29-4B04-9FBD-62176B95E2A2}" dt="2024-01-11T11:05:29.562" v="1021" actId="6549"/>
          <ac:spMkLst>
            <pc:docMk/>
            <pc:sldMk cId="3343697690" sldId="891"/>
            <ac:spMk id="83" creationId="{B13757DA-4D10-F802-F74E-715FCF973D8C}"/>
          </ac:spMkLst>
        </pc:spChg>
        <pc:spChg chg="mod">
          <ac:chgData name="Stanley" userId="6f9d27fe-65d0-45a7-ac50-69a3784ac837" providerId="ADAL" clId="{02435466-5B29-4B04-9FBD-62176B95E2A2}" dt="2024-01-11T11:34:41.629" v="2271" actId="14100"/>
          <ac:spMkLst>
            <pc:docMk/>
            <pc:sldMk cId="3343697690" sldId="891"/>
            <ac:spMk id="88" creationId="{A22DCE99-B713-B239-2887-394F6CEED5B9}"/>
          </ac:spMkLst>
        </pc:spChg>
        <pc:spChg chg="mod">
          <ac:chgData name="Stanley" userId="6f9d27fe-65d0-45a7-ac50-69a3784ac837" providerId="ADAL" clId="{02435466-5B29-4B04-9FBD-62176B95E2A2}" dt="2024-01-11T11:34:34.474" v="2270" actId="14100"/>
          <ac:spMkLst>
            <pc:docMk/>
            <pc:sldMk cId="3343697690" sldId="891"/>
            <ac:spMk id="89" creationId="{A0A5990C-FF2D-B145-CF45-A2A57BA9B657}"/>
          </ac:spMkLst>
        </pc:spChg>
        <pc:spChg chg="mod">
          <ac:chgData name="Stanley" userId="6f9d27fe-65d0-45a7-ac50-69a3784ac837" providerId="ADAL" clId="{02435466-5B29-4B04-9FBD-62176B95E2A2}" dt="2024-01-11T11:34:30.346" v="2269" actId="14100"/>
          <ac:spMkLst>
            <pc:docMk/>
            <pc:sldMk cId="3343697690" sldId="891"/>
            <ac:spMk id="90" creationId="{ACAE66D1-53F5-919C-DBBE-A596EA3B4BA8}"/>
          </ac:spMkLst>
        </pc:spChg>
        <pc:spChg chg="mod">
          <ac:chgData name="Stanley" userId="6f9d27fe-65d0-45a7-ac50-69a3784ac837" providerId="ADAL" clId="{02435466-5B29-4B04-9FBD-62176B95E2A2}" dt="2024-01-11T11:34:25.831" v="2268" actId="14100"/>
          <ac:spMkLst>
            <pc:docMk/>
            <pc:sldMk cId="3343697690" sldId="891"/>
            <ac:spMk id="91" creationId="{D1C30C81-5B67-F15D-E4AD-F6DB62A25504}"/>
          </ac:spMkLst>
        </pc:spChg>
        <pc:spChg chg="mod">
          <ac:chgData name="Stanley" userId="6f9d27fe-65d0-45a7-ac50-69a3784ac837" providerId="ADAL" clId="{02435466-5B29-4B04-9FBD-62176B95E2A2}" dt="2024-01-11T11:34:18.392" v="2267" actId="14100"/>
          <ac:spMkLst>
            <pc:docMk/>
            <pc:sldMk cId="3343697690" sldId="891"/>
            <ac:spMk id="92" creationId="{93FAC306-AD61-80C9-FFCD-80F71E7E90E8}"/>
          </ac:spMkLst>
        </pc:spChg>
        <pc:spChg chg="mod">
          <ac:chgData name="Stanley" userId="6f9d27fe-65d0-45a7-ac50-69a3784ac837" providerId="ADAL" clId="{02435466-5B29-4B04-9FBD-62176B95E2A2}" dt="2024-01-11T11:34:11.200" v="2266" actId="14100"/>
          <ac:spMkLst>
            <pc:docMk/>
            <pc:sldMk cId="3343697690" sldId="891"/>
            <ac:spMk id="93" creationId="{C6EFD3EC-4145-7594-5AC6-E1A440072E8C}"/>
          </ac:spMkLst>
        </pc:spChg>
        <pc:spChg chg="mod">
          <ac:chgData name="Stanley" userId="6f9d27fe-65d0-45a7-ac50-69a3784ac837" providerId="ADAL" clId="{02435466-5B29-4B04-9FBD-62176B95E2A2}" dt="2024-01-11T11:21:32.414" v="1373" actId="1076"/>
          <ac:spMkLst>
            <pc:docMk/>
            <pc:sldMk cId="3343697690" sldId="891"/>
            <ac:spMk id="102" creationId="{F3578910-635A-4DD9-352A-1A9E442AFF06}"/>
          </ac:spMkLst>
        </pc:spChg>
        <pc:spChg chg="mod">
          <ac:chgData name="Stanley" userId="6f9d27fe-65d0-45a7-ac50-69a3784ac837" providerId="ADAL" clId="{02435466-5B29-4B04-9FBD-62176B95E2A2}" dt="2024-01-11T11:15:23.274" v="1217" actId="14100"/>
          <ac:spMkLst>
            <pc:docMk/>
            <pc:sldMk cId="3343697690" sldId="891"/>
            <ac:spMk id="103" creationId="{F721DC2B-3876-7923-D04C-F0CABBC806CA}"/>
          </ac:spMkLst>
        </pc:spChg>
        <pc:spChg chg="mod">
          <ac:chgData name="Stanley" userId="6f9d27fe-65d0-45a7-ac50-69a3784ac837" providerId="ADAL" clId="{02435466-5B29-4B04-9FBD-62176B95E2A2}" dt="2024-01-11T11:32:44.146" v="2199" actId="1076"/>
          <ac:spMkLst>
            <pc:docMk/>
            <pc:sldMk cId="3343697690" sldId="891"/>
            <ac:spMk id="104" creationId="{79943BDD-B684-C4B1-B9C4-930DB51990D9}"/>
          </ac:spMkLst>
        </pc:spChg>
        <pc:spChg chg="mod">
          <ac:chgData name="Stanley" userId="6f9d27fe-65d0-45a7-ac50-69a3784ac837" providerId="ADAL" clId="{02435466-5B29-4B04-9FBD-62176B95E2A2}" dt="2024-01-11T11:34:52.200" v="2272" actId="14100"/>
          <ac:spMkLst>
            <pc:docMk/>
            <pc:sldMk cId="3343697690" sldId="891"/>
            <ac:spMk id="105" creationId="{49A22EF2-A993-7878-2D94-E4E4B654EB78}"/>
          </ac:spMkLst>
        </pc:spChg>
        <pc:spChg chg="mod">
          <ac:chgData name="Stanley" userId="6f9d27fe-65d0-45a7-ac50-69a3784ac837" providerId="ADAL" clId="{02435466-5B29-4B04-9FBD-62176B95E2A2}" dt="2024-01-11T10:35:56.571" v="56" actId="1036"/>
          <ac:spMkLst>
            <pc:docMk/>
            <pc:sldMk cId="3343697690" sldId="891"/>
            <ac:spMk id="106" creationId="{3E8FF8BD-8D52-784A-0C41-2CE810B54838}"/>
          </ac:spMkLst>
        </pc:spChg>
        <pc:spChg chg="mod">
          <ac:chgData name="Stanley" userId="6f9d27fe-65d0-45a7-ac50-69a3784ac837" providerId="ADAL" clId="{02435466-5B29-4B04-9FBD-62176B95E2A2}" dt="2024-01-11T10:35:02.571" v="45" actId="692"/>
          <ac:spMkLst>
            <pc:docMk/>
            <pc:sldMk cId="3343697690" sldId="891"/>
            <ac:spMk id="108" creationId="{CD22BB8C-705B-4798-1821-8EC6CB5B5C3D}"/>
          </ac:spMkLst>
        </pc:spChg>
        <pc:spChg chg="del">
          <ac:chgData name="Stanley" userId="6f9d27fe-65d0-45a7-ac50-69a3784ac837" providerId="ADAL" clId="{02435466-5B29-4B04-9FBD-62176B95E2A2}" dt="2024-01-11T10:32:23.419" v="2" actId="478"/>
          <ac:spMkLst>
            <pc:docMk/>
            <pc:sldMk cId="3343697690" sldId="891"/>
            <ac:spMk id="109" creationId="{21DFC863-FC2B-B85A-EB73-B92946151DBF}"/>
          </ac:spMkLst>
        </pc:spChg>
        <pc:spChg chg="del">
          <ac:chgData name="Stanley" userId="6f9d27fe-65d0-45a7-ac50-69a3784ac837" providerId="ADAL" clId="{02435466-5B29-4B04-9FBD-62176B95E2A2}" dt="2024-01-11T10:32:10.896" v="0" actId="478"/>
          <ac:spMkLst>
            <pc:docMk/>
            <pc:sldMk cId="3343697690" sldId="891"/>
            <ac:spMk id="110" creationId="{7CF1E1D9-72F5-528C-A4BF-247DAA885609}"/>
          </ac:spMkLst>
        </pc:spChg>
        <pc:spChg chg="mod">
          <ac:chgData name="Stanley" userId="6f9d27fe-65d0-45a7-ac50-69a3784ac837" providerId="ADAL" clId="{02435466-5B29-4B04-9FBD-62176B95E2A2}" dt="2024-01-11T10:35:13.635" v="47" actId="692"/>
          <ac:spMkLst>
            <pc:docMk/>
            <pc:sldMk cId="3343697690" sldId="891"/>
            <ac:spMk id="111" creationId="{00A340C2-D8FE-FA63-93ED-974E772E774B}"/>
          </ac:spMkLst>
        </pc:spChg>
        <pc:spChg chg="mod">
          <ac:chgData name="Stanley" userId="6f9d27fe-65d0-45a7-ac50-69a3784ac837" providerId="ADAL" clId="{02435466-5B29-4B04-9FBD-62176B95E2A2}" dt="2024-01-11T11:04:21.814" v="980" actId="14100"/>
          <ac:spMkLst>
            <pc:docMk/>
            <pc:sldMk cId="3343697690" sldId="891"/>
            <ac:spMk id="112" creationId="{3C4C8C84-34F5-E375-A40A-9C00BCE34AD5}"/>
          </ac:spMkLst>
        </pc:spChg>
        <pc:spChg chg="del">
          <ac:chgData name="Stanley" userId="6f9d27fe-65d0-45a7-ac50-69a3784ac837" providerId="ADAL" clId="{02435466-5B29-4B04-9FBD-62176B95E2A2}" dt="2024-01-11T10:33:04.357" v="24" actId="478"/>
          <ac:spMkLst>
            <pc:docMk/>
            <pc:sldMk cId="3343697690" sldId="891"/>
            <ac:spMk id="113" creationId="{D04E2880-602D-A9E2-0877-B3FADFD66DDB}"/>
          </ac:spMkLst>
        </pc:spChg>
        <pc:cxnChg chg="add mod">
          <ac:chgData name="Stanley" userId="6f9d27fe-65d0-45a7-ac50-69a3784ac837" providerId="ADAL" clId="{02435466-5B29-4B04-9FBD-62176B95E2A2}" dt="2024-01-11T11:33:46.992" v="2264" actId="1076"/>
          <ac:cxnSpMkLst>
            <pc:docMk/>
            <pc:sldMk cId="3343697690" sldId="891"/>
            <ac:cxnSpMk id="14" creationId="{8EC03FE2-03BE-B334-6D1C-B65EAAD21390}"/>
          </ac:cxnSpMkLst>
        </pc:cxnChg>
        <pc:cxnChg chg="mod">
          <ac:chgData name="Stanley" userId="6f9d27fe-65d0-45a7-ac50-69a3784ac837" providerId="ADAL" clId="{02435466-5B29-4B04-9FBD-62176B95E2A2}" dt="2024-01-11T11:32:08.704" v="2194" actId="1076"/>
          <ac:cxnSpMkLst>
            <pc:docMk/>
            <pc:sldMk cId="3343697690" sldId="891"/>
            <ac:cxnSpMk id="95" creationId="{DEDF9967-F44E-BC14-6AC2-A994042B87F6}"/>
          </ac:cxnSpMkLst>
        </pc:cxnChg>
      </pc:sldChg>
      <pc:sldChg chg="modSp mod">
        <pc:chgData name="Stanley" userId="6f9d27fe-65d0-45a7-ac50-69a3784ac837" providerId="ADAL" clId="{02435466-5B29-4B04-9FBD-62176B95E2A2}" dt="2024-01-11T11:12:52.407" v="1214" actId="14100"/>
        <pc:sldMkLst>
          <pc:docMk/>
          <pc:sldMk cId="4086713356" sldId="892"/>
        </pc:sldMkLst>
        <pc:cxnChg chg="mod">
          <ac:chgData name="Stanley" userId="6f9d27fe-65d0-45a7-ac50-69a3784ac837" providerId="ADAL" clId="{02435466-5B29-4B04-9FBD-62176B95E2A2}" dt="2024-01-11T11:12:52.407" v="1214" actId="14100"/>
          <ac:cxnSpMkLst>
            <pc:docMk/>
            <pc:sldMk cId="4086713356" sldId="892"/>
            <ac:cxnSpMk id="29" creationId="{F8D28725-58B0-EE72-D14A-DF1EA60D6659}"/>
          </ac:cxnSpMkLst>
        </pc:cxnChg>
      </pc:sldChg>
      <pc:sldChg chg="modSp mod">
        <pc:chgData name="Stanley" userId="6f9d27fe-65d0-45a7-ac50-69a3784ac837" providerId="ADAL" clId="{02435466-5B29-4B04-9FBD-62176B95E2A2}" dt="2024-01-15T06:32:41.131" v="2465" actId="20577"/>
        <pc:sldMkLst>
          <pc:docMk/>
          <pc:sldMk cId="3181849843" sldId="893"/>
        </pc:sldMkLst>
        <pc:spChg chg="mod">
          <ac:chgData name="Stanley" userId="6f9d27fe-65d0-45a7-ac50-69a3784ac837" providerId="ADAL" clId="{02435466-5B29-4B04-9FBD-62176B95E2A2}" dt="2024-01-15T06:32:37.536" v="2457"/>
          <ac:spMkLst>
            <pc:docMk/>
            <pc:sldMk cId="3181849843" sldId="893"/>
            <ac:spMk id="5" creationId="{78116244-9596-15A3-BF9C-7FC2C437CDB5}"/>
          </ac:spMkLst>
        </pc:spChg>
        <pc:spChg chg="mod">
          <ac:chgData name="Stanley" userId="6f9d27fe-65d0-45a7-ac50-69a3784ac837" providerId="ADAL" clId="{02435466-5B29-4B04-9FBD-62176B95E2A2}" dt="2024-01-15T06:32:41.131" v="2465" actId="20577"/>
          <ac:spMkLst>
            <pc:docMk/>
            <pc:sldMk cId="3181849843" sldId="893"/>
            <ac:spMk id="6" creationId="{A0C294FD-628E-2BE8-BBCF-3FCB22767D05}"/>
          </ac:spMkLst>
        </pc:spChg>
      </pc:sldChg>
      <pc:sldChg chg="modSp mod">
        <pc:chgData name="Stanley" userId="6f9d27fe-65d0-45a7-ac50-69a3784ac837" providerId="ADAL" clId="{02435466-5B29-4B04-9FBD-62176B95E2A2}" dt="2024-01-15T06:29:56.610" v="2395" actId="6549"/>
        <pc:sldMkLst>
          <pc:docMk/>
          <pc:sldMk cId="2537637887" sldId="895"/>
        </pc:sldMkLst>
        <pc:spChg chg="mod">
          <ac:chgData name="Stanley" userId="6f9d27fe-65d0-45a7-ac50-69a3784ac837" providerId="ADAL" clId="{02435466-5B29-4B04-9FBD-62176B95E2A2}" dt="2024-01-15T06:29:56.610" v="2395" actId="6549"/>
          <ac:spMkLst>
            <pc:docMk/>
            <pc:sldMk cId="2537637887" sldId="895"/>
            <ac:spMk id="6" creationId="{A0C294FD-628E-2BE8-BBCF-3FCB22767D05}"/>
          </ac:spMkLst>
        </pc:spChg>
      </pc:sldChg>
      <pc:sldChg chg="modSp mod">
        <pc:chgData name="Stanley" userId="6f9d27fe-65d0-45a7-ac50-69a3784ac837" providerId="ADAL" clId="{02435466-5B29-4B04-9FBD-62176B95E2A2}" dt="2024-01-15T06:30:58.408" v="2411" actId="20577"/>
        <pc:sldMkLst>
          <pc:docMk/>
          <pc:sldMk cId="2111232321" sldId="896"/>
        </pc:sldMkLst>
        <pc:spChg chg="mod">
          <ac:chgData name="Stanley" userId="6f9d27fe-65d0-45a7-ac50-69a3784ac837" providerId="ADAL" clId="{02435466-5B29-4B04-9FBD-62176B95E2A2}" dt="2024-01-15T06:30:58.408" v="2411" actId="20577"/>
          <ac:spMkLst>
            <pc:docMk/>
            <pc:sldMk cId="2111232321" sldId="896"/>
            <ac:spMk id="6" creationId="{A0C294FD-628E-2BE8-BBCF-3FCB22767D05}"/>
          </ac:spMkLst>
        </pc:spChg>
      </pc:sldChg>
      <pc:sldChg chg="modSp mod">
        <pc:chgData name="Stanley" userId="6f9d27fe-65d0-45a7-ac50-69a3784ac837" providerId="ADAL" clId="{02435466-5B29-4B04-9FBD-62176B95E2A2}" dt="2024-01-11T11:27:29.874" v="1871" actId="6549"/>
        <pc:sldMkLst>
          <pc:docMk/>
          <pc:sldMk cId="223542001" sldId="897"/>
        </pc:sldMkLst>
        <pc:spChg chg="mod">
          <ac:chgData name="Stanley" userId="6f9d27fe-65d0-45a7-ac50-69a3784ac837" providerId="ADAL" clId="{02435466-5B29-4B04-9FBD-62176B95E2A2}" dt="2024-01-11T11:27:29.874" v="1871" actId="6549"/>
          <ac:spMkLst>
            <pc:docMk/>
            <pc:sldMk cId="223542001" sldId="897"/>
            <ac:spMk id="6" creationId="{A0C294FD-628E-2BE8-BBCF-3FCB22767D05}"/>
          </ac:spMkLst>
        </pc:spChg>
      </pc:sldChg>
      <pc:sldChg chg="modSp mod">
        <pc:chgData name="Stanley" userId="6f9d27fe-65d0-45a7-ac50-69a3784ac837" providerId="ADAL" clId="{02435466-5B29-4B04-9FBD-62176B95E2A2}" dt="2024-01-15T06:32:30.947" v="2446"/>
        <pc:sldMkLst>
          <pc:docMk/>
          <pc:sldMk cId="1424904139" sldId="898"/>
        </pc:sldMkLst>
        <pc:spChg chg="mod">
          <ac:chgData name="Stanley" userId="6f9d27fe-65d0-45a7-ac50-69a3784ac837" providerId="ADAL" clId="{02435466-5B29-4B04-9FBD-62176B95E2A2}" dt="2024-01-15T06:32:30.947" v="2446"/>
          <ac:spMkLst>
            <pc:docMk/>
            <pc:sldMk cId="1424904139" sldId="898"/>
            <ac:spMk id="6" creationId="{7C1FDA1E-AFE2-4548-9288-B4DBCB640C02}"/>
          </ac:spMkLst>
        </pc:spChg>
      </pc:sldChg>
    </pc:docChg>
  </pc:docChgLst>
  <pc:docChgLst>
    <pc:chgData name="Stanley" userId="6f9d27fe-65d0-45a7-ac50-69a3784ac837" providerId="ADAL" clId="{9EE3023F-E215-48C6-9479-8EBB130862CB}"/>
    <pc:docChg chg="undo custSel addSld delSld modSld modSection">
      <pc:chgData name="Stanley" userId="6f9d27fe-65d0-45a7-ac50-69a3784ac837" providerId="ADAL" clId="{9EE3023F-E215-48C6-9479-8EBB130862CB}" dt="2024-01-19T08:52:25.627" v="7575" actId="20577"/>
      <pc:docMkLst>
        <pc:docMk/>
      </pc:docMkLst>
      <pc:sldChg chg="modSp mod">
        <pc:chgData name="Stanley" userId="6f9d27fe-65d0-45a7-ac50-69a3784ac837" providerId="ADAL" clId="{9EE3023F-E215-48C6-9479-8EBB130862CB}" dt="2024-01-18T08:47:33.146" v="2484" actId="20577"/>
        <pc:sldMkLst>
          <pc:docMk/>
          <pc:sldMk cId="636248708" sldId="871"/>
        </pc:sldMkLst>
        <pc:graphicFrameChg chg="mod modGraphic">
          <ac:chgData name="Stanley" userId="6f9d27fe-65d0-45a7-ac50-69a3784ac837" providerId="ADAL" clId="{9EE3023F-E215-48C6-9479-8EBB130862CB}" dt="2024-01-18T08:47:33.146" v="2484" actId="20577"/>
          <ac:graphicFrameMkLst>
            <pc:docMk/>
            <pc:sldMk cId="636248708" sldId="871"/>
            <ac:graphicFrameMk id="2" creationId="{EFED05D3-40D0-6072-EADD-5BF10B3A77BF}"/>
          </ac:graphicFrameMkLst>
        </pc:graphicFrameChg>
      </pc:sldChg>
      <pc:sldChg chg="addSp delSp modSp mod">
        <pc:chgData name="Stanley" userId="6f9d27fe-65d0-45a7-ac50-69a3784ac837" providerId="ADAL" clId="{9EE3023F-E215-48C6-9479-8EBB130862CB}" dt="2024-01-19T08:25:30.383" v="7436" actId="122"/>
        <pc:sldMkLst>
          <pc:docMk/>
          <pc:sldMk cId="3343697690" sldId="891"/>
        </pc:sldMkLst>
        <pc:spChg chg="mod">
          <ac:chgData name="Stanley" userId="6f9d27fe-65d0-45a7-ac50-69a3784ac837" providerId="ADAL" clId="{9EE3023F-E215-48C6-9479-8EBB130862CB}" dt="2024-01-19T06:54:52.792" v="4955" actId="20577"/>
          <ac:spMkLst>
            <pc:docMk/>
            <pc:sldMk cId="3343697690" sldId="891"/>
            <ac:spMk id="2" creationId="{42AF1FE4-FEDE-FB7E-1F54-573527681184}"/>
          </ac:spMkLst>
        </pc:spChg>
        <pc:spChg chg="mod">
          <ac:chgData name="Stanley" userId="6f9d27fe-65d0-45a7-ac50-69a3784ac837" providerId="ADAL" clId="{9EE3023F-E215-48C6-9479-8EBB130862CB}" dt="2024-01-19T07:05:48.495" v="5124"/>
          <ac:spMkLst>
            <pc:docMk/>
            <pc:sldMk cId="3343697690" sldId="891"/>
            <ac:spMk id="3" creationId="{42D4ECD9-5CDB-4335-00A0-1A2C29A50617}"/>
          </ac:spMkLst>
        </pc:spChg>
        <pc:spChg chg="mod">
          <ac:chgData name="Stanley" userId="6f9d27fe-65d0-45a7-ac50-69a3784ac837" providerId="ADAL" clId="{9EE3023F-E215-48C6-9479-8EBB130862CB}" dt="2024-01-19T06:56:58.801" v="5005" actId="1038"/>
          <ac:spMkLst>
            <pc:docMk/>
            <pc:sldMk cId="3343697690" sldId="891"/>
            <ac:spMk id="4" creationId="{99178BC4-FB39-82D8-AE3B-435E831BC6A3}"/>
          </ac:spMkLst>
        </pc:spChg>
        <pc:spChg chg="mod">
          <ac:chgData name="Stanley" userId="6f9d27fe-65d0-45a7-ac50-69a3784ac837" providerId="ADAL" clId="{9EE3023F-E215-48C6-9479-8EBB130862CB}" dt="2024-01-19T06:56:58.801" v="5005" actId="1038"/>
          <ac:spMkLst>
            <pc:docMk/>
            <pc:sldMk cId="3343697690" sldId="891"/>
            <ac:spMk id="5" creationId="{0ECA8108-B508-8F8E-5F9D-0278B8F17BB4}"/>
          </ac:spMkLst>
        </pc:spChg>
        <pc:spChg chg="mod">
          <ac:chgData name="Stanley" userId="6f9d27fe-65d0-45a7-ac50-69a3784ac837" providerId="ADAL" clId="{9EE3023F-E215-48C6-9479-8EBB130862CB}" dt="2024-01-19T06:56:58.801" v="5005" actId="1038"/>
          <ac:spMkLst>
            <pc:docMk/>
            <pc:sldMk cId="3343697690" sldId="891"/>
            <ac:spMk id="6" creationId="{A146CD16-B88C-844C-C737-F7148BA5AFF5}"/>
          </ac:spMkLst>
        </pc:spChg>
        <pc:spChg chg="mod">
          <ac:chgData name="Stanley" userId="6f9d27fe-65d0-45a7-ac50-69a3784ac837" providerId="ADAL" clId="{9EE3023F-E215-48C6-9479-8EBB130862CB}" dt="2024-01-19T06:56:58.801" v="5005" actId="1038"/>
          <ac:spMkLst>
            <pc:docMk/>
            <pc:sldMk cId="3343697690" sldId="891"/>
            <ac:spMk id="7" creationId="{9E39D8F1-BB90-6BCA-64CD-09A32613CAD7}"/>
          </ac:spMkLst>
        </pc:spChg>
        <pc:spChg chg="mod">
          <ac:chgData name="Stanley" userId="6f9d27fe-65d0-45a7-ac50-69a3784ac837" providerId="ADAL" clId="{9EE3023F-E215-48C6-9479-8EBB130862CB}" dt="2024-01-19T06:56:58.801" v="5005" actId="1038"/>
          <ac:spMkLst>
            <pc:docMk/>
            <pc:sldMk cId="3343697690" sldId="891"/>
            <ac:spMk id="8" creationId="{DD0916AB-FFBF-E798-531E-74650ED37F6F}"/>
          </ac:spMkLst>
        </pc:spChg>
        <pc:spChg chg="add del mod">
          <ac:chgData name="Stanley" userId="6f9d27fe-65d0-45a7-ac50-69a3784ac837" providerId="ADAL" clId="{9EE3023F-E215-48C6-9479-8EBB130862CB}" dt="2024-01-18T10:40:50.767" v="3211" actId="478"/>
          <ac:spMkLst>
            <pc:docMk/>
            <pc:sldMk cId="3343697690" sldId="891"/>
            <ac:spMk id="9" creationId="{03C51995-164E-4342-2400-DD01635C8992}"/>
          </ac:spMkLst>
        </pc:spChg>
        <pc:spChg chg="add del mod">
          <ac:chgData name="Stanley" userId="6f9d27fe-65d0-45a7-ac50-69a3784ac837" providerId="ADAL" clId="{9EE3023F-E215-48C6-9479-8EBB130862CB}" dt="2024-01-19T06:57:46.647" v="5042" actId="478"/>
          <ac:spMkLst>
            <pc:docMk/>
            <pc:sldMk cId="3343697690" sldId="891"/>
            <ac:spMk id="9" creationId="{5AD7388E-0E8E-D6E0-945C-4EC763ECAE7D}"/>
          </ac:spMkLst>
        </pc:spChg>
        <pc:spChg chg="mod">
          <ac:chgData name="Stanley" userId="6f9d27fe-65d0-45a7-ac50-69a3784ac837" providerId="ADAL" clId="{9EE3023F-E215-48C6-9479-8EBB130862CB}" dt="2024-01-19T06:56:58.801" v="5005" actId="1038"/>
          <ac:spMkLst>
            <pc:docMk/>
            <pc:sldMk cId="3343697690" sldId="891"/>
            <ac:spMk id="11" creationId="{FE29EAC1-E827-05E6-7618-3FAA21FDFBFA}"/>
          </ac:spMkLst>
        </pc:spChg>
        <pc:spChg chg="mod">
          <ac:chgData name="Stanley" userId="6f9d27fe-65d0-45a7-ac50-69a3784ac837" providerId="ADAL" clId="{9EE3023F-E215-48C6-9479-8EBB130862CB}" dt="2024-01-19T06:56:58.801" v="5005" actId="1038"/>
          <ac:spMkLst>
            <pc:docMk/>
            <pc:sldMk cId="3343697690" sldId="891"/>
            <ac:spMk id="12" creationId="{F37ECC65-4CD8-126C-41C2-FD36A3EEC5C5}"/>
          </ac:spMkLst>
        </pc:spChg>
        <pc:spChg chg="mod">
          <ac:chgData name="Stanley" userId="6f9d27fe-65d0-45a7-ac50-69a3784ac837" providerId="ADAL" clId="{9EE3023F-E215-48C6-9479-8EBB130862CB}" dt="2024-01-19T08:25:30.383" v="7436" actId="122"/>
          <ac:spMkLst>
            <pc:docMk/>
            <pc:sldMk cId="3343697690" sldId="891"/>
            <ac:spMk id="13" creationId="{6B430E11-1DB2-09B3-D6F4-FE7AB4F92954}"/>
          </ac:spMkLst>
        </pc:spChg>
        <pc:spChg chg="mod">
          <ac:chgData name="Stanley" userId="6f9d27fe-65d0-45a7-ac50-69a3784ac837" providerId="ADAL" clId="{9EE3023F-E215-48C6-9479-8EBB130862CB}" dt="2024-01-19T06:56:58.801" v="5005" actId="1038"/>
          <ac:spMkLst>
            <pc:docMk/>
            <pc:sldMk cId="3343697690" sldId="891"/>
            <ac:spMk id="15" creationId="{6FC0DE40-EEEA-E736-8BE2-4FEB501C881A}"/>
          </ac:spMkLst>
        </pc:spChg>
        <pc:spChg chg="add mod">
          <ac:chgData name="Stanley" userId="6f9d27fe-65d0-45a7-ac50-69a3784ac837" providerId="ADAL" clId="{9EE3023F-E215-48C6-9479-8EBB130862CB}" dt="2024-01-19T06:56:58.801" v="5005" actId="1038"/>
          <ac:spMkLst>
            <pc:docMk/>
            <pc:sldMk cId="3343697690" sldId="891"/>
            <ac:spMk id="16" creationId="{C34D5FE0-8188-D4B8-C5FF-5AE1EA155684}"/>
          </ac:spMkLst>
        </pc:spChg>
        <pc:spChg chg="add mod">
          <ac:chgData name="Stanley" userId="6f9d27fe-65d0-45a7-ac50-69a3784ac837" providerId="ADAL" clId="{9EE3023F-E215-48C6-9479-8EBB130862CB}" dt="2024-01-19T06:58:46.345" v="5054" actId="20577"/>
          <ac:spMkLst>
            <pc:docMk/>
            <pc:sldMk cId="3343697690" sldId="891"/>
            <ac:spMk id="17" creationId="{87C1DD64-4248-0647-436E-D4AE932CB810}"/>
          </ac:spMkLst>
        </pc:spChg>
        <pc:spChg chg="add del mod">
          <ac:chgData name="Stanley" userId="6f9d27fe-65d0-45a7-ac50-69a3784ac837" providerId="ADAL" clId="{9EE3023F-E215-48C6-9479-8EBB130862CB}" dt="2024-01-18T10:41:13.126" v="3217" actId="478"/>
          <ac:spMkLst>
            <pc:docMk/>
            <pc:sldMk cId="3343697690" sldId="891"/>
            <ac:spMk id="17" creationId="{9088DCD9-171D-9C83-EAC3-B8E0F4EE1050}"/>
          </ac:spMkLst>
        </pc:spChg>
        <pc:spChg chg="add mod">
          <ac:chgData name="Stanley" userId="6f9d27fe-65d0-45a7-ac50-69a3784ac837" providerId="ADAL" clId="{9EE3023F-E215-48C6-9479-8EBB130862CB}" dt="2024-01-19T06:56:58.801" v="5005" actId="1038"/>
          <ac:spMkLst>
            <pc:docMk/>
            <pc:sldMk cId="3343697690" sldId="891"/>
            <ac:spMk id="18" creationId="{3194EEF4-1F35-5286-7192-D83DA3B3A692}"/>
          </ac:spMkLst>
        </pc:spChg>
        <pc:spChg chg="add mod">
          <ac:chgData name="Stanley" userId="6f9d27fe-65d0-45a7-ac50-69a3784ac837" providerId="ADAL" clId="{9EE3023F-E215-48C6-9479-8EBB130862CB}" dt="2024-01-19T07:04:48.849" v="5113" actId="1038"/>
          <ac:spMkLst>
            <pc:docMk/>
            <pc:sldMk cId="3343697690" sldId="891"/>
            <ac:spMk id="24" creationId="{111B31F6-5712-E896-A0C0-205E03DD7208}"/>
          </ac:spMkLst>
        </pc:spChg>
        <pc:spChg chg="add mod">
          <ac:chgData name="Stanley" userId="6f9d27fe-65d0-45a7-ac50-69a3784ac837" providerId="ADAL" clId="{9EE3023F-E215-48C6-9479-8EBB130862CB}" dt="2024-01-19T07:04:37.860" v="5094" actId="1038"/>
          <ac:spMkLst>
            <pc:docMk/>
            <pc:sldMk cId="3343697690" sldId="891"/>
            <ac:spMk id="25" creationId="{71CF26C5-E8B1-AD74-EB34-AE5989687C6A}"/>
          </ac:spMkLst>
        </pc:spChg>
        <pc:spChg chg="add del mod">
          <ac:chgData name="Stanley" userId="6f9d27fe-65d0-45a7-ac50-69a3784ac837" providerId="ADAL" clId="{9EE3023F-E215-48C6-9479-8EBB130862CB}" dt="2024-01-19T07:00:22.895" v="5081" actId="478"/>
          <ac:spMkLst>
            <pc:docMk/>
            <pc:sldMk cId="3343697690" sldId="891"/>
            <ac:spMk id="26" creationId="{6FE4EDD5-EB8E-95CC-5140-6E3552969015}"/>
          </ac:spMkLst>
        </pc:spChg>
        <pc:spChg chg="add mod">
          <ac:chgData name="Stanley" userId="6f9d27fe-65d0-45a7-ac50-69a3784ac837" providerId="ADAL" clId="{9EE3023F-E215-48C6-9479-8EBB130862CB}" dt="2024-01-19T06:56:58.801" v="5005" actId="1038"/>
          <ac:spMkLst>
            <pc:docMk/>
            <pc:sldMk cId="3343697690" sldId="891"/>
            <ac:spMk id="27" creationId="{27102FFC-A785-298E-CDDE-F2360F168BEE}"/>
          </ac:spMkLst>
        </pc:spChg>
        <pc:spChg chg="add mod">
          <ac:chgData name="Stanley" userId="6f9d27fe-65d0-45a7-ac50-69a3784ac837" providerId="ADAL" clId="{9EE3023F-E215-48C6-9479-8EBB130862CB}" dt="2024-01-19T07:34:54.886" v="6106" actId="14100"/>
          <ac:spMkLst>
            <pc:docMk/>
            <pc:sldMk cId="3343697690" sldId="891"/>
            <ac:spMk id="28" creationId="{A35202EA-3925-E03C-BB27-2E4059A18792}"/>
          </ac:spMkLst>
        </pc:spChg>
        <pc:spChg chg="add mod">
          <ac:chgData name="Stanley" userId="6f9d27fe-65d0-45a7-ac50-69a3784ac837" providerId="ADAL" clId="{9EE3023F-E215-48C6-9479-8EBB130862CB}" dt="2024-01-19T06:56:58.801" v="5005" actId="1038"/>
          <ac:spMkLst>
            <pc:docMk/>
            <pc:sldMk cId="3343697690" sldId="891"/>
            <ac:spMk id="29" creationId="{E6CFB287-FEBB-1B5E-91CB-1E8BBFCB7866}"/>
          </ac:spMkLst>
        </pc:spChg>
        <pc:spChg chg="add mod">
          <ac:chgData name="Stanley" userId="6f9d27fe-65d0-45a7-ac50-69a3784ac837" providerId="ADAL" clId="{9EE3023F-E215-48C6-9479-8EBB130862CB}" dt="2024-01-19T06:56:58.801" v="5005" actId="1038"/>
          <ac:spMkLst>
            <pc:docMk/>
            <pc:sldMk cId="3343697690" sldId="891"/>
            <ac:spMk id="30" creationId="{A83393FA-262D-4BA4-97C3-C6E1E7640CC2}"/>
          </ac:spMkLst>
        </pc:spChg>
        <pc:spChg chg="add del mod">
          <ac:chgData name="Stanley" userId="6f9d27fe-65d0-45a7-ac50-69a3784ac837" providerId="ADAL" clId="{9EE3023F-E215-48C6-9479-8EBB130862CB}" dt="2024-01-19T06:57:43.299" v="5041" actId="478"/>
          <ac:spMkLst>
            <pc:docMk/>
            <pc:sldMk cId="3343697690" sldId="891"/>
            <ac:spMk id="31" creationId="{49E9D511-6FC4-21AE-728F-BA6E66AEFC5C}"/>
          </ac:spMkLst>
        </pc:spChg>
        <pc:spChg chg="add mod">
          <ac:chgData name="Stanley" userId="6f9d27fe-65d0-45a7-ac50-69a3784ac837" providerId="ADAL" clId="{9EE3023F-E215-48C6-9479-8EBB130862CB}" dt="2024-01-19T06:58:42.018" v="5051" actId="20577"/>
          <ac:spMkLst>
            <pc:docMk/>
            <pc:sldMk cId="3343697690" sldId="891"/>
            <ac:spMk id="32" creationId="{427C8F27-3BBF-D27D-DDEF-B70FAD230032}"/>
          </ac:spMkLst>
        </pc:spChg>
        <pc:spChg chg="add mod">
          <ac:chgData name="Stanley" userId="6f9d27fe-65d0-45a7-ac50-69a3784ac837" providerId="ADAL" clId="{9EE3023F-E215-48C6-9479-8EBB130862CB}" dt="2024-01-19T07:36:30.220" v="6162" actId="1036"/>
          <ac:spMkLst>
            <pc:docMk/>
            <pc:sldMk cId="3343697690" sldId="891"/>
            <ac:spMk id="33" creationId="{4D759F04-FDB4-5CDD-4A14-E2FACB3C38C4}"/>
          </ac:spMkLst>
        </pc:spChg>
        <pc:spChg chg="add mod">
          <ac:chgData name="Stanley" userId="6f9d27fe-65d0-45a7-ac50-69a3784ac837" providerId="ADAL" clId="{9EE3023F-E215-48C6-9479-8EBB130862CB}" dt="2024-01-19T07:36:23.476" v="6159" actId="14100"/>
          <ac:spMkLst>
            <pc:docMk/>
            <pc:sldMk cId="3343697690" sldId="891"/>
            <ac:spMk id="34" creationId="{A52499C7-51FB-F3F7-6C65-A6A67F061BCD}"/>
          </ac:spMkLst>
        </pc:spChg>
        <pc:spChg chg="mod">
          <ac:chgData name="Stanley" userId="6f9d27fe-65d0-45a7-ac50-69a3784ac837" providerId="ADAL" clId="{9EE3023F-E215-48C6-9479-8EBB130862CB}" dt="2024-01-19T06:56:58.801" v="5005" actId="1038"/>
          <ac:spMkLst>
            <pc:docMk/>
            <pc:sldMk cId="3343697690" sldId="891"/>
            <ac:spMk id="67" creationId="{9DA5B6D0-B45E-744C-3DCF-F7BA94127119}"/>
          </ac:spMkLst>
        </pc:spChg>
        <pc:spChg chg="mod">
          <ac:chgData name="Stanley" userId="6f9d27fe-65d0-45a7-ac50-69a3784ac837" providerId="ADAL" clId="{9EE3023F-E215-48C6-9479-8EBB130862CB}" dt="2024-01-19T06:56:58.801" v="5005" actId="1038"/>
          <ac:spMkLst>
            <pc:docMk/>
            <pc:sldMk cId="3343697690" sldId="891"/>
            <ac:spMk id="69" creationId="{4D11869E-6CFD-A8C6-7004-1F4741CAF8BF}"/>
          </ac:spMkLst>
        </pc:spChg>
        <pc:spChg chg="mod">
          <ac:chgData name="Stanley" userId="6f9d27fe-65d0-45a7-ac50-69a3784ac837" providerId="ADAL" clId="{9EE3023F-E215-48C6-9479-8EBB130862CB}" dt="2024-01-19T06:56:58.801" v="5005" actId="1038"/>
          <ac:spMkLst>
            <pc:docMk/>
            <pc:sldMk cId="3343697690" sldId="891"/>
            <ac:spMk id="70" creationId="{C5558874-E35F-A600-9777-A927698CA77C}"/>
          </ac:spMkLst>
        </pc:spChg>
        <pc:spChg chg="mod">
          <ac:chgData name="Stanley" userId="6f9d27fe-65d0-45a7-ac50-69a3784ac837" providerId="ADAL" clId="{9EE3023F-E215-48C6-9479-8EBB130862CB}" dt="2024-01-19T06:56:58.801" v="5005" actId="1038"/>
          <ac:spMkLst>
            <pc:docMk/>
            <pc:sldMk cId="3343697690" sldId="891"/>
            <ac:spMk id="71" creationId="{B354F1A0-B96B-E2FC-D416-D1AFBFAF4431}"/>
          </ac:spMkLst>
        </pc:spChg>
        <pc:spChg chg="mod">
          <ac:chgData name="Stanley" userId="6f9d27fe-65d0-45a7-ac50-69a3784ac837" providerId="ADAL" clId="{9EE3023F-E215-48C6-9479-8EBB130862CB}" dt="2024-01-19T06:56:58.801" v="5005" actId="1038"/>
          <ac:spMkLst>
            <pc:docMk/>
            <pc:sldMk cId="3343697690" sldId="891"/>
            <ac:spMk id="72" creationId="{CB5AE634-1294-5912-969D-9D30834F8988}"/>
          </ac:spMkLst>
        </pc:spChg>
        <pc:spChg chg="mod">
          <ac:chgData name="Stanley" userId="6f9d27fe-65d0-45a7-ac50-69a3784ac837" providerId="ADAL" clId="{9EE3023F-E215-48C6-9479-8EBB130862CB}" dt="2024-01-19T06:56:58.801" v="5005" actId="1038"/>
          <ac:spMkLst>
            <pc:docMk/>
            <pc:sldMk cId="3343697690" sldId="891"/>
            <ac:spMk id="73" creationId="{0E254C51-443D-C68C-5E00-072D888174ED}"/>
          </ac:spMkLst>
        </pc:spChg>
        <pc:spChg chg="mod">
          <ac:chgData name="Stanley" userId="6f9d27fe-65d0-45a7-ac50-69a3784ac837" providerId="ADAL" clId="{9EE3023F-E215-48C6-9479-8EBB130862CB}" dt="2024-01-19T06:56:58.801" v="5005" actId="1038"/>
          <ac:spMkLst>
            <pc:docMk/>
            <pc:sldMk cId="3343697690" sldId="891"/>
            <ac:spMk id="74" creationId="{919BFEF0-26D0-25B1-B3B0-444CCCDF155C}"/>
          </ac:spMkLst>
        </pc:spChg>
        <pc:spChg chg="mod">
          <ac:chgData name="Stanley" userId="6f9d27fe-65d0-45a7-ac50-69a3784ac837" providerId="ADAL" clId="{9EE3023F-E215-48C6-9479-8EBB130862CB}" dt="2024-01-19T06:56:58.801" v="5005" actId="1038"/>
          <ac:spMkLst>
            <pc:docMk/>
            <pc:sldMk cId="3343697690" sldId="891"/>
            <ac:spMk id="75" creationId="{07F219CA-3FC7-2666-D7D0-429D980B7022}"/>
          </ac:spMkLst>
        </pc:spChg>
        <pc:spChg chg="mod">
          <ac:chgData name="Stanley" userId="6f9d27fe-65d0-45a7-ac50-69a3784ac837" providerId="ADAL" clId="{9EE3023F-E215-48C6-9479-8EBB130862CB}" dt="2024-01-19T06:56:58.801" v="5005" actId="1038"/>
          <ac:spMkLst>
            <pc:docMk/>
            <pc:sldMk cId="3343697690" sldId="891"/>
            <ac:spMk id="76" creationId="{1E152B9F-BD90-AD27-04A7-4615DAE6C2F8}"/>
          </ac:spMkLst>
        </pc:spChg>
        <pc:spChg chg="mod">
          <ac:chgData name="Stanley" userId="6f9d27fe-65d0-45a7-ac50-69a3784ac837" providerId="ADAL" clId="{9EE3023F-E215-48C6-9479-8EBB130862CB}" dt="2024-01-19T06:56:58.801" v="5005" actId="1038"/>
          <ac:spMkLst>
            <pc:docMk/>
            <pc:sldMk cId="3343697690" sldId="891"/>
            <ac:spMk id="78" creationId="{C17E2036-EF75-50CC-E704-D808ED4AD752}"/>
          </ac:spMkLst>
        </pc:spChg>
        <pc:spChg chg="mod">
          <ac:chgData name="Stanley" userId="6f9d27fe-65d0-45a7-ac50-69a3784ac837" providerId="ADAL" clId="{9EE3023F-E215-48C6-9479-8EBB130862CB}" dt="2024-01-19T06:56:58.801" v="5005" actId="1038"/>
          <ac:spMkLst>
            <pc:docMk/>
            <pc:sldMk cId="3343697690" sldId="891"/>
            <ac:spMk id="79" creationId="{67F5C7A1-3076-E25F-058E-08E0699B947B}"/>
          </ac:spMkLst>
        </pc:spChg>
        <pc:spChg chg="mod">
          <ac:chgData name="Stanley" userId="6f9d27fe-65d0-45a7-ac50-69a3784ac837" providerId="ADAL" clId="{9EE3023F-E215-48C6-9479-8EBB130862CB}" dt="2024-01-19T06:56:58.801" v="5005" actId="1038"/>
          <ac:spMkLst>
            <pc:docMk/>
            <pc:sldMk cId="3343697690" sldId="891"/>
            <ac:spMk id="81" creationId="{A268A549-00D8-48F7-48D1-102BCABA3786}"/>
          </ac:spMkLst>
        </pc:spChg>
        <pc:spChg chg="mod">
          <ac:chgData name="Stanley" userId="6f9d27fe-65d0-45a7-ac50-69a3784ac837" providerId="ADAL" clId="{9EE3023F-E215-48C6-9479-8EBB130862CB}" dt="2024-01-19T06:56:58.801" v="5005" actId="1038"/>
          <ac:spMkLst>
            <pc:docMk/>
            <pc:sldMk cId="3343697690" sldId="891"/>
            <ac:spMk id="82" creationId="{BB7A428D-C6E8-12B2-9BD9-25DB2DF3DE80}"/>
          </ac:spMkLst>
        </pc:spChg>
        <pc:spChg chg="mod">
          <ac:chgData name="Stanley" userId="6f9d27fe-65d0-45a7-ac50-69a3784ac837" providerId="ADAL" clId="{9EE3023F-E215-48C6-9479-8EBB130862CB}" dt="2024-01-19T07:34:32.976" v="6085" actId="1076"/>
          <ac:spMkLst>
            <pc:docMk/>
            <pc:sldMk cId="3343697690" sldId="891"/>
            <ac:spMk id="83" creationId="{B13757DA-4D10-F802-F74E-715FCF973D8C}"/>
          </ac:spMkLst>
        </pc:spChg>
        <pc:spChg chg="mod">
          <ac:chgData name="Stanley" userId="6f9d27fe-65d0-45a7-ac50-69a3784ac837" providerId="ADAL" clId="{9EE3023F-E215-48C6-9479-8EBB130862CB}" dt="2024-01-19T06:56:58.801" v="5005" actId="1038"/>
          <ac:spMkLst>
            <pc:docMk/>
            <pc:sldMk cId="3343697690" sldId="891"/>
            <ac:spMk id="84" creationId="{A1A0CD75-EE86-7522-B30C-C8E0050B180F}"/>
          </ac:spMkLst>
        </pc:spChg>
        <pc:spChg chg="mod">
          <ac:chgData name="Stanley" userId="6f9d27fe-65d0-45a7-ac50-69a3784ac837" providerId="ADAL" clId="{9EE3023F-E215-48C6-9479-8EBB130862CB}" dt="2024-01-19T06:56:58.801" v="5005" actId="1038"/>
          <ac:spMkLst>
            <pc:docMk/>
            <pc:sldMk cId="3343697690" sldId="891"/>
            <ac:spMk id="85" creationId="{C6493016-0957-1104-DFE1-AD417BC181F5}"/>
          </ac:spMkLst>
        </pc:spChg>
        <pc:spChg chg="mod">
          <ac:chgData name="Stanley" userId="6f9d27fe-65d0-45a7-ac50-69a3784ac837" providerId="ADAL" clId="{9EE3023F-E215-48C6-9479-8EBB130862CB}" dt="2024-01-19T06:56:58.801" v="5005" actId="1038"/>
          <ac:spMkLst>
            <pc:docMk/>
            <pc:sldMk cId="3343697690" sldId="891"/>
            <ac:spMk id="86" creationId="{E34569A8-8677-F111-96D0-5BB8061346E8}"/>
          </ac:spMkLst>
        </pc:spChg>
        <pc:spChg chg="mod">
          <ac:chgData name="Stanley" userId="6f9d27fe-65d0-45a7-ac50-69a3784ac837" providerId="ADAL" clId="{9EE3023F-E215-48C6-9479-8EBB130862CB}" dt="2024-01-19T06:56:58.801" v="5005" actId="1038"/>
          <ac:spMkLst>
            <pc:docMk/>
            <pc:sldMk cId="3343697690" sldId="891"/>
            <ac:spMk id="87" creationId="{86256C12-4F63-06F0-04D6-7DEFF91D13AE}"/>
          </ac:spMkLst>
        </pc:spChg>
        <pc:spChg chg="mod">
          <ac:chgData name="Stanley" userId="6f9d27fe-65d0-45a7-ac50-69a3784ac837" providerId="ADAL" clId="{9EE3023F-E215-48C6-9479-8EBB130862CB}" dt="2024-01-19T06:56:58.801" v="5005" actId="1038"/>
          <ac:spMkLst>
            <pc:docMk/>
            <pc:sldMk cId="3343697690" sldId="891"/>
            <ac:spMk id="88" creationId="{A22DCE99-B713-B239-2887-394F6CEED5B9}"/>
          </ac:spMkLst>
        </pc:spChg>
        <pc:spChg chg="mod">
          <ac:chgData name="Stanley" userId="6f9d27fe-65d0-45a7-ac50-69a3784ac837" providerId="ADAL" clId="{9EE3023F-E215-48C6-9479-8EBB130862CB}" dt="2024-01-19T06:56:58.801" v="5005" actId="1038"/>
          <ac:spMkLst>
            <pc:docMk/>
            <pc:sldMk cId="3343697690" sldId="891"/>
            <ac:spMk id="89" creationId="{A0A5990C-FF2D-B145-CF45-A2A57BA9B657}"/>
          </ac:spMkLst>
        </pc:spChg>
        <pc:spChg chg="mod">
          <ac:chgData name="Stanley" userId="6f9d27fe-65d0-45a7-ac50-69a3784ac837" providerId="ADAL" clId="{9EE3023F-E215-48C6-9479-8EBB130862CB}" dt="2024-01-19T06:56:58.801" v="5005" actId="1038"/>
          <ac:spMkLst>
            <pc:docMk/>
            <pc:sldMk cId="3343697690" sldId="891"/>
            <ac:spMk id="90" creationId="{ACAE66D1-53F5-919C-DBBE-A596EA3B4BA8}"/>
          </ac:spMkLst>
        </pc:spChg>
        <pc:spChg chg="mod">
          <ac:chgData name="Stanley" userId="6f9d27fe-65d0-45a7-ac50-69a3784ac837" providerId="ADAL" clId="{9EE3023F-E215-48C6-9479-8EBB130862CB}" dt="2024-01-19T06:56:58.801" v="5005" actId="1038"/>
          <ac:spMkLst>
            <pc:docMk/>
            <pc:sldMk cId="3343697690" sldId="891"/>
            <ac:spMk id="91" creationId="{D1C30C81-5B67-F15D-E4AD-F6DB62A25504}"/>
          </ac:spMkLst>
        </pc:spChg>
        <pc:spChg chg="mod">
          <ac:chgData name="Stanley" userId="6f9d27fe-65d0-45a7-ac50-69a3784ac837" providerId="ADAL" clId="{9EE3023F-E215-48C6-9479-8EBB130862CB}" dt="2024-01-19T06:56:58.801" v="5005" actId="1038"/>
          <ac:spMkLst>
            <pc:docMk/>
            <pc:sldMk cId="3343697690" sldId="891"/>
            <ac:spMk id="92" creationId="{93FAC306-AD61-80C9-FFCD-80F71E7E90E8}"/>
          </ac:spMkLst>
        </pc:spChg>
        <pc:spChg chg="mod">
          <ac:chgData name="Stanley" userId="6f9d27fe-65d0-45a7-ac50-69a3784ac837" providerId="ADAL" clId="{9EE3023F-E215-48C6-9479-8EBB130862CB}" dt="2024-01-19T06:56:58.801" v="5005" actId="1038"/>
          <ac:spMkLst>
            <pc:docMk/>
            <pc:sldMk cId="3343697690" sldId="891"/>
            <ac:spMk id="93" creationId="{C6EFD3EC-4145-7594-5AC6-E1A440072E8C}"/>
          </ac:spMkLst>
        </pc:spChg>
        <pc:spChg chg="mod">
          <ac:chgData name="Stanley" userId="6f9d27fe-65d0-45a7-ac50-69a3784ac837" providerId="ADAL" clId="{9EE3023F-E215-48C6-9479-8EBB130862CB}" dt="2024-01-19T06:56:58.801" v="5005" actId="1038"/>
          <ac:spMkLst>
            <pc:docMk/>
            <pc:sldMk cId="3343697690" sldId="891"/>
            <ac:spMk id="98" creationId="{BC168F06-C8E5-5923-99A8-347609600901}"/>
          </ac:spMkLst>
        </pc:spChg>
        <pc:spChg chg="mod">
          <ac:chgData name="Stanley" userId="6f9d27fe-65d0-45a7-ac50-69a3784ac837" providerId="ADAL" clId="{9EE3023F-E215-48C6-9479-8EBB130862CB}" dt="2024-01-19T07:00:39.637" v="5083" actId="14100"/>
          <ac:spMkLst>
            <pc:docMk/>
            <pc:sldMk cId="3343697690" sldId="891"/>
            <ac:spMk id="99" creationId="{7C6F0C69-D415-60D6-70ED-866DA356969E}"/>
          </ac:spMkLst>
        </pc:spChg>
        <pc:spChg chg="mod">
          <ac:chgData name="Stanley" userId="6f9d27fe-65d0-45a7-ac50-69a3784ac837" providerId="ADAL" clId="{9EE3023F-E215-48C6-9479-8EBB130862CB}" dt="2024-01-19T06:56:58.801" v="5005" actId="1038"/>
          <ac:spMkLst>
            <pc:docMk/>
            <pc:sldMk cId="3343697690" sldId="891"/>
            <ac:spMk id="100" creationId="{11B7C4AD-4C5E-8A4E-2849-9D45C9F37652}"/>
          </ac:spMkLst>
        </pc:spChg>
        <pc:spChg chg="mod">
          <ac:chgData name="Stanley" userId="6f9d27fe-65d0-45a7-ac50-69a3784ac837" providerId="ADAL" clId="{9EE3023F-E215-48C6-9479-8EBB130862CB}" dt="2024-01-19T06:56:58.801" v="5005" actId="1038"/>
          <ac:spMkLst>
            <pc:docMk/>
            <pc:sldMk cId="3343697690" sldId="891"/>
            <ac:spMk id="101" creationId="{7420B6F9-0B85-8821-4969-C048C9F2DEB8}"/>
          </ac:spMkLst>
        </pc:spChg>
        <pc:spChg chg="mod">
          <ac:chgData name="Stanley" userId="6f9d27fe-65d0-45a7-ac50-69a3784ac837" providerId="ADAL" clId="{9EE3023F-E215-48C6-9479-8EBB130862CB}" dt="2024-01-19T06:56:58.801" v="5005" actId="1038"/>
          <ac:spMkLst>
            <pc:docMk/>
            <pc:sldMk cId="3343697690" sldId="891"/>
            <ac:spMk id="102" creationId="{F3578910-635A-4DD9-352A-1A9E442AFF06}"/>
          </ac:spMkLst>
        </pc:spChg>
        <pc:spChg chg="del mod">
          <ac:chgData name="Stanley" userId="6f9d27fe-65d0-45a7-ac50-69a3784ac837" providerId="ADAL" clId="{9EE3023F-E215-48C6-9479-8EBB130862CB}" dt="2024-01-19T07:00:26.300" v="5082" actId="478"/>
          <ac:spMkLst>
            <pc:docMk/>
            <pc:sldMk cId="3343697690" sldId="891"/>
            <ac:spMk id="103" creationId="{F721DC2B-3876-7923-D04C-F0CABBC806CA}"/>
          </ac:spMkLst>
        </pc:spChg>
        <pc:spChg chg="mod">
          <ac:chgData name="Stanley" userId="6f9d27fe-65d0-45a7-ac50-69a3784ac837" providerId="ADAL" clId="{9EE3023F-E215-48C6-9479-8EBB130862CB}" dt="2024-01-19T06:56:58.801" v="5005" actId="1038"/>
          <ac:spMkLst>
            <pc:docMk/>
            <pc:sldMk cId="3343697690" sldId="891"/>
            <ac:spMk id="104" creationId="{79943BDD-B684-C4B1-B9C4-930DB51990D9}"/>
          </ac:spMkLst>
        </pc:spChg>
        <pc:spChg chg="mod">
          <ac:chgData name="Stanley" userId="6f9d27fe-65d0-45a7-ac50-69a3784ac837" providerId="ADAL" clId="{9EE3023F-E215-48C6-9479-8EBB130862CB}" dt="2024-01-19T06:56:58.801" v="5005" actId="1038"/>
          <ac:spMkLst>
            <pc:docMk/>
            <pc:sldMk cId="3343697690" sldId="891"/>
            <ac:spMk id="105" creationId="{49A22EF2-A993-7878-2D94-E4E4B654EB78}"/>
          </ac:spMkLst>
        </pc:spChg>
        <pc:spChg chg="mod">
          <ac:chgData name="Stanley" userId="6f9d27fe-65d0-45a7-ac50-69a3784ac837" providerId="ADAL" clId="{9EE3023F-E215-48C6-9479-8EBB130862CB}" dt="2024-01-19T06:56:58.801" v="5005" actId="1038"/>
          <ac:spMkLst>
            <pc:docMk/>
            <pc:sldMk cId="3343697690" sldId="891"/>
            <ac:spMk id="106" creationId="{3E8FF8BD-8D52-784A-0C41-2CE810B54838}"/>
          </ac:spMkLst>
        </pc:spChg>
        <pc:spChg chg="mod">
          <ac:chgData name="Stanley" userId="6f9d27fe-65d0-45a7-ac50-69a3784ac837" providerId="ADAL" clId="{9EE3023F-E215-48C6-9479-8EBB130862CB}" dt="2024-01-19T06:56:58.801" v="5005" actId="1038"/>
          <ac:spMkLst>
            <pc:docMk/>
            <pc:sldMk cId="3343697690" sldId="891"/>
            <ac:spMk id="108" creationId="{CD22BB8C-705B-4798-1821-8EC6CB5B5C3D}"/>
          </ac:spMkLst>
        </pc:spChg>
        <pc:spChg chg="mod">
          <ac:chgData name="Stanley" userId="6f9d27fe-65d0-45a7-ac50-69a3784ac837" providerId="ADAL" clId="{9EE3023F-E215-48C6-9479-8EBB130862CB}" dt="2024-01-19T06:56:58.801" v="5005" actId="1038"/>
          <ac:spMkLst>
            <pc:docMk/>
            <pc:sldMk cId="3343697690" sldId="891"/>
            <ac:spMk id="111" creationId="{00A340C2-D8FE-FA63-93ED-974E772E774B}"/>
          </ac:spMkLst>
        </pc:spChg>
        <pc:spChg chg="mod">
          <ac:chgData name="Stanley" userId="6f9d27fe-65d0-45a7-ac50-69a3784ac837" providerId="ADAL" clId="{9EE3023F-E215-48C6-9479-8EBB130862CB}" dt="2024-01-19T06:56:58.801" v="5005" actId="1038"/>
          <ac:spMkLst>
            <pc:docMk/>
            <pc:sldMk cId="3343697690" sldId="891"/>
            <ac:spMk id="112" creationId="{3C4C8C84-34F5-E375-A40A-9C00BCE34AD5}"/>
          </ac:spMkLst>
        </pc:spChg>
        <pc:grpChg chg="add mod">
          <ac:chgData name="Stanley" userId="6f9d27fe-65d0-45a7-ac50-69a3784ac837" providerId="ADAL" clId="{9EE3023F-E215-48C6-9479-8EBB130862CB}" dt="2024-01-19T06:56:58.801" v="5005" actId="1038"/>
          <ac:grpSpMkLst>
            <pc:docMk/>
            <pc:sldMk cId="3343697690" sldId="891"/>
            <ac:grpSpMk id="20" creationId="{FC109447-59F6-BE0F-A653-7CD759051C79}"/>
          </ac:grpSpMkLst>
        </pc:grpChg>
        <pc:grpChg chg="add mod">
          <ac:chgData name="Stanley" userId="6f9d27fe-65d0-45a7-ac50-69a3784ac837" providerId="ADAL" clId="{9EE3023F-E215-48C6-9479-8EBB130862CB}" dt="2024-01-19T06:56:58.801" v="5005" actId="1038"/>
          <ac:grpSpMkLst>
            <pc:docMk/>
            <pc:sldMk cId="3343697690" sldId="891"/>
            <ac:grpSpMk id="21" creationId="{EB8B2E92-5511-1F87-8236-F17D588A9071}"/>
          </ac:grpSpMkLst>
        </pc:grpChg>
        <pc:picChg chg="add mod">
          <ac:chgData name="Stanley" userId="6f9d27fe-65d0-45a7-ac50-69a3784ac837" providerId="ADAL" clId="{9EE3023F-E215-48C6-9479-8EBB130862CB}" dt="2024-01-18T01:30:12.034" v="66" actId="164"/>
          <ac:picMkLst>
            <pc:docMk/>
            <pc:sldMk cId="3343697690" sldId="891"/>
            <ac:picMk id="10" creationId="{759C8FFA-C357-5C96-368F-A708DD64AED6}"/>
          </ac:picMkLst>
        </pc:picChg>
        <pc:picChg chg="add del mod">
          <ac:chgData name="Stanley" userId="6f9d27fe-65d0-45a7-ac50-69a3784ac837" providerId="ADAL" clId="{9EE3023F-E215-48C6-9479-8EBB130862CB}" dt="2024-01-18T01:27:17.025" v="7" actId="478"/>
          <ac:picMkLst>
            <pc:docMk/>
            <pc:sldMk cId="3343697690" sldId="891"/>
            <ac:picMk id="17" creationId="{B4630CEC-CBCD-D68C-782F-830687B6EBF5}"/>
          </ac:picMkLst>
        </pc:picChg>
        <pc:picChg chg="add mod">
          <ac:chgData name="Stanley" userId="6f9d27fe-65d0-45a7-ac50-69a3784ac837" providerId="ADAL" clId="{9EE3023F-E215-48C6-9479-8EBB130862CB}" dt="2024-01-18T01:30:12.034" v="66" actId="164"/>
          <ac:picMkLst>
            <pc:docMk/>
            <pc:sldMk cId="3343697690" sldId="891"/>
            <ac:picMk id="19" creationId="{8E1D6F13-EF2F-F507-BA9E-B3428C7E29E8}"/>
          </ac:picMkLst>
        </pc:picChg>
        <pc:picChg chg="mod">
          <ac:chgData name="Stanley" userId="6f9d27fe-65d0-45a7-ac50-69a3784ac837" providerId="ADAL" clId="{9EE3023F-E215-48C6-9479-8EBB130862CB}" dt="2024-01-18T01:30:20.691" v="68"/>
          <ac:picMkLst>
            <pc:docMk/>
            <pc:sldMk cId="3343697690" sldId="891"/>
            <ac:picMk id="22" creationId="{78C9153A-C0C1-9D7D-21E1-FC9D5267FA6E}"/>
          </ac:picMkLst>
        </pc:picChg>
        <pc:picChg chg="mod">
          <ac:chgData name="Stanley" userId="6f9d27fe-65d0-45a7-ac50-69a3784ac837" providerId="ADAL" clId="{9EE3023F-E215-48C6-9479-8EBB130862CB}" dt="2024-01-18T01:30:20.691" v="68"/>
          <ac:picMkLst>
            <pc:docMk/>
            <pc:sldMk cId="3343697690" sldId="891"/>
            <ac:picMk id="23" creationId="{FD72A815-DC46-F9A4-DB12-C9033E8F741C}"/>
          </ac:picMkLst>
        </pc:picChg>
        <pc:cxnChg chg="mod">
          <ac:chgData name="Stanley" userId="6f9d27fe-65d0-45a7-ac50-69a3784ac837" providerId="ADAL" clId="{9EE3023F-E215-48C6-9479-8EBB130862CB}" dt="2024-01-19T06:56:58.801" v="5005" actId="1038"/>
          <ac:cxnSpMkLst>
            <pc:docMk/>
            <pc:sldMk cId="3343697690" sldId="891"/>
            <ac:cxnSpMk id="14" creationId="{8EC03FE2-03BE-B334-6D1C-B65EAAD21390}"/>
          </ac:cxnSpMkLst>
        </pc:cxnChg>
        <pc:cxnChg chg="mod">
          <ac:chgData name="Stanley" userId="6f9d27fe-65d0-45a7-ac50-69a3784ac837" providerId="ADAL" clId="{9EE3023F-E215-48C6-9479-8EBB130862CB}" dt="2024-01-19T06:56:58.801" v="5005" actId="1038"/>
          <ac:cxnSpMkLst>
            <pc:docMk/>
            <pc:sldMk cId="3343697690" sldId="891"/>
            <ac:cxnSpMk id="68" creationId="{A2470585-BCF4-FCF1-6894-48A8B8E7483A}"/>
          </ac:cxnSpMkLst>
        </pc:cxnChg>
        <pc:cxnChg chg="mod">
          <ac:chgData name="Stanley" userId="6f9d27fe-65d0-45a7-ac50-69a3784ac837" providerId="ADAL" clId="{9EE3023F-E215-48C6-9479-8EBB130862CB}" dt="2024-01-19T06:56:58.801" v="5005" actId="1038"/>
          <ac:cxnSpMkLst>
            <pc:docMk/>
            <pc:sldMk cId="3343697690" sldId="891"/>
            <ac:cxnSpMk id="77" creationId="{92E65AAF-7AC4-5370-F8E3-7FEC1608E909}"/>
          </ac:cxnSpMkLst>
        </pc:cxnChg>
        <pc:cxnChg chg="mod">
          <ac:chgData name="Stanley" userId="6f9d27fe-65d0-45a7-ac50-69a3784ac837" providerId="ADAL" clId="{9EE3023F-E215-48C6-9479-8EBB130862CB}" dt="2024-01-19T06:56:58.801" v="5005" actId="1038"/>
          <ac:cxnSpMkLst>
            <pc:docMk/>
            <pc:sldMk cId="3343697690" sldId="891"/>
            <ac:cxnSpMk id="80" creationId="{19359545-AA56-88CB-0850-BD782C51965D}"/>
          </ac:cxnSpMkLst>
        </pc:cxnChg>
        <pc:cxnChg chg="mod">
          <ac:chgData name="Stanley" userId="6f9d27fe-65d0-45a7-ac50-69a3784ac837" providerId="ADAL" clId="{9EE3023F-E215-48C6-9479-8EBB130862CB}" dt="2024-01-19T06:56:58.801" v="5005" actId="1038"/>
          <ac:cxnSpMkLst>
            <pc:docMk/>
            <pc:sldMk cId="3343697690" sldId="891"/>
            <ac:cxnSpMk id="94" creationId="{9BE60F3F-2D4D-AF88-DC7B-878DB0212586}"/>
          </ac:cxnSpMkLst>
        </pc:cxnChg>
        <pc:cxnChg chg="mod">
          <ac:chgData name="Stanley" userId="6f9d27fe-65d0-45a7-ac50-69a3784ac837" providerId="ADAL" clId="{9EE3023F-E215-48C6-9479-8EBB130862CB}" dt="2024-01-19T06:56:58.801" v="5005" actId="1038"/>
          <ac:cxnSpMkLst>
            <pc:docMk/>
            <pc:sldMk cId="3343697690" sldId="891"/>
            <ac:cxnSpMk id="95" creationId="{DEDF9967-F44E-BC14-6AC2-A994042B87F6}"/>
          </ac:cxnSpMkLst>
        </pc:cxnChg>
        <pc:cxnChg chg="mod">
          <ac:chgData name="Stanley" userId="6f9d27fe-65d0-45a7-ac50-69a3784ac837" providerId="ADAL" clId="{9EE3023F-E215-48C6-9479-8EBB130862CB}" dt="2024-01-19T06:56:58.801" v="5005" actId="1038"/>
          <ac:cxnSpMkLst>
            <pc:docMk/>
            <pc:sldMk cId="3343697690" sldId="891"/>
            <ac:cxnSpMk id="96" creationId="{D87DD5EE-C13A-499B-DEE9-E466400F38CB}"/>
          </ac:cxnSpMkLst>
        </pc:cxnChg>
        <pc:cxnChg chg="mod">
          <ac:chgData name="Stanley" userId="6f9d27fe-65d0-45a7-ac50-69a3784ac837" providerId="ADAL" clId="{9EE3023F-E215-48C6-9479-8EBB130862CB}" dt="2024-01-19T06:56:58.801" v="5005" actId="1038"/>
          <ac:cxnSpMkLst>
            <pc:docMk/>
            <pc:sldMk cId="3343697690" sldId="891"/>
            <ac:cxnSpMk id="97" creationId="{C898DE4C-7BCF-83AD-2753-11B1706D15C1}"/>
          </ac:cxnSpMkLst>
        </pc:cxnChg>
      </pc:sldChg>
      <pc:sldChg chg="addSp modSp mod">
        <pc:chgData name="Stanley" userId="6f9d27fe-65d0-45a7-ac50-69a3784ac837" providerId="ADAL" clId="{9EE3023F-E215-48C6-9479-8EBB130862CB}" dt="2024-01-18T11:09:37.530" v="3717" actId="1076"/>
        <pc:sldMkLst>
          <pc:docMk/>
          <pc:sldMk cId="4086713356" sldId="892"/>
        </pc:sldMkLst>
        <pc:spChg chg="add mod">
          <ac:chgData name="Stanley" userId="6f9d27fe-65d0-45a7-ac50-69a3784ac837" providerId="ADAL" clId="{9EE3023F-E215-48C6-9479-8EBB130862CB}" dt="2024-01-18T11:09:37.530" v="3717" actId="1076"/>
          <ac:spMkLst>
            <pc:docMk/>
            <pc:sldMk cId="4086713356" sldId="892"/>
            <ac:spMk id="4" creationId="{B0C52479-D402-61D8-6ACF-01F134CF092F}"/>
          </ac:spMkLst>
        </pc:spChg>
        <pc:spChg chg="mod">
          <ac:chgData name="Stanley" userId="6f9d27fe-65d0-45a7-ac50-69a3784ac837" providerId="ADAL" clId="{9EE3023F-E215-48C6-9479-8EBB130862CB}" dt="2024-01-18T11:08:33.123" v="3637" actId="1076"/>
          <ac:spMkLst>
            <pc:docMk/>
            <pc:sldMk cId="4086713356" sldId="892"/>
            <ac:spMk id="7" creationId="{9B7E1534-2F6B-9C72-D673-2DBF9E86CDAC}"/>
          </ac:spMkLst>
        </pc:spChg>
        <pc:spChg chg="mod">
          <ac:chgData name="Stanley" userId="6f9d27fe-65d0-45a7-ac50-69a3784ac837" providerId="ADAL" clId="{9EE3023F-E215-48C6-9479-8EBB130862CB}" dt="2024-01-18T11:08:38.077" v="3638" actId="1076"/>
          <ac:spMkLst>
            <pc:docMk/>
            <pc:sldMk cId="4086713356" sldId="892"/>
            <ac:spMk id="8" creationId="{F06A9F1C-7D3A-B653-167B-791CB3BA2DF7}"/>
          </ac:spMkLst>
        </pc:spChg>
        <pc:spChg chg="mod">
          <ac:chgData name="Stanley" userId="6f9d27fe-65d0-45a7-ac50-69a3784ac837" providerId="ADAL" clId="{9EE3023F-E215-48C6-9479-8EBB130862CB}" dt="2024-01-18T11:08:44.061" v="3639" actId="1076"/>
          <ac:spMkLst>
            <pc:docMk/>
            <pc:sldMk cId="4086713356" sldId="892"/>
            <ac:spMk id="9" creationId="{CD02B575-CB19-880C-EA2E-29052CDF38F0}"/>
          </ac:spMkLst>
        </pc:spChg>
        <pc:spChg chg="mod">
          <ac:chgData name="Stanley" userId="6f9d27fe-65d0-45a7-ac50-69a3784ac837" providerId="ADAL" clId="{9EE3023F-E215-48C6-9479-8EBB130862CB}" dt="2024-01-18T11:08:58.232" v="3640" actId="1076"/>
          <ac:spMkLst>
            <pc:docMk/>
            <pc:sldMk cId="4086713356" sldId="892"/>
            <ac:spMk id="36" creationId="{C03BB12B-922C-BDF3-8A4E-6BB645A6554C}"/>
          </ac:spMkLst>
        </pc:spChg>
      </pc:sldChg>
      <pc:sldChg chg="modSp mod">
        <pc:chgData name="Stanley" userId="6f9d27fe-65d0-45a7-ac50-69a3784ac837" providerId="ADAL" clId="{9EE3023F-E215-48C6-9479-8EBB130862CB}" dt="2024-01-19T08:05:46.785" v="6876" actId="2710"/>
        <pc:sldMkLst>
          <pc:docMk/>
          <pc:sldMk cId="3181849843" sldId="893"/>
        </pc:sldMkLst>
        <pc:spChg chg="mod">
          <ac:chgData name="Stanley" userId="6f9d27fe-65d0-45a7-ac50-69a3784ac837" providerId="ADAL" clId="{9EE3023F-E215-48C6-9479-8EBB130862CB}" dt="2024-01-19T08:05:46.785" v="6876" actId="2710"/>
          <ac:spMkLst>
            <pc:docMk/>
            <pc:sldMk cId="3181849843" sldId="893"/>
            <ac:spMk id="6" creationId="{A0C294FD-628E-2BE8-BBCF-3FCB22767D05}"/>
          </ac:spMkLst>
        </pc:spChg>
      </pc:sldChg>
      <pc:sldChg chg="modSp mod">
        <pc:chgData name="Stanley" userId="6f9d27fe-65d0-45a7-ac50-69a3784ac837" providerId="ADAL" clId="{9EE3023F-E215-48C6-9479-8EBB130862CB}" dt="2024-01-19T08:16:59.057" v="7210"/>
        <pc:sldMkLst>
          <pc:docMk/>
          <pc:sldMk cId="2537637887" sldId="895"/>
        </pc:sldMkLst>
        <pc:spChg chg="mod">
          <ac:chgData name="Stanley" userId="6f9d27fe-65d0-45a7-ac50-69a3784ac837" providerId="ADAL" clId="{9EE3023F-E215-48C6-9479-8EBB130862CB}" dt="2024-01-19T08:16:59.057" v="7210"/>
          <ac:spMkLst>
            <pc:docMk/>
            <pc:sldMk cId="2537637887" sldId="895"/>
            <ac:spMk id="6" creationId="{A0C294FD-628E-2BE8-BBCF-3FCB22767D05}"/>
          </ac:spMkLst>
        </pc:spChg>
      </pc:sldChg>
      <pc:sldChg chg="modSp mod">
        <pc:chgData name="Stanley" userId="6f9d27fe-65d0-45a7-ac50-69a3784ac837" providerId="ADAL" clId="{9EE3023F-E215-48C6-9479-8EBB130862CB}" dt="2024-01-18T01:23:05.113" v="0" actId="20577"/>
        <pc:sldMkLst>
          <pc:docMk/>
          <pc:sldMk cId="2111232321" sldId="896"/>
        </pc:sldMkLst>
        <pc:spChg chg="mod">
          <ac:chgData name="Stanley" userId="6f9d27fe-65d0-45a7-ac50-69a3784ac837" providerId="ADAL" clId="{9EE3023F-E215-48C6-9479-8EBB130862CB}" dt="2024-01-18T01:23:05.113" v="0" actId="20577"/>
          <ac:spMkLst>
            <pc:docMk/>
            <pc:sldMk cId="2111232321" sldId="896"/>
            <ac:spMk id="6" creationId="{A0C294FD-628E-2BE8-BBCF-3FCB22767D05}"/>
          </ac:spMkLst>
        </pc:spChg>
      </pc:sldChg>
      <pc:sldChg chg="modSp mod">
        <pc:chgData name="Stanley" userId="6f9d27fe-65d0-45a7-ac50-69a3784ac837" providerId="ADAL" clId="{9EE3023F-E215-48C6-9479-8EBB130862CB}" dt="2024-01-19T07:42:13.060" v="6353" actId="6549"/>
        <pc:sldMkLst>
          <pc:docMk/>
          <pc:sldMk cId="223542001" sldId="897"/>
        </pc:sldMkLst>
        <pc:spChg chg="mod">
          <ac:chgData name="Stanley" userId="6f9d27fe-65d0-45a7-ac50-69a3784ac837" providerId="ADAL" clId="{9EE3023F-E215-48C6-9479-8EBB130862CB}" dt="2024-01-19T07:31:31.786" v="6020" actId="20577"/>
          <ac:spMkLst>
            <pc:docMk/>
            <pc:sldMk cId="223542001" sldId="897"/>
            <ac:spMk id="5" creationId="{78116244-9596-15A3-BF9C-7FC2C437CDB5}"/>
          </ac:spMkLst>
        </pc:spChg>
        <pc:spChg chg="mod">
          <ac:chgData name="Stanley" userId="6f9d27fe-65d0-45a7-ac50-69a3784ac837" providerId="ADAL" clId="{9EE3023F-E215-48C6-9479-8EBB130862CB}" dt="2024-01-19T07:42:13.060" v="6353" actId="6549"/>
          <ac:spMkLst>
            <pc:docMk/>
            <pc:sldMk cId="223542001" sldId="897"/>
            <ac:spMk id="6" creationId="{A0C294FD-628E-2BE8-BBCF-3FCB22767D05}"/>
          </ac:spMkLst>
        </pc:spChg>
      </pc:sldChg>
      <pc:sldChg chg="modSp mod">
        <pc:chgData name="Stanley" userId="6f9d27fe-65d0-45a7-ac50-69a3784ac837" providerId="ADAL" clId="{9EE3023F-E215-48C6-9479-8EBB130862CB}" dt="2024-01-19T08:52:25.627" v="7575" actId="20577"/>
        <pc:sldMkLst>
          <pc:docMk/>
          <pc:sldMk cId="1424904139" sldId="898"/>
        </pc:sldMkLst>
        <pc:spChg chg="mod">
          <ac:chgData name="Stanley" userId="6f9d27fe-65d0-45a7-ac50-69a3784ac837" providerId="ADAL" clId="{9EE3023F-E215-48C6-9479-8EBB130862CB}" dt="2024-01-19T08:52:25.627" v="7575" actId="20577"/>
          <ac:spMkLst>
            <pc:docMk/>
            <pc:sldMk cId="1424904139" sldId="898"/>
            <ac:spMk id="6" creationId="{7C1FDA1E-AFE2-4548-9288-B4DBCB640C02}"/>
          </ac:spMkLst>
        </pc:spChg>
      </pc:sldChg>
      <pc:sldChg chg="modSp mod">
        <pc:chgData name="Stanley" userId="6f9d27fe-65d0-45a7-ac50-69a3784ac837" providerId="ADAL" clId="{9EE3023F-E215-48C6-9479-8EBB130862CB}" dt="2024-01-19T08:51:12.609" v="7518" actId="20577"/>
        <pc:sldMkLst>
          <pc:docMk/>
          <pc:sldMk cId="3351357784" sldId="899"/>
        </pc:sldMkLst>
        <pc:spChg chg="mod">
          <ac:chgData name="Stanley" userId="6f9d27fe-65d0-45a7-ac50-69a3784ac837" providerId="ADAL" clId="{9EE3023F-E215-48C6-9479-8EBB130862CB}" dt="2024-01-19T08:51:12.609" v="7518" actId="20577"/>
          <ac:spMkLst>
            <pc:docMk/>
            <pc:sldMk cId="3351357784" sldId="899"/>
            <ac:spMk id="5" creationId="{78116244-9596-15A3-BF9C-7FC2C437CDB5}"/>
          </ac:spMkLst>
        </pc:spChg>
        <pc:spChg chg="mod">
          <ac:chgData name="Stanley" userId="6f9d27fe-65d0-45a7-ac50-69a3784ac837" providerId="ADAL" clId="{9EE3023F-E215-48C6-9479-8EBB130862CB}" dt="2024-01-19T08:08:28.226" v="7028" actId="6549"/>
          <ac:spMkLst>
            <pc:docMk/>
            <pc:sldMk cId="3351357784" sldId="899"/>
            <ac:spMk id="6" creationId="{A0C294FD-628E-2BE8-BBCF-3FCB22767D05}"/>
          </ac:spMkLst>
        </pc:spChg>
      </pc:sldChg>
      <pc:sldChg chg="modSp del mod">
        <pc:chgData name="Stanley" userId="6f9d27fe-65d0-45a7-ac50-69a3784ac837" providerId="ADAL" clId="{9EE3023F-E215-48C6-9479-8EBB130862CB}" dt="2024-01-19T08:25:49.564" v="7437" actId="2696"/>
        <pc:sldMkLst>
          <pc:docMk/>
          <pc:sldMk cId="2588731426" sldId="901"/>
        </pc:sldMkLst>
        <pc:spChg chg="mod">
          <ac:chgData name="Stanley" userId="6f9d27fe-65d0-45a7-ac50-69a3784ac837" providerId="ADAL" clId="{9EE3023F-E215-48C6-9479-8EBB130862CB}" dt="2024-01-18T11:39:37.424" v="4686"/>
          <ac:spMkLst>
            <pc:docMk/>
            <pc:sldMk cId="2588731426" sldId="901"/>
            <ac:spMk id="6" creationId="{A0C294FD-628E-2BE8-BBCF-3FCB22767D05}"/>
          </ac:spMkLst>
        </pc:spChg>
      </pc:sldChg>
      <pc:sldChg chg="modSp mod">
        <pc:chgData name="Stanley" userId="6f9d27fe-65d0-45a7-ac50-69a3784ac837" providerId="ADAL" clId="{9EE3023F-E215-48C6-9479-8EBB130862CB}" dt="2024-01-19T08:26:17.559" v="7440" actId="20577"/>
        <pc:sldMkLst>
          <pc:docMk/>
          <pc:sldMk cId="2748903241" sldId="902"/>
        </pc:sldMkLst>
        <pc:spChg chg="mod">
          <ac:chgData name="Stanley" userId="6f9d27fe-65d0-45a7-ac50-69a3784ac837" providerId="ADAL" clId="{9EE3023F-E215-48C6-9479-8EBB130862CB}" dt="2024-01-19T08:26:17.559" v="7440" actId="20577"/>
          <ac:spMkLst>
            <pc:docMk/>
            <pc:sldMk cId="2748903241" sldId="902"/>
            <ac:spMk id="5" creationId="{78116244-9596-15A3-BF9C-7FC2C437CDB5}"/>
          </ac:spMkLst>
        </pc:spChg>
        <pc:spChg chg="mod">
          <ac:chgData name="Stanley" userId="6f9d27fe-65d0-45a7-ac50-69a3784ac837" providerId="ADAL" clId="{9EE3023F-E215-48C6-9479-8EBB130862CB}" dt="2024-01-19T08:24:35.653" v="7374" actId="20577"/>
          <ac:spMkLst>
            <pc:docMk/>
            <pc:sldMk cId="2748903241" sldId="902"/>
            <ac:spMk id="6" creationId="{A0C294FD-628E-2BE8-BBCF-3FCB22767D05}"/>
          </ac:spMkLst>
        </pc:spChg>
      </pc:sldChg>
      <pc:sldChg chg="modSp add mod">
        <pc:chgData name="Stanley" userId="6f9d27fe-65d0-45a7-ac50-69a3784ac837" providerId="ADAL" clId="{9EE3023F-E215-48C6-9479-8EBB130862CB}" dt="2024-01-19T07:41:17.045" v="6349" actId="20577"/>
        <pc:sldMkLst>
          <pc:docMk/>
          <pc:sldMk cId="3679629863" sldId="903"/>
        </pc:sldMkLst>
        <pc:spChg chg="mod">
          <ac:chgData name="Stanley" userId="6f9d27fe-65d0-45a7-ac50-69a3784ac837" providerId="ADAL" clId="{9EE3023F-E215-48C6-9479-8EBB130862CB}" dt="2024-01-19T07:38:27.711" v="6179"/>
          <ac:spMkLst>
            <pc:docMk/>
            <pc:sldMk cId="3679629863" sldId="903"/>
            <ac:spMk id="5" creationId="{78116244-9596-15A3-BF9C-7FC2C437CDB5}"/>
          </ac:spMkLst>
        </pc:spChg>
        <pc:spChg chg="mod">
          <ac:chgData name="Stanley" userId="6f9d27fe-65d0-45a7-ac50-69a3784ac837" providerId="ADAL" clId="{9EE3023F-E215-48C6-9479-8EBB130862CB}" dt="2024-01-19T07:41:17.045" v="6349" actId="20577"/>
          <ac:spMkLst>
            <pc:docMk/>
            <pc:sldMk cId="3679629863" sldId="903"/>
            <ac:spMk id="6" creationId="{A0C294FD-628E-2BE8-BBCF-3FCB22767D05}"/>
          </ac:spMkLst>
        </pc:spChg>
      </pc:sldChg>
      <pc:sldChg chg="modSp add mod">
        <pc:chgData name="Stanley" userId="6f9d27fe-65d0-45a7-ac50-69a3784ac837" providerId="ADAL" clId="{9EE3023F-E215-48C6-9479-8EBB130862CB}" dt="2024-01-19T08:26:23.662" v="7443" actId="20577"/>
        <pc:sldMkLst>
          <pc:docMk/>
          <pc:sldMk cId="2680892481" sldId="904"/>
        </pc:sldMkLst>
        <pc:spChg chg="mod">
          <ac:chgData name="Stanley" userId="6f9d27fe-65d0-45a7-ac50-69a3784ac837" providerId="ADAL" clId="{9EE3023F-E215-48C6-9479-8EBB130862CB}" dt="2024-01-19T08:26:23.662" v="7443" actId="20577"/>
          <ac:spMkLst>
            <pc:docMk/>
            <pc:sldMk cId="2680892481" sldId="904"/>
            <ac:spMk id="5" creationId="{78116244-9596-15A3-BF9C-7FC2C437CDB5}"/>
          </ac:spMkLst>
        </pc:spChg>
        <pc:spChg chg="mod">
          <ac:chgData name="Stanley" userId="6f9d27fe-65d0-45a7-ac50-69a3784ac837" providerId="ADAL" clId="{9EE3023F-E215-48C6-9479-8EBB130862CB}" dt="2024-01-19T08:25:16.328" v="7434"/>
          <ac:spMkLst>
            <pc:docMk/>
            <pc:sldMk cId="2680892481" sldId="904"/>
            <ac:spMk id="6" creationId="{A0C294FD-628E-2BE8-BBCF-3FCB22767D05}"/>
          </ac:spMkLst>
        </pc:spChg>
      </pc:sldChg>
    </pc:docChg>
  </pc:docChgLst>
  <pc:docChgLst>
    <pc:chgData name="Levi" userId="8c904973-5a75-4893-8242-565ccea93a3e" providerId="ADAL" clId="{7489F44B-9249-41AA-938E-E609E992BD1A}"/>
    <pc:docChg chg="undo custSel addSld delSld modSld sldOrd modSection">
      <pc:chgData name="Levi" userId="8c904973-5a75-4893-8242-565ccea93a3e" providerId="ADAL" clId="{7489F44B-9249-41AA-938E-E609E992BD1A}" dt="2024-01-31T01:33:08.798" v="2557"/>
      <pc:docMkLst>
        <pc:docMk/>
      </pc:docMkLst>
      <pc:sldChg chg="addSp delSp modSp mod">
        <pc:chgData name="Levi" userId="8c904973-5a75-4893-8242-565ccea93a3e" providerId="ADAL" clId="{7489F44B-9249-41AA-938E-E609E992BD1A}" dt="2024-01-30T01:41:43.593" v="1775" actId="20577"/>
        <pc:sldMkLst>
          <pc:docMk/>
          <pc:sldMk cId="3343697690" sldId="891"/>
        </pc:sldMkLst>
        <pc:spChg chg="mod">
          <ac:chgData name="Levi" userId="8c904973-5a75-4893-8242-565ccea93a3e" providerId="ADAL" clId="{7489F44B-9249-41AA-938E-E609E992BD1A}" dt="2024-01-23T01:47:46.363" v="393" actId="1038"/>
          <ac:spMkLst>
            <pc:docMk/>
            <pc:sldMk cId="3343697690" sldId="891"/>
            <ac:spMk id="3" creationId="{42D4ECD9-5CDB-4335-00A0-1A2C29A50617}"/>
          </ac:spMkLst>
        </pc:spChg>
        <pc:spChg chg="mod">
          <ac:chgData name="Levi" userId="8c904973-5a75-4893-8242-565ccea93a3e" providerId="ADAL" clId="{7489F44B-9249-41AA-938E-E609E992BD1A}" dt="2024-01-23T01:47:46.363" v="393" actId="1038"/>
          <ac:spMkLst>
            <pc:docMk/>
            <pc:sldMk cId="3343697690" sldId="891"/>
            <ac:spMk id="4" creationId="{99178BC4-FB39-82D8-AE3B-435E831BC6A3}"/>
          </ac:spMkLst>
        </pc:spChg>
        <pc:spChg chg="mod">
          <ac:chgData name="Levi" userId="8c904973-5a75-4893-8242-565ccea93a3e" providerId="ADAL" clId="{7489F44B-9249-41AA-938E-E609E992BD1A}" dt="2024-01-23T01:47:46.363" v="393" actId="1038"/>
          <ac:spMkLst>
            <pc:docMk/>
            <pc:sldMk cId="3343697690" sldId="891"/>
            <ac:spMk id="6" creationId="{A146CD16-B88C-844C-C737-F7148BA5AFF5}"/>
          </ac:spMkLst>
        </pc:spChg>
        <pc:spChg chg="mod">
          <ac:chgData name="Levi" userId="8c904973-5a75-4893-8242-565ccea93a3e" providerId="ADAL" clId="{7489F44B-9249-41AA-938E-E609E992BD1A}" dt="2024-01-23T01:47:46.363" v="393" actId="1038"/>
          <ac:spMkLst>
            <pc:docMk/>
            <pc:sldMk cId="3343697690" sldId="891"/>
            <ac:spMk id="7" creationId="{9E39D8F1-BB90-6BCA-64CD-09A32613CAD7}"/>
          </ac:spMkLst>
        </pc:spChg>
        <pc:spChg chg="mod">
          <ac:chgData name="Levi" userId="8c904973-5a75-4893-8242-565ccea93a3e" providerId="ADAL" clId="{7489F44B-9249-41AA-938E-E609E992BD1A}" dt="2024-01-23T01:47:46.363" v="393" actId="1038"/>
          <ac:spMkLst>
            <pc:docMk/>
            <pc:sldMk cId="3343697690" sldId="891"/>
            <ac:spMk id="8" creationId="{DD0916AB-FFBF-E798-531E-74650ED37F6F}"/>
          </ac:spMkLst>
        </pc:spChg>
        <pc:spChg chg="mod">
          <ac:chgData name="Levi" userId="8c904973-5a75-4893-8242-565ccea93a3e" providerId="ADAL" clId="{7489F44B-9249-41AA-938E-E609E992BD1A}" dt="2024-01-23T01:47:46.363" v="393" actId="1038"/>
          <ac:spMkLst>
            <pc:docMk/>
            <pc:sldMk cId="3343697690" sldId="891"/>
            <ac:spMk id="9" creationId="{D16E56E5-2878-EE14-4E8C-13BA9F5E4563}"/>
          </ac:spMkLst>
        </pc:spChg>
        <pc:spChg chg="mod">
          <ac:chgData name="Levi" userId="8c904973-5a75-4893-8242-565ccea93a3e" providerId="ADAL" clId="{7489F44B-9249-41AA-938E-E609E992BD1A}" dt="2024-01-23T01:47:46.363" v="393" actId="1038"/>
          <ac:spMkLst>
            <pc:docMk/>
            <pc:sldMk cId="3343697690" sldId="891"/>
            <ac:spMk id="11" creationId="{FE29EAC1-E827-05E6-7618-3FAA21FDFBFA}"/>
          </ac:spMkLst>
        </pc:spChg>
        <pc:spChg chg="mod">
          <ac:chgData name="Levi" userId="8c904973-5a75-4893-8242-565ccea93a3e" providerId="ADAL" clId="{7489F44B-9249-41AA-938E-E609E992BD1A}" dt="2024-01-23T01:47:46.363" v="393" actId="1038"/>
          <ac:spMkLst>
            <pc:docMk/>
            <pc:sldMk cId="3343697690" sldId="891"/>
            <ac:spMk id="12" creationId="{F37ECC65-4CD8-126C-41C2-FD36A3EEC5C5}"/>
          </ac:spMkLst>
        </pc:spChg>
        <pc:spChg chg="mod">
          <ac:chgData name="Levi" userId="8c904973-5a75-4893-8242-565ccea93a3e" providerId="ADAL" clId="{7489F44B-9249-41AA-938E-E609E992BD1A}" dt="2024-01-23T01:47:46.363" v="393" actId="1038"/>
          <ac:spMkLst>
            <pc:docMk/>
            <pc:sldMk cId="3343697690" sldId="891"/>
            <ac:spMk id="13" creationId="{6B430E11-1DB2-09B3-D6F4-FE7AB4F92954}"/>
          </ac:spMkLst>
        </pc:spChg>
        <pc:spChg chg="mod">
          <ac:chgData name="Levi" userId="8c904973-5a75-4893-8242-565ccea93a3e" providerId="ADAL" clId="{7489F44B-9249-41AA-938E-E609E992BD1A}" dt="2024-01-23T01:47:46.363" v="393" actId="1038"/>
          <ac:spMkLst>
            <pc:docMk/>
            <pc:sldMk cId="3343697690" sldId="891"/>
            <ac:spMk id="15" creationId="{6FC0DE40-EEEA-E736-8BE2-4FEB501C881A}"/>
          </ac:spMkLst>
        </pc:spChg>
        <pc:spChg chg="mod">
          <ac:chgData name="Levi" userId="8c904973-5a75-4893-8242-565ccea93a3e" providerId="ADAL" clId="{7489F44B-9249-41AA-938E-E609E992BD1A}" dt="2024-01-23T01:31:00.877" v="352" actId="14100"/>
          <ac:spMkLst>
            <pc:docMk/>
            <pc:sldMk cId="3343697690" sldId="891"/>
            <ac:spMk id="16" creationId="{C34D5FE0-8188-D4B8-C5FF-5AE1EA155684}"/>
          </ac:spMkLst>
        </pc:spChg>
        <pc:spChg chg="mod">
          <ac:chgData name="Levi" userId="8c904973-5a75-4893-8242-565ccea93a3e" providerId="ADAL" clId="{7489F44B-9249-41AA-938E-E609E992BD1A}" dt="2024-01-23T01:47:46.363" v="393" actId="1038"/>
          <ac:spMkLst>
            <pc:docMk/>
            <pc:sldMk cId="3343697690" sldId="891"/>
            <ac:spMk id="17" creationId="{87C1DD64-4248-0647-436E-D4AE932CB810}"/>
          </ac:spMkLst>
        </pc:spChg>
        <pc:spChg chg="mod">
          <ac:chgData name="Levi" userId="8c904973-5a75-4893-8242-565ccea93a3e" providerId="ADAL" clId="{7489F44B-9249-41AA-938E-E609E992BD1A}" dt="2024-01-23T01:30:41.576" v="349" actId="1036"/>
          <ac:spMkLst>
            <pc:docMk/>
            <pc:sldMk cId="3343697690" sldId="891"/>
            <ac:spMk id="18" creationId="{3194EEF4-1F35-5286-7192-D83DA3B3A692}"/>
          </ac:spMkLst>
        </pc:spChg>
        <pc:spChg chg="mod">
          <ac:chgData name="Levi" userId="8c904973-5a75-4893-8242-565ccea93a3e" providerId="ADAL" clId="{7489F44B-9249-41AA-938E-E609E992BD1A}" dt="2024-01-23T01:27:45.137" v="265" actId="1076"/>
          <ac:spMkLst>
            <pc:docMk/>
            <pc:sldMk cId="3343697690" sldId="891"/>
            <ac:spMk id="24" creationId="{111B31F6-5712-E896-A0C0-205E03DD7208}"/>
          </ac:spMkLst>
        </pc:spChg>
        <pc:spChg chg="mod topLvl">
          <ac:chgData name="Levi" userId="8c904973-5a75-4893-8242-565ccea93a3e" providerId="ADAL" clId="{7489F44B-9249-41AA-938E-E609E992BD1A}" dt="2024-01-23T01:30:22.662" v="308" actId="1035"/>
          <ac:spMkLst>
            <pc:docMk/>
            <pc:sldMk cId="3343697690" sldId="891"/>
            <ac:spMk id="25" creationId="{71CF26C5-E8B1-AD74-EB34-AE5989687C6A}"/>
          </ac:spMkLst>
        </pc:spChg>
        <pc:spChg chg="mod">
          <ac:chgData name="Levi" userId="8c904973-5a75-4893-8242-565ccea93a3e" providerId="ADAL" clId="{7489F44B-9249-41AA-938E-E609E992BD1A}" dt="2024-01-23T01:30:57.694" v="351" actId="1076"/>
          <ac:spMkLst>
            <pc:docMk/>
            <pc:sldMk cId="3343697690" sldId="891"/>
            <ac:spMk id="27" creationId="{27102FFC-A785-298E-CDDE-F2360F168BEE}"/>
          </ac:spMkLst>
        </pc:spChg>
        <pc:spChg chg="mod">
          <ac:chgData name="Levi" userId="8c904973-5a75-4893-8242-565ccea93a3e" providerId="ADAL" clId="{7489F44B-9249-41AA-938E-E609E992BD1A}" dt="2024-01-23T01:47:46.363" v="393" actId="1038"/>
          <ac:spMkLst>
            <pc:docMk/>
            <pc:sldMk cId="3343697690" sldId="891"/>
            <ac:spMk id="28" creationId="{A35202EA-3925-E03C-BB27-2E4059A18792}"/>
          </ac:spMkLst>
        </pc:spChg>
        <pc:spChg chg="mod">
          <ac:chgData name="Levi" userId="8c904973-5a75-4893-8242-565ccea93a3e" providerId="ADAL" clId="{7489F44B-9249-41AA-938E-E609E992BD1A}" dt="2024-01-23T01:47:46.363" v="393" actId="1038"/>
          <ac:spMkLst>
            <pc:docMk/>
            <pc:sldMk cId="3343697690" sldId="891"/>
            <ac:spMk id="29" creationId="{E6CFB287-FEBB-1B5E-91CB-1E8BBFCB7866}"/>
          </ac:spMkLst>
        </pc:spChg>
        <pc:spChg chg="mod">
          <ac:chgData name="Levi" userId="8c904973-5a75-4893-8242-565ccea93a3e" providerId="ADAL" clId="{7489F44B-9249-41AA-938E-E609E992BD1A}" dt="2024-01-23T01:47:46.363" v="393" actId="1038"/>
          <ac:spMkLst>
            <pc:docMk/>
            <pc:sldMk cId="3343697690" sldId="891"/>
            <ac:spMk id="31" creationId="{73805C86-9EE6-52D4-42BB-D5277E5E2062}"/>
          </ac:spMkLst>
        </pc:spChg>
        <pc:spChg chg="mod">
          <ac:chgData name="Levi" userId="8c904973-5a75-4893-8242-565ccea93a3e" providerId="ADAL" clId="{7489F44B-9249-41AA-938E-E609E992BD1A}" dt="2024-01-23T01:47:51.539" v="394" actId="1076"/>
          <ac:spMkLst>
            <pc:docMk/>
            <pc:sldMk cId="3343697690" sldId="891"/>
            <ac:spMk id="32" creationId="{427C8F27-3BBF-D27D-DDEF-B70FAD230032}"/>
          </ac:spMkLst>
        </pc:spChg>
        <pc:spChg chg="mod">
          <ac:chgData name="Levi" userId="8c904973-5a75-4893-8242-565ccea93a3e" providerId="ADAL" clId="{7489F44B-9249-41AA-938E-E609E992BD1A}" dt="2024-01-23T01:47:46.363" v="393" actId="1038"/>
          <ac:spMkLst>
            <pc:docMk/>
            <pc:sldMk cId="3343697690" sldId="891"/>
            <ac:spMk id="33" creationId="{4D759F04-FDB4-5CDD-4A14-E2FACB3C38C4}"/>
          </ac:spMkLst>
        </pc:spChg>
        <pc:spChg chg="mod">
          <ac:chgData name="Levi" userId="8c904973-5a75-4893-8242-565ccea93a3e" providerId="ADAL" clId="{7489F44B-9249-41AA-938E-E609E992BD1A}" dt="2024-01-23T01:47:46.363" v="393" actId="1038"/>
          <ac:spMkLst>
            <pc:docMk/>
            <pc:sldMk cId="3343697690" sldId="891"/>
            <ac:spMk id="34" creationId="{A52499C7-51FB-F3F7-6C65-A6A67F061BCD}"/>
          </ac:spMkLst>
        </pc:spChg>
        <pc:spChg chg="mod">
          <ac:chgData name="Levi" userId="8c904973-5a75-4893-8242-565ccea93a3e" providerId="ADAL" clId="{7489F44B-9249-41AA-938E-E609E992BD1A}" dt="2024-01-23T01:47:46.363" v="393" actId="1038"/>
          <ac:spMkLst>
            <pc:docMk/>
            <pc:sldMk cId="3343697690" sldId="891"/>
            <ac:spMk id="67" creationId="{9DA5B6D0-B45E-744C-3DCF-F7BA94127119}"/>
          </ac:spMkLst>
        </pc:spChg>
        <pc:spChg chg="mod">
          <ac:chgData name="Levi" userId="8c904973-5a75-4893-8242-565ccea93a3e" providerId="ADAL" clId="{7489F44B-9249-41AA-938E-E609E992BD1A}" dt="2024-01-23T01:47:46.363" v="393" actId="1038"/>
          <ac:spMkLst>
            <pc:docMk/>
            <pc:sldMk cId="3343697690" sldId="891"/>
            <ac:spMk id="69" creationId="{4D11869E-6CFD-A8C6-7004-1F4741CAF8BF}"/>
          </ac:spMkLst>
        </pc:spChg>
        <pc:spChg chg="mod">
          <ac:chgData name="Levi" userId="8c904973-5a75-4893-8242-565ccea93a3e" providerId="ADAL" clId="{7489F44B-9249-41AA-938E-E609E992BD1A}" dt="2024-01-23T01:47:46.363" v="393" actId="1038"/>
          <ac:spMkLst>
            <pc:docMk/>
            <pc:sldMk cId="3343697690" sldId="891"/>
            <ac:spMk id="70" creationId="{C5558874-E35F-A600-9777-A927698CA77C}"/>
          </ac:spMkLst>
        </pc:spChg>
        <pc:spChg chg="mod">
          <ac:chgData name="Levi" userId="8c904973-5a75-4893-8242-565ccea93a3e" providerId="ADAL" clId="{7489F44B-9249-41AA-938E-E609E992BD1A}" dt="2024-01-23T01:47:46.363" v="393" actId="1038"/>
          <ac:spMkLst>
            <pc:docMk/>
            <pc:sldMk cId="3343697690" sldId="891"/>
            <ac:spMk id="71" creationId="{B354F1A0-B96B-E2FC-D416-D1AFBFAF4431}"/>
          </ac:spMkLst>
        </pc:spChg>
        <pc:spChg chg="mod">
          <ac:chgData name="Levi" userId="8c904973-5a75-4893-8242-565ccea93a3e" providerId="ADAL" clId="{7489F44B-9249-41AA-938E-E609E992BD1A}" dt="2024-01-23T01:47:46.363" v="393" actId="1038"/>
          <ac:spMkLst>
            <pc:docMk/>
            <pc:sldMk cId="3343697690" sldId="891"/>
            <ac:spMk id="72" creationId="{CB5AE634-1294-5912-969D-9D30834F8988}"/>
          </ac:spMkLst>
        </pc:spChg>
        <pc:spChg chg="mod">
          <ac:chgData name="Levi" userId="8c904973-5a75-4893-8242-565ccea93a3e" providerId="ADAL" clId="{7489F44B-9249-41AA-938E-E609E992BD1A}" dt="2024-01-23T01:47:46.363" v="393" actId="1038"/>
          <ac:spMkLst>
            <pc:docMk/>
            <pc:sldMk cId="3343697690" sldId="891"/>
            <ac:spMk id="73" creationId="{0E254C51-443D-C68C-5E00-072D888174ED}"/>
          </ac:spMkLst>
        </pc:spChg>
        <pc:spChg chg="mod">
          <ac:chgData name="Levi" userId="8c904973-5a75-4893-8242-565ccea93a3e" providerId="ADAL" clId="{7489F44B-9249-41AA-938E-E609E992BD1A}" dt="2024-01-23T01:47:46.363" v="393" actId="1038"/>
          <ac:spMkLst>
            <pc:docMk/>
            <pc:sldMk cId="3343697690" sldId="891"/>
            <ac:spMk id="74" creationId="{919BFEF0-26D0-25B1-B3B0-444CCCDF155C}"/>
          </ac:spMkLst>
        </pc:spChg>
        <pc:spChg chg="mod">
          <ac:chgData name="Levi" userId="8c904973-5a75-4893-8242-565ccea93a3e" providerId="ADAL" clId="{7489F44B-9249-41AA-938E-E609E992BD1A}" dt="2024-01-23T01:47:46.363" v="393" actId="1038"/>
          <ac:spMkLst>
            <pc:docMk/>
            <pc:sldMk cId="3343697690" sldId="891"/>
            <ac:spMk id="75" creationId="{07F219CA-3FC7-2666-D7D0-429D980B7022}"/>
          </ac:spMkLst>
        </pc:spChg>
        <pc:spChg chg="mod">
          <ac:chgData name="Levi" userId="8c904973-5a75-4893-8242-565ccea93a3e" providerId="ADAL" clId="{7489F44B-9249-41AA-938E-E609E992BD1A}" dt="2024-01-23T01:47:46.363" v="393" actId="1038"/>
          <ac:spMkLst>
            <pc:docMk/>
            <pc:sldMk cId="3343697690" sldId="891"/>
            <ac:spMk id="76" creationId="{1E152B9F-BD90-AD27-04A7-4615DAE6C2F8}"/>
          </ac:spMkLst>
        </pc:spChg>
        <pc:spChg chg="mod">
          <ac:chgData name="Levi" userId="8c904973-5a75-4893-8242-565ccea93a3e" providerId="ADAL" clId="{7489F44B-9249-41AA-938E-E609E992BD1A}" dt="2024-01-23T01:47:46.363" v="393" actId="1038"/>
          <ac:spMkLst>
            <pc:docMk/>
            <pc:sldMk cId="3343697690" sldId="891"/>
            <ac:spMk id="78" creationId="{C17E2036-EF75-50CC-E704-D808ED4AD752}"/>
          </ac:spMkLst>
        </pc:spChg>
        <pc:spChg chg="mod">
          <ac:chgData name="Levi" userId="8c904973-5a75-4893-8242-565ccea93a3e" providerId="ADAL" clId="{7489F44B-9249-41AA-938E-E609E992BD1A}" dt="2024-01-23T01:47:46.363" v="393" actId="1038"/>
          <ac:spMkLst>
            <pc:docMk/>
            <pc:sldMk cId="3343697690" sldId="891"/>
            <ac:spMk id="79" creationId="{67F5C7A1-3076-E25F-058E-08E0699B947B}"/>
          </ac:spMkLst>
        </pc:spChg>
        <pc:spChg chg="mod">
          <ac:chgData name="Levi" userId="8c904973-5a75-4893-8242-565ccea93a3e" providerId="ADAL" clId="{7489F44B-9249-41AA-938E-E609E992BD1A}" dt="2024-01-23T01:47:46.363" v="393" actId="1038"/>
          <ac:spMkLst>
            <pc:docMk/>
            <pc:sldMk cId="3343697690" sldId="891"/>
            <ac:spMk id="81" creationId="{A268A549-00D8-48F7-48D1-102BCABA3786}"/>
          </ac:spMkLst>
        </pc:spChg>
        <pc:spChg chg="mod topLvl">
          <ac:chgData name="Levi" userId="8c904973-5a75-4893-8242-565ccea93a3e" providerId="ADAL" clId="{7489F44B-9249-41AA-938E-E609E992BD1A}" dt="2024-01-23T01:27:13.567" v="256" actId="164"/>
          <ac:spMkLst>
            <pc:docMk/>
            <pc:sldMk cId="3343697690" sldId="891"/>
            <ac:spMk id="82" creationId="{BB7A428D-C6E8-12B2-9BD9-25DB2DF3DE80}"/>
          </ac:spMkLst>
        </pc:spChg>
        <pc:spChg chg="mod">
          <ac:chgData name="Levi" userId="8c904973-5a75-4893-8242-565ccea93a3e" providerId="ADAL" clId="{7489F44B-9249-41AA-938E-E609E992BD1A}" dt="2024-01-23T01:47:46.363" v="393" actId="1038"/>
          <ac:spMkLst>
            <pc:docMk/>
            <pc:sldMk cId="3343697690" sldId="891"/>
            <ac:spMk id="83" creationId="{B13757DA-4D10-F802-F74E-715FCF973D8C}"/>
          </ac:spMkLst>
        </pc:spChg>
        <pc:spChg chg="mod">
          <ac:chgData name="Levi" userId="8c904973-5a75-4893-8242-565ccea93a3e" providerId="ADAL" clId="{7489F44B-9249-41AA-938E-E609E992BD1A}" dt="2024-01-23T01:47:46.363" v="393" actId="1038"/>
          <ac:spMkLst>
            <pc:docMk/>
            <pc:sldMk cId="3343697690" sldId="891"/>
            <ac:spMk id="84" creationId="{A1A0CD75-EE86-7522-B30C-C8E0050B180F}"/>
          </ac:spMkLst>
        </pc:spChg>
        <pc:spChg chg="mod">
          <ac:chgData name="Levi" userId="8c904973-5a75-4893-8242-565ccea93a3e" providerId="ADAL" clId="{7489F44B-9249-41AA-938E-E609E992BD1A}" dt="2024-01-23T01:47:46.363" v="393" actId="1038"/>
          <ac:spMkLst>
            <pc:docMk/>
            <pc:sldMk cId="3343697690" sldId="891"/>
            <ac:spMk id="85" creationId="{C6493016-0957-1104-DFE1-AD417BC181F5}"/>
          </ac:spMkLst>
        </pc:spChg>
        <pc:spChg chg="mod">
          <ac:chgData name="Levi" userId="8c904973-5a75-4893-8242-565ccea93a3e" providerId="ADAL" clId="{7489F44B-9249-41AA-938E-E609E992BD1A}" dt="2024-01-23T01:47:46.363" v="393" actId="1038"/>
          <ac:spMkLst>
            <pc:docMk/>
            <pc:sldMk cId="3343697690" sldId="891"/>
            <ac:spMk id="86" creationId="{E34569A8-8677-F111-96D0-5BB8061346E8}"/>
          </ac:spMkLst>
        </pc:spChg>
        <pc:spChg chg="mod">
          <ac:chgData name="Levi" userId="8c904973-5a75-4893-8242-565ccea93a3e" providerId="ADAL" clId="{7489F44B-9249-41AA-938E-E609E992BD1A}" dt="2024-01-23T01:47:46.363" v="393" actId="1038"/>
          <ac:spMkLst>
            <pc:docMk/>
            <pc:sldMk cId="3343697690" sldId="891"/>
            <ac:spMk id="87" creationId="{86256C12-4F63-06F0-04D6-7DEFF91D13AE}"/>
          </ac:spMkLst>
        </pc:spChg>
        <pc:spChg chg="mod">
          <ac:chgData name="Levi" userId="8c904973-5a75-4893-8242-565ccea93a3e" providerId="ADAL" clId="{7489F44B-9249-41AA-938E-E609E992BD1A}" dt="2024-01-23T01:47:46.363" v="393" actId="1038"/>
          <ac:spMkLst>
            <pc:docMk/>
            <pc:sldMk cId="3343697690" sldId="891"/>
            <ac:spMk id="88" creationId="{A22DCE99-B713-B239-2887-394F6CEED5B9}"/>
          </ac:spMkLst>
        </pc:spChg>
        <pc:spChg chg="mod">
          <ac:chgData name="Levi" userId="8c904973-5a75-4893-8242-565ccea93a3e" providerId="ADAL" clId="{7489F44B-9249-41AA-938E-E609E992BD1A}" dt="2024-01-23T01:47:46.363" v="393" actId="1038"/>
          <ac:spMkLst>
            <pc:docMk/>
            <pc:sldMk cId="3343697690" sldId="891"/>
            <ac:spMk id="89" creationId="{A0A5990C-FF2D-B145-CF45-A2A57BA9B657}"/>
          </ac:spMkLst>
        </pc:spChg>
        <pc:spChg chg="mod">
          <ac:chgData name="Levi" userId="8c904973-5a75-4893-8242-565ccea93a3e" providerId="ADAL" clId="{7489F44B-9249-41AA-938E-E609E992BD1A}" dt="2024-01-23T01:47:46.363" v="393" actId="1038"/>
          <ac:spMkLst>
            <pc:docMk/>
            <pc:sldMk cId="3343697690" sldId="891"/>
            <ac:spMk id="90" creationId="{ACAE66D1-53F5-919C-DBBE-A596EA3B4BA8}"/>
          </ac:spMkLst>
        </pc:spChg>
        <pc:spChg chg="mod">
          <ac:chgData name="Levi" userId="8c904973-5a75-4893-8242-565ccea93a3e" providerId="ADAL" clId="{7489F44B-9249-41AA-938E-E609E992BD1A}" dt="2024-01-23T01:47:46.363" v="393" actId="1038"/>
          <ac:spMkLst>
            <pc:docMk/>
            <pc:sldMk cId="3343697690" sldId="891"/>
            <ac:spMk id="91" creationId="{D1C30C81-5B67-F15D-E4AD-F6DB62A25504}"/>
          </ac:spMkLst>
        </pc:spChg>
        <pc:spChg chg="mod">
          <ac:chgData name="Levi" userId="8c904973-5a75-4893-8242-565ccea93a3e" providerId="ADAL" clId="{7489F44B-9249-41AA-938E-E609E992BD1A}" dt="2024-01-23T01:47:46.363" v="393" actId="1038"/>
          <ac:spMkLst>
            <pc:docMk/>
            <pc:sldMk cId="3343697690" sldId="891"/>
            <ac:spMk id="92" creationId="{93FAC306-AD61-80C9-FFCD-80F71E7E90E8}"/>
          </ac:spMkLst>
        </pc:spChg>
        <pc:spChg chg="mod">
          <ac:chgData name="Levi" userId="8c904973-5a75-4893-8242-565ccea93a3e" providerId="ADAL" clId="{7489F44B-9249-41AA-938E-E609E992BD1A}" dt="2024-01-23T01:47:46.363" v="393" actId="1038"/>
          <ac:spMkLst>
            <pc:docMk/>
            <pc:sldMk cId="3343697690" sldId="891"/>
            <ac:spMk id="93" creationId="{C6EFD3EC-4145-7594-5AC6-E1A440072E8C}"/>
          </ac:spMkLst>
        </pc:spChg>
        <pc:spChg chg="mod topLvl">
          <ac:chgData name="Levi" userId="8c904973-5a75-4893-8242-565ccea93a3e" providerId="ADAL" clId="{7489F44B-9249-41AA-938E-E609E992BD1A}" dt="2024-01-23T01:27:13.567" v="256" actId="164"/>
          <ac:spMkLst>
            <pc:docMk/>
            <pc:sldMk cId="3343697690" sldId="891"/>
            <ac:spMk id="98" creationId="{BC168F06-C8E5-5923-99A8-347609600901}"/>
          </ac:spMkLst>
        </pc:spChg>
        <pc:spChg chg="mod ord">
          <ac:chgData name="Levi" userId="8c904973-5a75-4893-8242-565ccea93a3e" providerId="ADAL" clId="{7489F44B-9249-41AA-938E-E609E992BD1A}" dt="2024-01-23T01:47:46.363" v="393" actId="1038"/>
          <ac:spMkLst>
            <pc:docMk/>
            <pc:sldMk cId="3343697690" sldId="891"/>
            <ac:spMk id="99" creationId="{7C6F0C69-D415-60D6-70ED-866DA356969E}"/>
          </ac:spMkLst>
        </pc:spChg>
        <pc:spChg chg="mod">
          <ac:chgData name="Levi" userId="8c904973-5a75-4893-8242-565ccea93a3e" providerId="ADAL" clId="{7489F44B-9249-41AA-938E-E609E992BD1A}" dt="2024-01-23T01:47:46.363" v="393" actId="1038"/>
          <ac:spMkLst>
            <pc:docMk/>
            <pc:sldMk cId="3343697690" sldId="891"/>
            <ac:spMk id="100" creationId="{11B7C4AD-4C5E-8A4E-2849-9D45C9F37652}"/>
          </ac:spMkLst>
        </pc:spChg>
        <pc:spChg chg="mod">
          <ac:chgData name="Levi" userId="8c904973-5a75-4893-8242-565ccea93a3e" providerId="ADAL" clId="{7489F44B-9249-41AA-938E-E609E992BD1A}" dt="2024-01-23T01:47:46.363" v="393" actId="1038"/>
          <ac:spMkLst>
            <pc:docMk/>
            <pc:sldMk cId="3343697690" sldId="891"/>
            <ac:spMk id="101" creationId="{7420B6F9-0B85-8821-4969-C048C9F2DEB8}"/>
          </ac:spMkLst>
        </pc:spChg>
        <pc:spChg chg="mod">
          <ac:chgData name="Levi" userId="8c904973-5a75-4893-8242-565ccea93a3e" providerId="ADAL" clId="{7489F44B-9249-41AA-938E-E609E992BD1A}" dt="2024-01-23T01:47:46.363" v="393" actId="1038"/>
          <ac:spMkLst>
            <pc:docMk/>
            <pc:sldMk cId="3343697690" sldId="891"/>
            <ac:spMk id="102" creationId="{F3578910-635A-4DD9-352A-1A9E442AFF06}"/>
          </ac:spMkLst>
        </pc:spChg>
        <pc:spChg chg="mod">
          <ac:chgData name="Levi" userId="8c904973-5a75-4893-8242-565ccea93a3e" providerId="ADAL" clId="{7489F44B-9249-41AA-938E-E609E992BD1A}" dt="2024-01-30T01:41:43.593" v="1775" actId="20577"/>
          <ac:spMkLst>
            <pc:docMk/>
            <pc:sldMk cId="3343697690" sldId="891"/>
            <ac:spMk id="104" creationId="{79943BDD-B684-C4B1-B9C4-930DB51990D9}"/>
          </ac:spMkLst>
        </pc:spChg>
        <pc:spChg chg="mod">
          <ac:chgData name="Levi" userId="8c904973-5a75-4893-8242-565ccea93a3e" providerId="ADAL" clId="{7489F44B-9249-41AA-938E-E609E992BD1A}" dt="2024-01-23T01:47:46.363" v="393" actId="1038"/>
          <ac:spMkLst>
            <pc:docMk/>
            <pc:sldMk cId="3343697690" sldId="891"/>
            <ac:spMk id="105" creationId="{49A22EF2-A993-7878-2D94-E4E4B654EB78}"/>
          </ac:spMkLst>
        </pc:spChg>
        <pc:spChg chg="mod topLvl">
          <ac:chgData name="Levi" userId="8c904973-5a75-4893-8242-565ccea93a3e" providerId="ADAL" clId="{7489F44B-9249-41AA-938E-E609E992BD1A}" dt="2024-01-23T01:47:46.363" v="393" actId="1038"/>
          <ac:spMkLst>
            <pc:docMk/>
            <pc:sldMk cId="3343697690" sldId="891"/>
            <ac:spMk id="106" creationId="{3E8FF8BD-8D52-784A-0C41-2CE810B54838}"/>
          </ac:spMkLst>
        </pc:spChg>
        <pc:spChg chg="mod">
          <ac:chgData name="Levi" userId="8c904973-5a75-4893-8242-565ccea93a3e" providerId="ADAL" clId="{7489F44B-9249-41AA-938E-E609E992BD1A}" dt="2024-01-23T01:47:46.363" v="393" actId="1038"/>
          <ac:spMkLst>
            <pc:docMk/>
            <pc:sldMk cId="3343697690" sldId="891"/>
            <ac:spMk id="108" creationId="{CD22BB8C-705B-4798-1821-8EC6CB5B5C3D}"/>
          </ac:spMkLst>
        </pc:spChg>
        <pc:spChg chg="mod topLvl">
          <ac:chgData name="Levi" userId="8c904973-5a75-4893-8242-565ccea93a3e" providerId="ADAL" clId="{7489F44B-9249-41AA-938E-E609E992BD1A}" dt="2024-01-23T01:30:16.654" v="295" actId="14100"/>
          <ac:spMkLst>
            <pc:docMk/>
            <pc:sldMk cId="3343697690" sldId="891"/>
            <ac:spMk id="111" creationId="{00A340C2-D8FE-FA63-93ED-974E772E774B}"/>
          </ac:spMkLst>
        </pc:spChg>
        <pc:spChg chg="mod">
          <ac:chgData name="Levi" userId="8c904973-5a75-4893-8242-565ccea93a3e" providerId="ADAL" clId="{7489F44B-9249-41AA-938E-E609E992BD1A}" dt="2024-01-23T01:47:46.363" v="393" actId="1038"/>
          <ac:spMkLst>
            <pc:docMk/>
            <pc:sldMk cId="3343697690" sldId="891"/>
            <ac:spMk id="112" creationId="{3C4C8C84-34F5-E375-A40A-9C00BCE34AD5}"/>
          </ac:spMkLst>
        </pc:spChg>
        <pc:grpChg chg="mod">
          <ac:chgData name="Levi" userId="8c904973-5a75-4893-8242-565ccea93a3e" providerId="ADAL" clId="{7489F44B-9249-41AA-938E-E609E992BD1A}" dt="2024-01-23T01:47:46.363" v="393" actId="1038"/>
          <ac:grpSpMkLst>
            <pc:docMk/>
            <pc:sldMk cId="3343697690" sldId="891"/>
            <ac:grpSpMk id="20" creationId="{FC109447-59F6-BE0F-A653-7CD759051C79}"/>
          </ac:grpSpMkLst>
        </pc:grpChg>
        <pc:grpChg chg="mod">
          <ac:chgData name="Levi" userId="8c904973-5a75-4893-8242-565ccea93a3e" providerId="ADAL" clId="{7489F44B-9249-41AA-938E-E609E992BD1A}" dt="2024-01-23T01:47:46.363" v="393" actId="1038"/>
          <ac:grpSpMkLst>
            <pc:docMk/>
            <pc:sldMk cId="3343697690" sldId="891"/>
            <ac:grpSpMk id="21" creationId="{EB8B2E92-5511-1F87-8236-F17D588A9071}"/>
          </ac:grpSpMkLst>
        </pc:grpChg>
        <pc:grpChg chg="add del mod">
          <ac:chgData name="Levi" userId="8c904973-5a75-4893-8242-565ccea93a3e" providerId="ADAL" clId="{7489F44B-9249-41AA-938E-E609E992BD1A}" dt="2024-01-23T01:26:40.222" v="234" actId="164"/>
          <ac:grpSpMkLst>
            <pc:docMk/>
            <pc:sldMk cId="3343697690" sldId="891"/>
            <ac:grpSpMk id="35" creationId="{06A3D15B-102C-73CE-ECA7-DA0F2C2A6A2D}"/>
          </ac:grpSpMkLst>
        </pc:grpChg>
        <pc:grpChg chg="add mod topLvl">
          <ac:chgData name="Levi" userId="8c904973-5a75-4893-8242-565ccea93a3e" providerId="ADAL" clId="{7489F44B-9249-41AA-938E-E609E992BD1A}" dt="2024-01-23T01:26:39.789" v="232" actId="164"/>
          <ac:grpSpMkLst>
            <pc:docMk/>
            <pc:sldMk cId="3343697690" sldId="891"/>
            <ac:grpSpMk id="36" creationId="{6AF853F2-B7F7-6008-889B-B77537550FF9}"/>
          </ac:grpSpMkLst>
        </pc:grpChg>
        <pc:grpChg chg="add del mod">
          <ac:chgData name="Levi" userId="8c904973-5a75-4893-8242-565ccea93a3e" providerId="ADAL" clId="{7489F44B-9249-41AA-938E-E609E992BD1A}" dt="2024-01-23T01:26:39.521" v="231" actId="164"/>
          <ac:grpSpMkLst>
            <pc:docMk/>
            <pc:sldMk cId="3343697690" sldId="891"/>
            <ac:grpSpMk id="37" creationId="{A1595C47-BB31-CF8B-E470-16CE9684D704}"/>
          </ac:grpSpMkLst>
        </pc:grpChg>
        <pc:grpChg chg="add mod">
          <ac:chgData name="Levi" userId="8c904973-5a75-4893-8242-565ccea93a3e" providerId="ADAL" clId="{7489F44B-9249-41AA-938E-E609E992BD1A}" dt="2024-01-23T01:26:38.656" v="229" actId="338"/>
          <ac:grpSpMkLst>
            <pc:docMk/>
            <pc:sldMk cId="3343697690" sldId="891"/>
            <ac:grpSpMk id="38" creationId="{3B4D89CA-2C5C-ED2E-B1EC-D8ECD699DA71}"/>
          </ac:grpSpMkLst>
        </pc:grpChg>
        <pc:grpChg chg="add mod">
          <ac:chgData name="Levi" userId="8c904973-5a75-4893-8242-565ccea93a3e" providerId="ADAL" clId="{7489F44B-9249-41AA-938E-E609E992BD1A}" dt="2024-01-23T01:47:46.363" v="393" actId="1038"/>
          <ac:grpSpMkLst>
            <pc:docMk/>
            <pc:sldMk cId="3343697690" sldId="891"/>
            <ac:grpSpMk id="39" creationId="{4A5649A2-29AA-6AC1-C02C-8B240D3F62B9}"/>
          </ac:grpSpMkLst>
        </pc:grpChg>
        <pc:grpChg chg="add mod">
          <ac:chgData name="Levi" userId="8c904973-5a75-4893-8242-565ccea93a3e" providerId="ADAL" clId="{7489F44B-9249-41AA-938E-E609E992BD1A}" dt="2024-01-23T01:47:46.363" v="393" actId="1038"/>
          <ac:grpSpMkLst>
            <pc:docMk/>
            <pc:sldMk cId="3343697690" sldId="891"/>
            <ac:grpSpMk id="40" creationId="{D13D001F-CD68-1136-8104-9AED653C7901}"/>
          </ac:grpSpMkLst>
        </pc:grpChg>
        <pc:cxnChg chg="mod">
          <ac:chgData name="Levi" userId="8c904973-5a75-4893-8242-565ccea93a3e" providerId="ADAL" clId="{7489F44B-9249-41AA-938E-E609E992BD1A}" dt="2024-01-23T01:47:46.363" v="393" actId="1038"/>
          <ac:cxnSpMkLst>
            <pc:docMk/>
            <pc:sldMk cId="3343697690" sldId="891"/>
            <ac:cxnSpMk id="14" creationId="{8EC03FE2-03BE-B334-6D1C-B65EAAD21390}"/>
          </ac:cxnSpMkLst>
        </pc:cxnChg>
        <pc:cxnChg chg="mod">
          <ac:chgData name="Levi" userId="8c904973-5a75-4893-8242-565ccea93a3e" providerId="ADAL" clId="{7489F44B-9249-41AA-938E-E609E992BD1A}" dt="2024-01-23T01:47:46.363" v="393" actId="1038"/>
          <ac:cxnSpMkLst>
            <pc:docMk/>
            <pc:sldMk cId="3343697690" sldId="891"/>
            <ac:cxnSpMk id="68" creationId="{A2470585-BCF4-FCF1-6894-48A8B8E7483A}"/>
          </ac:cxnSpMkLst>
        </pc:cxnChg>
        <pc:cxnChg chg="mod">
          <ac:chgData name="Levi" userId="8c904973-5a75-4893-8242-565ccea93a3e" providerId="ADAL" clId="{7489F44B-9249-41AA-938E-E609E992BD1A}" dt="2024-01-23T01:47:46.363" v="393" actId="1038"/>
          <ac:cxnSpMkLst>
            <pc:docMk/>
            <pc:sldMk cId="3343697690" sldId="891"/>
            <ac:cxnSpMk id="77" creationId="{92E65AAF-7AC4-5370-F8E3-7FEC1608E909}"/>
          </ac:cxnSpMkLst>
        </pc:cxnChg>
        <pc:cxnChg chg="mod">
          <ac:chgData name="Levi" userId="8c904973-5a75-4893-8242-565ccea93a3e" providerId="ADAL" clId="{7489F44B-9249-41AA-938E-E609E992BD1A}" dt="2024-01-23T01:47:46.363" v="393" actId="1038"/>
          <ac:cxnSpMkLst>
            <pc:docMk/>
            <pc:sldMk cId="3343697690" sldId="891"/>
            <ac:cxnSpMk id="80" creationId="{19359545-AA56-88CB-0850-BD782C51965D}"/>
          </ac:cxnSpMkLst>
        </pc:cxnChg>
        <pc:cxnChg chg="mod">
          <ac:chgData name="Levi" userId="8c904973-5a75-4893-8242-565ccea93a3e" providerId="ADAL" clId="{7489F44B-9249-41AA-938E-E609E992BD1A}" dt="2024-01-23T01:47:46.363" v="393" actId="1038"/>
          <ac:cxnSpMkLst>
            <pc:docMk/>
            <pc:sldMk cId="3343697690" sldId="891"/>
            <ac:cxnSpMk id="94" creationId="{9BE60F3F-2D4D-AF88-DC7B-878DB0212586}"/>
          </ac:cxnSpMkLst>
        </pc:cxnChg>
        <pc:cxnChg chg="mod">
          <ac:chgData name="Levi" userId="8c904973-5a75-4893-8242-565ccea93a3e" providerId="ADAL" clId="{7489F44B-9249-41AA-938E-E609E992BD1A}" dt="2024-01-23T01:47:46.363" v="393" actId="1038"/>
          <ac:cxnSpMkLst>
            <pc:docMk/>
            <pc:sldMk cId="3343697690" sldId="891"/>
            <ac:cxnSpMk id="95" creationId="{DEDF9967-F44E-BC14-6AC2-A994042B87F6}"/>
          </ac:cxnSpMkLst>
        </pc:cxnChg>
        <pc:cxnChg chg="mod">
          <ac:chgData name="Levi" userId="8c904973-5a75-4893-8242-565ccea93a3e" providerId="ADAL" clId="{7489F44B-9249-41AA-938E-E609E992BD1A}" dt="2024-01-23T01:47:46.363" v="393" actId="1038"/>
          <ac:cxnSpMkLst>
            <pc:docMk/>
            <pc:sldMk cId="3343697690" sldId="891"/>
            <ac:cxnSpMk id="96" creationId="{D87DD5EE-C13A-499B-DEE9-E466400F38CB}"/>
          </ac:cxnSpMkLst>
        </pc:cxnChg>
        <pc:cxnChg chg="mod">
          <ac:chgData name="Levi" userId="8c904973-5a75-4893-8242-565ccea93a3e" providerId="ADAL" clId="{7489F44B-9249-41AA-938E-E609E992BD1A}" dt="2024-01-23T01:47:46.363" v="393" actId="1038"/>
          <ac:cxnSpMkLst>
            <pc:docMk/>
            <pc:sldMk cId="3343697690" sldId="891"/>
            <ac:cxnSpMk id="97" creationId="{C898DE4C-7BCF-83AD-2753-11B1706D15C1}"/>
          </ac:cxnSpMkLst>
        </pc:cxnChg>
      </pc:sldChg>
      <pc:sldChg chg="addSp delSp modSp mod">
        <pc:chgData name="Levi" userId="8c904973-5a75-4893-8242-565ccea93a3e" providerId="ADAL" clId="{7489F44B-9249-41AA-938E-E609E992BD1A}" dt="2024-01-31T01:33:08.798" v="2557"/>
        <pc:sldMkLst>
          <pc:docMk/>
          <pc:sldMk cId="4086713356" sldId="892"/>
        </pc:sldMkLst>
        <pc:spChg chg="mod">
          <ac:chgData name="Levi" userId="8c904973-5a75-4893-8242-565ccea93a3e" providerId="ADAL" clId="{7489F44B-9249-41AA-938E-E609E992BD1A}" dt="2024-01-30T01:58:41.295" v="2536" actId="20577"/>
          <ac:spMkLst>
            <pc:docMk/>
            <pc:sldMk cId="4086713356" sldId="892"/>
            <ac:spMk id="2" creationId="{42AF1FE4-FEDE-FB7E-1F54-573527681184}"/>
          </ac:spMkLst>
        </pc:spChg>
        <pc:spChg chg="mod">
          <ac:chgData name="Levi" userId="8c904973-5a75-4893-8242-565ccea93a3e" providerId="ADAL" clId="{7489F44B-9249-41AA-938E-E609E992BD1A}" dt="2024-01-31T01:33:08.798" v="2557"/>
          <ac:spMkLst>
            <pc:docMk/>
            <pc:sldMk cId="4086713356" sldId="892"/>
            <ac:spMk id="4" creationId="{B0C52479-D402-61D8-6ACF-01F134CF092F}"/>
          </ac:spMkLst>
        </pc:spChg>
        <pc:spChg chg="mod">
          <ac:chgData name="Levi" userId="8c904973-5a75-4893-8242-565ccea93a3e" providerId="ADAL" clId="{7489F44B-9249-41AA-938E-E609E992BD1A}" dt="2024-01-30T01:37:22.642" v="1703" actId="164"/>
          <ac:spMkLst>
            <pc:docMk/>
            <pc:sldMk cId="4086713356" sldId="892"/>
            <ac:spMk id="7" creationId="{9B7E1534-2F6B-9C72-D673-2DBF9E86CDAC}"/>
          </ac:spMkLst>
        </pc:spChg>
        <pc:spChg chg="del">
          <ac:chgData name="Levi" userId="8c904973-5a75-4893-8242-565ccea93a3e" providerId="ADAL" clId="{7489F44B-9249-41AA-938E-E609E992BD1A}" dt="2024-01-30T01:12:02.726" v="722" actId="478"/>
          <ac:spMkLst>
            <pc:docMk/>
            <pc:sldMk cId="4086713356" sldId="892"/>
            <ac:spMk id="8" creationId="{F06A9F1C-7D3A-B653-167B-791CB3BA2DF7}"/>
          </ac:spMkLst>
        </pc:spChg>
        <pc:spChg chg="del">
          <ac:chgData name="Levi" userId="8c904973-5a75-4893-8242-565ccea93a3e" providerId="ADAL" clId="{7489F44B-9249-41AA-938E-E609E992BD1A}" dt="2024-01-30T01:12:02.726" v="722" actId="478"/>
          <ac:spMkLst>
            <pc:docMk/>
            <pc:sldMk cId="4086713356" sldId="892"/>
            <ac:spMk id="9" creationId="{CD02B575-CB19-880C-EA2E-29052CDF38F0}"/>
          </ac:spMkLst>
        </pc:spChg>
        <pc:spChg chg="del">
          <ac:chgData name="Levi" userId="8c904973-5a75-4893-8242-565ccea93a3e" providerId="ADAL" clId="{7489F44B-9249-41AA-938E-E609E992BD1A}" dt="2024-01-26T01:58:34.155" v="434" actId="478"/>
          <ac:spMkLst>
            <pc:docMk/>
            <pc:sldMk cId="4086713356" sldId="892"/>
            <ac:spMk id="10" creationId="{3AB7AC44-5BD9-A9D2-B10E-CE7CE53BE6C4}"/>
          </ac:spMkLst>
        </pc:spChg>
        <pc:spChg chg="add del">
          <ac:chgData name="Levi" userId="8c904973-5a75-4893-8242-565ccea93a3e" providerId="ADAL" clId="{7489F44B-9249-41AA-938E-E609E992BD1A}" dt="2024-01-30T01:13:17.951" v="728" actId="22"/>
          <ac:spMkLst>
            <pc:docMk/>
            <pc:sldMk cId="4086713356" sldId="892"/>
            <ac:spMk id="10" creationId="{99A799C4-15C8-599F-1A7B-FA819AA9C4CA}"/>
          </ac:spMkLst>
        </pc:spChg>
        <pc:spChg chg="add del mod ord">
          <ac:chgData name="Levi" userId="8c904973-5a75-4893-8242-565ccea93a3e" providerId="ADAL" clId="{7489F44B-9249-41AA-938E-E609E992BD1A}" dt="2024-01-30T01:37:22.642" v="1703" actId="164"/>
          <ac:spMkLst>
            <pc:docMk/>
            <pc:sldMk cId="4086713356" sldId="892"/>
            <ac:spMk id="11" creationId="{66DB0E4A-6DAE-CBE3-7E97-1D2FFA2DF9FF}"/>
          </ac:spMkLst>
        </pc:spChg>
        <pc:spChg chg="del">
          <ac:chgData name="Levi" userId="8c904973-5a75-4893-8242-565ccea93a3e" providerId="ADAL" clId="{7489F44B-9249-41AA-938E-E609E992BD1A}" dt="2024-01-26T01:58:35.227" v="435" actId="478"/>
          <ac:spMkLst>
            <pc:docMk/>
            <pc:sldMk cId="4086713356" sldId="892"/>
            <ac:spMk id="11" creationId="{CD45B9EF-D79D-DAB3-3387-0E123451C040}"/>
          </ac:spMkLst>
        </pc:spChg>
        <pc:spChg chg="del">
          <ac:chgData name="Levi" userId="8c904973-5a75-4893-8242-565ccea93a3e" providerId="ADAL" clId="{7489F44B-9249-41AA-938E-E609E992BD1A}" dt="2024-01-30T01:12:02.726" v="722" actId="478"/>
          <ac:spMkLst>
            <pc:docMk/>
            <pc:sldMk cId="4086713356" sldId="892"/>
            <ac:spMk id="12" creationId="{977B470D-EE1F-D684-4C00-2C9BA494C903}"/>
          </ac:spMkLst>
        </pc:spChg>
        <pc:spChg chg="del">
          <ac:chgData name="Levi" userId="8c904973-5a75-4893-8242-565ccea93a3e" providerId="ADAL" clId="{7489F44B-9249-41AA-938E-E609E992BD1A}" dt="2024-01-30T01:12:02.726" v="722" actId="478"/>
          <ac:spMkLst>
            <pc:docMk/>
            <pc:sldMk cId="4086713356" sldId="892"/>
            <ac:spMk id="13" creationId="{9C0DDBCB-E66E-C6E6-2C8D-0870C59226A1}"/>
          </ac:spMkLst>
        </pc:spChg>
        <pc:spChg chg="mod">
          <ac:chgData name="Levi" userId="8c904973-5a75-4893-8242-565ccea93a3e" providerId="ADAL" clId="{7489F44B-9249-41AA-938E-E609E992BD1A}" dt="2024-01-30T01:18:19.013" v="869" actId="165"/>
          <ac:spMkLst>
            <pc:docMk/>
            <pc:sldMk cId="4086713356" sldId="892"/>
            <ac:spMk id="14" creationId="{57BD1355-4BE3-6364-1F1D-56047AC3B74D}"/>
          </ac:spMkLst>
        </pc:spChg>
        <pc:spChg chg="mod">
          <ac:chgData name="Levi" userId="8c904973-5a75-4893-8242-565ccea93a3e" providerId="ADAL" clId="{7489F44B-9249-41AA-938E-E609E992BD1A}" dt="2024-01-30T01:18:19.013" v="869" actId="165"/>
          <ac:spMkLst>
            <pc:docMk/>
            <pc:sldMk cId="4086713356" sldId="892"/>
            <ac:spMk id="15" creationId="{3F395A40-A966-1BC2-D273-7638F0DB52CA}"/>
          </ac:spMkLst>
        </pc:spChg>
        <pc:spChg chg="mod topLvl">
          <ac:chgData name="Levi" userId="8c904973-5a75-4893-8242-565ccea93a3e" providerId="ADAL" clId="{7489F44B-9249-41AA-938E-E609E992BD1A}" dt="2024-01-30T01:19:25.164" v="878" actId="164"/>
          <ac:spMkLst>
            <pc:docMk/>
            <pc:sldMk cId="4086713356" sldId="892"/>
            <ac:spMk id="16" creationId="{8EDFF52C-2492-CE1F-0F72-3148DAEC721A}"/>
          </ac:spMkLst>
        </pc:spChg>
        <pc:spChg chg="del mod">
          <ac:chgData name="Levi" userId="8c904973-5a75-4893-8242-565ccea93a3e" providerId="ADAL" clId="{7489F44B-9249-41AA-938E-E609E992BD1A}" dt="2024-01-26T01:59:22.399" v="445" actId="478"/>
          <ac:spMkLst>
            <pc:docMk/>
            <pc:sldMk cId="4086713356" sldId="892"/>
            <ac:spMk id="17" creationId="{16E631F5-EE2E-1795-934C-98EB18DB195D}"/>
          </ac:spMkLst>
        </pc:spChg>
        <pc:spChg chg="mod topLvl">
          <ac:chgData name="Levi" userId="8c904973-5a75-4893-8242-565ccea93a3e" providerId="ADAL" clId="{7489F44B-9249-41AA-938E-E609E992BD1A}" dt="2024-01-30T01:19:25.164" v="878" actId="164"/>
          <ac:spMkLst>
            <pc:docMk/>
            <pc:sldMk cId="4086713356" sldId="892"/>
            <ac:spMk id="18" creationId="{49DCA0DD-7088-10E8-90BE-1F7C3C6C969D}"/>
          </ac:spMkLst>
        </pc:spChg>
        <pc:spChg chg="del mod">
          <ac:chgData name="Levi" userId="8c904973-5a75-4893-8242-565ccea93a3e" providerId="ADAL" clId="{7489F44B-9249-41AA-938E-E609E992BD1A}" dt="2024-01-26T01:59:22.399" v="445" actId="478"/>
          <ac:spMkLst>
            <pc:docMk/>
            <pc:sldMk cId="4086713356" sldId="892"/>
            <ac:spMk id="19" creationId="{C5517CB6-D4A7-28F6-C5EE-C613072AD5E8}"/>
          </ac:spMkLst>
        </pc:spChg>
        <pc:spChg chg="mod topLvl">
          <ac:chgData name="Levi" userId="8c904973-5a75-4893-8242-565ccea93a3e" providerId="ADAL" clId="{7489F44B-9249-41AA-938E-E609E992BD1A}" dt="2024-01-30T01:19:25.164" v="878" actId="164"/>
          <ac:spMkLst>
            <pc:docMk/>
            <pc:sldMk cId="4086713356" sldId="892"/>
            <ac:spMk id="20" creationId="{A38AC9D3-9917-3853-5CF9-4824FD76F778}"/>
          </ac:spMkLst>
        </pc:spChg>
        <pc:spChg chg="mod topLvl">
          <ac:chgData name="Levi" userId="8c904973-5a75-4893-8242-565ccea93a3e" providerId="ADAL" clId="{7489F44B-9249-41AA-938E-E609E992BD1A}" dt="2024-01-30T01:19:25.164" v="878" actId="164"/>
          <ac:spMkLst>
            <pc:docMk/>
            <pc:sldMk cId="4086713356" sldId="892"/>
            <ac:spMk id="21" creationId="{955A2BF5-B5BD-3150-53D8-B6162C8CA901}"/>
          </ac:spMkLst>
        </pc:spChg>
        <pc:spChg chg="mod topLvl">
          <ac:chgData name="Levi" userId="8c904973-5a75-4893-8242-565ccea93a3e" providerId="ADAL" clId="{7489F44B-9249-41AA-938E-E609E992BD1A}" dt="2024-01-30T01:19:25.164" v="878" actId="164"/>
          <ac:spMkLst>
            <pc:docMk/>
            <pc:sldMk cId="4086713356" sldId="892"/>
            <ac:spMk id="22" creationId="{4DE5EB9D-86CE-9BF2-8921-A5AE803AA64A}"/>
          </ac:spMkLst>
        </pc:spChg>
        <pc:spChg chg="del mod">
          <ac:chgData name="Levi" userId="8c904973-5a75-4893-8242-565ccea93a3e" providerId="ADAL" clId="{7489F44B-9249-41AA-938E-E609E992BD1A}" dt="2024-01-26T01:59:22.399" v="445" actId="478"/>
          <ac:spMkLst>
            <pc:docMk/>
            <pc:sldMk cId="4086713356" sldId="892"/>
            <ac:spMk id="23" creationId="{D288835A-E937-5036-2978-32BDDC5C131A}"/>
          </ac:spMkLst>
        </pc:spChg>
        <pc:spChg chg="add mod topLvl">
          <ac:chgData name="Levi" userId="8c904973-5a75-4893-8242-565ccea93a3e" providerId="ADAL" clId="{7489F44B-9249-41AA-938E-E609E992BD1A}" dt="2024-01-30T01:19:25.164" v="878" actId="164"/>
          <ac:spMkLst>
            <pc:docMk/>
            <pc:sldMk cId="4086713356" sldId="892"/>
            <ac:spMk id="24" creationId="{30D5C488-54F5-3B9D-63D5-B2CD27E55AA9}"/>
          </ac:spMkLst>
        </pc:spChg>
        <pc:spChg chg="del mod">
          <ac:chgData name="Levi" userId="8c904973-5a75-4893-8242-565ccea93a3e" providerId="ADAL" clId="{7489F44B-9249-41AA-938E-E609E992BD1A}" dt="2024-01-26T01:59:22.399" v="445" actId="478"/>
          <ac:spMkLst>
            <pc:docMk/>
            <pc:sldMk cId="4086713356" sldId="892"/>
            <ac:spMk id="24" creationId="{F5B4F407-EFD3-77A7-6BA4-125C7D7CB945}"/>
          </ac:spMkLst>
        </pc:spChg>
        <pc:spChg chg="del mod">
          <ac:chgData name="Levi" userId="8c904973-5a75-4893-8242-565ccea93a3e" providerId="ADAL" clId="{7489F44B-9249-41AA-938E-E609E992BD1A}" dt="2024-01-26T01:59:22.399" v="445" actId="478"/>
          <ac:spMkLst>
            <pc:docMk/>
            <pc:sldMk cId="4086713356" sldId="892"/>
            <ac:spMk id="25" creationId="{176026F1-B9D5-2549-F04C-F8ACF391B7AC}"/>
          </ac:spMkLst>
        </pc:spChg>
        <pc:spChg chg="add del mod">
          <ac:chgData name="Levi" userId="8c904973-5a75-4893-8242-565ccea93a3e" providerId="ADAL" clId="{7489F44B-9249-41AA-938E-E609E992BD1A}" dt="2024-01-30T01:40:06.155" v="1731" actId="478"/>
          <ac:spMkLst>
            <pc:docMk/>
            <pc:sldMk cId="4086713356" sldId="892"/>
            <ac:spMk id="30" creationId="{188D6689-3B9B-E55F-7CB0-88A4896A2DCC}"/>
          </ac:spMkLst>
        </pc:spChg>
        <pc:spChg chg="add del mod">
          <ac:chgData name="Levi" userId="8c904973-5a75-4893-8242-565ccea93a3e" providerId="ADAL" clId="{7489F44B-9249-41AA-938E-E609E992BD1A}" dt="2024-01-30T01:40:13.743" v="1735" actId="478"/>
          <ac:spMkLst>
            <pc:docMk/>
            <pc:sldMk cId="4086713356" sldId="892"/>
            <ac:spMk id="31" creationId="{F58B88EC-5486-4AA1-1AC3-3FC274C83E47}"/>
          </ac:spMkLst>
        </pc:spChg>
        <pc:spChg chg="del">
          <ac:chgData name="Levi" userId="8c904973-5a75-4893-8242-565ccea93a3e" providerId="ADAL" clId="{7489F44B-9249-41AA-938E-E609E992BD1A}" dt="2024-01-30T01:12:02.726" v="722" actId="478"/>
          <ac:spMkLst>
            <pc:docMk/>
            <pc:sldMk cId="4086713356" sldId="892"/>
            <ac:spMk id="36" creationId="{C03BB12B-922C-BDF3-8A4E-6BB645A6554C}"/>
          </ac:spMkLst>
        </pc:spChg>
        <pc:spChg chg="del mod">
          <ac:chgData name="Levi" userId="8c904973-5a75-4893-8242-565ccea93a3e" providerId="ADAL" clId="{7489F44B-9249-41AA-938E-E609E992BD1A}" dt="2024-01-30T01:18:09.914" v="868" actId="478"/>
          <ac:spMkLst>
            <pc:docMk/>
            <pc:sldMk cId="4086713356" sldId="892"/>
            <ac:spMk id="37" creationId="{AB2A39CC-5DCA-B389-B5B1-1404A87099BF}"/>
          </ac:spMkLst>
        </pc:spChg>
        <pc:spChg chg="del mod">
          <ac:chgData name="Levi" userId="8c904973-5a75-4893-8242-565ccea93a3e" providerId="ADAL" clId="{7489F44B-9249-41AA-938E-E609E992BD1A}" dt="2024-01-30T01:18:09.914" v="868" actId="478"/>
          <ac:spMkLst>
            <pc:docMk/>
            <pc:sldMk cId="4086713356" sldId="892"/>
            <ac:spMk id="38" creationId="{41676606-A1F1-008B-8EC3-FF533D0C0329}"/>
          </ac:spMkLst>
        </pc:spChg>
        <pc:spChg chg="add del">
          <ac:chgData name="Levi" userId="8c904973-5a75-4893-8242-565ccea93a3e" providerId="ADAL" clId="{7489F44B-9249-41AA-938E-E609E992BD1A}" dt="2024-01-30T01:29:26.462" v="1468" actId="22"/>
          <ac:spMkLst>
            <pc:docMk/>
            <pc:sldMk cId="4086713356" sldId="892"/>
            <ac:spMk id="46" creationId="{A17166DA-E97A-06EE-4976-3BA97C496360}"/>
          </ac:spMkLst>
        </pc:spChg>
        <pc:spChg chg="add del">
          <ac:chgData name="Levi" userId="8c904973-5a75-4893-8242-565ccea93a3e" providerId="ADAL" clId="{7489F44B-9249-41AA-938E-E609E992BD1A}" dt="2024-01-30T01:29:34.448" v="1470" actId="22"/>
          <ac:spMkLst>
            <pc:docMk/>
            <pc:sldMk cId="4086713356" sldId="892"/>
            <ac:spMk id="50" creationId="{B5BBD65E-5A50-253F-D874-2A3010353F12}"/>
          </ac:spMkLst>
        </pc:spChg>
        <pc:spChg chg="add del">
          <ac:chgData name="Levi" userId="8c904973-5a75-4893-8242-565ccea93a3e" providerId="ADAL" clId="{7489F44B-9249-41AA-938E-E609E992BD1A}" dt="2024-01-30T01:30:00.330" v="1510" actId="22"/>
          <ac:spMkLst>
            <pc:docMk/>
            <pc:sldMk cId="4086713356" sldId="892"/>
            <ac:spMk id="52" creationId="{525A0210-FBAB-04C1-3305-B8A7F7D2C60C}"/>
          </ac:spMkLst>
        </pc:spChg>
        <pc:spChg chg="add mod topLvl">
          <ac:chgData name="Levi" userId="8c904973-5a75-4893-8242-565ccea93a3e" providerId="ADAL" clId="{7489F44B-9249-41AA-938E-E609E992BD1A}" dt="2024-01-30T01:19:25.164" v="878" actId="164"/>
          <ac:spMkLst>
            <pc:docMk/>
            <pc:sldMk cId="4086713356" sldId="892"/>
            <ac:spMk id="56" creationId="{5C8FFA93-872E-797A-83F2-4BE5E58A95CB}"/>
          </ac:spMkLst>
        </pc:spChg>
        <pc:spChg chg="add mod">
          <ac:chgData name="Levi" userId="8c904973-5a75-4893-8242-565ccea93a3e" providerId="ADAL" clId="{7489F44B-9249-41AA-938E-E609E992BD1A}" dt="2024-01-26T02:08:24.520" v="669" actId="571"/>
          <ac:spMkLst>
            <pc:docMk/>
            <pc:sldMk cId="4086713356" sldId="892"/>
            <ac:spMk id="58" creationId="{801044F4-611B-52C5-4896-CA2361A0466B}"/>
          </ac:spMkLst>
        </pc:spChg>
        <pc:spChg chg="add mod topLvl">
          <ac:chgData name="Levi" userId="8c904973-5a75-4893-8242-565ccea93a3e" providerId="ADAL" clId="{7489F44B-9249-41AA-938E-E609E992BD1A}" dt="2024-01-30T01:19:25.164" v="878" actId="164"/>
          <ac:spMkLst>
            <pc:docMk/>
            <pc:sldMk cId="4086713356" sldId="892"/>
            <ac:spMk id="59" creationId="{7B7FDF48-A70B-40CD-C963-88897CAEA946}"/>
          </ac:spMkLst>
        </pc:spChg>
        <pc:spChg chg="add mod topLvl">
          <ac:chgData name="Levi" userId="8c904973-5a75-4893-8242-565ccea93a3e" providerId="ADAL" clId="{7489F44B-9249-41AA-938E-E609E992BD1A}" dt="2024-01-30T01:19:25.164" v="878" actId="164"/>
          <ac:spMkLst>
            <pc:docMk/>
            <pc:sldMk cId="4086713356" sldId="892"/>
            <ac:spMk id="61" creationId="{04E1EC86-BE12-0477-EBC1-A9714DDA2445}"/>
          </ac:spMkLst>
        </pc:spChg>
        <pc:spChg chg="add mod">
          <ac:chgData name="Levi" userId="8c904973-5a75-4893-8242-565ccea93a3e" providerId="ADAL" clId="{7489F44B-9249-41AA-938E-E609E992BD1A}" dt="2024-01-30T01:38:45.518" v="1716" actId="1076"/>
          <ac:spMkLst>
            <pc:docMk/>
            <pc:sldMk cId="4086713356" sldId="892"/>
            <ac:spMk id="70" creationId="{559B5AB7-C85D-E596-E12F-DD4832317F56}"/>
          </ac:spMkLst>
        </pc:spChg>
        <pc:spChg chg="add mod ord">
          <ac:chgData name="Levi" userId="8c904973-5a75-4893-8242-565ccea93a3e" providerId="ADAL" clId="{7489F44B-9249-41AA-938E-E609E992BD1A}" dt="2024-01-30T01:52:58.030" v="2281" actId="166"/>
          <ac:spMkLst>
            <pc:docMk/>
            <pc:sldMk cId="4086713356" sldId="892"/>
            <ac:spMk id="71" creationId="{A9422D7A-8A1C-7AEB-6D32-DA476C6292B5}"/>
          </ac:spMkLst>
        </pc:spChg>
        <pc:spChg chg="add mod ord">
          <ac:chgData name="Levi" userId="8c904973-5a75-4893-8242-565ccea93a3e" providerId="ADAL" clId="{7489F44B-9249-41AA-938E-E609E992BD1A}" dt="2024-01-30T01:52:58.326" v="2282" actId="166"/>
          <ac:spMkLst>
            <pc:docMk/>
            <pc:sldMk cId="4086713356" sldId="892"/>
            <ac:spMk id="72" creationId="{7E47A3E2-DD92-B4C2-262F-CF3C91608E9E}"/>
          </ac:spMkLst>
        </pc:spChg>
        <pc:spChg chg="add del">
          <ac:chgData name="Levi" userId="8c904973-5a75-4893-8242-565ccea93a3e" providerId="ADAL" clId="{7489F44B-9249-41AA-938E-E609E992BD1A}" dt="2024-01-30T01:35:00.345" v="1686" actId="11529"/>
          <ac:spMkLst>
            <pc:docMk/>
            <pc:sldMk cId="4086713356" sldId="892"/>
            <ac:spMk id="73" creationId="{9F0E0099-8199-6BCA-EBAA-B4EE06805BE4}"/>
          </ac:spMkLst>
        </pc:spChg>
        <pc:spChg chg="add mod">
          <ac:chgData name="Levi" userId="8c904973-5a75-4893-8242-565ccea93a3e" providerId="ADAL" clId="{7489F44B-9249-41AA-938E-E609E992BD1A}" dt="2024-01-30T01:38:45.518" v="1716" actId="1076"/>
          <ac:spMkLst>
            <pc:docMk/>
            <pc:sldMk cId="4086713356" sldId="892"/>
            <ac:spMk id="74" creationId="{DAE65CCD-ADCD-C020-A4A1-0A30A48AAE1D}"/>
          </ac:spMkLst>
        </pc:spChg>
        <pc:spChg chg="add del mod">
          <ac:chgData name="Levi" userId="8c904973-5a75-4893-8242-565ccea93a3e" providerId="ADAL" clId="{7489F44B-9249-41AA-938E-E609E992BD1A}" dt="2024-01-30T01:36:38.142" v="1701" actId="478"/>
          <ac:spMkLst>
            <pc:docMk/>
            <pc:sldMk cId="4086713356" sldId="892"/>
            <ac:spMk id="75" creationId="{47A39CC0-8674-91F7-9DA6-F6D8F189DC54}"/>
          </ac:spMkLst>
        </pc:spChg>
        <pc:spChg chg="add del mod">
          <ac:chgData name="Levi" userId="8c904973-5a75-4893-8242-565ccea93a3e" providerId="ADAL" clId="{7489F44B-9249-41AA-938E-E609E992BD1A}" dt="2024-01-30T01:36:36.739" v="1700" actId="478"/>
          <ac:spMkLst>
            <pc:docMk/>
            <pc:sldMk cId="4086713356" sldId="892"/>
            <ac:spMk id="76" creationId="{09887F17-ADD4-883A-BD54-DB106134A81C}"/>
          </ac:spMkLst>
        </pc:spChg>
        <pc:spChg chg="add mod">
          <ac:chgData name="Levi" userId="8c904973-5a75-4893-8242-565ccea93a3e" providerId="ADAL" clId="{7489F44B-9249-41AA-938E-E609E992BD1A}" dt="2024-01-30T01:38:45.518" v="1716" actId="1076"/>
          <ac:spMkLst>
            <pc:docMk/>
            <pc:sldMk cId="4086713356" sldId="892"/>
            <ac:spMk id="77" creationId="{CF3B88EE-EA02-02EC-D9B5-6A8DA472526A}"/>
          </ac:spMkLst>
        </pc:spChg>
        <pc:spChg chg="add mod">
          <ac:chgData name="Levi" userId="8c904973-5a75-4893-8242-565ccea93a3e" providerId="ADAL" clId="{7489F44B-9249-41AA-938E-E609E992BD1A}" dt="2024-01-30T01:38:45.518" v="1716" actId="1076"/>
          <ac:spMkLst>
            <pc:docMk/>
            <pc:sldMk cId="4086713356" sldId="892"/>
            <ac:spMk id="78" creationId="{D05BCC18-603C-6466-2B53-94E45CCC04AF}"/>
          </ac:spMkLst>
        </pc:spChg>
        <pc:spChg chg="add mod">
          <ac:chgData name="Levi" userId="8c904973-5a75-4893-8242-565ccea93a3e" providerId="ADAL" clId="{7489F44B-9249-41AA-938E-E609E992BD1A}" dt="2024-01-30T01:52:58.911" v="2285" actId="255"/>
          <ac:spMkLst>
            <pc:docMk/>
            <pc:sldMk cId="4086713356" sldId="892"/>
            <ac:spMk id="80" creationId="{3888638A-24DC-943F-037E-6B92A7F8A541}"/>
          </ac:spMkLst>
        </pc:spChg>
        <pc:spChg chg="add mod">
          <ac:chgData name="Levi" userId="8c904973-5a75-4893-8242-565ccea93a3e" providerId="ADAL" clId="{7489F44B-9249-41AA-938E-E609E992BD1A}" dt="2024-01-30T01:52:58.726" v="2284" actId="255"/>
          <ac:spMkLst>
            <pc:docMk/>
            <pc:sldMk cId="4086713356" sldId="892"/>
            <ac:spMk id="81" creationId="{895DE501-EDFE-F544-4CF4-E822E3C44E68}"/>
          </ac:spMkLst>
        </pc:spChg>
        <pc:spChg chg="add mod">
          <ac:chgData name="Levi" userId="8c904973-5a75-4893-8242-565ccea93a3e" providerId="ADAL" clId="{7489F44B-9249-41AA-938E-E609E992BD1A}" dt="2024-01-30T01:54:56.967" v="2320" actId="20577"/>
          <ac:spMkLst>
            <pc:docMk/>
            <pc:sldMk cId="4086713356" sldId="892"/>
            <ac:spMk id="82" creationId="{BDC95807-72AD-DF1F-159B-8E54E5FDB1E8}"/>
          </ac:spMkLst>
        </pc:spChg>
        <pc:spChg chg="add">
          <ac:chgData name="Levi" userId="8c904973-5a75-4893-8242-565ccea93a3e" providerId="ADAL" clId="{7489F44B-9249-41AA-938E-E609E992BD1A}" dt="2024-01-30T01:50:02.984" v="2212" actId="11529"/>
          <ac:spMkLst>
            <pc:docMk/>
            <pc:sldMk cId="4086713356" sldId="892"/>
            <ac:spMk id="83" creationId="{2C5D5DA2-E2B5-BEC5-0D77-513448AB8EA8}"/>
          </ac:spMkLst>
        </pc:spChg>
        <pc:spChg chg="add mod">
          <ac:chgData name="Levi" userId="8c904973-5a75-4893-8242-565ccea93a3e" providerId="ADAL" clId="{7489F44B-9249-41AA-938E-E609E992BD1A}" dt="2024-01-30T01:50:05.465" v="2213" actId="571"/>
          <ac:spMkLst>
            <pc:docMk/>
            <pc:sldMk cId="4086713356" sldId="892"/>
            <ac:spMk id="84" creationId="{8503FFAD-75F5-DC83-181C-3772A5549388}"/>
          </ac:spMkLst>
        </pc:spChg>
        <pc:spChg chg="add del mod">
          <ac:chgData name="Levi" userId="8c904973-5a75-4893-8242-565ccea93a3e" providerId="ADAL" clId="{7489F44B-9249-41AA-938E-E609E992BD1A}" dt="2024-01-30T01:56:13.894" v="2440" actId="478"/>
          <ac:spMkLst>
            <pc:docMk/>
            <pc:sldMk cId="4086713356" sldId="892"/>
            <ac:spMk id="103" creationId="{24F8AE3C-3F40-B098-095E-D8F897783F18}"/>
          </ac:spMkLst>
        </pc:spChg>
        <pc:spChg chg="add mod">
          <ac:chgData name="Levi" userId="8c904973-5a75-4893-8242-565ccea93a3e" providerId="ADAL" clId="{7489F44B-9249-41AA-938E-E609E992BD1A}" dt="2024-01-30T01:57:14.109" v="2491" actId="14100"/>
          <ac:spMkLst>
            <pc:docMk/>
            <pc:sldMk cId="4086713356" sldId="892"/>
            <ac:spMk id="104" creationId="{FBB52DEF-DB16-59F9-AECE-956FFD94748D}"/>
          </ac:spMkLst>
        </pc:spChg>
        <pc:grpChg chg="add del mod">
          <ac:chgData name="Levi" userId="8c904973-5a75-4893-8242-565ccea93a3e" providerId="ADAL" clId="{7489F44B-9249-41AA-938E-E609E992BD1A}" dt="2024-01-30T01:18:19.013" v="869" actId="165"/>
          <ac:grpSpMkLst>
            <pc:docMk/>
            <pc:sldMk cId="4086713356" sldId="892"/>
            <ac:grpSpMk id="23" creationId="{134BDE68-5220-4455-96C3-1F4AE1FB9C78}"/>
          </ac:grpSpMkLst>
        </pc:grpChg>
        <pc:grpChg chg="add mod">
          <ac:chgData name="Levi" userId="8c904973-5a75-4893-8242-565ccea93a3e" providerId="ADAL" clId="{7489F44B-9249-41AA-938E-E609E992BD1A}" dt="2024-01-30T01:37:22.642" v="1703" actId="164"/>
          <ac:grpSpMkLst>
            <pc:docMk/>
            <pc:sldMk cId="4086713356" sldId="892"/>
            <ac:grpSpMk id="25" creationId="{09D9A759-2D3C-C41D-8B73-8E5D53FFDB78}"/>
          </ac:grpSpMkLst>
        </pc:grpChg>
        <pc:grpChg chg="add mod topLvl">
          <ac:chgData name="Levi" userId="8c904973-5a75-4893-8242-565ccea93a3e" providerId="ADAL" clId="{7489F44B-9249-41AA-938E-E609E992BD1A}" dt="2024-01-30T01:19:25.164" v="878" actId="164"/>
          <ac:grpSpMkLst>
            <pc:docMk/>
            <pc:sldMk cId="4086713356" sldId="892"/>
            <ac:grpSpMk id="48" creationId="{CB19815E-F803-C5F2-D6B5-5860B3BE89C9}"/>
          </ac:grpSpMkLst>
        </pc:grpChg>
        <pc:grpChg chg="add mod">
          <ac:chgData name="Levi" userId="8c904973-5a75-4893-8242-565ccea93a3e" providerId="ADAL" clId="{7489F44B-9249-41AA-938E-E609E992BD1A}" dt="2024-01-30T01:38:15.102" v="1712" actId="1076"/>
          <ac:grpSpMkLst>
            <pc:docMk/>
            <pc:sldMk cId="4086713356" sldId="892"/>
            <ac:grpSpMk id="79" creationId="{6569917A-C311-6E1F-EADF-BD1306016888}"/>
          </ac:grpSpMkLst>
        </pc:grpChg>
        <pc:grpChg chg="mod">
          <ac:chgData name="Levi" userId="8c904973-5a75-4893-8242-565ccea93a3e" providerId="ADAL" clId="{7489F44B-9249-41AA-938E-E609E992BD1A}" dt="2024-01-30T01:52:34.427" v="2277"/>
          <ac:grpSpMkLst>
            <pc:docMk/>
            <pc:sldMk cId="4086713356" sldId="892"/>
            <ac:grpSpMk id="89" creationId="{3B47320B-5730-87CE-30E8-112B0C55B940}"/>
          </ac:grpSpMkLst>
        </pc:grpChg>
        <pc:grpChg chg="mod">
          <ac:chgData name="Levi" userId="8c904973-5a75-4893-8242-565ccea93a3e" providerId="ADAL" clId="{7489F44B-9249-41AA-938E-E609E992BD1A}" dt="2024-01-30T01:54:38.148" v="2299"/>
          <ac:grpSpMkLst>
            <pc:docMk/>
            <pc:sldMk cId="4086713356" sldId="892"/>
            <ac:grpSpMk id="93" creationId="{09002EBD-8502-AE47-1994-43D30F0789C1}"/>
          </ac:grpSpMkLst>
        </pc:grpChg>
        <pc:grpChg chg="mod">
          <ac:chgData name="Levi" userId="8c904973-5a75-4893-8242-565ccea93a3e" providerId="ADAL" clId="{7489F44B-9249-41AA-938E-E609E992BD1A}" dt="2024-01-30T01:55:09.236" v="2325"/>
          <ac:grpSpMkLst>
            <pc:docMk/>
            <pc:sldMk cId="4086713356" sldId="892"/>
            <ac:grpSpMk id="99" creationId="{CE9BFD66-0D34-05CD-DBB7-A3EE945A1E84}"/>
          </ac:grpSpMkLst>
        </pc:grpChg>
        <pc:grpChg chg="del mod">
          <ac:chgData name="Levi" userId="8c904973-5a75-4893-8242-565ccea93a3e" providerId="ADAL" clId="{7489F44B-9249-41AA-938E-E609E992BD1A}" dt="2024-01-30T01:56:42.493" v="2450" actId="478"/>
          <ac:grpSpMkLst>
            <pc:docMk/>
            <pc:sldMk cId="4086713356" sldId="892"/>
            <ac:grpSpMk id="102" creationId="{0ED021AF-335C-9A5E-5CFE-A371D8340B6F}"/>
          </ac:grpSpMkLst>
        </pc:grpChg>
        <pc:graphicFrameChg chg="add mod">
          <ac:chgData name="Levi" userId="8c904973-5a75-4893-8242-565ccea93a3e" providerId="ADAL" clId="{7489F44B-9249-41AA-938E-E609E992BD1A}" dt="2024-01-30T01:20:07.411" v="892" actId="1076"/>
          <ac:graphicFrameMkLst>
            <pc:docMk/>
            <pc:sldMk cId="4086713356" sldId="892"/>
            <ac:graphicFrameMk id="26" creationId="{3FAB393C-C51E-F26D-0B96-D035661D6D89}"/>
          </ac:graphicFrameMkLst>
        </pc:graphicFrameChg>
        <pc:graphicFrameChg chg="del mod">
          <ac:chgData name="Levi" userId="8c904973-5a75-4893-8242-565ccea93a3e" providerId="ADAL" clId="{7489F44B-9249-41AA-938E-E609E992BD1A}" dt="2024-01-30T01:12:04.479" v="723" actId="478"/>
          <ac:graphicFrameMkLst>
            <pc:docMk/>
            <pc:sldMk cId="4086713356" sldId="892"/>
            <ac:graphicFrameMk id="35" creationId="{C5FB2712-9DDD-8EF5-FD49-86CED99FDD31}"/>
          </ac:graphicFrameMkLst>
        </pc:graphicFrameChg>
        <pc:graphicFrameChg chg="add mod ord">
          <ac:chgData name="Levi" userId="8c904973-5a75-4893-8242-565ccea93a3e" providerId="ADAL" clId="{7489F44B-9249-41AA-938E-E609E992BD1A}" dt="2024-01-30T01:37:22.642" v="1703" actId="164"/>
          <ac:graphicFrameMkLst>
            <pc:docMk/>
            <pc:sldMk cId="4086713356" sldId="892"/>
            <ac:graphicFrameMk id="43" creationId="{CF4B30E0-3360-ABD0-18BB-D17EE082A59E}"/>
          </ac:graphicFrameMkLst>
        </pc:graphicFrameChg>
        <pc:graphicFrameChg chg="add mod modGraphic">
          <ac:chgData name="Levi" userId="8c904973-5a75-4893-8242-565ccea93a3e" providerId="ADAL" clId="{7489F44B-9249-41AA-938E-E609E992BD1A}" dt="2024-01-30T01:29:04.546" v="1466" actId="14100"/>
          <ac:graphicFrameMkLst>
            <pc:docMk/>
            <pc:sldMk cId="4086713356" sldId="892"/>
            <ac:graphicFrameMk id="44" creationId="{B385FC64-F993-8620-502F-B6867AB3AE69}"/>
          </ac:graphicFrameMkLst>
        </pc:graphicFrameChg>
        <pc:graphicFrameChg chg="add mod modGraphic">
          <ac:chgData name="Levi" userId="8c904973-5a75-4893-8242-565ccea93a3e" providerId="ADAL" clId="{7489F44B-9249-41AA-938E-E609E992BD1A}" dt="2024-01-30T01:38:45.518" v="1716" actId="1076"/>
          <ac:graphicFrameMkLst>
            <pc:docMk/>
            <pc:sldMk cId="4086713356" sldId="892"/>
            <ac:graphicFrameMk id="55" creationId="{53FF81EF-6B4D-9866-5187-A10BB75BE11D}"/>
          </ac:graphicFrameMkLst>
        </pc:graphicFrameChg>
        <pc:picChg chg="add del">
          <ac:chgData name="Levi" userId="8c904973-5a75-4893-8242-565ccea93a3e" providerId="ADAL" clId="{7489F44B-9249-41AA-938E-E609E992BD1A}" dt="2024-01-26T01:58:19.955" v="427" actId="478"/>
          <ac:picMkLst>
            <pc:docMk/>
            <pc:sldMk cId="4086713356" sldId="892"/>
            <ac:picMk id="3" creationId="{25068910-B453-DD97-D468-D73BFC91179A}"/>
          </ac:picMkLst>
        </pc:picChg>
        <pc:picChg chg="del">
          <ac:chgData name="Levi" userId="8c904973-5a75-4893-8242-565ccea93a3e" providerId="ADAL" clId="{7489F44B-9249-41AA-938E-E609E992BD1A}" dt="2024-01-30T01:11:58.126" v="720" actId="478"/>
          <ac:picMkLst>
            <pc:docMk/>
            <pc:sldMk cId="4086713356" sldId="892"/>
            <ac:picMk id="5" creationId="{C35E15BB-6398-4B2F-183E-54CA4518B85B}"/>
          </ac:picMkLst>
        </pc:picChg>
        <pc:picChg chg="del">
          <ac:chgData name="Levi" userId="8c904973-5a75-4893-8242-565ccea93a3e" providerId="ADAL" clId="{7489F44B-9249-41AA-938E-E609E992BD1A}" dt="2024-01-30T01:11:58.678" v="721" actId="478"/>
          <ac:picMkLst>
            <pc:docMk/>
            <pc:sldMk cId="4086713356" sldId="892"/>
            <ac:picMk id="6" creationId="{7278A28E-B134-E03D-F37A-4CFF49E958B0}"/>
          </ac:picMkLst>
        </pc:picChg>
        <pc:picChg chg="add mod">
          <ac:chgData name="Levi" userId="8c904973-5a75-4893-8242-565ccea93a3e" providerId="ADAL" clId="{7489F44B-9249-41AA-938E-E609E992BD1A}" dt="2024-01-30T01:37:22.642" v="1703" actId="164"/>
          <ac:picMkLst>
            <pc:docMk/>
            <pc:sldMk cId="4086713356" sldId="892"/>
            <ac:picMk id="19" creationId="{03B9BA7C-4C42-2B1D-29DB-8E4F0AB7C8EB}"/>
          </ac:picMkLst>
        </pc:picChg>
        <pc:picChg chg="add del">
          <ac:chgData name="Levi" userId="8c904973-5a75-4893-8242-565ccea93a3e" providerId="ADAL" clId="{7489F44B-9249-41AA-938E-E609E992BD1A}" dt="2024-01-30T01:21:03.040" v="897" actId="478"/>
          <ac:picMkLst>
            <pc:docMk/>
            <pc:sldMk cId="4086713356" sldId="892"/>
            <ac:picMk id="29" creationId="{C3FDF00B-460A-33BE-4639-59B6951464C2}"/>
          </ac:picMkLst>
        </pc:picChg>
        <pc:picChg chg="add del mod ord">
          <ac:chgData name="Levi" userId="8c904973-5a75-4893-8242-565ccea93a3e" providerId="ADAL" clId="{7489F44B-9249-41AA-938E-E609E992BD1A}" dt="2024-01-26T01:58:08.030" v="417" actId="22"/>
          <ac:picMkLst>
            <pc:docMk/>
            <pc:sldMk cId="4086713356" sldId="892"/>
            <ac:picMk id="45" creationId="{E6EF0309-8F86-0655-04D6-87A82C604340}"/>
          </ac:picMkLst>
        </pc:picChg>
        <pc:picChg chg="add del mod ord">
          <ac:chgData name="Levi" userId="8c904973-5a75-4893-8242-565ccea93a3e" providerId="ADAL" clId="{7489F44B-9249-41AA-938E-E609E992BD1A}" dt="2024-01-30T01:14:57.912" v="732" actId="478"/>
          <ac:picMkLst>
            <pc:docMk/>
            <pc:sldMk cId="4086713356" sldId="892"/>
            <ac:picMk id="47" creationId="{FDD1B8F4-E437-5D36-E7B6-949E2B19688F}"/>
          </ac:picMkLst>
        </pc:picChg>
        <pc:picChg chg="add del mod ord">
          <ac:chgData name="Levi" userId="8c904973-5a75-4893-8242-565ccea93a3e" providerId="ADAL" clId="{7489F44B-9249-41AA-938E-E609E992BD1A}" dt="2024-01-30T01:30:41.283" v="1515" actId="478"/>
          <ac:picMkLst>
            <pc:docMk/>
            <pc:sldMk cId="4086713356" sldId="892"/>
            <ac:picMk id="54" creationId="{82EC576C-BEBA-1512-9BD3-BC1560A58362}"/>
          </ac:picMkLst>
        </pc:picChg>
        <pc:inkChg chg="add del mod">
          <ac:chgData name="Levi" userId="8c904973-5a75-4893-8242-565ccea93a3e" providerId="ADAL" clId="{7489F44B-9249-41AA-938E-E609E992BD1A}" dt="2024-01-30T01:52:34.628" v="2278" actId="9405"/>
          <ac:inkMkLst>
            <pc:docMk/>
            <pc:sldMk cId="4086713356" sldId="892"/>
            <ac:inkMk id="87" creationId="{600EF905-5F8C-EB96-2F90-1B85478083CB}"/>
          </ac:inkMkLst>
        </pc:inkChg>
        <pc:inkChg chg="add del mod">
          <ac:chgData name="Levi" userId="8c904973-5a75-4893-8242-565ccea93a3e" providerId="ADAL" clId="{7489F44B-9249-41AA-938E-E609E992BD1A}" dt="2024-01-30T01:52:34.427" v="2277"/>
          <ac:inkMkLst>
            <pc:docMk/>
            <pc:sldMk cId="4086713356" sldId="892"/>
            <ac:inkMk id="88" creationId="{2A2FC62A-26CE-5AB9-578D-FE82DB3F1958}"/>
          </ac:inkMkLst>
        </pc:inkChg>
        <pc:inkChg chg="add del">
          <ac:chgData name="Levi" userId="8c904973-5a75-4893-8242-565ccea93a3e" providerId="ADAL" clId="{7489F44B-9249-41AA-938E-E609E992BD1A}" dt="2024-01-30T01:52:57.678" v="2280" actId="9405"/>
          <ac:inkMkLst>
            <pc:docMk/>
            <pc:sldMk cId="4086713356" sldId="892"/>
            <ac:inkMk id="90" creationId="{1CE277F2-E96A-3286-7E97-50D25B920C79}"/>
          </ac:inkMkLst>
        </pc:inkChg>
        <pc:inkChg chg="add del mod">
          <ac:chgData name="Levi" userId="8c904973-5a75-4893-8242-565ccea93a3e" providerId="ADAL" clId="{7489F44B-9249-41AA-938E-E609E992BD1A}" dt="2024-01-30T01:54:38.616" v="2300" actId="9405"/>
          <ac:inkMkLst>
            <pc:docMk/>
            <pc:sldMk cId="4086713356" sldId="892"/>
            <ac:inkMk id="91" creationId="{80BC79E2-5584-3062-AE91-6DF7352443D5}"/>
          </ac:inkMkLst>
        </pc:inkChg>
        <pc:inkChg chg="add del mod">
          <ac:chgData name="Levi" userId="8c904973-5a75-4893-8242-565ccea93a3e" providerId="ADAL" clId="{7489F44B-9249-41AA-938E-E609E992BD1A}" dt="2024-01-30T01:54:38.148" v="2299"/>
          <ac:inkMkLst>
            <pc:docMk/>
            <pc:sldMk cId="4086713356" sldId="892"/>
            <ac:inkMk id="92" creationId="{6B717869-0549-B3B1-BD70-99E0C30C2966}"/>
          </ac:inkMkLst>
        </pc:inkChg>
        <pc:inkChg chg="add del">
          <ac:chgData name="Levi" userId="8c904973-5a75-4893-8242-565ccea93a3e" providerId="ADAL" clId="{7489F44B-9249-41AA-938E-E609E992BD1A}" dt="2024-01-30T01:54:37.832" v="2297" actId="9405"/>
          <ac:inkMkLst>
            <pc:docMk/>
            <pc:sldMk cId="4086713356" sldId="892"/>
            <ac:inkMk id="94" creationId="{9B8BDBFA-5BE0-D3EF-60F3-8DCDB859874C}"/>
          </ac:inkMkLst>
        </pc:inkChg>
        <pc:inkChg chg="add del">
          <ac:chgData name="Levi" userId="8c904973-5a75-4893-8242-565ccea93a3e" providerId="ADAL" clId="{7489F44B-9249-41AA-938E-E609E992BD1A}" dt="2024-01-30T01:54:37.551" v="2296" actId="9405"/>
          <ac:inkMkLst>
            <pc:docMk/>
            <pc:sldMk cId="4086713356" sldId="892"/>
            <ac:inkMk id="95" creationId="{9C2B0C07-C9DC-7952-B5D6-A57400AFBE87}"/>
          </ac:inkMkLst>
        </pc:inkChg>
        <pc:inkChg chg="add del">
          <ac:chgData name="Levi" userId="8c904973-5a75-4893-8242-565ccea93a3e" providerId="ADAL" clId="{7489F44B-9249-41AA-938E-E609E992BD1A}" dt="2024-01-30T01:54:42.981" v="2302" actId="9405"/>
          <ac:inkMkLst>
            <pc:docMk/>
            <pc:sldMk cId="4086713356" sldId="892"/>
            <ac:inkMk id="96" creationId="{CB7B8E8C-D986-CE06-98E5-37815D67D1D7}"/>
          </ac:inkMkLst>
        </pc:inkChg>
        <pc:inkChg chg="add del mod">
          <ac:chgData name="Levi" userId="8c904973-5a75-4893-8242-565ccea93a3e" providerId="ADAL" clId="{7489F44B-9249-41AA-938E-E609E992BD1A}" dt="2024-01-30T01:56:38.313" v="2449" actId="478"/>
          <ac:inkMkLst>
            <pc:docMk/>
            <pc:sldMk cId="4086713356" sldId="892"/>
            <ac:inkMk id="97" creationId="{3616682F-E40C-E56C-D207-2D5A19816BC3}"/>
          </ac:inkMkLst>
        </pc:inkChg>
        <pc:inkChg chg="add del mod">
          <ac:chgData name="Levi" userId="8c904973-5a75-4893-8242-565ccea93a3e" providerId="ADAL" clId="{7489F44B-9249-41AA-938E-E609E992BD1A}" dt="2024-01-30T01:55:09.236" v="2325"/>
          <ac:inkMkLst>
            <pc:docMk/>
            <pc:sldMk cId="4086713356" sldId="892"/>
            <ac:inkMk id="98" creationId="{E4F0B7C8-1966-BDB9-51A1-41F759BFDCC7}"/>
          </ac:inkMkLst>
        </pc:inkChg>
        <pc:inkChg chg="add mod">
          <ac:chgData name="Levi" userId="8c904973-5a75-4893-8242-565ccea93a3e" providerId="ADAL" clId="{7489F44B-9249-41AA-938E-E609E992BD1A}" dt="2024-01-30T01:55:13.686" v="2328"/>
          <ac:inkMkLst>
            <pc:docMk/>
            <pc:sldMk cId="4086713356" sldId="892"/>
            <ac:inkMk id="100" creationId="{D72B3052-2394-2E19-A5FE-73E9960AB848}"/>
          </ac:inkMkLst>
        </pc:inkChg>
        <pc:inkChg chg="add mod">
          <ac:chgData name="Levi" userId="8c904973-5a75-4893-8242-565ccea93a3e" providerId="ADAL" clId="{7489F44B-9249-41AA-938E-E609E992BD1A}" dt="2024-01-30T01:55:13.686" v="2328"/>
          <ac:inkMkLst>
            <pc:docMk/>
            <pc:sldMk cId="4086713356" sldId="892"/>
            <ac:inkMk id="101" creationId="{7511B542-BA2E-977E-5DD9-C4FDE1E5836E}"/>
          </ac:inkMkLst>
        </pc:inkChg>
        <pc:cxnChg chg="del mod">
          <ac:chgData name="Levi" userId="8c904973-5a75-4893-8242-565ccea93a3e" providerId="ADAL" clId="{7489F44B-9249-41AA-938E-E609E992BD1A}" dt="2024-01-26T02:03:51.425" v="575" actId="478"/>
          <ac:cxnSpMkLst>
            <pc:docMk/>
            <pc:sldMk cId="4086713356" sldId="892"/>
            <ac:cxnSpMk id="26" creationId="{D79058CC-3B4A-21BF-4981-85AE8BA00601}"/>
          </ac:cxnSpMkLst>
        </pc:cxnChg>
        <pc:cxnChg chg="del mod">
          <ac:chgData name="Levi" userId="8c904973-5a75-4893-8242-565ccea93a3e" providerId="ADAL" clId="{7489F44B-9249-41AA-938E-E609E992BD1A}" dt="2024-01-26T01:59:22.399" v="445" actId="478"/>
          <ac:cxnSpMkLst>
            <pc:docMk/>
            <pc:sldMk cId="4086713356" sldId="892"/>
            <ac:cxnSpMk id="27" creationId="{C3559068-C4AC-3B12-6C74-E6F9BE103C66}"/>
          </ac:cxnSpMkLst>
        </pc:cxnChg>
        <pc:cxnChg chg="mod topLvl">
          <ac:chgData name="Levi" userId="8c904973-5a75-4893-8242-565ccea93a3e" providerId="ADAL" clId="{7489F44B-9249-41AA-938E-E609E992BD1A}" dt="2024-01-30T01:19:25.164" v="878" actId="164"/>
          <ac:cxnSpMkLst>
            <pc:docMk/>
            <pc:sldMk cId="4086713356" sldId="892"/>
            <ac:cxnSpMk id="28" creationId="{BCF000C7-4028-D83A-C73C-CC99FEADF4B0}"/>
          </ac:cxnSpMkLst>
        </pc:cxnChg>
        <pc:cxnChg chg="del mod">
          <ac:chgData name="Levi" userId="8c904973-5a75-4893-8242-565ccea93a3e" providerId="ADAL" clId="{7489F44B-9249-41AA-938E-E609E992BD1A}" dt="2024-01-26T01:59:22.399" v="445" actId="478"/>
          <ac:cxnSpMkLst>
            <pc:docMk/>
            <pc:sldMk cId="4086713356" sldId="892"/>
            <ac:cxnSpMk id="29" creationId="{F8D28725-58B0-EE72-D14A-DF1EA60D6659}"/>
          </ac:cxnSpMkLst>
        </pc:cxnChg>
        <pc:cxnChg chg="del mod">
          <ac:chgData name="Levi" userId="8c904973-5a75-4893-8242-565ccea93a3e" providerId="ADAL" clId="{7489F44B-9249-41AA-938E-E609E992BD1A}" dt="2024-01-26T01:59:22.399" v="445" actId="478"/>
          <ac:cxnSpMkLst>
            <pc:docMk/>
            <pc:sldMk cId="4086713356" sldId="892"/>
            <ac:cxnSpMk id="30" creationId="{A4D56450-00F7-74FE-5196-333A91E984CA}"/>
          </ac:cxnSpMkLst>
        </pc:cxnChg>
        <pc:cxnChg chg="del mod">
          <ac:chgData name="Levi" userId="8c904973-5a75-4893-8242-565ccea93a3e" providerId="ADAL" clId="{7489F44B-9249-41AA-938E-E609E992BD1A}" dt="2024-01-26T01:59:22.399" v="445" actId="478"/>
          <ac:cxnSpMkLst>
            <pc:docMk/>
            <pc:sldMk cId="4086713356" sldId="892"/>
            <ac:cxnSpMk id="31" creationId="{C0A065BA-3821-1AEA-E5D4-9C486D41624C}"/>
          </ac:cxnSpMkLst>
        </pc:cxnChg>
        <pc:cxnChg chg="mod topLvl">
          <ac:chgData name="Levi" userId="8c904973-5a75-4893-8242-565ccea93a3e" providerId="ADAL" clId="{7489F44B-9249-41AA-938E-E609E992BD1A}" dt="2024-01-30T01:19:25.164" v="878" actId="164"/>
          <ac:cxnSpMkLst>
            <pc:docMk/>
            <pc:sldMk cId="4086713356" sldId="892"/>
            <ac:cxnSpMk id="32" creationId="{9B1938C5-4CDC-8330-F036-37633E95EEC5}"/>
          </ac:cxnSpMkLst>
        </pc:cxnChg>
        <pc:cxnChg chg="mod topLvl">
          <ac:chgData name="Levi" userId="8c904973-5a75-4893-8242-565ccea93a3e" providerId="ADAL" clId="{7489F44B-9249-41AA-938E-E609E992BD1A}" dt="2024-01-30T01:19:25.164" v="878" actId="164"/>
          <ac:cxnSpMkLst>
            <pc:docMk/>
            <pc:sldMk cId="4086713356" sldId="892"/>
            <ac:cxnSpMk id="33" creationId="{C6617425-873C-0B76-E6C6-F4291F6348D0}"/>
          </ac:cxnSpMkLst>
        </pc:cxnChg>
        <pc:cxnChg chg="mod topLvl">
          <ac:chgData name="Levi" userId="8c904973-5a75-4893-8242-565ccea93a3e" providerId="ADAL" clId="{7489F44B-9249-41AA-938E-E609E992BD1A}" dt="2024-01-30T01:19:25.164" v="878" actId="164"/>
          <ac:cxnSpMkLst>
            <pc:docMk/>
            <pc:sldMk cId="4086713356" sldId="892"/>
            <ac:cxnSpMk id="34" creationId="{EC26389B-4B56-B3B3-0481-AE67D2EB4FDD}"/>
          </ac:cxnSpMkLst>
        </pc:cxnChg>
        <pc:cxnChg chg="del mod topLvl">
          <ac:chgData name="Levi" userId="8c904973-5a75-4893-8242-565ccea93a3e" providerId="ADAL" clId="{7489F44B-9249-41AA-938E-E609E992BD1A}" dt="2024-01-30T01:18:24.002" v="870" actId="478"/>
          <ac:cxnSpMkLst>
            <pc:docMk/>
            <pc:sldMk cId="4086713356" sldId="892"/>
            <ac:cxnSpMk id="39" creationId="{CF35B7C9-7779-A6B3-AC5B-BA36F5BE61E7}"/>
          </ac:cxnSpMkLst>
        </pc:cxnChg>
        <pc:cxnChg chg="del mod">
          <ac:chgData name="Levi" userId="8c904973-5a75-4893-8242-565ccea93a3e" providerId="ADAL" clId="{7489F44B-9249-41AA-938E-E609E992BD1A}" dt="2024-01-30T01:18:09.914" v="868" actId="478"/>
          <ac:cxnSpMkLst>
            <pc:docMk/>
            <pc:sldMk cId="4086713356" sldId="892"/>
            <ac:cxnSpMk id="40" creationId="{B7FA79A7-7FD6-1493-1981-FF9A5BE1B783}"/>
          </ac:cxnSpMkLst>
        </pc:cxnChg>
        <pc:cxnChg chg="del">
          <ac:chgData name="Levi" userId="8c904973-5a75-4893-8242-565ccea93a3e" providerId="ADAL" clId="{7489F44B-9249-41AA-938E-E609E992BD1A}" dt="2024-01-30T01:12:02.726" v="722" actId="478"/>
          <ac:cxnSpMkLst>
            <pc:docMk/>
            <pc:sldMk cId="4086713356" sldId="892"/>
            <ac:cxnSpMk id="41" creationId="{E2FE2228-C4B0-C2E2-BCDB-04D809C1689A}"/>
          </ac:cxnSpMkLst>
        </pc:cxnChg>
        <pc:cxnChg chg="del">
          <ac:chgData name="Levi" userId="8c904973-5a75-4893-8242-565ccea93a3e" providerId="ADAL" clId="{7489F44B-9249-41AA-938E-E609E992BD1A}" dt="2024-01-30T01:12:02.726" v="722" actId="478"/>
          <ac:cxnSpMkLst>
            <pc:docMk/>
            <pc:sldMk cId="4086713356" sldId="892"/>
            <ac:cxnSpMk id="42" creationId="{3B14ED36-B7CD-894A-6228-186104D7C4D0}"/>
          </ac:cxnSpMkLst>
        </pc:cxnChg>
        <pc:cxnChg chg="add mod topLvl">
          <ac:chgData name="Levi" userId="8c904973-5a75-4893-8242-565ccea93a3e" providerId="ADAL" clId="{7489F44B-9249-41AA-938E-E609E992BD1A}" dt="2024-01-30T01:19:25.164" v="878" actId="164"/>
          <ac:cxnSpMkLst>
            <pc:docMk/>
            <pc:sldMk cId="4086713356" sldId="892"/>
            <ac:cxnSpMk id="57" creationId="{5D13D8EF-2BF9-1895-2614-7B024449491D}"/>
          </ac:cxnSpMkLst>
        </pc:cxnChg>
        <pc:cxnChg chg="add del mod">
          <ac:chgData name="Levi" userId="8c904973-5a75-4893-8242-565ccea93a3e" providerId="ADAL" clId="{7489F44B-9249-41AA-938E-E609E992BD1A}" dt="2024-01-30T01:56:34.109" v="2447" actId="478"/>
          <ac:cxnSpMkLst>
            <pc:docMk/>
            <pc:sldMk cId="4086713356" sldId="892"/>
            <ac:cxnSpMk id="58" creationId="{CAE5F3C4-C4EA-51A7-3DCF-014E96A1C6E0}"/>
          </ac:cxnSpMkLst>
        </pc:cxnChg>
        <pc:cxnChg chg="add mod topLvl">
          <ac:chgData name="Levi" userId="8c904973-5a75-4893-8242-565ccea93a3e" providerId="ADAL" clId="{7489F44B-9249-41AA-938E-E609E992BD1A}" dt="2024-01-30T01:19:25.164" v="878" actId="164"/>
          <ac:cxnSpMkLst>
            <pc:docMk/>
            <pc:sldMk cId="4086713356" sldId="892"/>
            <ac:cxnSpMk id="60" creationId="{C00BF845-7829-5E76-62F0-DC0E91B79342}"/>
          </ac:cxnSpMkLst>
        </pc:cxnChg>
        <pc:cxnChg chg="add mod topLvl">
          <ac:chgData name="Levi" userId="8c904973-5a75-4893-8242-565ccea93a3e" providerId="ADAL" clId="{7489F44B-9249-41AA-938E-E609E992BD1A}" dt="2024-01-30T01:19:25.164" v="878" actId="164"/>
          <ac:cxnSpMkLst>
            <pc:docMk/>
            <pc:sldMk cId="4086713356" sldId="892"/>
            <ac:cxnSpMk id="62" creationId="{06915204-6254-7C30-0EEC-4DA3CAF0FCD6}"/>
          </ac:cxnSpMkLst>
        </pc:cxnChg>
        <pc:cxnChg chg="add del mod">
          <ac:chgData name="Levi" userId="8c904973-5a75-4893-8242-565ccea93a3e" providerId="ADAL" clId="{7489F44B-9249-41AA-938E-E609E992BD1A}" dt="2024-01-30T01:52:19.176" v="2272" actId="11529"/>
          <ac:cxnSpMkLst>
            <pc:docMk/>
            <pc:sldMk cId="4086713356" sldId="892"/>
            <ac:cxnSpMk id="86" creationId="{2690B838-C16C-D5D2-BB2F-EB58A7617D35}"/>
          </ac:cxnSpMkLst>
        </pc:cxnChg>
      </pc:sldChg>
      <pc:sldChg chg="modSp mod">
        <pc:chgData name="Levi" userId="8c904973-5a75-4893-8242-565ccea93a3e" providerId="ADAL" clId="{7489F44B-9249-41AA-938E-E609E992BD1A}" dt="2024-01-26T02:06:52.293" v="600" actId="20577"/>
        <pc:sldMkLst>
          <pc:docMk/>
          <pc:sldMk cId="1424904139" sldId="898"/>
        </pc:sldMkLst>
        <pc:spChg chg="mod">
          <ac:chgData name="Levi" userId="8c904973-5a75-4893-8242-565ccea93a3e" providerId="ADAL" clId="{7489F44B-9249-41AA-938E-E609E992BD1A}" dt="2024-01-26T02:06:52.293" v="600" actId="20577"/>
          <ac:spMkLst>
            <pc:docMk/>
            <pc:sldMk cId="1424904139" sldId="898"/>
            <ac:spMk id="6" creationId="{7C1FDA1E-AFE2-4548-9288-B4DBCB640C02}"/>
          </ac:spMkLst>
        </pc:spChg>
      </pc:sldChg>
      <pc:sldChg chg="modSp mod">
        <pc:chgData name="Levi" userId="8c904973-5a75-4893-8242-565ccea93a3e" providerId="ADAL" clId="{7489F44B-9249-41AA-938E-E609E992BD1A}" dt="2024-01-23T01:33:44.448" v="360"/>
        <pc:sldMkLst>
          <pc:docMk/>
          <pc:sldMk cId="3351357784" sldId="899"/>
        </pc:sldMkLst>
        <pc:spChg chg="mod">
          <ac:chgData name="Levi" userId="8c904973-5a75-4893-8242-565ccea93a3e" providerId="ADAL" clId="{7489F44B-9249-41AA-938E-E609E992BD1A}" dt="2024-01-23T01:33:44.448" v="360"/>
          <ac:spMkLst>
            <pc:docMk/>
            <pc:sldMk cId="3351357784" sldId="899"/>
            <ac:spMk id="6" creationId="{A0C294FD-628E-2BE8-BBCF-3FCB22767D05}"/>
          </ac:spMkLst>
        </pc:spChg>
      </pc:sldChg>
      <pc:sldChg chg="modSp add del mod ord">
        <pc:chgData name="Levi" userId="8c904973-5a75-4893-8242-565ccea93a3e" providerId="ADAL" clId="{7489F44B-9249-41AA-938E-E609E992BD1A}" dt="2024-01-30T01:58:36.761" v="2520" actId="20577"/>
        <pc:sldMkLst>
          <pc:docMk/>
          <pc:sldMk cId="3915373546" sldId="905"/>
        </pc:sldMkLst>
        <pc:spChg chg="mod">
          <ac:chgData name="Levi" userId="8c904973-5a75-4893-8242-565ccea93a3e" providerId="ADAL" clId="{7489F44B-9249-41AA-938E-E609E992BD1A}" dt="2024-01-30T01:58:36.761" v="2520" actId="20577"/>
          <ac:spMkLst>
            <pc:docMk/>
            <pc:sldMk cId="3915373546" sldId="905"/>
            <ac:spMk id="2" creationId="{42AF1FE4-FEDE-FB7E-1F54-573527681184}"/>
          </ac:spMkLst>
        </pc:spChg>
        <pc:spChg chg="mod">
          <ac:chgData name="Levi" userId="8c904973-5a75-4893-8242-565ccea93a3e" providerId="ADAL" clId="{7489F44B-9249-41AA-938E-E609E992BD1A}" dt="2024-01-30T01:13:42.505" v="730" actId="21"/>
          <ac:spMkLst>
            <pc:docMk/>
            <pc:sldMk cId="3915373546" sldId="905"/>
            <ac:spMk id="36" creationId="{C03BB12B-922C-BDF3-8A4E-6BB645A6554C}"/>
          </ac:spMkLst>
        </pc:spChg>
      </pc:sldChg>
    </pc:docChg>
  </pc:docChgLst>
  <pc:docChgLst>
    <pc:chgData name="Edward" userId="091ec047-a3d3-41b9-8789-149bf907c36a" providerId="ADAL" clId="{46C48DBB-AD9C-4C2C-AFF9-C82CEB5365D5}"/>
    <pc:docChg chg="undo custSel addSld modSld">
      <pc:chgData name="Edward" userId="091ec047-a3d3-41b9-8789-149bf907c36a" providerId="ADAL" clId="{46C48DBB-AD9C-4C2C-AFF9-C82CEB5365D5}" dt="2024-01-19T08:47:13.383" v="1913" actId="20577"/>
      <pc:docMkLst>
        <pc:docMk/>
      </pc:docMkLst>
      <pc:sldChg chg="modSp mod">
        <pc:chgData name="Edward" userId="091ec047-a3d3-41b9-8789-149bf907c36a" providerId="ADAL" clId="{46C48DBB-AD9C-4C2C-AFF9-C82CEB5365D5}" dt="2024-01-19T08:47:13.383" v="1913" actId="20577"/>
        <pc:sldMkLst>
          <pc:docMk/>
          <pc:sldMk cId="0" sldId="256"/>
        </pc:sldMkLst>
        <pc:spChg chg="mod">
          <ac:chgData name="Edward" userId="091ec047-a3d3-41b9-8789-149bf907c36a" providerId="ADAL" clId="{46C48DBB-AD9C-4C2C-AFF9-C82CEB5365D5}" dt="2024-01-18T02:10:10.551" v="452" actId="20577"/>
          <ac:spMkLst>
            <pc:docMk/>
            <pc:sldMk cId="0" sldId="256"/>
            <ac:spMk id="2" creationId="{0633C74A-3506-4919-8DBB-C1E9E153B62E}"/>
          </ac:spMkLst>
        </pc:spChg>
        <pc:spChg chg="mod">
          <ac:chgData name="Edward" userId="091ec047-a3d3-41b9-8789-149bf907c36a" providerId="ADAL" clId="{46C48DBB-AD9C-4C2C-AFF9-C82CEB5365D5}" dt="2024-01-19T08:47:13.383" v="1913" actId="20577"/>
          <ac:spMkLst>
            <pc:docMk/>
            <pc:sldMk cId="0" sldId="256"/>
            <ac:spMk id="6" creationId="{69D60799-7BED-4991-9910-80FD79CAC3EB}"/>
          </ac:spMkLst>
        </pc:spChg>
      </pc:sldChg>
      <pc:sldChg chg="modSp mod">
        <pc:chgData name="Edward" userId="091ec047-a3d3-41b9-8789-149bf907c36a" providerId="ADAL" clId="{46C48DBB-AD9C-4C2C-AFF9-C82CEB5365D5}" dt="2024-01-19T05:56:07.342" v="1398" actId="20577"/>
        <pc:sldMkLst>
          <pc:docMk/>
          <pc:sldMk cId="636248708" sldId="871"/>
        </pc:sldMkLst>
        <pc:graphicFrameChg chg="mod modGraphic">
          <ac:chgData name="Edward" userId="091ec047-a3d3-41b9-8789-149bf907c36a" providerId="ADAL" clId="{46C48DBB-AD9C-4C2C-AFF9-C82CEB5365D5}" dt="2024-01-19T05:56:07.342" v="1398" actId="20577"/>
          <ac:graphicFrameMkLst>
            <pc:docMk/>
            <pc:sldMk cId="636248708" sldId="871"/>
            <ac:graphicFrameMk id="2" creationId="{EFED05D3-40D0-6072-EADD-5BF10B3A77BF}"/>
          </ac:graphicFrameMkLst>
        </pc:graphicFrameChg>
      </pc:sldChg>
      <pc:sldChg chg="addSp delSp modSp mod">
        <pc:chgData name="Edward" userId="091ec047-a3d3-41b9-8789-149bf907c36a" providerId="ADAL" clId="{46C48DBB-AD9C-4C2C-AFF9-C82CEB5365D5}" dt="2024-01-19T08:38:53.874" v="1848" actId="207"/>
        <pc:sldMkLst>
          <pc:docMk/>
          <pc:sldMk cId="3343697690" sldId="891"/>
        </pc:sldMkLst>
        <pc:spChg chg="mod">
          <ac:chgData name="Edward" userId="091ec047-a3d3-41b9-8789-149bf907c36a" providerId="ADAL" clId="{46C48DBB-AD9C-4C2C-AFF9-C82CEB5365D5}" dt="2024-01-19T08:37:36.241" v="1807" actId="207"/>
          <ac:spMkLst>
            <pc:docMk/>
            <pc:sldMk cId="3343697690" sldId="891"/>
            <ac:spMk id="3" creationId="{42D4ECD9-5CDB-4335-00A0-1A2C29A50617}"/>
          </ac:spMkLst>
        </pc:spChg>
        <pc:spChg chg="del">
          <ac:chgData name="Edward" userId="091ec047-a3d3-41b9-8789-149bf907c36a" providerId="ADAL" clId="{46C48DBB-AD9C-4C2C-AFF9-C82CEB5365D5}" dt="2024-01-19T08:38:30.373" v="1823" actId="478"/>
          <ac:spMkLst>
            <pc:docMk/>
            <pc:sldMk cId="3343697690" sldId="891"/>
            <ac:spMk id="5" creationId="{0ECA8108-B508-8F8E-5F9D-0278B8F17BB4}"/>
          </ac:spMkLst>
        </pc:spChg>
        <pc:spChg chg="add mod">
          <ac:chgData name="Edward" userId="091ec047-a3d3-41b9-8789-149bf907c36a" providerId="ADAL" clId="{46C48DBB-AD9C-4C2C-AFF9-C82CEB5365D5}" dt="2024-01-19T08:38:03.618" v="1820"/>
          <ac:spMkLst>
            <pc:docMk/>
            <pc:sldMk cId="3343697690" sldId="891"/>
            <ac:spMk id="9" creationId="{D16E56E5-2878-EE14-4E8C-13BA9F5E4563}"/>
          </ac:spMkLst>
        </pc:spChg>
        <pc:spChg chg="mod">
          <ac:chgData name="Edward" userId="091ec047-a3d3-41b9-8789-149bf907c36a" providerId="ADAL" clId="{46C48DBB-AD9C-4C2C-AFF9-C82CEB5365D5}" dt="2024-01-19T08:38:53.874" v="1848" actId="207"/>
          <ac:spMkLst>
            <pc:docMk/>
            <pc:sldMk cId="3343697690" sldId="891"/>
            <ac:spMk id="17" creationId="{87C1DD64-4248-0647-436E-D4AE932CB810}"/>
          </ac:spMkLst>
        </pc:spChg>
        <pc:spChg chg="add mod">
          <ac:chgData name="Edward" userId="091ec047-a3d3-41b9-8789-149bf907c36a" providerId="ADAL" clId="{46C48DBB-AD9C-4C2C-AFF9-C82CEB5365D5}" dt="2024-01-19T08:38:43.367" v="1845" actId="14100"/>
          <ac:spMkLst>
            <pc:docMk/>
            <pc:sldMk cId="3343697690" sldId="891"/>
            <ac:spMk id="31" creationId="{73805C86-9EE6-52D4-42BB-D5277E5E2062}"/>
          </ac:spMkLst>
        </pc:spChg>
        <pc:spChg chg="mod">
          <ac:chgData name="Edward" userId="091ec047-a3d3-41b9-8789-149bf907c36a" providerId="ADAL" clId="{46C48DBB-AD9C-4C2C-AFF9-C82CEB5365D5}" dt="2024-01-19T08:38:53.874" v="1848" actId="207"/>
          <ac:spMkLst>
            <pc:docMk/>
            <pc:sldMk cId="3343697690" sldId="891"/>
            <ac:spMk id="32" creationId="{427C8F27-3BBF-D27D-DDEF-B70FAD230032}"/>
          </ac:spMkLst>
        </pc:spChg>
        <pc:spChg chg="add del mod">
          <ac:chgData name="Edward" userId="091ec047-a3d3-41b9-8789-149bf907c36a" providerId="ADAL" clId="{46C48DBB-AD9C-4C2C-AFF9-C82CEB5365D5}" dt="2024-01-19T08:38:49.589" v="1847" actId="478"/>
          <ac:spMkLst>
            <pc:docMk/>
            <pc:sldMk cId="3343697690" sldId="891"/>
            <ac:spMk id="35" creationId="{F08B60A2-D924-5EDB-CFB5-95A597B31635}"/>
          </ac:spMkLst>
        </pc:spChg>
      </pc:sldChg>
      <pc:sldChg chg="modSp mod">
        <pc:chgData name="Edward" userId="091ec047-a3d3-41b9-8789-149bf907c36a" providerId="ADAL" clId="{46C48DBB-AD9C-4C2C-AFF9-C82CEB5365D5}" dt="2024-01-19T08:36:45.450" v="1805" actId="20577"/>
        <pc:sldMkLst>
          <pc:docMk/>
          <pc:sldMk cId="3181849843" sldId="893"/>
        </pc:sldMkLst>
        <pc:spChg chg="mod">
          <ac:chgData name="Edward" userId="091ec047-a3d3-41b9-8789-149bf907c36a" providerId="ADAL" clId="{46C48DBB-AD9C-4C2C-AFF9-C82CEB5365D5}" dt="2024-01-19T08:36:45.450" v="1805" actId="20577"/>
          <ac:spMkLst>
            <pc:docMk/>
            <pc:sldMk cId="3181849843" sldId="893"/>
            <ac:spMk id="6" creationId="{A0C294FD-628E-2BE8-BBCF-3FCB22767D05}"/>
          </ac:spMkLst>
        </pc:spChg>
      </pc:sldChg>
      <pc:sldChg chg="modSp mod">
        <pc:chgData name="Edward" userId="091ec047-a3d3-41b9-8789-149bf907c36a" providerId="ADAL" clId="{46C48DBB-AD9C-4C2C-AFF9-C82CEB5365D5}" dt="2024-01-19T08:46:41.985" v="1893" actId="21"/>
        <pc:sldMkLst>
          <pc:docMk/>
          <pc:sldMk cId="2537637887" sldId="895"/>
        </pc:sldMkLst>
        <pc:spChg chg="mod">
          <ac:chgData name="Edward" userId="091ec047-a3d3-41b9-8789-149bf907c36a" providerId="ADAL" clId="{46C48DBB-AD9C-4C2C-AFF9-C82CEB5365D5}" dt="2024-01-19T08:46:41.985" v="1893" actId="21"/>
          <ac:spMkLst>
            <pc:docMk/>
            <pc:sldMk cId="2537637887" sldId="895"/>
            <ac:spMk id="6" creationId="{A0C294FD-628E-2BE8-BBCF-3FCB22767D05}"/>
          </ac:spMkLst>
        </pc:spChg>
      </pc:sldChg>
      <pc:sldChg chg="modSp mod">
        <pc:chgData name="Edward" userId="091ec047-a3d3-41b9-8789-149bf907c36a" providerId="ADAL" clId="{46C48DBB-AD9C-4C2C-AFF9-C82CEB5365D5}" dt="2024-01-19T06:10:58.025" v="1607" actId="6549"/>
        <pc:sldMkLst>
          <pc:docMk/>
          <pc:sldMk cId="223542001" sldId="897"/>
        </pc:sldMkLst>
        <pc:spChg chg="mod">
          <ac:chgData name="Edward" userId="091ec047-a3d3-41b9-8789-149bf907c36a" providerId="ADAL" clId="{46C48DBB-AD9C-4C2C-AFF9-C82CEB5365D5}" dt="2024-01-19T06:10:58.025" v="1607" actId="6549"/>
          <ac:spMkLst>
            <pc:docMk/>
            <pc:sldMk cId="223542001" sldId="897"/>
            <ac:spMk id="6" creationId="{A0C294FD-628E-2BE8-BBCF-3FCB22767D05}"/>
          </ac:spMkLst>
        </pc:spChg>
      </pc:sldChg>
      <pc:sldChg chg="modSp mod">
        <pc:chgData name="Edward" userId="091ec047-a3d3-41b9-8789-149bf907c36a" providerId="ADAL" clId="{46C48DBB-AD9C-4C2C-AFF9-C82CEB5365D5}" dt="2024-01-19T08:45:10.300" v="1877" actId="6549"/>
        <pc:sldMkLst>
          <pc:docMk/>
          <pc:sldMk cId="3351357784" sldId="899"/>
        </pc:sldMkLst>
        <pc:spChg chg="mod">
          <ac:chgData name="Edward" userId="091ec047-a3d3-41b9-8789-149bf907c36a" providerId="ADAL" clId="{46C48DBB-AD9C-4C2C-AFF9-C82CEB5365D5}" dt="2024-01-19T08:45:10.300" v="1877" actId="6549"/>
          <ac:spMkLst>
            <pc:docMk/>
            <pc:sldMk cId="3351357784" sldId="899"/>
            <ac:spMk id="6" creationId="{A0C294FD-628E-2BE8-BBCF-3FCB22767D05}"/>
          </ac:spMkLst>
        </pc:spChg>
      </pc:sldChg>
      <pc:sldChg chg="modSp mod">
        <pc:chgData name="Edward" userId="091ec047-a3d3-41b9-8789-149bf907c36a" providerId="ADAL" clId="{46C48DBB-AD9C-4C2C-AFF9-C82CEB5365D5}" dt="2024-01-19T06:04:23.179" v="1573" actId="20577"/>
        <pc:sldMkLst>
          <pc:docMk/>
          <pc:sldMk cId="2588731426" sldId="901"/>
        </pc:sldMkLst>
        <pc:spChg chg="mod">
          <ac:chgData name="Edward" userId="091ec047-a3d3-41b9-8789-149bf907c36a" providerId="ADAL" clId="{46C48DBB-AD9C-4C2C-AFF9-C82CEB5365D5}" dt="2024-01-19T06:04:23.179" v="1573" actId="20577"/>
          <ac:spMkLst>
            <pc:docMk/>
            <pc:sldMk cId="2588731426" sldId="901"/>
            <ac:spMk id="5" creationId="{78116244-9596-15A3-BF9C-7FC2C437CDB5}"/>
          </ac:spMkLst>
        </pc:spChg>
        <pc:spChg chg="mod">
          <ac:chgData name="Edward" userId="091ec047-a3d3-41b9-8789-149bf907c36a" providerId="ADAL" clId="{46C48DBB-AD9C-4C2C-AFF9-C82CEB5365D5}" dt="2024-01-19T06:04:03.581" v="1539" actId="20577"/>
          <ac:spMkLst>
            <pc:docMk/>
            <pc:sldMk cId="2588731426" sldId="901"/>
            <ac:spMk id="6" creationId="{A0C294FD-628E-2BE8-BBCF-3FCB22767D05}"/>
          </ac:spMkLst>
        </pc:spChg>
      </pc:sldChg>
      <pc:sldChg chg="modSp add mod">
        <pc:chgData name="Edward" userId="091ec047-a3d3-41b9-8789-149bf907c36a" providerId="ADAL" clId="{46C48DBB-AD9C-4C2C-AFF9-C82CEB5365D5}" dt="2024-01-19T08:33:23.228" v="1717" actId="6549"/>
        <pc:sldMkLst>
          <pc:docMk/>
          <pc:sldMk cId="2748903241" sldId="902"/>
        </pc:sldMkLst>
        <pc:spChg chg="mod">
          <ac:chgData name="Edward" userId="091ec047-a3d3-41b9-8789-149bf907c36a" providerId="ADAL" clId="{46C48DBB-AD9C-4C2C-AFF9-C82CEB5365D5}" dt="2024-01-19T08:33:23.228" v="1717" actId="6549"/>
          <ac:spMkLst>
            <pc:docMk/>
            <pc:sldMk cId="2748903241" sldId="902"/>
            <ac:spMk id="6" creationId="{A0C294FD-628E-2BE8-BBCF-3FCB22767D05}"/>
          </ac:spMkLst>
        </pc:spChg>
      </pc:sldChg>
      <pc:sldChg chg="modSp mod">
        <pc:chgData name="Edward" userId="091ec047-a3d3-41b9-8789-149bf907c36a" providerId="ADAL" clId="{46C48DBB-AD9C-4C2C-AFF9-C82CEB5365D5}" dt="2024-01-19T08:47:05.491" v="1911" actId="20577"/>
        <pc:sldMkLst>
          <pc:docMk/>
          <pc:sldMk cId="2680892481" sldId="904"/>
        </pc:sldMkLst>
        <pc:spChg chg="mod">
          <ac:chgData name="Edward" userId="091ec047-a3d3-41b9-8789-149bf907c36a" providerId="ADAL" clId="{46C48DBB-AD9C-4C2C-AFF9-C82CEB5365D5}" dt="2024-01-19T08:47:05.491" v="1911" actId="20577"/>
          <ac:spMkLst>
            <pc:docMk/>
            <pc:sldMk cId="2680892481" sldId="904"/>
            <ac:spMk id="6" creationId="{A0C294FD-628E-2BE8-BBCF-3FCB22767D05}"/>
          </ac:spMkLst>
        </pc:spChg>
      </pc:sldChg>
    </pc:docChg>
  </pc:docChgLst>
  <pc:docChgLst>
    <pc:chgData name="Edward" userId="091ec047-a3d3-41b9-8789-149bf907c36a" providerId="ADAL" clId="{96CF9452-EC6C-4D3D-BF98-664DA9ECBB3D}"/>
    <pc:docChg chg="delSld modSld modSection">
      <pc:chgData name="Edward" userId="091ec047-a3d3-41b9-8789-149bf907c36a" providerId="ADAL" clId="{96CF9452-EC6C-4D3D-BF98-664DA9ECBB3D}" dt="2024-01-30T04:38:28.572" v="5" actId="6549"/>
      <pc:docMkLst>
        <pc:docMk/>
      </pc:docMkLst>
      <pc:sldChg chg="modSp mod">
        <pc:chgData name="Edward" userId="091ec047-a3d3-41b9-8789-149bf907c36a" providerId="ADAL" clId="{96CF9452-EC6C-4D3D-BF98-664DA9ECBB3D}" dt="2024-01-30T04:25:30.969" v="3" actId="6549"/>
        <pc:sldMkLst>
          <pc:docMk/>
          <pc:sldMk cId="0" sldId="256"/>
        </pc:sldMkLst>
        <pc:spChg chg="mod">
          <ac:chgData name="Edward" userId="091ec047-a3d3-41b9-8789-149bf907c36a" providerId="ADAL" clId="{96CF9452-EC6C-4D3D-BF98-664DA9ECBB3D}" dt="2024-01-30T04:25:27.879" v="1" actId="20577"/>
          <ac:spMkLst>
            <pc:docMk/>
            <pc:sldMk cId="0" sldId="256"/>
            <ac:spMk id="2" creationId="{0633C74A-3506-4919-8DBB-C1E9E153B62E}"/>
          </ac:spMkLst>
        </pc:spChg>
        <pc:spChg chg="mod">
          <ac:chgData name="Edward" userId="091ec047-a3d3-41b9-8789-149bf907c36a" providerId="ADAL" clId="{96CF9452-EC6C-4D3D-BF98-664DA9ECBB3D}" dt="2024-01-30T04:25:30.969" v="3" actId="6549"/>
          <ac:spMkLst>
            <pc:docMk/>
            <pc:sldMk cId="0" sldId="256"/>
            <ac:spMk id="6" creationId="{69D60799-7BED-4991-9910-80FD79CAC3EB}"/>
          </ac:spMkLst>
        </pc:spChg>
      </pc:sldChg>
      <pc:sldChg chg="modSp mod">
        <pc:chgData name="Edward" userId="091ec047-a3d3-41b9-8789-149bf907c36a" providerId="ADAL" clId="{96CF9452-EC6C-4D3D-BF98-664DA9ECBB3D}" dt="2024-01-30T04:38:28.572" v="5" actId="6549"/>
        <pc:sldMkLst>
          <pc:docMk/>
          <pc:sldMk cId="4086713356" sldId="892"/>
        </pc:sldMkLst>
        <pc:spChg chg="mod">
          <ac:chgData name="Edward" userId="091ec047-a3d3-41b9-8789-149bf907c36a" providerId="ADAL" clId="{96CF9452-EC6C-4D3D-BF98-664DA9ECBB3D}" dt="2024-01-30T04:38:28.572" v="5" actId="6549"/>
          <ac:spMkLst>
            <pc:docMk/>
            <pc:sldMk cId="4086713356" sldId="892"/>
            <ac:spMk id="2" creationId="{42AF1FE4-FEDE-FB7E-1F54-573527681184}"/>
          </ac:spMkLst>
        </pc:spChg>
      </pc:sldChg>
      <pc:sldChg chg="del">
        <pc:chgData name="Edward" userId="091ec047-a3d3-41b9-8789-149bf907c36a" providerId="ADAL" clId="{96CF9452-EC6C-4D3D-BF98-664DA9ECBB3D}" dt="2024-01-30T04:38:24.275" v="4" actId="47"/>
        <pc:sldMkLst>
          <pc:docMk/>
          <pc:sldMk cId="3915373546" sldId="90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9ECA336A-C968-4A96-9244-2DED2F1DBE6D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1513AF5D-C880-4C8B-94BB-8DB0716B3A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210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7832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3AF5D-C880-4C8B-94BB-8DB0716B3AF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456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3AF5D-C880-4C8B-94BB-8DB0716B3AF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404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3AF5D-C880-4C8B-94BB-8DB0716B3AF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554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3AF5D-C880-4C8B-94BB-8DB0716B3AF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364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3AF5D-C880-4C8B-94BB-8DB0716B3AF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69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43B0B-036F-4557-9CC9-548250EB4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FDFA4C-27DD-47EC-9F1B-CB9C486C3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C8EE1F-5EC3-49FE-A06F-B425E314D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6350-4342-4AA1-84B7-DB1760DE37BA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C49959-207C-4684-872E-532696B00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7B7662-3127-4E55-A54C-3D25F8B0C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E93F-F146-43F4-86EC-0E9100F988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092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463069-FE07-4779-A272-BB2E33A7F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3F6B6E-8BF5-4433-8F93-15EC8967F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802EF-AC0D-4A1C-9D23-E1DDCDDB8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6350-4342-4AA1-84B7-DB1760DE37BA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E3CF86-F579-4A67-8402-2047245FC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EC215E-05F9-4632-9E8E-D82EF528C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E93F-F146-43F4-86EC-0E9100F988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118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1D9E0A-8A5F-4163-8FE6-9523DA07F6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55DBDB-33C6-4712-812E-3EDA41761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EF260B-0D80-4250-99D7-1E50FC28C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6350-4342-4AA1-84B7-DB1760DE37BA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1A2591-77C8-4E52-B1CE-A95D46E28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235303-7AF4-4EAE-B398-10FC46448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E93F-F146-43F4-86EC-0E9100F988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125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1"/>
          <p:cNvGrpSpPr/>
          <p:nvPr/>
        </p:nvGrpSpPr>
        <p:grpSpPr>
          <a:xfrm>
            <a:off x="-2" y="-337934"/>
            <a:ext cx="12192003" cy="7195936"/>
            <a:chOff x="-1" y="-418064"/>
            <a:chExt cx="24384005" cy="14391869"/>
          </a:xfrm>
        </p:grpSpPr>
        <p:pic>
          <p:nvPicPr>
            <p:cNvPr id="16" name="stori160100328-small-filtered.jpeg" descr="stori160100328-small-filtered.jpe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257800"/>
              <a:ext cx="17431197" cy="13716005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17" name="Shape 17"/>
            <p:cNvSpPr/>
            <p:nvPr/>
          </p:nvSpPr>
          <p:spPr>
            <a:xfrm rot="10800000">
              <a:off x="4986227" y="257801"/>
              <a:ext cx="19397777" cy="13716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14704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3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sz="1600"/>
            </a:p>
          </p:txBody>
        </p:sp>
        <p:sp>
          <p:nvSpPr>
            <p:cNvPr id="18" name="Shape 18"/>
            <p:cNvSpPr/>
            <p:nvPr/>
          </p:nvSpPr>
          <p:spPr>
            <a:xfrm rot="17665809">
              <a:off x="2885366" y="5323724"/>
              <a:ext cx="12076208" cy="592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08"/>
                  </a:moveTo>
                  <a:lnTo>
                    <a:pt x="21098" y="0"/>
                  </a:lnTo>
                  <a:lnTo>
                    <a:pt x="21600" y="21600"/>
                  </a:lnTo>
                  <a:lnTo>
                    <a:pt x="211" y="10356"/>
                  </a:lnTo>
                  <a:lnTo>
                    <a:pt x="0" y="80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51001"/>
                </a:gs>
                <a:gs pos="100000">
                  <a:schemeClr val="accent5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sz="1600"/>
            </a:p>
          </p:txBody>
        </p:sp>
        <p:pic>
          <p:nvPicPr>
            <p:cNvPr id="19" name="ts-logo-400.png" descr="ts-logo-400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736602" y="894157"/>
              <a:ext cx="5080002" cy="762002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20" name="Shape 20"/>
            <p:cNvSpPr txBox="1"/>
            <p:nvPr/>
          </p:nvSpPr>
          <p:spPr>
            <a:xfrm>
              <a:off x="17272046" y="12224071"/>
              <a:ext cx="6307490" cy="10271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71436" tIns="71436" rIns="71436" bIns="71436" numCol="1" anchor="ctr">
              <a:spAutoFit/>
            </a:bodyPr>
            <a:lstStyle/>
            <a:p>
              <a:pPr algn="r"/>
              <a:r>
                <a:rPr kumimoji="0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 charset="0"/>
                  <a:ea typeface="Calibri" panose="020F0502020204030204" charset="0"/>
                  <a:cs typeface="Calibri" panose="020F0502020204030204" charset="0"/>
                  <a:sym typeface="Helvetica Light"/>
                </a:rPr>
                <a:t>Copyright 2008-20</a:t>
              </a:r>
              <a:r>
                <a:rPr kumimoji="0" lang="en-US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 charset="0"/>
                  <a:ea typeface="Calibri" panose="020F0502020204030204" charset="0"/>
                  <a:cs typeface="Calibri" panose="020F0502020204030204" charset="0"/>
                  <a:sym typeface="Helvetica Light"/>
                </a:rPr>
                <a:t>21</a:t>
              </a:r>
              <a:r>
                <a:rPr kumimoji="0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 charset="0"/>
                  <a:ea typeface="Calibri" panose="020F0502020204030204" charset="0"/>
                  <a:cs typeface="Calibri" panose="020F0502020204030204" charset="0"/>
                  <a:sym typeface="Helvetica Light"/>
                </a:rPr>
                <a:t> Thunder Software Co., Ltd.</a:t>
              </a:r>
            </a:p>
            <a:p>
              <a:pPr algn="r"/>
              <a:r>
                <a:rPr kumimoji="0" lang="en-US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 charset="0"/>
                  <a:ea typeface="Calibri" panose="020F0502020204030204" charset="0"/>
                  <a:cs typeface="Calibri" panose="020F0502020204030204" charset="0"/>
                  <a:sym typeface="Helvetica Light"/>
                </a:rPr>
                <a:t>Thundersoft</a:t>
              </a:r>
              <a:r>
                <a:rPr kumimoji="0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 charset="0"/>
                  <a:ea typeface="Calibri" panose="020F0502020204030204" charset="0"/>
                  <a:cs typeface="Calibri" panose="020F0502020204030204" charset="0"/>
                  <a:sym typeface="Helvetica Light"/>
                </a:rPr>
                <a:t> Confidential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007505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F80F-38D1-4A33-9371-5F0A904D4579}" type="datetime1">
              <a:rPr lang="zh-CN" altLang="en-US" smtClean="0"/>
              <a:t>2024/1/30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THUNDERSOFT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A26A-35B3-4B0A-9C09-1956B9A65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9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F80F-38D1-4A33-9371-5F0A904D4579}" type="datetime1">
              <a:rPr lang="zh-CN" altLang="en-US" smtClean="0"/>
              <a:t>2024/1/30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THUNDERSOFT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A26A-35B3-4B0A-9C09-1956B9A657D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5" descr="표지 복사">
            <a:extLst>
              <a:ext uri="{FF2B5EF4-FFF2-40B4-BE49-F238E27FC236}">
                <a16:creationId xmlns:a16="http://schemas.microsoft.com/office/drawing/2014/main" id="{3FD40C11-3A4E-4B4C-9F53-2EBFF0985A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234"/>
          <a:stretch>
            <a:fillRect/>
          </a:stretch>
        </p:blipFill>
        <p:spPr bwMode="auto">
          <a:xfrm>
            <a:off x="268757" y="884117"/>
            <a:ext cx="9614666" cy="4571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7712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F80F-38D1-4A33-9371-5F0A904D4579}" type="datetime1">
              <a:rPr lang="zh-CN" altLang="en-US" smtClean="0"/>
              <a:t>2024/1/30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THUNDERSOFT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A26A-35B3-4B0A-9C09-1956B9A65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47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1"/>
          <p:cNvGrpSpPr/>
          <p:nvPr/>
        </p:nvGrpSpPr>
        <p:grpSpPr>
          <a:xfrm>
            <a:off x="-2" y="-337934"/>
            <a:ext cx="12192003" cy="7195936"/>
            <a:chOff x="-1" y="-418064"/>
            <a:chExt cx="24384005" cy="14391869"/>
          </a:xfrm>
        </p:grpSpPr>
        <p:pic>
          <p:nvPicPr>
            <p:cNvPr id="16" name="stori160100328-small-filtered.jpeg" descr="stori160100328-small-filtered.jpe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257800"/>
              <a:ext cx="17431197" cy="13716005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17" name="Shape 17"/>
            <p:cNvSpPr/>
            <p:nvPr/>
          </p:nvSpPr>
          <p:spPr>
            <a:xfrm rot="10800000">
              <a:off x="4986227" y="257801"/>
              <a:ext cx="19397777" cy="13716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14704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3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sz="1600"/>
            </a:p>
          </p:txBody>
        </p:sp>
        <p:sp>
          <p:nvSpPr>
            <p:cNvPr id="18" name="Shape 18"/>
            <p:cNvSpPr/>
            <p:nvPr/>
          </p:nvSpPr>
          <p:spPr>
            <a:xfrm rot="17665809">
              <a:off x="2885366" y="5323724"/>
              <a:ext cx="12076208" cy="592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08"/>
                  </a:moveTo>
                  <a:lnTo>
                    <a:pt x="21098" y="0"/>
                  </a:lnTo>
                  <a:lnTo>
                    <a:pt x="21600" y="21600"/>
                  </a:lnTo>
                  <a:lnTo>
                    <a:pt x="211" y="10356"/>
                  </a:lnTo>
                  <a:lnTo>
                    <a:pt x="0" y="80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51001"/>
                </a:gs>
                <a:gs pos="100000">
                  <a:schemeClr val="accent5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sz="1600"/>
            </a:p>
          </p:txBody>
        </p:sp>
        <p:pic>
          <p:nvPicPr>
            <p:cNvPr id="19" name="ts-logo-400.png" descr="ts-logo-400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736602" y="894157"/>
              <a:ext cx="5080002" cy="762002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20" name="Shape 20"/>
            <p:cNvSpPr txBox="1"/>
            <p:nvPr/>
          </p:nvSpPr>
          <p:spPr>
            <a:xfrm>
              <a:off x="17272046" y="12224071"/>
              <a:ext cx="6307490" cy="10271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71436" tIns="71436" rIns="71436" bIns="71436" numCol="1" anchor="ctr">
              <a:spAutoFit/>
            </a:bodyPr>
            <a:lstStyle/>
            <a:p>
              <a:pPr algn="r"/>
              <a:r>
                <a:rPr kumimoji="0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 charset="0"/>
                  <a:ea typeface="Calibri" panose="020F0502020204030204" charset="0"/>
                  <a:cs typeface="Calibri" panose="020F0502020204030204" charset="0"/>
                  <a:sym typeface="Helvetica Light"/>
                </a:rPr>
                <a:t>Copyright 2008-20</a:t>
              </a:r>
              <a:r>
                <a:rPr kumimoji="0" lang="en-US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 charset="0"/>
                  <a:ea typeface="Calibri" panose="020F0502020204030204" charset="0"/>
                  <a:cs typeface="Calibri" panose="020F0502020204030204" charset="0"/>
                  <a:sym typeface="Helvetica Light"/>
                </a:rPr>
                <a:t>21</a:t>
              </a:r>
              <a:r>
                <a:rPr kumimoji="0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 charset="0"/>
                  <a:ea typeface="Calibri" panose="020F0502020204030204" charset="0"/>
                  <a:cs typeface="Calibri" panose="020F0502020204030204" charset="0"/>
                  <a:sym typeface="Helvetica Light"/>
                </a:rPr>
                <a:t> Thunder Software Co., Ltd.</a:t>
              </a:r>
            </a:p>
            <a:p>
              <a:pPr algn="r"/>
              <a:r>
                <a:rPr kumimoji="0" lang="en-US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 charset="0"/>
                  <a:ea typeface="Calibri" panose="020F0502020204030204" charset="0"/>
                  <a:cs typeface="Calibri" panose="020F0502020204030204" charset="0"/>
                  <a:sym typeface="Helvetica Light"/>
                </a:rPr>
                <a:t>Thundersoft</a:t>
              </a:r>
              <a:r>
                <a:rPr kumimoji="0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 charset="0"/>
                  <a:ea typeface="Calibri" panose="020F0502020204030204" charset="0"/>
                  <a:cs typeface="Calibri" panose="020F0502020204030204" charset="0"/>
                  <a:sym typeface="Helvetica Light"/>
                </a:rPr>
                <a:t> Confidential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647543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D86165-A11B-4D92-B07D-5F2952FC3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CD9804-3573-4B18-9FC4-1F3742A79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3599F9-F47A-471C-AE76-DDFB59AE4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6350-4342-4AA1-84B7-DB1760DE37BA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B0AC11-773E-47EA-A338-A788C4E4D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C20EA-7906-45D3-89A9-75949C363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E93F-F146-43F4-86EC-0E9100F988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447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E517E-B973-43C5-B3D1-DF5722382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D7D60C-A413-405F-A1D7-252082F46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ABEA5F-38AA-447A-804B-C9487C709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6350-4342-4AA1-84B7-DB1760DE37BA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68CC42-8D53-48FE-B87F-EF4BBA3D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AF4A98-3C68-4824-A1C5-B404C3DE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E93F-F146-43F4-86EC-0E9100F988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91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0EF510-D393-4CDA-A00F-D147F1781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88FA45-0568-4614-9FF2-733E17096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1E5CDD-B927-451E-B435-67B432085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F2A659-FC2E-4D5D-88EF-E1E0E227A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6350-4342-4AA1-84B7-DB1760DE37BA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34C5C8-385C-48CF-8B50-D87D95EDA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E6569E-B416-4040-8248-B8480EBD5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E93F-F146-43F4-86EC-0E9100F988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258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036CA9-0A98-46E7-8849-00CC7C650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589601-FFAF-4F92-9AB4-201D91A64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B8B55C-2722-4E1F-B54E-F691388A2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CA838B5-5486-40DE-9B8A-BC3F8B2237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F5C034-A721-4B13-8EC6-15D139D5A7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925FB0-04F2-4613-B55A-A06953586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6350-4342-4AA1-84B7-DB1760DE37BA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AA5250-3099-4659-A989-8608C221C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53EB2B-9B5A-4E91-9ECA-13D3039AF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E93F-F146-43F4-86EC-0E9100F988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428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4A09F-4BEB-450A-861A-BF9152685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E92130-AF5A-4CA3-A529-21E5A0FD9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6350-4342-4AA1-84B7-DB1760DE37BA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641BAB-8ADB-4796-B7FE-38ED1C70F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4D4F89-74F5-4F85-AAF4-56F2F8E83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E93F-F146-43F4-86EC-0E9100F988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865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645104-EC44-4486-A563-4B67B4797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6350-4342-4AA1-84B7-DB1760DE37BA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57B733-F62D-43B9-9194-59EED057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23CFBD-BCDA-447A-8467-B85068772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E93F-F146-43F4-86EC-0E9100F988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045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D3EA4-7273-4294-B4BD-8504AE89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5493F0-9A0E-41C4-BE44-EF4D6C6F4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DBEF28-D13F-46F8-BC3B-A96CBB560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0341DF-AAB1-4CA6-B43D-A9DBE9FB8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6350-4342-4AA1-84B7-DB1760DE37BA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6A4B97-FC34-4C72-9609-6A9E1E2B2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792BD5-BBE9-4871-BFB4-37B9315A0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E93F-F146-43F4-86EC-0E9100F988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207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283BB-DA8C-4044-9210-5CA1CFB6A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EAB6B2-55C1-4FDC-B356-A5D16E9005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D296EA-A19B-4656-BC3C-62E0F4EEE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1D0BD1-B53F-46F2-9277-124DB67D4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6350-4342-4AA1-84B7-DB1760DE37BA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024CB0-FB34-4CF9-B846-BAACD7F0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E434F2-F39E-4869-BCD5-DE226ADB7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E93F-F146-43F4-86EC-0E9100F988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12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8E7393-DF62-494C-AA52-7D868DB9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4E4989-45CD-4915-ACEE-F83E72E48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4EBE07-BCF3-4BF5-938B-5C671BE782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B6350-4342-4AA1-84B7-DB1760DE37BA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C0A3A0-D55E-40CB-A131-9A44FD2516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E82680-ED5A-4A5D-B07A-F28B111EB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DE93F-F146-43F4-86EC-0E9100F988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09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1" y="1"/>
            <a:ext cx="2316480" cy="198361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3591" y="6550435"/>
            <a:ext cx="2743200" cy="2292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4DBE3B7-7425-4070-9453-195A29CCCC27}" type="datetime1">
              <a:rPr lang="zh-CN" altLang="en-US" smtClean="0"/>
              <a:t>2024/1/30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558747"/>
            <a:ext cx="4114800" cy="2209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THUNDERSOFT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27373" y="6550435"/>
            <a:ext cx="2743200" cy="2209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C6BA26A-35B3-4B0A-9C09-1956B9A657D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898747" y="207237"/>
            <a:ext cx="2160000" cy="25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0" name="Picture 5" descr="표지 복사">
            <a:extLst>
              <a:ext uri="{FF2B5EF4-FFF2-40B4-BE49-F238E27FC236}">
                <a16:creationId xmlns:a16="http://schemas.microsoft.com/office/drawing/2014/main" id="{ECB8A56D-34F2-4752-988F-7C0CCFBC46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234"/>
          <a:stretch>
            <a:fillRect/>
          </a:stretch>
        </p:blipFill>
        <p:spPr bwMode="auto">
          <a:xfrm>
            <a:off x="268757" y="884117"/>
            <a:ext cx="9614666" cy="4571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7501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altLang="en-US" sz="3600" b="1" kern="1200" baseline="0" dirty="0">
          <a:solidFill>
            <a:srgbClr val="C00000"/>
          </a:solidFill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0070C0"/>
        </a:buClr>
        <a:buFont typeface="Wingdings" panose="05000000000000000000" pitchFamily="2" charset="2"/>
        <a:buChar char="v"/>
        <a:defRPr lang="zh-CN" altLang="en-US" sz="2000" b="1" i="0" kern="1200" baseline="0" dirty="0" smtClean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§"/>
        <a:defRPr lang="en-US" altLang="zh-CN" sz="1800" b="0" i="0" kern="1200" baseline="0" dirty="0" smtClean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Arial" panose="020B0604020202020204" pitchFamily="34" charset="0"/>
        <a:buChar char="•"/>
        <a:defRPr lang="en-US" altLang="zh-CN" sz="1600" b="0" i="0" kern="1200" baseline="0" dirty="0" smtClean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543050" indent="-171450" algn="l" defTabSz="914400" rtl="0" eaLnBrk="1" latinLnBrk="0" hangingPunct="1">
        <a:lnSpc>
          <a:spcPct val="90000"/>
        </a:lnSpc>
        <a:spcBef>
          <a:spcPts val="500"/>
        </a:spcBef>
        <a:buFontTx/>
        <a:buChar char="-"/>
        <a:defRPr lang="zh-CN" altLang="en-US" sz="1200" b="0" i="0" kern="1200" baseline="0" dirty="0" smtClean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jsonviewer.stack.hu/" TargetMode="Externa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90"/>
          <p:cNvSpPr txBox="1"/>
          <p:nvPr/>
        </p:nvSpPr>
        <p:spPr>
          <a:xfrm>
            <a:off x="3886201" y="2945070"/>
            <a:ext cx="8037989" cy="687687"/>
          </a:xfrm>
          <a:prstGeom prst="rect">
            <a:avLst/>
          </a:prstGeom>
          <a:ln w="12700">
            <a:miter lim="400000"/>
          </a:ln>
        </p:spPr>
        <p:txBody>
          <a:bodyPr wrap="square" lIns="35718" tIns="35718" rIns="35718" bIns="35718" anchor="ctr">
            <a:spAutoFit/>
          </a:bodyPr>
          <a:lstStyle>
            <a:lvl1pPr algn="r">
              <a:defRPr sz="10000">
                <a:solidFill>
                  <a:srgbClr val="313131"/>
                </a:solidFill>
                <a:latin typeface="Meiryo"/>
                <a:ea typeface="Meiryo"/>
                <a:cs typeface="Meiryo"/>
                <a:sym typeface="Meiryo"/>
              </a:defRPr>
            </a:lvl1pPr>
          </a:lstStyle>
          <a:p>
            <a:endParaRPr lang="en-US" altLang="zh-CN" sz="4000">
              <a:latin typeface="+mj-lt"/>
            </a:endParaRPr>
          </a:p>
        </p:txBody>
      </p:sp>
      <p:sp>
        <p:nvSpPr>
          <p:cNvPr id="62" name="Shape 91"/>
          <p:cNvSpPr txBox="1"/>
          <p:nvPr/>
        </p:nvSpPr>
        <p:spPr>
          <a:xfrm>
            <a:off x="7965831" y="774113"/>
            <a:ext cx="3862102" cy="256800"/>
          </a:xfrm>
          <a:prstGeom prst="rect">
            <a:avLst/>
          </a:prstGeom>
          <a:ln w="12700">
            <a:miter lim="400000"/>
          </a:ln>
        </p:spPr>
        <p:txBody>
          <a:bodyPr wrap="square" lIns="35718" tIns="35718" rIns="35718" bIns="35718" anchor="ctr">
            <a:spAutoFit/>
          </a:bodyPr>
          <a:lstStyle>
            <a:lvl1pPr algn="r">
              <a:defRPr sz="2400">
                <a:latin typeface="Meiryo"/>
                <a:ea typeface="Meiryo"/>
                <a:cs typeface="Meiryo"/>
                <a:sym typeface="Meiryo"/>
              </a:defRPr>
            </a:lvl1pPr>
          </a:lstStyle>
          <a:p>
            <a:r>
              <a:rPr lang="en-US" altLang="zh-CN" sz="1200">
                <a:latin typeface="+mj-lt"/>
                <a:ea typeface="Calibri" panose="020F0502020204030204" charset="0"/>
                <a:cs typeface="Calibri" panose="020F0502020204030204" charset="0"/>
              </a:rPr>
              <a:t>Edge</a:t>
            </a:r>
            <a:r>
              <a:rPr lang="zh-CN" altLang="en-US" sz="1200">
                <a:latin typeface="+mj-lt"/>
                <a:ea typeface="Calibri" panose="020F0502020204030204" charset="0"/>
                <a:cs typeface="Calibri" panose="020F0502020204030204" charset="0"/>
              </a:rPr>
              <a:t> </a:t>
            </a:r>
            <a:r>
              <a:rPr lang="en-US" altLang="zh-CN" sz="1200">
                <a:latin typeface="+mj-lt"/>
                <a:ea typeface="Calibri" panose="020F0502020204030204" charset="0"/>
                <a:cs typeface="Calibri" panose="020F0502020204030204" charset="0"/>
              </a:rPr>
              <a:t>Computing</a:t>
            </a:r>
            <a:r>
              <a:rPr lang="zh-CN" altLang="en-US" sz="1200">
                <a:latin typeface="+mj-lt"/>
                <a:ea typeface="Calibri" panose="020F0502020204030204" charset="0"/>
                <a:cs typeface="Calibri" panose="020F0502020204030204" charset="0"/>
              </a:rPr>
              <a:t> </a:t>
            </a:r>
            <a:r>
              <a:rPr lang="en-US" altLang="zh-CN" sz="1200">
                <a:latin typeface="+mj-lt"/>
                <a:ea typeface="Calibri" panose="020F0502020204030204" charset="0"/>
                <a:cs typeface="Calibri" panose="020F0502020204030204" charset="0"/>
              </a:rPr>
              <a:t>&amp;</a:t>
            </a:r>
            <a:r>
              <a:rPr lang="zh-CN" altLang="en-US" sz="1200">
                <a:latin typeface="+mj-lt"/>
                <a:ea typeface="Calibri" panose="020F0502020204030204" charset="0"/>
                <a:cs typeface="Calibri" panose="020F0502020204030204" charset="0"/>
              </a:rPr>
              <a:t> </a:t>
            </a:r>
            <a:r>
              <a:rPr lang="en-US" altLang="zh-CN" sz="1200">
                <a:latin typeface="+mj-lt"/>
                <a:ea typeface="Calibri" panose="020F0502020204030204" charset="0"/>
                <a:cs typeface="Calibri" panose="020F0502020204030204" charset="0"/>
              </a:rPr>
              <a:t>On-Device</a:t>
            </a:r>
            <a:r>
              <a:rPr lang="zh-CN" altLang="en-US" sz="1200">
                <a:latin typeface="+mj-lt"/>
                <a:ea typeface="Calibri" panose="020F0502020204030204" charset="0"/>
                <a:cs typeface="Calibri" panose="020F0502020204030204" charset="0"/>
              </a:rPr>
              <a:t> </a:t>
            </a:r>
            <a:r>
              <a:rPr lang="en-US" altLang="zh-CN" sz="1200">
                <a:latin typeface="+mj-lt"/>
                <a:ea typeface="Calibri" panose="020F0502020204030204" charset="0"/>
                <a:cs typeface="Calibri" panose="020F0502020204030204" charset="0"/>
              </a:rPr>
              <a:t>AI</a:t>
            </a:r>
            <a:r>
              <a:rPr lang="zh-CN" altLang="en-US" sz="1200">
                <a:latin typeface="+mj-lt"/>
                <a:ea typeface="Calibri" panose="020F0502020204030204" charset="0"/>
                <a:cs typeface="Calibri" panose="020F0502020204030204" charset="0"/>
              </a:rPr>
              <a:t> </a:t>
            </a:r>
            <a:r>
              <a:rPr sz="1200">
                <a:latin typeface="+mj-lt"/>
                <a:ea typeface="Calibri" panose="020F0502020204030204" charset="0"/>
                <a:cs typeface="Calibri" panose="020F0502020204030204" charset="0"/>
              </a:rPr>
              <a:t>Enabler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33C74A-3506-4919-8DBB-C1E9E153B62E}"/>
              </a:ext>
            </a:extLst>
          </p:cNvPr>
          <p:cNvSpPr txBox="1"/>
          <p:nvPr/>
        </p:nvSpPr>
        <p:spPr>
          <a:xfrm>
            <a:off x="2122415" y="2524441"/>
            <a:ext cx="9801775" cy="152894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8" tIns="35718" rIns="35718" bIns="35718" numCol="1" spcCol="38100" rtlCol="0" anchor="ctr">
            <a:spAutoFit/>
          </a:bodyPr>
          <a:lstStyle/>
          <a:p>
            <a:pPr algn="r">
              <a:spcBef>
                <a:spcPts val="150"/>
              </a:spcBef>
              <a:spcAft>
                <a:spcPts val="150"/>
              </a:spcAft>
            </a:pPr>
            <a:r>
              <a:rPr lang="en-US" altLang="ko-KR" sz="4400" b="1">
                <a:latin typeface="+mj-lt"/>
                <a:ea typeface="Malgun Gothic" panose="020B0503020000020004" pitchFamily="34" charset="-127"/>
                <a:cs typeface="Arial" panose="020B0604020202020204" pitchFamily="34" charset="0"/>
              </a:rPr>
              <a:t>Validation Automation tool</a:t>
            </a:r>
          </a:p>
          <a:p>
            <a:pPr algn="r">
              <a:spcBef>
                <a:spcPts val="150"/>
              </a:spcBef>
              <a:spcAft>
                <a:spcPts val="150"/>
              </a:spcAft>
            </a:pPr>
            <a:r>
              <a:rPr lang="en-US" altLang="ko-KR" sz="4400" b="1">
                <a:latin typeface="+mj-lt"/>
                <a:ea typeface="Malgun Gothic" panose="020B0503020000020004" pitchFamily="34" charset="-127"/>
                <a:cs typeface="Arial" panose="020B0604020202020204" pitchFamily="34" charset="0"/>
              </a:rPr>
              <a:t>UI scenario(V0.3)</a:t>
            </a:r>
          </a:p>
        </p:txBody>
      </p:sp>
      <p:sp>
        <p:nvSpPr>
          <p:cNvPr id="6" name="副标题 3">
            <a:extLst>
              <a:ext uri="{FF2B5EF4-FFF2-40B4-BE49-F238E27FC236}">
                <a16:creationId xmlns:a16="http://schemas.microsoft.com/office/drawing/2014/main" id="{69D60799-7BED-4991-9910-80FD79CAC3EB}"/>
              </a:ext>
            </a:extLst>
          </p:cNvPr>
          <p:cNvSpPr txBox="1">
            <a:spLocks/>
          </p:cNvSpPr>
          <p:nvPr/>
        </p:nvSpPr>
        <p:spPr>
          <a:xfrm>
            <a:off x="7221894" y="4693297"/>
            <a:ext cx="4606039" cy="1138336"/>
          </a:xfrm>
          <a:prstGeom prst="rect">
            <a:avLst/>
          </a:prstGeom>
        </p:spPr>
        <p:txBody>
          <a:bodyPr>
            <a:normAutofit/>
          </a:bodyPr>
          <a:lstStyle>
            <a:lvl1pPr marL="419100" marR="0" indent="-4191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chemeClr val="accent5"/>
              </a:buClr>
              <a:buSzPct val="100000"/>
              <a:buFontTx/>
              <a:buChar char="•"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1036955" marR="0" indent="-592455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chemeClr val="accent5"/>
              </a:buClr>
              <a:buSzPct val="75000"/>
              <a:buFontTx/>
              <a:buChar char="•"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1481455" marR="0" indent="-592455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chemeClr val="accent5"/>
              </a:buClr>
              <a:buSzPct val="75000"/>
              <a:buFontTx/>
              <a:buChar char="•"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1925955" marR="0" indent="-592455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chemeClr val="accent5"/>
              </a:buClr>
              <a:buSzPct val="75000"/>
              <a:buFontTx/>
              <a:buChar char="•"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2370455" marR="0" indent="-592455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chemeClr val="accent5"/>
              </a:buClr>
              <a:buSzPct val="75000"/>
              <a:buFontTx/>
              <a:buChar char="•"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2814955" marR="0" indent="-592455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chemeClr val="accent5"/>
              </a:buClr>
              <a:buSzPct val="75000"/>
              <a:buFontTx/>
              <a:buChar char="•"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3259455" marR="0" indent="-592455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chemeClr val="accent5"/>
              </a:buClr>
              <a:buSzPct val="75000"/>
              <a:buFontTx/>
              <a:buChar char="•"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3703955" marR="0" indent="-592455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chemeClr val="accent5"/>
              </a:buClr>
              <a:buSzPct val="75000"/>
              <a:buFontTx/>
              <a:buChar char="•"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4148455" marR="0" indent="-592455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chemeClr val="accent5"/>
              </a:buClr>
              <a:buSzPct val="75000"/>
              <a:buFontTx/>
              <a:buChar char="•"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indent="0" algn="r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2400">
                <a:solidFill>
                  <a:schemeClr val="tx1"/>
                </a:solidFill>
                <a:latin typeface="+mj-lt"/>
              </a:rPr>
              <a:t>Automotive Dev3 team</a:t>
            </a:r>
          </a:p>
          <a:p>
            <a:pPr marL="0" indent="0" algn="r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2400">
                <a:solidFill>
                  <a:schemeClr val="tx1"/>
                </a:solidFill>
                <a:latin typeface="+mj-lt"/>
              </a:rPr>
              <a:t>2024</a:t>
            </a:r>
            <a:r>
              <a:rPr lang="en-US" altLang="ko-KR" sz="2400">
                <a:solidFill>
                  <a:schemeClr val="tx1"/>
                </a:solidFill>
                <a:latin typeface="+mj-lt"/>
              </a:rPr>
              <a:t>.01.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EC9B53-F44F-5D45-B19B-53F632238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F80F-38D1-4A33-9371-5F0A904D4579}" type="datetime1">
              <a:rPr lang="zh-CN" altLang="en-US" smtClean="0"/>
              <a:t>2024/1/30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79AD4C-B9F2-FF04-0565-289CE6D84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THUNDERSOFT CONFIDENTIAL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5E240E-0860-3332-3710-7C2384CA4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A26A-35B3-4B0A-9C09-1956B9A657D5}" type="slidenum">
              <a:rPr lang="en-US" smtClean="0"/>
              <a:t>10</a:t>
            </a:fld>
            <a:endParaRPr lang="en-US"/>
          </a:p>
        </p:txBody>
      </p:sp>
      <p:sp>
        <p:nvSpPr>
          <p:cNvPr id="5" name="标题 3">
            <a:extLst>
              <a:ext uri="{FF2B5EF4-FFF2-40B4-BE49-F238E27FC236}">
                <a16:creationId xmlns:a16="http://schemas.microsoft.com/office/drawing/2014/main" id="{78116244-9596-15A3-BF9C-7FC2C437CDB5}"/>
              </a:ext>
            </a:extLst>
          </p:cNvPr>
          <p:cNvSpPr txBox="1"/>
          <p:nvPr/>
        </p:nvSpPr>
        <p:spPr bwMode="auto">
          <a:xfrm>
            <a:off x="372257" y="317062"/>
            <a:ext cx="9357280" cy="5022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9" tIns="45719" rIns="91439" bIns="45719" anchor="ctr"/>
          <a:lstStyle/>
          <a:p>
            <a:pPr marL="0" marR="0" lvl="0" indent="0" algn="l" defTabSz="91392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531" ker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sym typeface="Gill Sans" charset="0"/>
              </a:rPr>
              <a:t>3-3. UI Requirements – </a:t>
            </a:r>
            <a:r>
              <a:rPr lang="ko-KR" altLang="en-US" sz="2531" ker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sym typeface="Gill Sans" charset="0"/>
              </a:rPr>
              <a:t>터미널 창</a:t>
            </a:r>
            <a:endParaRPr kumimoji="0" lang="en-US" altLang="ja-JP" sz="2531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  <a:sym typeface="Gill Sans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C294FD-628E-2BE8-BBCF-3FCB22767D05}"/>
              </a:ext>
            </a:extLst>
          </p:cNvPr>
          <p:cNvSpPr txBox="1"/>
          <p:nvPr/>
        </p:nvSpPr>
        <p:spPr>
          <a:xfrm>
            <a:off x="384668" y="1091547"/>
            <a:ext cx="11422664" cy="13164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 algn="l">
              <a:lnSpc>
                <a:spcPct val="20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TERM-REQ-0001 :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터미널 창에서 사용자에 의한 수동 명령어 입력이 가능해야 한다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 algn="l">
              <a:lnSpc>
                <a:spcPct val="20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TERM-REQ-0002 :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터미널 창에서 ↑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↓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키에 의해서 명령어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history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관리 기능을 제공한다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 algn="l">
              <a:lnSpc>
                <a:spcPct val="20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TERM-REQ-0003 :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터미널 창에서 입력한 명령어를 검색 할 수 있도록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Scroll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기능을 제공한다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9629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EC9B53-F44F-5D45-B19B-53F632238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F80F-38D1-4A33-9371-5F0A904D4579}" type="datetime1">
              <a:rPr lang="zh-CN" altLang="en-US" smtClean="0"/>
              <a:t>2024/1/30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79AD4C-B9F2-FF04-0565-289CE6D84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THUNDERSOFT CONFIDENTIAL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5E240E-0860-3332-3710-7C2384CA4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A26A-35B3-4B0A-9C09-1956B9A657D5}" type="slidenum">
              <a:rPr lang="en-US" smtClean="0"/>
              <a:t>11</a:t>
            </a:fld>
            <a:endParaRPr lang="en-US"/>
          </a:p>
        </p:txBody>
      </p:sp>
      <p:sp>
        <p:nvSpPr>
          <p:cNvPr id="5" name="标题 3">
            <a:extLst>
              <a:ext uri="{FF2B5EF4-FFF2-40B4-BE49-F238E27FC236}">
                <a16:creationId xmlns:a16="http://schemas.microsoft.com/office/drawing/2014/main" id="{78116244-9596-15A3-BF9C-7FC2C437CDB5}"/>
              </a:ext>
            </a:extLst>
          </p:cNvPr>
          <p:cNvSpPr txBox="1"/>
          <p:nvPr/>
        </p:nvSpPr>
        <p:spPr bwMode="auto">
          <a:xfrm>
            <a:off x="372257" y="317062"/>
            <a:ext cx="9357280" cy="5022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9" tIns="45719" rIns="91439" bIns="45719" anchor="ctr"/>
          <a:lstStyle/>
          <a:p>
            <a:pPr algn="l">
              <a:buClr>
                <a:srgbClr val="C00000"/>
              </a:buClr>
            </a:pPr>
            <a:r>
              <a:rPr lang="en-US" altLang="ja-JP" sz="2531" ker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sym typeface="Gill Sans" charset="0"/>
              </a:rPr>
              <a:t>4. Json Schema Requirements</a:t>
            </a:r>
            <a:endParaRPr lang="en-US" altLang="ko-KR" sz="2531" kern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C294FD-628E-2BE8-BBCF-3FCB22767D05}"/>
              </a:ext>
            </a:extLst>
          </p:cNvPr>
          <p:cNvSpPr txBox="1"/>
          <p:nvPr/>
        </p:nvSpPr>
        <p:spPr>
          <a:xfrm>
            <a:off x="384668" y="1073791"/>
            <a:ext cx="11422664" cy="40577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JSON-REQ-0001 : Json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파일은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Feature, Sub-feature, Domain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등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Master TC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의 분류 항목들을 리스트 창에서 표시한다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JSON-REQ-0002 : Pass/Fail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을 판정할 수 있는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TC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Json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파일에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criterion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항목에 체크할 내용을 기입한다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JSON-REQ-0003 : Pass/Fail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을 판정할 수 없는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TC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Json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파일에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criterion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항목에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“unknown”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으로 기입한다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JSON-REQ-0004 : Json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형태의 파일만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있고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할 때 에러가 발생하면 에러 팝업을 표시한다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JSON-REQ-0005 :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자동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TC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항목과 수동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TC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항목을 구분할 수 있도록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Json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파일의 개별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TC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에 항목을 추가한다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200000"/>
              </a:lnSpc>
              <a:buClr>
                <a:srgbClr val="C00000"/>
              </a:buClr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참고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자동 모드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TC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항목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테스터의 개입이 없이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TC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명령 전송하고 응답 받아서 로그 창에 표시함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단순 반복적인 명령 전달하고 전달받은 응답을 콘솔창에 표시 형태의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TC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임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>
              <a:lnSpc>
                <a:spcPct val="200000"/>
              </a:lnSpc>
              <a:buClr>
                <a:srgbClr val="C00000"/>
              </a:buClr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참고 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수동 모드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TC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항목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TC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수행 중에 테스터가 개입해서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TC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수행 진행하는 것이 필요함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200150" lvl="2" indent="-28575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팝업창으로 진행 여부 표시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파워키로 보드 재시작 필요한 경우 표시 등등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1357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EC9B53-F44F-5D45-B19B-53F632238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F80F-38D1-4A33-9371-5F0A904D4579}" type="datetime1">
              <a:rPr lang="zh-CN" altLang="en-US" smtClean="0"/>
              <a:t>2024/1/30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79AD4C-B9F2-FF04-0565-289CE6D84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THUNDERSOFT CONFIDENTIAL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5E240E-0860-3332-3710-7C2384CA4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A26A-35B3-4B0A-9C09-1956B9A657D5}" type="slidenum">
              <a:rPr lang="en-US" smtClean="0"/>
              <a:t>12</a:t>
            </a:fld>
            <a:endParaRPr lang="en-US"/>
          </a:p>
        </p:txBody>
      </p:sp>
      <p:sp>
        <p:nvSpPr>
          <p:cNvPr id="5" name="标题 3">
            <a:extLst>
              <a:ext uri="{FF2B5EF4-FFF2-40B4-BE49-F238E27FC236}">
                <a16:creationId xmlns:a16="http://schemas.microsoft.com/office/drawing/2014/main" id="{78116244-9596-15A3-BF9C-7FC2C437CDB5}"/>
              </a:ext>
            </a:extLst>
          </p:cNvPr>
          <p:cNvSpPr txBox="1"/>
          <p:nvPr/>
        </p:nvSpPr>
        <p:spPr bwMode="auto">
          <a:xfrm>
            <a:off x="372257" y="317062"/>
            <a:ext cx="9357280" cy="5022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9" tIns="45719" rIns="91439" bIns="45719" anchor="ctr"/>
          <a:lstStyle/>
          <a:p>
            <a:pPr marL="0" marR="0" lvl="0" indent="0" algn="l" defTabSz="91392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531" ker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sym typeface="Gill Sans" charset="0"/>
              </a:rPr>
              <a:t>5. Functional Requirements</a:t>
            </a:r>
            <a:endParaRPr kumimoji="0" lang="en-US" altLang="ja-JP" sz="2531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  <a:sym typeface="Gill Sans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C294FD-628E-2BE8-BBCF-3FCB22767D05}"/>
              </a:ext>
            </a:extLst>
          </p:cNvPr>
          <p:cNvSpPr txBox="1"/>
          <p:nvPr/>
        </p:nvSpPr>
        <p:spPr>
          <a:xfrm>
            <a:off x="360000" y="993889"/>
            <a:ext cx="11422664" cy="32554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FUNC-REQ-0001 : Log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에는 각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TC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수행 시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en-US" altLang="ko-KR" sz="14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hh:mm:ss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형식의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timestamp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정보를 포함한다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FUNC-REQ-0002 : Start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버튼을 누르면 자동적으로 로그 파일 생성 및 저장을 시작하고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Stop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버튼을 누르면 저장을 종료한다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FUNC-REQ-0003 : Log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파일은 실행파일 위치에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directory(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이름 예시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: log)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를 생성해서 아래와 같은 형식으로 저장한다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200150" lvl="2" indent="-28575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YYMMDD_hhmmss.txt (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로그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창에 표시된 내용 그대로 저장하는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파일 형식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200150" lvl="2" indent="-28575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YYMMDD_hhmmss.xlsx (Validation TC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에 반영할 수 있는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Excel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파일 형식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Excel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형식으로 저장이 어려운 경우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“,”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등의 </a:t>
            </a:r>
            <a:r>
              <a:rPr lang="ko-KR" altLang="en-US" sz="14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구분자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(delimiter)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두어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.csv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확장자로 저장한다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</a:p>
          <a:p>
            <a:pPr marL="457200" indent="-457200">
              <a:lnSpc>
                <a:spcPct val="20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FUNC-REQ-0004 :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파일 이름의 시간은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Start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버튼을 누르는 시점의 시간으로 정한다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>
              <a:lnSpc>
                <a:spcPct val="20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FUNC-REQ-0005 : Jason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파일의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“criterion”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항목을 기준으로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PASS / FAIL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판정을 할 수 있어야 한다</a:t>
            </a:r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20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FUNC-REQ-0006 : Fail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인 경우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Fail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근거를 표기한다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7637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3365" y="3060770"/>
            <a:ext cx="2358968" cy="57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856371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46F444F1-23C4-4F7E-94D4-DD241F39AC32}"/>
              </a:ext>
            </a:extLst>
          </p:cNvPr>
          <p:cNvSpPr txBox="1"/>
          <p:nvPr/>
        </p:nvSpPr>
        <p:spPr bwMode="auto">
          <a:xfrm>
            <a:off x="372257" y="317062"/>
            <a:ext cx="9357280" cy="5022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9" tIns="45719" rIns="91439" bIns="45719" anchor="ctr"/>
          <a:lstStyle/>
          <a:p>
            <a:pPr marL="0" marR="0" lvl="0" indent="0" algn="l" defTabSz="91392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531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sym typeface="Gill Sans" charset="0"/>
              </a:rPr>
              <a:t>Version History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FED05D3-40D0-6072-EADD-5BF10B3A77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005565"/>
              </p:ext>
            </p:extLst>
          </p:nvPr>
        </p:nvGraphicFramePr>
        <p:xfrm>
          <a:off x="372256" y="1248118"/>
          <a:ext cx="9436760" cy="3264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190">
                  <a:extLst>
                    <a:ext uri="{9D8B030D-6E8A-4147-A177-3AD203B41FA5}">
                      <a16:colId xmlns:a16="http://schemas.microsoft.com/office/drawing/2014/main" val="4801601"/>
                    </a:ext>
                  </a:extLst>
                </a:gridCol>
                <a:gridCol w="2359190">
                  <a:extLst>
                    <a:ext uri="{9D8B030D-6E8A-4147-A177-3AD203B41FA5}">
                      <a16:colId xmlns:a16="http://schemas.microsoft.com/office/drawing/2014/main" val="2883099317"/>
                    </a:ext>
                  </a:extLst>
                </a:gridCol>
                <a:gridCol w="2359190">
                  <a:extLst>
                    <a:ext uri="{9D8B030D-6E8A-4147-A177-3AD203B41FA5}">
                      <a16:colId xmlns:a16="http://schemas.microsoft.com/office/drawing/2014/main" val="11073328"/>
                    </a:ext>
                  </a:extLst>
                </a:gridCol>
                <a:gridCol w="2359190">
                  <a:extLst>
                    <a:ext uri="{9D8B030D-6E8A-4147-A177-3AD203B41FA5}">
                      <a16:colId xmlns:a16="http://schemas.microsoft.com/office/drawing/2014/main" val="1266182551"/>
                    </a:ext>
                  </a:extLst>
                </a:gridCol>
              </a:tblGrid>
              <a:tr h="378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Version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Release Date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Detail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Author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34176"/>
                  </a:ext>
                </a:extLst>
              </a:tr>
              <a:tr h="378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V0.1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2024-01-15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Initial release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Stanley, Levi, Edward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433403"/>
                  </a:ext>
                </a:extLst>
              </a:tr>
              <a:tr h="378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V0.2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2024-01-18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/>
                        <a:t>1</a:t>
                      </a:r>
                      <a:r>
                        <a:rPr lang="ko-KR" altLang="en-US" sz="1100" b="1"/>
                        <a:t>차 공통 리뷰 결과 업데이트</a:t>
                      </a:r>
                      <a:endParaRPr lang="en-US" altLang="ko-KR" sz="1100" b="1"/>
                    </a:p>
                    <a:p>
                      <a:pPr latinLnBrk="1"/>
                      <a:r>
                        <a:rPr lang="en-US" altLang="ko-KR" sz="800"/>
                        <a:t>- COM Port </a:t>
                      </a:r>
                      <a:r>
                        <a:rPr lang="ko-KR" altLang="en-US" sz="800"/>
                        <a:t>상태 아이콘 표시</a:t>
                      </a:r>
                      <a:endParaRPr lang="en-US" altLang="ko-KR" sz="800"/>
                    </a:p>
                    <a:p>
                      <a:pPr latinLnBrk="1"/>
                      <a:r>
                        <a:rPr lang="en-US" altLang="ko-KR" sz="800"/>
                        <a:t>- TC Category </a:t>
                      </a:r>
                      <a:r>
                        <a:rPr lang="ko-KR" altLang="en-US" sz="800"/>
                        <a:t>구분</a:t>
                      </a:r>
                      <a:endParaRPr lang="en-US" altLang="ko-KR" sz="800"/>
                    </a:p>
                    <a:p>
                      <a:pPr latinLnBrk="1"/>
                      <a:r>
                        <a:rPr lang="en-US" altLang="ko-KR" sz="800"/>
                        <a:t>- </a:t>
                      </a:r>
                      <a:r>
                        <a:rPr lang="ko-KR" altLang="en-US" sz="800"/>
                        <a:t>자동</a:t>
                      </a:r>
                      <a:r>
                        <a:rPr lang="en-US" altLang="ko-KR" sz="800"/>
                        <a:t>TC</a:t>
                      </a:r>
                      <a:r>
                        <a:rPr lang="ko-KR" altLang="en-US" sz="800"/>
                        <a:t>와 수동</a:t>
                      </a:r>
                      <a:r>
                        <a:rPr lang="en-US" altLang="ko-KR" sz="800"/>
                        <a:t>TC </a:t>
                      </a:r>
                      <a:r>
                        <a:rPr lang="ko-KR" altLang="en-US" sz="800"/>
                        <a:t>구분</a:t>
                      </a:r>
                      <a:endParaRPr lang="en-US" altLang="ko-KR" sz="800"/>
                    </a:p>
                    <a:p>
                      <a:pPr latinLnBrk="1"/>
                      <a:r>
                        <a:rPr lang="en-US" altLang="ko-KR" sz="800"/>
                        <a:t>- </a:t>
                      </a:r>
                      <a:r>
                        <a:rPr lang="ko-KR" altLang="en-US" sz="800"/>
                        <a:t>수행된 </a:t>
                      </a:r>
                      <a:r>
                        <a:rPr lang="en-US" altLang="ko-KR" sz="800"/>
                        <a:t>TC</a:t>
                      </a:r>
                      <a:r>
                        <a:rPr lang="ko-KR" altLang="en-US" sz="800"/>
                        <a:t> 색 구분 표시</a:t>
                      </a:r>
                      <a:endParaRPr lang="en-US" altLang="ko-KR" sz="800"/>
                    </a:p>
                    <a:p>
                      <a:pPr latinLnBrk="1"/>
                      <a:r>
                        <a:rPr lang="en-US" altLang="ko-KR" sz="800"/>
                        <a:t>- </a:t>
                      </a:r>
                      <a:r>
                        <a:rPr lang="ko-KR" altLang="en-US" sz="800"/>
                        <a:t>로그창에서 검색기능 검토</a:t>
                      </a:r>
                      <a:endParaRPr lang="en-US" altLang="ko-KR" sz="800"/>
                    </a:p>
                    <a:p>
                      <a:pPr latinLnBrk="1"/>
                      <a:r>
                        <a:rPr lang="en-US" altLang="ko-KR" sz="800"/>
                        <a:t>- Excel </a:t>
                      </a:r>
                      <a:r>
                        <a:rPr lang="ko-KR" altLang="en-US" sz="800"/>
                        <a:t>형식 파일저장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Stanley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171490"/>
                  </a:ext>
                </a:extLst>
              </a:tr>
              <a:tr h="378989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690011"/>
                  </a:ext>
                </a:extLst>
              </a:tr>
              <a:tr h="378989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76050"/>
                  </a:ext>
                </a:extLst>
              </a:tr>
              <a:tr h="378989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990946"/>
                  </a:ext>
                </a:extLst>
              </a:tr>
              <a:tr h="378989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739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6248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46F444F1-23C4-4F7E-94D4-DD241F39AC32}"/>
              </a:ext>
            </a:extLst>
          </p:cNvPr>
          <p:cNvSpPr txBox="1"/>
          <p:nvPr/>
        </p:nvSpPr>
        <p:spPr bwMode="auto">
          <a:xfrm>
            <a:off x="372257" y="317062"/>
            <a:ext cx="9357280" cy="5022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9" tIns="45719" rIns="91439" bIns="45719" anchor="ctr"/>
          <a:lstStyle/>
          <a:p>
            <a:pPr marL="0" marR="0" lvl="0" indent="0" algn="l" defTabSz="91392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531" ker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sym typeface="Gill Sans" charset="0"/>
              </a:rPr>
              <a:t>목차</a:t>
            </a:r>
            <a:endParaRPr kumimoji="0" lang="en-US" altLang="ja-JP" sz="2531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  <a:sym typeface="Gill Sans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1FDA1E-AFE2-4548-9288-B4DBCB640C02}"/>
              </a:ext>
            </a:extLst>
          </p:cNvPr>
          <p:cNvSpPr txBox="1"/>
          <p:nvPr/>
        </p:nvSpPr>
        <p:spPr>
          <a:xfrm>
            <a:off x="384668" y="1073791"/>
            <a:ext cx="11422664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 algn="l">
              <a:buClr>
                <a:srgbClr val="C00000"/>
              </a:buClr>
              <a:buFont typeface="+mj-lt"/>
              <a:buAutoNum type="arabicPeriod"/>
            </a:pPr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UI layout</a:t>
            </a:r>
          </a:p>
          <a:p>
            <a:pPr marL="457200" indent="-457200" algn="l">
              <a:buClr>
                <a:srgbClr val="C00000"/>
              </a:buClr>
              <a:buFont typeface="+mj-lt"/>
              <a:buAutoNum type="arabicPeriod"/>
            </a:pPr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Json Schema for TC</a:t>
            </a:r>
          </a:p>
          <a:p>
            <a:pPr marL="457200" indent="-457200" algn="l">
              <a:buClr>
                <a:srgbClr val="C00000"/>
              </a:buClr>
              <a:buFont typeface="+mj-lt"/>
              <a:buAutoNum type="arabicPeriod"/>
            </a:pPr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UI Requirements</a:t>
            </a:r>
          </a:p>
          <a:p>
            <a:pPr lvl="1">
              <a:buClr>
                <a:srgbClr val="C00000"/>
              </a:buClr>
            </a:pPr>
            <a:r>
              <a:rPr lang="en-US" altLang="ja-JP" sz="2400" ker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sym typeface="Gill Sans" charset="0"/>
              </a:rPr>
              <a:t>3.1 UI Requirements – </a:t>
            </a:r>
            <a:r>
              <a:rPr lang="ko-KR" altLang="en-US" sz="2400" ker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sym typeface="Gill Sans" charset="0"/>
              </a:rPr>
              <a:t>버튼 창</a:t>
            </a:r>
            <a:endParaRPr lang="en-US" altLang="ko-KR" sz="2400" kern="0">
              <a:latin typeface="맑은 고딕" panose="020B0503020000020004" pitchFamily="50" charset="-127"/>
              <a:ea typeface="맑은 고딕" panose="020B0503020000020004" pitchFamily="50" charset="-127"/>
              <a:cs typeface="+mj-cs"/>
              <a:sym typeface="Gill Sans" charset="0"/>
            </a:endParaRPr>
          </a:p>
          <a:p>
            <a:pPr lvl="1">
              <a:buClr>
                <a:srgbClr val="C00000"/>
              </a:buClr>
            </a:pPr>
            <a:r>
              <a:rPr lang="en-US" altLang="ja-JP" sz="2400" ker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sym typeface="Gill Sans" charset="0"/>
              </a:rPr>
              <a:t>3.2 UI Requirements – </a:t>
            </a:r>
            <a:r>
              <a:rPr lang="ko-KR" altLang="en-US" sz="2400" ker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sym typeface="Gill Sans" charset="0"/>
              </a:rPr>
              <a:t>리스트 창</a:t>
            </a:r>
            <a:endParaRPr lang="en-US" altLang="ko-KR" sz="2400" kern="0">
              <a:latin typeface="맑은 고딕" panose="020B0503020000020004" pitchFamily="50" charset="-127"/>
              <a:ea typeface="맑은 고딕" panose="020B0503020000020004" pitchFamily="50" charset="-127"/>
              <a:cs typeface="+mj-cs"/>
              <a:sym typeface="Gill Sans" charset="0"/>
            </a:endParaRPr>
          </a:p>
          <a:p>
            <a:pPr lvl="1">
              <a:buClr>
                <a:srgbClr val="C00000"/>
              </a:buClr>
            </a:pPr>
            <a:r>
              <a:rPr lang="en-US" altLang="ja-JP" sz="2400" ker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sym typeface="Gill Sans" charset="0"/>
              </a:rPr>
              <a:t>3.3 UI Requirements – </a:t>
            </a:r>
            <a:r>
              <a:rPr lang="ko-KR" altLang="en-US" sz="2400" ker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sym typeface="Gill Sans" charset="0"/>
              </a:rPr>
              <a:t>로그 창</a:t>
            </a:r>
            <a:endParaRPr lang="en-US" altLang="ko-KR" sz="2400" kern="0">
              <a:latin typeface="맑은 고딕" panose="020B0503020000020004" pitchFamily="50" charset="-127"/>
              <a:ea typeface="맑은 고딕" panose="020B0503020000020004" pitchFamily="50" charset="-127"/>
              <a:cs typeface="+mj-cs"/>
              <a:sym typeface="Gill Sans" charset="0"/>
            </a:endParaRPr>
          </a:p>
          <a:p>
            <a:pPr lvl="1">
              <a:buClr>
                <a:srgbClr val="C00000"/>
              </a:buClr>
            </a:pPr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3.4 UI Requirements – </a:t>
            </a: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터미널</a:t>
            </a:r>
            <a:r>
              <a:rPr lang="en-US" altLang="ko-KR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창</a:t>
            </a:r>
          </a:p>
          <a:p>
            <a:pPr marL="457200" indent="-457200" algn="l">
              <a:buClr>
                <a:srgbClr val="C00000"/>
              </a:buClr>
              <a:buFont typeface="+mj-lt"/>
              <a:buAutoNum type="arabicPeriod"/>
            </a:pPr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Json Schema Requirements</a:t>
            </a:r>
          </a:p>
          <a:p>
            <a:pPr marL="457200" indent="-457200" algn="l">
              <a:buClr>
                <a:srgbClr val="C00000"/>
              </a:buClr>
              <a:buFont typeface="+mj-lt"/>
              <a:buAutoNum type="arabicPeriod"/>
            </a:pPr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Functional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1424904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>
            <a:extLst>
              <a:ext uri="{FF2B5EF4-FFF2-40B4-BE49-F238E27FC236}">
                <a16:creationId xmlns:a16="http://schemas.microsoft.com/office/drawing/2014/main" id="{42AF1FE4-FEDE-FB7E-1F54-573527681184}"/>
              </a:ext>
            </a:extLst>
          </p:cNvPr>
          <p:cNvSpPr txBox="1"/>
          <p:nvPr/>
        </p:nvSpPr>
        <p:spPr bwMode="auto">
          <a:xfrm>
            <a:off x="372257" y="317062"/>
            <a:ext cx="9357280" cy="5022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9" tIns="45719" rIns="91439" bIns="45719" anchor="ctr"/>
          <a:lstStyle/>
          <a:p>
            <a:pPr marL="0" marR="0" lvl="0" indent="0" algn="l" defTabSz="91392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531" ker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sym typeface="Gill Sans" charset="0"/>
              </a:rPr>
              <a:t>1. UI Layout</a:t>
            </a:r>
            <a:endParaRPr kumimoji="0" lang="en-US" altLang="ja-JP" sz="2531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  <a:sym typeface="Gill Sans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DA5B6D0-B45E-744C-3DCF-F7BA94127119}"/>
              </a:ext>
            </a:extLst>
          </p:cNvPr>
          <p:cNvSpPr/>
          <p:nvPr/>
        </p:nvSpPr>
        <p:spPr>
          <a:xfrm>
            <a:off x="661559" y="1294410"/>
            <a:ext cx="9914807" cy="53924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A2470585-BCF4-FCF1-6894-48A8B8E7483A}"/>
              </a:ext>
            </a:extLst>
          </p:cNvPr>
          <p:cNvCxnSpPr/>
          <p:nvPr/>
        </p:nvCxnSpPr>
        <p:spPr>
          <a:xfrm>
            <a:off x="661559" y="1647243"/>
            <a:ext cx="9914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D11869E-6CFD-A8C6-7004-1F4741CAF8BF}"/>
              </a:ext>
            </a:extLst>
          </p:cNvPr>
          <p:cNvSpPr txBox="1"/>
          <p:nvPr/>
        </p:nvSpPr>
        <p:spPr>
          <a:xfrm>
            <a:off x="1328698" y="1695588"/>
            <a:ext cx="822043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COM12</a:t>
            </a: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5558874-E35F-A600-9777-A927698CA77C}"/>
              </a:ext>
            </a:extLst>
          </p:cNvPr>
          <p:cNvSpPr txBox="1"/>
          <p:nvPr/>
        </p:nvSpPr>
        <p:spPr>
          <a:xfrm>
            <a:off x="2179723" y="1693148"/>
            <a:ext cx="729687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Search Port</a:t>
            </a: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354F1A0-B96B-E2FC-D416-D1AFBFAF4431}"/>
              </a:ext>
            </a:extLst>
          </p:cNvPr>
          <p:cNvSpPr txBox="1"/>
          <p:nvPr/>
        </p:nvSpPr>
        <p:spPr>
          <a:xfrm>
            <a:off x="3219890" y="1693148"/>
            <a:ext cx="437940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Open</a:t>
            </a: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B5AE634-1294-5912-969D-9D30834F8988}"/>
              </a:ext>
            </a:extLst>
          </p:cNvPr>
          <p:cNvSpPr txBox="1"/>
          <p:nvPr/>
        </p:nvSpPr>
        <p:spPr>
          <a:xfrm>
            <a:off x="3833075" y="1693147"/>
            <a:ext cx="447558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Close</a:t>
            </a: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E254C51-443D-C68C-5E00-072D888174ED}"/>
              </a:ext>
            </a:extLst>
          </p:cNvPr>
          <p:cNvSpPr txBox="1"/>
          <p:nvPr/>
        </p:nvSpPr>
        <p:spPr>
          <a:xfrm>
            <a:off x="6379095" y="1695588"/>
            <a:ext cx="293670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su</a:t>
            </a: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19BFEF0-26D0-25B1-B3B0-444CCCDF155C}"/>
              </a:ext>
            </a:extLst>
          </p:cNvPr>
          <p:cNvSpPr txBox="1"/>
          <p:nvPr/>
        </p:nvSpPr>
        <p:spPr>
          <a:xfrm>
            <a:off x="6773458" y="1695588"/>
            <a:ext cx="378630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root</a:t>
            </a: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7F219CA-3FC7-2666-D7D0-429D980B7022}"/>
              </a:ext>
            </a:extLst>
          </p:cNvPr>
          <p:cNvSpPr txBox="1"/>
          <p:nvPr/>
        </p:nvSpPr>
        <p:spPr>
          <a:xfrm>
            <a:off x="4767592" y="1689835"/>
            <a:ext cx="567784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Start TC</a:t>
            </a: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E152B9F-BD90-AD27-04A7-4615DAE6C2F8}"/>
              </a:ext>
            </a:extLst>
          </p:cNvPr>
          <p:cNvSpPr txBox="1"/>
          <p:nvPr/>
        </p:nvSpPr>
        <p:spPr>
          <a:xfrm>
            <a:off x="5458629" y="1709799"/>
            <a:ext cx="562975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Stop TC</a:t>
            </a: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92E65AAF-7AC4-5370-F8E3-7FEC1608E909}"/>
              </a:ext>
            </a:extLst>
          </p:cNvPr>
          <p:cNvCxnSpPr>
            <a:cxnSpLocks/>
          </p:cNvCxnSpPr>
          <p:nvPr/>
        </p:nvCxnSpPr>
        <p:spPr>
          <a:xfrm>
            <a:off x="2442743" y="2093883"/>
            <a:ext cx="0" cy="4600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17E2036-EF75-50CC-E704-D808ED4AD752}"/>
              </a:ext>
            </a:extLst>
          </p:cNvPr>
          <p:cNvSpPr txBox="1"/>
          <p:nvPr/>
        </p:nvSpPr>
        <p:spPr>
          <a:xfrm>
            <a:off x="7307280" y="1695588"/>
            <a:ext cx="548548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Shft+F2</a:t>
            </a: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7F5C7A1-3076-E25F-058E-08E0699B947B}"/>
              </a:ext>
            </a:extLst>
          </p:cNvPr>
          <p:cNvSpPr txBox="1"/>
          <p:nvPr/>
        </p:nvSpPr>
        <p:spPr>
          <a:xfrm>
            <a:off x="7952423" y="1694370"/>
            <a:ext cx="548548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Shft+F3</a:t>
            </a: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19359545-AA56-88CB-0850-BD782C51965D}"/>
              </a:ext>
            </a:extLst>
          </p:cNvPr>
          <p:cNvCxnSpPr/>
          <p:nvPr/>
        </p:nvCxnSpPr>
        <p:spPr>
          <a:xfrm>
            <a:off x="661559" y="2080590"/>
            <a:ext cx="9914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A268A549-00D8-48F7-48D1-102BCABA3786}"/>
              </a:ext>
            </a:extLst>
          </p:cNvPr>
          <p:cNvSpPr txBox="1"/>
          <p:nvPr/>
        </p:nvSpPr>
        <p:spPr>
          <a:xfrm>
            <a:off x="4476382" y="1344804"/>
            <a:ext cx="14382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V920 SADK Test Program</a:t>
            </a:r>
            <a:endParaRPr lang="ko-KR" altLang="en-US" sz="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13757DA-4D10-F802-F74E-715FCF973D8C}"/>
              </a:ext>
            </a:extLst>
          </p:cNvPr>
          <p:cNvSpPr txBox="1"/>
          <p:nvPr/>
        </p:nvSpPr>
        <p:spPr>
          <a:xfrm>
            <a:off x="4383660" y="2354371"/>
            <a:ext cx="5802749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======================== TC-BOOT-LIN-0001 =============================== 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root@euto-v9-discovery:~# , 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ls -l /dev/ttySAC0</a:t>
            </a:r>
          </a:p>
          <a:p>
            <a:r>
              <a:rPr lang="en-US" altLang="ko-KR" sz="8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crw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------- 1 root </a:t>
            </a:r>
            <a:r>
              <a:rPr lang="en-US" altLang="ko-KR" sz="8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tty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204, 64 Jan  1  2022 /dev/ttySAC0</a:t>
            </a:r>
          </a:p>
          <a:p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======================== TC-BOOT-LIN-0002 =============================== 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root@euto-v9-discovery:~# , 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cat /sys/devices/system/</a:t>
            </a:r>
            <a:r>
              <a:rPr lang="en-US" altLang="ko-KR" sz="8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cpu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/online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0-9</a:t>
            </a:r>
          </a:p>
          <a:p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======================== TC-BOOT-LIN-0003 =============================== 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root@euto-v9-discovery:~# , 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cat /proc/interrupts | grep -</a:t>
            </a:r>
            <a:r>
              <a:rPr lang="en-US" altLang="ko-KR" sz="8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arch_timer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11:       1782       1809       1744       1681        467        586        499        621        546        517     GICv3  30 Level     </a:t>
            </a:r>
            <a:r>
              <a:rPr lang="en-US" altLang="ko-KR" sz="8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arch_timer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========================= TC-BOOT-LIN-0004 ============================== 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root@euto-v9-discovery:~# , </a:t>
            </a:r>
          </a:p>
          <a:p>
            <a:r>
              <a:rPr lang="en-US" altLang="ko-KR" sz="8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nproc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10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root@euto-v9-discovery:~# , echo 0 &gt; /sys/devices/system/</a:t>
            </a:r>
            <a:r>
              <a:rPr lang="en-US" altLang="ko-KR" sz="8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cpu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/cpu2/online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root@euto-v9-discovery:~# , echo 0 &gt; /sys/devices/system/</a:t>
            </a:r>
            <a:r>
              <a:rPr lang="en-US" altLang="ko-KR" sz="8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cpu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/cpu1/online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root@euto-v9-discovery:~# , </a:t>
            </a:r>
            <a:r>
              <a:rPr lang="en-US" altLang="ko-KR" sz="8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nproc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8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root@euto-v9-discovery:~# , cat /sys/devices/system/</a:t>
            </a:r>
            <a:r>
              <a:rPr lang="en-US" altLang="ko-KR" sz="8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cpu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/offline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1-2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root@euto-v9-discovery:~# , </a:t>
            </a:r>
            <a:r>
              <a:rPr lang="en-US" altLang="ko-KR" sz="8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nproc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말풍선: 모서리가 둥근 사각형 83">
            <a:extLst>
              <a:ext uri="{FF2B5EF4-FFF2-40B4-BE49-F238E27FC236}">
                <a16:creationId xmlns:a16="http://schemas.microsoft.com/office/drawing/2014/main" id="{A1A0CD75-EE86-7522-B30C-C8E0050B180F}"/>
              </a:ext>
            </a:extLst>
          </p:cNvPr>
          <p:cNvSpPr/>
          <p:nvPr/>
        </p:nvSpPr>
        <p:spPr>
          <a:xfrm>
            <a:off x="1740482" y="1329579"/>
            <a:ext cx="569631" cy="263085"/>
          </a:xfrm>
          <a:prstGeom prst="wedgeRoundRectCallout">
            <a:avLst>
              <a:gd name="adj1" fmla="val -11131"/>
              <a:gd name="adj2" fmla="val 88704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포트표시</a:t>
            </a:r>
            <a:endParaRPr lang="en-US" altLang="ko-KR" sz="6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60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콤보박스</a:t>
            </a:r>
            <a:endParaRPr lang="ko-KR" altLang="en-US" sz="6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말풍선: 모서리가 둥근 사각형 84">
            <a:extLst>
              <a:ext uri="{FF2B5EF4-FFF2-40B4-BE49-F238E27FC236}">
                <a16:creationId xmlns:a16="http://schemas.microsoft.com/office/drawing/2014/main" id="{C6493016-0957-1104-DFE1-AD417BC181F5}"/>
              </a:ext>
            </a:extLst>
          </p:cNvPr>
          <p:cNvSpPr/>
          <p:nvPr/>
        </p:nvSpPr>
        <p:spPr>
          <a:xfrm>
            <a:off x="2382248" y="1329579"/>
            <a:ext cx="601664" cy="255109"/>
          </a:xfrm>
          <a:prstGeom prst="wedgeRoundRectCallout">
            <a:avLst>
              <a:gd name="adj1" fmla="val 17993"/>
              <a:gd name="adj2" fmla="val 95227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포트 검색</a:t>
            </a:r>
            <a:endParaRPr lang="en-US" altLang="ko-KR" sz="6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</a:t>
            </a:r>
          </a:p>
        </p:txBody>
      </p:sp>
      <p:sp>
        <p:nvSpPr>
          <p:cNvPr id="86" name="말풍선: 모서리가 둥근 사각형 85">
            <a:extLst>
              <a:ext uri="{FF2B5EF4-FFF2-40B4-BE49-F238E27FC236}">
                <a16:creationId xmlns:a16="http://schemas.microsoft.com/office/drawing/2014/main" id="{E34569A8-8677-F111-96D0-5BB8061346E8}"/>
              </a:ext>
            </a:extLst>
          </p:cNvPr>
          <p:cNvSpPr/>
          <p:nvPr/>
        </p:nvSpPr>
        <p:spPr>
          <a:xfrm>
            <a:off x="3053870" y="1321603"/>
            <a:ext cx="615086" cy="263085"/>
          </a:xfrm>
          <a:prstGeom prst="wedgeRoundRectCallout">
            <a:avLst>
              <a:gd name="adj1" fmla="val -11419"/>
              <a:gd name="adj2" fmla="val 90715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포트 열기</a:t>
            </a:r>
            <a:endParaRPr lang="en-US" altLang="ko-KR" sz="6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</a:t>
            </a:r>
          </a:p>
        </p:txBody>
      </p:sp>
      <p:sp>
        <p:nvSpPr>
          <p:cNvPr id="87" name="말풍선: 모서리가 둥근 사각형 86">
            <a:extLst>
              <a:ext uri="{FF2B5EF4-FFF2-40B4-BE49-F238E27FC236}">
                <a16:creationId xmlns:a16="http://schemas.microsoft.com/office/drawing/2014/main" id="{86256C12-4F63-06F0-04D6-7DEFF91D13AE}"/>
              </a:ext>
            </a:extLst>
          </p:cNvPr>
          <p:cNvSpPr/>
          <p:nvPr/>
        </p:nvSpPr>
        <p:spPr>
          <a:xfrm>
            <a:off x="3693459" y="1321603"/>
            <a:ext cx="615086" cy="268248"/>
          </a:xfrm>
          <a:prstGeom prst="wedgeRoundRectCallout">
            <a:avLst>
              <a:gd name="adj1" fmla="val -8855"/>
              <a:gd name="adj2" fmla="val 84156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포트 닫기</a:t>
            </a:r>
            <a:endParaRPr lang="en-US" altLang="ko-KR" sz="6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</a:t>
            </a:r>
          </a:p>
        </p:txBody>
      </p:sp>
      <p:sp>
        <p:nvSpPr>
          <p:cNvPr id="88" name="말풍선: 모서리가 둥근 사각형 87">
            <a:extLst>
              <a:ext uri="{FF2B5EF4-FFF2-40B4-BE49-F238E27FC236}">
                <a16:creationId xmlns:a16="http://schemas.microsoft.com/office/drawing/2014/main" id="{A22DCE99-B713-B239-2887-394F6CEED5B9}"/>
              </a:ext>
            </a:extLst>
          </p:cNvPr>
          <p:cNvSpPr/>
          <p:nvPr/>
        </p:nvSpPr>
        <p:spPr>
          <a:xfrm>
            <a:off x="4543197" y="2112752"/>
            <a:ext cx="545603" cy="257475"/>
          </a:xfrm>
          <a:prstGeom prst="wedgeRoundRectCallout">
            <a:avLst>
              <a:gd name="adj1" fmla="val 24130"/>
              <a:gd name="adj2" fmla="val -112777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TC </a:t>
            </a:r>
            <a:r>
              <a: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</a:t>
            </a:r>
            <a:endParaRPr lang="en-US" altLang="ko-KR" sz="6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</a:t>
            </a:r>
          </a:p>
        </p:txBody>
      </p:sp>
      <p:sp>
        <p:nvSpPr>
          <p:cNvPr id="89" name="말풍선: 모서리가 둥근 사각형 88">
            <a:extLst>
              <a:ext uri="{FF2B5EF4-FFF2-40B4-BE49-F238E27FC236}">
                <a16:creationId xmlns:a16="http://schemas.microsoft.com/office/drawing/2014/main" id="{A0A5990C-FF2D-B145-CF45-A2A57BA9B657}"/>
              </a:ext>
            </a:extLst>
          </p:cNvPr>
          <p:cNvSpPr/>
          <p:nvPr/>
        </p:nvSpPr>
        <p:spPr>
          <a:xfrm>
            <a:off x="5129210" y="2115335"/>
            <a:ext cx="832283" cy="263451"/>
          </a:xfrm>
          <a:prstGeom prst="wedgeRoundRectCallout">
            <a:avLst>
              <a:gd name="adj1" fmla="val 21601"/>
              <a:gd name="adj2" fmla="val -107384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TC </a:t>
            </a:r>
            <a:r>
              <a: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수동 종료</a:t>
            </a:r>
            <a:endParaRPr lang="en-US" altLang="ko-KR" sz="6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</a:t>
            </a:r>
          </a:p>
        </p:txBody>
      </p:sp>
      <p:sp>
        <p:nvSpPr>
          <p:cNvPr id="90" name="말풍선: 모서리가 둥근 사각형 89">
            <a:extLst>
              <a:ext uri="{FF2B5EF4-FFF2-40B4-BE49-F238E27FC236}">
                <a16:creationId xmlns:a16="http://schemas.microsoft.com/office/drawing/2014/main" id="{ACAE66D1-53F5-919C-DBBE-A596EA3B4BA8}"/>
              </a:ext>
            </a:extLst>
          </p:cNvPr>
          <p:cNvSpPr/>
          <p:nvPr/>
        </p:nvSpPr>
        <p:spPr>
          <a:xfrm>
            <a:off x="6060731" y="2135220"/>
            <a:ext cx="582614" cy="229337"/>
          </a:xfrm>
          <a:prstGeom prst="wedgeRoundRectCallout">
            <a:avLst>
              <a:gd name="adj1" fmla="val 16145"/>
              <a:gd name="adj2" fmla="val -132112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en-US" altLang="ko-KR" sz="60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</a:t>
            </a:r>
            <a:r>
              <a:rPr lang="en-US" altLang="ko-KR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</a:t>
            </a:r>
            <a:endParaRPr lang="en-US" altLang="ko-KR" sz="6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</a:t>
            </a:r>
          </a:p>
        </p:txBody>
      </p:sp>
      <p:sp>
        <p:nvSpPr>
          <p:cNvPr id="91" name="말풍선: 모서리가 둥근 사각형 90">
            <a:extLst>
              <a:ext uri="{FF2B5EF4-FFF2-40B4-BE49-F238E27FC236}">
                <a16:creationId xmlns:a16="http://schemas.microsoft.com/office/drawing/2014/main" id="{D1C30C81-5B67-F15D-E4AD-F6DB62A25504}"/>
              </a:ext>
            </a:extLst>
          </p:cNvPr>
          <p:cNvSpPr/>
          <p:nvPr/>
        </p:nvSpPr>
        <p:spPr>
          <a:xfrm>
            <a:off x="6689645" y="2140221"/>
            <a:ext cx="660792" cy="229337"/>
          </a:xfrm>
          <a:prstGeom prst="wedgeRoundRectCallout">
            <a:avLst>
              <a:gd name="adj1" fmla="val -20170"/>
              <a:gd name="adj2" fmla="val -129689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“root” </a:t>
            </a:r>
            <a:r>
              <a: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</a:t>
            </a:r>
            <a:endParaRPr lang="en-US" altLang="ko-KR" sz="6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</a:t>
            </a:r>
          </a:p>
        </p:txBody>
      </p:sp>
      <p:sp>
        <p:nvSpPr>
          <p:cNvPr id="92" name="말풍선: 모서리가 둥근 사각형 91">
            <a:extLst>
              <a:ext uri="{FF2B5EF4-FFF2-40B4-BE49-F238E27FC236}">
                <a16:creationId xmlns:a16="http://schemas.microsoft.com/office/drawing/2014/main" id="{93FAC306-AD61-80C9-FFCD-80F71E7E90E8}"/>
              </a:ext>
            </a:extLst>
          </p:cNvPr>
          <p:cNvSpPr/>
          <p:nvPr/>
        </p:nvSpPr>
        <p:spPr>
          <a:xfrm>
            <a:off x="7372980" y="2141142"/>
            <a:ext cx="660792" cy="227493"/>
          </a:xfrm>
          <a:prstGeom prst="wedgeRoundRectCallout">
            <a:avLst>
              <a:gd name="adj1" fmla="val -23705"/>
              <a:gd name="adj2" fmla="val -138443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Linux shell</a:t>
            </a:r>
          </a:p>
          <a:p>
            <a:pPr algn="ctr"/>
            <a:r>
              <a: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</a:t>
            </a:r>
          </a:p>
        </p:txBody>
      </p:sp>
      <p:sp>
        <p:nvSpPr>
          <p:cNvPr id="93" name="말풍선: 모서리가 둥근 사각형 92">
            <a:extLst>
              <a:ext uri="{FF2B5EF4-FFF2-40B4-BE49-F238E27FC236}">
                <a16:creationId xmlns:a16="http://schemas.microsoft.com/office/drawing/2014/main" id="{C6EFD3EC-4145-7594-5AC6-E1A440072E8C}"/>
              </a:ext>
            </a:extLst>
          </p:cNvPr>
          <p:cNvSpPr/>
          <p:nvPr/>
        </p:nvSpPr>
        <p:spPr>
          <a:xfrm>
            <a:off x="8063556" y="2142497"/>
            <a:ext cx="737579" cy="227493"/>
          </a:xfrm>
          <a:prstGeom prst="wedgeRoundRectCallout">
            <a:avLst>
              <a:gd name="adj1" fmla="val -22010"/>
              <a:gd name="adj2" fmla="val -141298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Android shell</a:t>
            </a:r>
          </a:p>
          <a:p>
            <a:pPr algn="ctr"/>
            <a:r>
              <a: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</a:t>
            </a: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9BE60F3F-2D4D-AF88-DC7B-878DB0212586}"/>
              </a:ext>
            </a:extLst>
          </p:cNvPr>
          <p:cNvCxnSpPr/>
          <p:nvPr/>
        </p:nvCxnSpPr>
        <p:spPr>
          <a:xfrm>
            <a:off x="4558229" y="1669933"/>
            <a:ext cx="0" cy="35641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DEDF9967-F44E-BC14-6AC2-A994042B87F6}"/>
              </a:ext>
            </a:extLst>
          </p:cNvPr>
          <p:cNvCxnSpPr/>
          <p:nvPr/>
        </p:nvCxnSpPr>
        <p:spPr>
          <a:xfrm>
            <a:off x="6240381" y="1687540"/>
            <a:ext cx="0" cy="35641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D87DD5EE-C13A-499B-DEE9-E466400F38CB}"/>
              </a:ext>
            </a:extLst>
          </p:cNvPr>
          <p:cNvCxnSpPr/>
          <p:nvPr/>
        </p:nvCxnSpPr>
        <p:spPr>
          <a:xfrm>
            <a:off x="2336961" y="2093883"/>
            <a:ext cx="0" cy="4592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C898DE4C-7BCF-83AD-2753-11B1706D15C1}"/>
              </a:ext>
            </a:extLst>
          </p:cNvPr>
          <p:cNvCxnSpPr>
            <a:cxnSpLocks/>
          </p:cNvCxnSpPr>
          <p:nvPr/>
        </p:nvCxnSpPr>
        <p:spPr>
          <a:xfrm>
            <a:off x="2548821" y="2087907"/>
            <a:ext cx="0" cy="4592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11B7C4AD-4C5E-8A4E-2849-9D45C9F37652}"/>
              </a:ext>
            </a:extLst>
          </p:cNvPr>
          <p:cNvSpPr/>
          <p:nvPr/>
        </p:nvSpPr>
        <p:spPr>
          <a:xfrm>
            <a:off x="680720" y="2007631"/>
            <a:ext cx="2988236" cy="680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말풍선: 모서리가 둥근 사각형 100">
            <a:extLst>
              <a:ext uri="{FF2B5EF4-FFF2-40B4-BE49-F238E27FC236}">
                <a16:creationId xmlns:a16="http://schemas.microsoft.com/office/drawing/2014/main" id="{7420B6F9-0B85-8821-4969-C048C9F2DEB8}"/>
              </a:ext>
            </a:extLst>
          </p:cNvPr>
          <p:cNvSpPr/>
          <p:nvPr/>
        </p:nvSpPr>
        <p:spPr>
          <a:xfrm>
            <a:off x="765322" y="1344804"/>
            <a:ext cx="924164" cy="233734"/>
          </a:xfrm>
          <a:prstGeom prst="wedgeRoundRectCallout">
            <a:avLst>
              <a:gd name="adj1" fmla="val -15959"/>
              <a:gd name="adj2" fmla="val 224459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TC </a:t>
            </a:r>
            <a:r>
              <a: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상태 표시</a:t>
            </a:r>
            <a:endParaRPr lang="en-US" altLang="ko-KR" sz="6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60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프로그래시브</a:t>
            </a:r>
            <a:r>
              <a: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바</a:t>
            </a:r>
          </a:p>
        </p:txBody>
      </p:sp>
      <p:sp>
        <p:nvSpPr>
          <p:cNvPr id="102" name="말풍선: 모서리가 둥근 사각형 101">
            <a:extLst>
              <a:ext uri="{FF2B5EF4-FFF2-40B4-BE49-F238E27FC236}">
                <a16:creationId xmlns:a16="http://schemas.microsoft.com/office/drawing/2014/main" id="{F3578910-635A-4DD9-352A-1A9E442AFF06}"/>
              </a:ext>
            </a:extLst>
          </p:cNvPr>
          <p:cNvSpPr/>
          <p:nvPr/>
        </p:nvSpPr>
        <p:spPr>
          <a:xfrm>
            <a:off x="10771690" y="5148970"/>
            <a:ext cx="1001189" cy="424921"/>
          </a:xfrm>
          <a:prstGeom prst="wedgeRoundRectCallout">
            <a:avLst>
              <a:gd name="adj1" fmla="val -68088"/>
              <a:gd name="adj2" fmla="val 46178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로그창에서 </a:t>
            </a:r>
            <a:endParaRPr lang="en-US" altLang="ko-KR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테스트결과 표시</a:t>
            </a:r>
            <a:endParaRPr lang="en-US" altLang="ko-KR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읽기전용</a:t>
            </a:r>
            <a:endParaRPr lang="en-US" altLang="ko-KR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9943BDD-B684-C4B1-B9C4-930DB51990D9}"/>
              </a:ext>
            </a:extLst>
          </p:cNvPr>
          <p:cNvSpPr txBox="1"/>
          <p:nvPr/>
        </p:nvSpPr>
        <p:spPr>
          <a:xfrm>
            <a:off x="8911845" y="1686645"/>
            <a:ext cx="808793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Open Excel</a:t>
            </a: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말풍선: 모서리가 둥근 사각형 104">
            <a:extLst>
              <a:ext uri="{FF2B5EF4-FFF2-40B4-BE49-F238E27FC236}">
                <a16:creationId xmlns:a16="http://schemas.microsoft.com/office/drawing/2014/main" id="{49A22EF2-A993-7878-2D94-E4E4B654EB78}"/>
              </a:ext>
            </a:extLst>
          </p:cNvPr>
          <p:cNvSpPr/>
          <p:nvPr/>
        </p:nvSpPr>
        <p:spPr>
          <a:xfrm>
            <a:off x="8930483" y="2132868"/>
            <a:ext cx="737579" cy="227493"/>
          </a:xfrm>
          <a:prstGeom prst="wedgeRoundRectCallout">
            <a:avLst>
              <a:gd name="adj1" fmla="val 15558"/>
              <a:gd name="adj2" fmla="val -129118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</a:p>
          <a:p>
            <a:pPr algn="ctr"/>
            <a:r>
              <a:rPr lang="en-US" altLang="ko-KR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Json file</a:t>
            </a:r>
          </a:p>
        </p:txBody>
      </p:sp>
      <p:sp>
        <p:nvSpPr>
          <p:cNvPr id="106" name="이등변 삼각형 105">
            <a:extLst>
              <a:ext uri="{FF2B5EF4-FFF2-40B4-BE49-F238E27FC236}">
                <a16:creationId xmlns:a16="http://schemas.microsoft.com/office/drawing/2014/main" id="{3E8FF8BD-8D52-784A-0C41-2CE810B54838}"/>
              </a:ext>
            </a:extLst>
          </p:cNvPr>
          <p:cNvSpPr/>
          <p:nvPr/>
        </p:nvSpPr>
        <p:spPr>
          <a:xfrm rot="10800000">
            <a:off x="1987823" y="1749429"/>
            <a:ext cx="132960" cy="108494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D22BB8C-705B-4798-1821-8EC6CB5B5C3D}"/>
              </a:ext>
            </a:extLst>
          </p:cNvPr>
          <p:cNvSpPr/>
          <p:nvPr/>
        </p:nvSpPr>
        <p:spPr>
          <a:xfrm>
            <a:off x="522088" y="1251819"/>
            <a:ext cx="10229091" cy="798633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indent="0" algn="ctr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sym typeface="Roboto Regular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3C4C8C84-34F5-E375-A40A-9C00BCE34AD5}"/>
              </a:ext>
            </a:extLst>
          </p:cNvPr>
          <p:cNvSpPr/>
          <p:nvPr/>
        </p:nvSpPr>
        <p:spPr>
          <a:xfrm>
            <a:off x="4308545" y="1986551"/>
            <a:ext cx="6444446" cy="388293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indent="0" algn="ctr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sym typeface="Roboto Regular"/>
            </a:endParaRPr>
          </a:p>
        </p:txBody>
      </p:sp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42D4ECD9-5CDB-4335-00A0-1A2C29A50617}"/>
              </a:ext>
            </a:extLst>
          </p:cNvPr>
          <p:cNvSpPr/>
          <p:nvPr/>
        </p:nvSpPr>
        <p:spPr>
          <a:xfrm>
            <a:off x="10881118" y="1461121"/>
            <a:ext cx="595648" cy="228714"/>
          </a:xfrm>
          <a:prstGeom prst="wedgeRoundRectCallout">
            <a:avLst>
              <a:gd name="adj1" fmla="val -69382"/>
              <a:gd name="adj2" fmla="val 57033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버튼창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9178BC4-FB39-82D8-AE3B-435E831BC6A3}"/>
              </a:ext>
            </a:extLst>
          </p:cNvPr>
          <p:cNvSpPr/>
          <p:nvPr/>
        </p:nvSpPr>
        <p:spPr>
          <a:xfrm>
            <a:off x="4302985" y="6090105"/>
            <a:ext cx="6444446" cy="639354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indent="0" algn="ctr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sym typeface="Roboto Regular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6CD16-B88C-844C-C737-F7148BA5AFF5}"/>
              </a:ext>
            </a:extLst>
          </p:cNvPr>
          <p:cNvSpPr txBox="1"/>
          <p:nvPr/>
        </p:nvSpPr>
        <p:spPr>
          <a:xfrm>
            <a:off x="4357084" y="6144543"/>
            <a:ext cx="23807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root@euto-v9-discovery:~# </a:t>
            </a:r>
            <a:r>
              <a:rPr lang="en-US" altLang="ko-KR" sz="800" err="1"/>
              <a:t>dmesg</a:t>
            </a:r>
            <a:r>
              <a:rPr lang="en-US" altLang="ko-KR" sz="800"/>
              <a:t> | grep CR-52</a:t>
            </a:r>
            <a:endParaRPr lang="ko-KR" altLang="en-US" sz="8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E39D8F1-BB90-6BCA-64CD-09A32613CAD7}"/>
              </a:ext>
            </a:extLst>
          </p:cNvPr>
          <p:cNvSpPr/>
          <p:nvPr/>
        </p:nvSpPr>
        <p:spPr>
          <a:xfrm>
            <a:off x="10506489" y="2115781"/>
            <a:ext cx="39790" cy="31729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D0916AB-FFBF-E798-531E-74650ED37F6F}"/>
              </a:ext>
            </a:extLst>
          </p:cNvPr>
          <p:cNvSpPr/>
          <p:nvPr/>
        </p:nvSpPr>
        <p:spPr>
          <a:xfrm>
            <a:off x="10500560" y="6105424"/>
            <a:ext cx="45719" cy="303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말풍선: 모서리가 둥근 사각형 10">
            <a:extLst>
              <a:ext uri="{FF2B5EF4-FFF2-40B4-BE49-F238E27FC236}">
                <a16:creationId xmlns:a16="http://schemas.microsoft.com/office/drawing/2014/main" id="{FE29EAC1-E827-05E6-7618-3FAA21FDFBFA}"/>
              </a:ext>
            </a:extLst>
          </p:cNvPr>
          <p:cNvSpPr/>
          <p:nvPr/>
        </p:nvSpPr>
        <p:spPr>
          <a:xfrm>
            <a:off x="10745997" y="4596842"/>
            <a:ext cx="1001189" cy="318868"/>
          </a:xfrm>
          <a:prstGeom prst="wedgeRoundRectCallout">
            <a:avLst>
              <a:gd name="adj1" fmla="val -68088"/>
              <a:gd name="adj2" fmla="val 46178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로그창의</a:t>
            </a:r>
            <a:endParaRPr lang="en-US" altLang="ko-KR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스크롤바 표시</a:t>
            </a:r>
          </a:p>
        </p:txBody>
      </p:sp>
      <p:sp>
        <p:nvSpPr>
          <p:cNvPr id="12" name="말풍선: 모서리가 둥근 사각형 11">
            <a:extLst>
              <a:ext uri="{FF2B5EF4-FFF2-40B4-BE49-F238E27FC236}">
                <a16:creationId xmlns:a16="http://schemas.microsoft.com/office/drawing/2014/main" id="{F37ECC65-4CD8-126C-41C2-FD36A3EEC5C5}"/>
              </a:ext>
            </a:extLst>
          </p:cNvPr>
          <p:cNvSpPr/>
          <p:nvPr/>
        </p:nvSpPr>
        <p:spPr>
          <a:xfrm>
            <a:off x="10751726" y="5922623"/>
            <a:ext cx="945914" cy="318868"/>
          </a:xfrm>
          <a:prstGeom prst="wedgeRoundRectCallout">
            <a:avLst>
              <a:gd name="adj1" fmla="val -68314"/>
              <a:gd name="adj2" fmla="val 43226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터미널창의</a:t>
            </a:r>
            <a:endParaRPr lang="en-US" altLang="ko-KR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스크롤바 표시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430E11-1DB2-09B3-D6F4-FE7AB4F92954}"/>
              </a:ext>
            </a:extLst>
          </p:cNvPr>
          <p:cNvSpPr txBox="1"/>
          <p:nvPr/>
        </p:nvSpPr>
        <p:spPr>
          <a:xfrm>
            <a:off x="9767574" y="1686911"/>
            <a:ext cx="418836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Exit</a:t>
            </a: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EC03FE2-03BE-B334-6D1C-B65EAAD21390}"/>
              </a:ext>
            </a:extLst>
          </p:cNvPr>
          <p:cNvCxnSpPr/>
          <p:nvPr/>
        </p:nvCxnSpPr>
        <p:spPr>
          <a:xfrm>
            <a:off x="8733043" y="1669933"/>
            <a:ext cx="0" cy="35641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말풍선: 모서리가 둥근 사각형 14">
            <a:extLst>
              <a:ext uri="{FF2B5EF4-FFF2-40B4-BE49-F238E27FC236}">
                <a16:creationId xmlns:a16="http://schemas.microsoft.com/office/drawing/2014/main" id="{6FC0DE40-EEEA-E736-8BE2-4FEB501C881A}"/>
              </a:ext>
            </a:extLst>
          </p:cNvPr>
          <p:cNvSpPr/>
          <p:nvPr/>
        </p:nvSpPr>
        <p:spPr>
          <a:xfrm>
            <a:off x="9709435" y="2137235"/>
            <a:ext cx="737579" cy="227493"/>
          </a:xfrm>
          <a:prstGeom prst="wedgeRoundRectCallout">
            <a:avLst>
              <a:gd name="adj1" fmla="val 13053"/>
              <a:gd name="adj2" fmla="val -129118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Program Exit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C109447-59F6-BE0F-A653-7CD759051C79}"/>
              </a:ext>
            </a:extLst>
          </p:cNvPr>
          <p:cNvGrpSpPr/>
          <p:nvPr/>
        </p:nvGrpSpPr>
        <p:grpSpPr>
          <a:xfrm>
            <a:off x="1074317" y="1688478"/>
            <a:ext cx="264160" cy="264160"/>
            <a:chOff x="11038191" y="2728025"/>
            <a:chExt cx="264160" cy="26416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759C8FFA-C357-5C96-368F-A708DD64AE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77495" y="2736052"/>
              <a:ext cx="185552" cy="185552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8E1D6F13-EF2F-F507-BA9E-B3428C7E2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50000"/>
            </a:blip>
            <a:stretch>
              <a:fillRect/>
            </a:stretch>
          </p:blipFill>
          <p:spPr>
            <a:xfrm>
              <a:off x="11038191" y="2728025"/>
              <a:ext cx="264160" cy="264160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B8B2E92-5511-1F87-8236-F17D588A9071}"/>
              </a:ext>
            </a:extLst>
          </p:cNvPr>
          <p:cNvGrpSpPr/>
          <p:nvPr/>
        </p:nvGrpSpPr>
        <p:grpSpPr>
          <a:xfrm>
            <a:off x="2975144" y="1708120"/>
            <a:ext cx="264160" cy="264160"/>
            <a:chOff x="11038191" y="2728025"/>
            <a:chExt cx="264160" cy="264160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78C9153A-C0C1-9D7D-21E1-FC9D5267FA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77495" y="2736052"/>
              <a:ext cx="185552" cy="185552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FD72A815-DC46-F9A4-DB12-C9033E8F7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50000"/>
            </a:blip>
            <a:stretch>
              <a:fillRect/>
            </a:stretch>
          </p:blipFill>
          <p:spPr>
            <a:xfrm>
              <a:off x="11038191" y="2728025"/>
              <a:ext cx="264160" cy="264160"/>
            </a:xfrm>
            <a:prstGeom prst="rect">
              <a:avLst/>
            </a:prstGeom>
          </p:spPr>
        </p:pic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D13D001F-CD68-1136-8104-9AED653C7901}"/>
              </a:ext>
            </a:extLst>
          </p:cNvPr>
          <p:cNvGrpSpPr/>
          <p:nvPr/>
        </p:nvGrpSpPr>
        <p:grpSpPr>
          <a:xfrm>
            <a:off x="656150" y="2117799"/>
            <a:ext cx="1748765" cy="4563092"/>
            <a:chOff x="837811" y="2096944"/>
            <a:chExt cx="2037231" cy="2745752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B7A428D-C6E8-12B2-9BD9-25DB2DF3DE80}"/>
                </a:ext>
              </a:extLst>
            </p:cNvPr>
            <p:cNvSpPr txBox="1"/>
            <p:nvPr/>
          </p:nvSpPr>
          <p:spPr>
            <a:xfrm>
              <a:off x="1012867" y="2270395"/>
              <a:ext cx="1742785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√ </a:t>
              </a:r>
              <a:r>
                <a:rPr lang="en-US" altLang="ko-KR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Linux</a:t>
              </a:r>
            </a:p>
            <a:p>
              <a:r>
                <a:rPr lang="en-US" altLang="ko-KR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Boot</a:t>
              </a:r>
            </a:p>
            <a:p>
              <a:r>
                <a:rPr lang="en-US" altLang="ko-KR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√ </a:t>
              </a:r>
              <a:r>
                <a:rPr lang="en-US" altLang="ko-KR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TC-BOOT-LIN-0001</a:t>
              </a:r>
            </a:p>
            <a:p>
              <a:r>
                <a:rPr lang="en-US" altLang="ko-KR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√ </a:t>
              </a:r>
              <a:r>
                <a:rPr lang="en-US" altLang="ko-KR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TC-BOOT-LIN-0002         </a:t>
              </a:r>
            </a:p>
            <a:p>
              <a:r>
                <a:rPr lang="en-US" altLang="ko-KR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Internal Sys </a:t>
              </a:r>
            </a:p>
            <a:p>
              <a:r>
                <a:rPr lang="en-US" altLang="ko-KR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√ </a:t>
              </a:r>
              <a:r>
                <a:rPr lang="en-US" altLang="ko-KR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TC-INSYS-LIN-0001</a:t>
              </a:r>
            </a:p>
            <a:p>
              <a:r>
                <a:rPr lang="en-US" altLang="ko-KR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√ </a:t>
              </a:r>
              <a:r>
                <a:rPr lang="en-US" altLang="ko-KR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TC-INSYS-LIN-0002</a:t>
              </a:r>
            </a:p>
            <a:p>
              <a:r>
                <a:rPr lang="en-US" altLang="ko-KR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External Sys</a:t>
              </a:r>
            </a:p>
            <a:p>
              <a:r>
                <a:rPr lang="en-US" altLang="ko-KR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√ </a:t>
              </a:r>
              <a:r>
                <a:rPr lang="en-US" altLang="ko-KR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TC-EXIN-LIN-0001</a:t>
              </a:r>
            </a:p>
            <a:p>
              <a:r>
                <a:rPr lang="en-US" altLang="ko-KR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√ </a:t>
              </a:r>
              <a:r>
                <a:rPr lang="en-US" altLang="ko-KR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TC-EXIN-LIN-0002  </a:t>
              </a:r>
            </a:p>
            <a:p>
              <a:r>
                <a:rPr lang="en-US" altLang="ko-KR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MM</a:t>
              </a:r>
            </a:p>
            <a:p>
              <a:r>
                <a:rPr lang="en-US" altLang="ko-KR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√ </a:t>
              </a:r>
              <a:r>
                <a:rPr lang="en-US" altLang="ko-KR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TC-MM-LIN-0001</a:t>
              </a:r>
            </a:p>
            <a:p>
              <a:r>
                <a:rPr lang="en-US" altLang="ko-KR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√ </a:t>
              </a:r>
              <a:r>
                <a:rPr lang="en-US" altLang="ko-KR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TC-MM-LIN-0002  </a:t>
              </a:r>
            </a:p>
            <a:p>
              <a:r>
                <a:rPr lang="ko-KR" altLang="en-US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√ </a:t>
              </a:r>
              <a:r>
                <a:rPr lang="en-US" altLang="ko-KR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Android</a:t>
              </a:r>
            </a:p>
            <a:p>
              <a:r>
                <a:rPr lang="en-US" altLang="ko-KR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Boot</a:t>
              </a:r>
            </a:p>
            <a:p>
              <a:r>
                <a:rPr lang="en-US" altLang="ko-KR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lang="ko-KR" altLang="en-US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√ </a:t>
              </a:r>
              <a:r>
                <a:rPr lang="en-US" altLang="ko-KR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TC-BOOT-AND-0001</a:t>
              </a:r>
            </a:p>
            <a:p>
              <a:r>
                <a:rPr lang="en-US" altLang="ko-KR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lang="ko-KR" altLang="en-US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√ </a:t>
              </a:r>
              <a:r>
                <a:rPr lang="en-US" altLang="ko-KR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TC-BOOT-AND-0002  </a:t>
              </a:r>
            </a:p>
            <a:p>
              <a:r>
                <a:rPr lang="en-US" altLang="ko-KR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Internal Sys</a:t>
              </a:r>
            </a:p>
            <a:p>
              <a:r>
                <a:rPr lang="en-US" altLang="ko-KR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lang="ko-KR" altLang="en-US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√ </a:t>
              </a:r>
              <a:r>
                <a:rPr lang="en-US" altLang="ko-KR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TC-INSYS-AND-0001</a:t>
              </a:r>
            </a:p>
            <a:p>
              <a:r>
                <a:rPr lang="en-US" altLang="ko-KR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lang="ko-KR" altLang="en-US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√ </a:t>
              </a:r>
              <a:r>
                <a:rPr lang="en-US" altLang="ko-KR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TC-INSYS-AND-0002  </a:t>
              </a: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BC168F06-C8E5-5923-99A8-347609600901}"/>
                </a:ext>
              </a:extLst>
            </p:cNvPr>
            <p:cNvSpPr/>
            <p:nvPr/>
          </p:nvSpPr>
          <p:spPr>
            <a:xfrm>
              <a:off x="2666188" y="2293031"/>
              <a:ext cx="45719" cy="17773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00A340C2-D8FE-FA63-93ED-974E772E774B}"/>
                </a:ext>
              </a:extLst>
            </p:cNvPr>
            <p:cNvSpPr/>
            <p:nvPr/>
          </p:nvSpPr>
          <p:spPr>
            <a:xfrm>
              <a:off x="870067" y="2231737"/>
              <a:ext cx="1871170" cy="2610959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indent="0" algn="ctr" defTabSz="410845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Roboto Regular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11B31F6-5712-E896-A0C0-205E03DD7208}"/>
                </a:ext>
              </a:extLst>
            </p:cNvPr>
            <p:cNvSpPr txBox="1"/>
            <p:nvPr/>
          </p:nvSpPr>
          <p:spPr>
            <a:xfrm>
              <a:off x="837811" y="2096944"/>
              <a:ext cx="2037231" cy="138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/>
                <a:t>자동 </a:t>
              </a:r>
              <a:r>
                <a:rPr lang="en-US" altLang="ko-KR" sz="900" b="1"/>
                <a:t>TC : # </a:t>
              </a:r>
              <a:r>
                <a:rPr lang="ko-KR" altLang="en-US" sz="900" b="1"/>
                <a:t>선택개수</a:t>
              </a:r>
              <a:r>
                <a:rPr lang="en-US" altLang="ko-KR" sz="900" b="1"/>
                <a:t>/</a:t>
              </a:r>
              <a:r>
                <a:rPr lang="ko-KR" altLang="en-US" sz="900" b="1"/>
                <a:t>전체개수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A5649A2-29AA-6AC1-C02C-8B240D3F62B9}"/>
              </a:ext>
            </a:extLst>
          </p:cNvPr>
          <p:cNvGrpSpPr/>
          <p:nvPr/>
        </p:nvGrpSpPr>
        <p:grpSpPr>
          <a:xfrm>
            <a:off x="2395813" y="2123841"/>
            <a:ext cx="1845951" cy="4557048"/>
            <a:chOff x="879599" y="4861473"/>
            <a:chExt cx="1845951" cy="178076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34D5FE0-8188-D4B8-C5FF-5AE1EA155684}"/>
                </a:ext>
              </a:extLst>
            </p:cNvPr>
            <p:cNvSpPr/>
            <p:nvPr/>
          </p:nvSpPr>
          <p:spPr>
            <a:xfrm>
              <a:off x="879599" y="4952174"/>
              <a:ext cx="1760045" cy="1690059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indent="0" algn="ctr" defTabSz="410845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Roboto Regular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194EEF4-1F35-5286-7192-D83DA3B3A692}"/>
                </a:ext>
              </a:extLst>
            </p:cNvPr>
            <p:cNvSpPr txBox="1"/>
            <p:nvPr/>
          </p:nvSpPr>
          <p:spPr>
            <a:xfrm>
              <a:off x="1036970" y="4998422"/>
              <a:ext cx="143981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√ </a:t>
              </a:r>
              <a:r>
                <a:rPr lang="en-US" altLang="ko-KR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Linux</a:t>
              </a:r>
            </a:p>
            <a:p>
              <a:r>
                <a:rPr lang="en-US" altLang="ko-KR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Internal Sys </a:t>
              </a:r>
            </a:p>
            <a:p>
              <a:r>
                <a:rPr lang="en-US" altLang="ko-KR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√ </a:t>
              </a:r>
              <a:r>
                <a:rPr lang="en-US" altLang="ko-KR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TC-INSYS-LIN-0001</a:t>
              </a:r>
            </a:p>
            <a:p>
              <a:r>
                <a:rPr lang="en-US" altLang="ko-KR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External Sys</a:t>
              </a:r>
            </a:p>
            <a:p>
              <a:r>
                <a:rPr lang="en-US" altLang="ko-KR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√ </a:t>
              </a:r>
              <a:r>
                <a:rPr lang="en-US" altLang="ko-KR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TC-EXIN-LIN-0001</a:t>
              </a:r>
            </a:p>
            <a:p>
              <a:r>
                <a:rPr lang="en-US" altLang="ko-KR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MM</a:t>
              </a:r>
            </a:p>
            <a:p>
              <a:r>
                <a:rPr lang="en-US" altLang="ko-KR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√ </a:t>
              </a:r>
              <a:r>
                <a:rPr lang="en-US" altLang="ko-KR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TC-MM-LIN-0001</a:t>
              </a:r>
            </a:p>
            <a:p>
              <a:r>
                <a:rPr lang="ko-KR" altLang="en-US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√ </a:t>
              </a:r>
              <a:r>
                <a:rPr lang="en-US" altLang="ko-KR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Android</a:t>
              </a:r>
            </a:p>
            <a:p>
              <a:r>
                <a:rPr lang="en-US" altLang="ko-KR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Internal Sys</a:t>
              </a:r>
            </a:p>
            <a:p>
              <a:r>
                <a:rPr lang="en-US" altLang="ko-KR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lang="ko-KR" altLang="en-US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√ </a:t>
              </a:r>
              <a:r>
                <a:rPr lang="en-US" altLang="ko-KR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TC-INSYS-AND-0001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1CF26C5-E8B1-AD74-EB34-AE5989687C6A}"/>
                </a:ext>
              </a:extLst>
            </p:cNvPr>
            <p:cNvSpPr txBox="1"/>
            <p:nvPr/>
          </p:nvSpPr>
          <p:spPr>
            <a:xfrm>
              <a:off x="969941" y="4861473"/>
              <a:ext cx="1755609" cy="902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/>
                <a:t>수동 </a:t>
              </a:r>
              <a:r>
                <a:rPr lang="en-US" altLang="ko-KR" sz="900" b="1"/>
                <a:t>TC : # </a:t>
              </a:r>
              <a:r>
                <a:rPr lang="ko-KR" altLang="en-US" sz="900" b="1"/>
                <a:t>선택개수</a:t>
              </a:r>
              <a:r>
                <a:rPr lang="en-US" altLang="ko-KR" sz="900" b="1"/>
                <a:t>/</a:t>
              </a:r>
              <a:r>
                <a:rPr lang="ko-KR" altLang="en-US" sz="900" b="1"/>
                <a:t>전체개수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7102FFC-A785-298E-CDDE-F2360F168BEE}"/>
                </a:ext>
              </a:extLst>
            </p:cNvPr>
            <p:cNvSpPr/>
            <p:nvPr/>
          </p:nvSpPr>
          <p:spPr>
            <a:xfrm flipH="1">
              <a:off x="2556213" y="5116882"/>
              <a:ext cx="45719" cy="12082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8" name="말풍선: 모서리가 둥근 사각형 27">
            <a:extLst>
              <a:ext uri="{FF2B5EF4-FFF2-40B4-BE49-F238E27FC236}">
                <a16:creationId xmlns:a16="http://schemas.microsoft.com/office/drawing/2014/main" id="{A35202EA-3925-E03C-BB27-2E4059A18792}"/>
              </a:ext>
            </a:extLst>
          </p:cNvPr>
          <p:cNvSpPr/>
          <p:nvPr/>
        </p:nvSpPr>
        <p:spPr>
          <a:xfrm>
            <a:off x="4420618" y="4344995"/>
            <a:ext cx="582208" cy="231228"/>
          </a:xfrm>
          <a:prstGeom prst="wedgeRoundRectCallout">
            <a:avLst>
              <a:gd name="adj1" fmla="val -88918"/>
              <a:gd name="adj2" fmla="val -86973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스크롤바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CFB287-FEBB-1B5E-91CB-1E8BBFCB7866}"/>
              </a:ext>
            </a:extLst>
          </p:cNvPr>
          <p:cNvSpPr txBox="1"/>
          <p:nvPr/>
        </p:nvSpPr>
        <p:spPr>
          <a:xfrm>
            <a:off x="9844962" y="1368861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Ver.</a:t>
            </a:r>
            <a:r>
              <a:rPr lang="ko-KR" altLang="en-US" sz="1000"/>
              <a:t> </a:t>
            </a:r>
            <a:r>
              <a:rPr lang="en-US" altLang="ko-KR" sz="1000"/>
              <a:t>0.0.1</a:t>
            </a:r>
            <a:endParaRPr lang="ko-KR" altLang="en-US" sz="1000"/>
          </a:p>
        </p:txBody>
      </p:sp>
      <p:sp>
        <p:nvSpPr>
          <p:cNvPr id="30" name="말풍선: 모서리가 둥근 사각형 29">
            <a:extLst>
              <a:ext uri="{FF2B5EF4-FFF2-40B4-BE49-F238E27FC236}">
                <a16:creationId xmlns:a16="http://schemas.microsoft.com/office/drawing/2014/main" id="{A83393FA-262D-4BA4-97C3-C6E1E7640CC2}"/>
              </a:ext>
            </a:extLst>
          </p:cNvPr>
          <p:cNvSpPr/>
          <p:nvPr/>
        </p:nvSpPr>
        <p:spPr>
          <a:xfrm>
            <a:off x="10145668" y="992492"/>
            <a:ext cx="1279583" cy="228714"/>
          </a:xfrm>
          <a:prstGeom prst="wedgeRoundRectCallout">
            <a:avLst>
              <a:gd name="adj1" fmla="val -14605"/>
              <a:gd name="adj2" fmla="val 123020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버전표시</a:t>
            </a:r>
          </a:p>
        </p:txBody>
      </p:sp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87C1DD64-4248-0647-436E-D4AE932CB810}"/>
              </a:ext>
            </a:extLst>
          </p:cNvPr>
          <p:cNvSpPr/>
          <p:nvPr/>
        </p:nvSpPr>
        <p:spPr>
          <a:xfrm>
            <a:off x="1680836" y="2337795"/>
            <a:ext cx="757545" cy="302667"/>
          </a:xfrm>
          <a:prstGeom prst="wedgeRoundRectCallout">
            <a:avLst>
              <a:gd name="adj1" fmla="val 69227"/>
              <a:gd name="adj2" fmla="val 18217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수동 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TC</a:t>
            </a: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리스트창</a:t>
            </a:r>
          </a:p>
        </p:txBody>
      </p:sp>
      <p:sp>
        <p:nvSpPr>
          <p:cNvPr id="32" name="말풍선: 모서리가 둥근 사각형 31">
            <a:extLst>
              <a:ext uri="{FF2B5EF4-FFF2-40B4-BE49-F238E27FC236}">
                <a16:creationId xmlns:a16="http://schemas.microsoft.com/office/drawing/2014/main" id="{427C8F27-3BBF-D27D-DDEF-B70FAD230032}"/>
              </a:ext>
            </a:extLst>
          </p:cNvPr>
          <p:cNvSpPr/>
          <p:nvPr/>
        </p:nvSpPr>
        <p:spPr>
          <a:xfrm>
            <a:off x="-118831" y="2341809"/>
            <a:ext cx="757545" cy="302667"/>
          </a:xfrm>
          <a:prstGeom prst="wedgeRoundRectCallout">
            <a:avLst>
              <a:gd name="adj1" fmla="val 69227"/>
              <a:gd name="adj2" fmla="val 18217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자동 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TC</a:t>
            </a: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리스트창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759F04-FDB4-5CDD-4A14-E2FACB3C38C4}"/>
              </a:ext>
            </a:extLst>
          </p:cNvPr>
          <p:cNvSpPr txBox="1"/>
          <p:nvPr/>
        </p:nvSpPr>
        <p:spPr>
          <a:xfrm>
            <a:off x="4318222" y="5887432"/>
            <a:ext cx="7152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/>
              <a:t>로그 검색 </a:t>
            </a:r>
            <a:r>
              <a:rPr lang="en-US" altLang="ko-KR" sz="800" b="1"/>
              <a:t>: </a:t>
            </a:r>
            <a:endParaRPr lang="ko-KR" altLang="en-US" sz="800" b="1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52499C7-51FB-F3F7-6C65-A6A67F061BCD}"/>
              </a:ext>
            </a:extLst>
          </p:cNvPr>
          <p:cNvSpPr/>
          <p:nvPr/>
        </p:nvSpPr>
        <p:spPr>
          <a:xfrm>
            <a:off x="4937484" y="5885776"/>
            <a:ext cx="975735" cy="185573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indent="0" algn="ctr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8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 Regular"/>
              </a:rPr>
              <a:t>TC-BOOT-LIN-0002</a:t>
            </a: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sym typeface="Roboto Regular"/>
            </a:endParaRPr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D16E56E5-2878-EE14-4E8C-13BA9F5E4563}"/>
              </a:ext>
            </a:extLst>
          </p:cNvPr>
          <p:cNvSpPr/>
          <p:nvPr/>
        </p:nvSpPr>
        <p:spPr>
          <a:xfrm>
            <a:off x="10885495" y="2264429"/>
            <a:ext cx="595648" cy="228714"/>
          </a:xfrm>
          <a:prstGeom prst="wedgeRoundRectCallout">
            <a:avLst>
              <a:gd name="adj1" fmla="val -69382"/>
              <a:gd name="adj2" fmla="val 57033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로그창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말풍선: 모서리가 둥근 사각형 30">
            <a:extLst>
              <a:ext uri="{FF2B5EF4-FFF2-40B4-BE49-F238E27FC236}">
                <a16:creationId xmlns:a16="http://schemas.microsoft.com/office/drawing/2014/main" id="{73805C86-9EE6-52D4-42BB-D5277E5E2062}"/>
              </a:ext>
            </a:extLst>
          </p:cNvPr>
          <p:cNvSpPr/>
          <p:nvPr/>
        </p:nvSpPr>
        <p:spPr>
          <a:xfrm>
            <a:off x="10926858" y="6323365"/>
            <a:ext cx="770781" cy="228714"/>
          </a:xfrm>
          <a:prstGeom prst="wedgeRoundRectCallout">
            <a:avLst>
              <a:gd name="adj1" fmla="val -69382"/>
              <a:gd name="adj2" fmla="val 57033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터미널창</a:t>
            </a:r>
          </a:p>
        </p:txBody>
      </p:sp>
      <p:sp>
        <p:nvSpPr>
          <p:cNvPr id="99" name="말풍선: 모서리가 둥근 사각형 98">
            <a:extLst>
              <a:ext uri="{FF2B5EF4-FFF2-40B4-BE49-F238E27FC236}">
                <a16:creationId xmlns:a16="http://schemas.microsoft.com/office/drawing/2014/main" id="{7C6F0C69-D415-60D6-70ED-866DA356969E}"/>
              </a:ext>
            </a:extLst>
          </p:cNvPr>
          <p:cNvSpPr/>
          <p:nvPr/>
        </p:nvSpPr>
        <p:spPr>
          <a:xfrm>
            <a:off x="2487869" y="5155238"/>
            <a:ext cx="526579" cy="231228"/>
          </a:xfrm>
          <a:prstGeom prst="wedgeRoundRectCallout">
            <a:avLst>
              <a:gd name="adj1" fmla="val -101653"/>
              <a:gd name="adj2" fmla="val 43566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스크롤바</a:t>
            </a:r>
          </a:p>
        </p:txBody>
      </p:sp>
    </p:spTree>
    <p:extLst>
      <p:ext uri="{BB962C8B-B14F-4D97-AF65-F5344CB8AC3E}">
        <p14:creationId xmlns:p14="http://schemas.microsoft.com/office/powerpoint/2010/main" val="3343697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>
            <a:extLst>
              <a:ext uri="{FF2B5EF4-FFF2-40B4-BE49-F238E27FC236}">
                <a16:creationId xmlns:a16="http://schemas.microsoft.com/office/drawing/2014/main" id="{42AF1FE4-FEDE-FB7E-1F54-573527681184}"/>
              </a:ext>
            </a:extLst>
          </p:cNvPr>
          <p:cNvSpPr txBox="1"/>
          <p:nvPr/>
        </p:nvSpPr>
        <p:spPr bwMode="auto">
          <a:xfrm>
            <a:off x="372257" y="317062"/>
            <a:ext cx="9357280" cy="5022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9" tIns="45719" rIns="91439" bIns="45719" anchor="ctr"/>
          <a:lstStyle/>
          <a:p>
            <a:pPr marL="0" marR="0" lvl="0" indent="0" algn="l" defTabSz="91392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531" ker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sym typeface="Gill Sans" charset="0"/>
              </a:rPr>
              <a:t>2. Json Schema for TC</a:t>
            </a:r>
            <a:endParaRPr kumimoji="0" lang="en-US" altLang="ja-JP" sz="2531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  <a:sym typeface="Gill Sans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C52479-D402-61D8-6ACF-01F134CF092F}"/>
              </a:ext>
            </a:extLst>
          </p:cNvPr>
          <p:cNvSpPr txBox="1"/>
          <p:nvPr/>
        </p:nvSpPr>
        <p:spPr>
          <a:xfrm>
            <a:off x="4541996" y="2925126"/>
            <a:ext cx="67574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Jason Schema </a:t>
            </a:r>
            <a:r>
              <a:rPr lang="ko-KR" altLang="en-US" sz="1200"/>
              <a:t>는 요구사항에 따라 업데이트 한다</a:t>
            </a:r>
            <a:r>
              <a:rPr lang="en-US" altLang="ko-KR" sz="1200"/>
              <a:t>.</a:t>
            </a:r>
          </a:p>
          <a:p>
            <a:endParaRPr lang="en-US" altLang="ko-KR" sz="1200"/>
          </a:p>
          <a:p>
            <a:r>
              <a:rPr lang="en-US" altLang="ko-KR" sz="1200"/>
              <a:t>Json</a:t>
            </a:r>
            <a:r>
              <a:rPr lang="ko-KR" altLang="en-US" sz="1200"/>
              <a:t>을 직접 다루기에는 양이 너무 많아 </a:t>
            </a:r>
            <a:endParaRPr lang="en-US" altLang="ko-KR" sz="1200"/>
          </a:p>
          <a:p>
            <a:r>
              <a:rPr lang="en-US" altLang="ko-KR" sz="1200"/>
              <a:t>Master TC.xlsx</a:t>
            </a:r>
            <a:r>
              <a:rPr lang="ko-KR" altLang="en-US" sz="1200"/>
              <a:t>를</a:t>
            </a:r>
            <a:r>
              <a:rPr lang="en-US" altLang="ko-KR" sz="1200"/>
              <a:t> import</a:t>
            </a:r>
            <a:r>
              <a:rPr lang="ko-KR" altLang="en-US" sz="1200"/>
              <a:t>하여 필요한 데이터만 추출하고 </a:t>
            </a:r>
            <a:r>
              <a:rPr lang="en-US" altLang="ko-KR" sz="1200"/>
              <a:t>tool </a:t>
            </a:r>
            <a:r>
              <a:rPr lang="ko-KR" altLang="en-US" sz="1200"/>
              <a:t>내에서 </a:t>
            </a:r>
            <a:r>
              <a:rPr lang="en-US" altLang="ko-KR" sz="1200" err="1"/>
              <a:t>json</a:t>
            </a:r>
            <a:r>
              <a:rPr lang="en-US" altLang="ko-KR" sz="1200"/>
              <a:t> </a:t>
            </a:r>
            <a:r>
              <a:rPr lang="ko-KR" altLang="en-US" sz="1200"/>
              <a:t>생성 후 </a:t>
            </a:r>
            <a:r>
              <a:rPr lang="en-US" altLang="ko-KR" sz="1200"/>
              <a:t>.</a:t>
            </a:r>
            <a:r>
              <a:rPr lang="en-US" altLang="ko-KR" sz="1200" err="1"/>
              <a:t>json</a:t>
            </a:r>
            <a:r>
              <a:rPr lang="ko-KR" altLang="en-US" sz="1200"/>
              <a:t> 으로 저장</a:t>
            </a:r>
            <a:endParaRPr lang="en-US" altLang="ko-KR" sz="1200"/>
          </a:p>
          <a:p>
            <a:endParaRPr lang="en-US" altLang="ko-KR" sz="1200"/>
          </a:p>
          <a:p>
            <a:r>
              <a:rPr lang="ko-KR" altLang="en-US" sz="1200">
                <a:solidFill>
                  <a:srgbClr val="FF0000"/>
                </a:solidFill>
              </a:rPr>
              <a:t>생성된 </a:t>
            </a:r>
            <a:r>
              <a:rPr lang="en-US" altLang="ko-KR" sz="1200" err="1">
                <a:solidFill>
                  <a:srgbClr val="FF0000"/>
                </a:solidFill>
              </a:rPr>
              <a:t>json</a:t>
            </a:r>
            <a:r>
              <a:rPr lang="ko-KR" altLang="en-US" sz="1200">
                <a:solidFill>
                  <a:srgbClr val="FF0000"/>
                </a:solidFill>
              </a:rPr>
              <a:t>을 참조하여 </a:t>
            </a:r>
            <a:r>
              <a:rPr lang="en-US" altLang="ko-KR" sz="1200" err="1">
                <a:solidFill>
                  <a:srgbClr val="FF0000"/>
                </a:solidFill>
              </a:rPr>
              <a:t>treeview</a:t>
            </a:r>
            <a:r>
              <a:rPr lang="ko-KR" altLang="en-US" sz="1200">
                <a:solidFill>
                  <a:srgbClr val="FF0000"/>
                </a:solidFill>
              </a:rPr>
              <a:t> 구성</a:t>
            </a:r>
            <a:r>
              <a:rPr lang="en-US" altLang="ko-KR" sz="1200">
                <a:solidFill>
                  <a:srgbClr val="FF0000"/>
                </a:solidFill>
              </a:rPr>
              <a:t> &lt;- </a:t>
            </a:r>
            <a:r>
              <a:rPr lang="en-US" altLang="ko-KR" sz="1200" err="1">
                <a:solidFill>
                  <a:srgbClr val="FF0000"/>
                </a:solidFill>
              </a:rPr>
              <a:t>json</a:t>
            </a:r>
            <a:r>
              <a:rPr lang="ko-KR" altLang="en-US" sz="1200">
                <a:solidFill>
                  <a:srgbClr val="FF0000"/>
                </a:solidFill>
              </a:rPr>
              <a:t>을 어떤 </a:t>
            </a:r>
            <a:r>
              <a:rPr lang="ko-KR" altLang="en-US" sz="1200" err="1">
                <a:solidFill>
                  <a:srgbClr val="FF0000"/>
                </a:solidFill>
              </a:rPr>
              <a:t>계층구조으로</a:t>
            </a:r>
            <a:r>
              <a:rPr lang="ko-KR" altLang="en-US" sz="1200">
                <a:solidFill>
                  <a:srgbClr val="FF0000"/>
                </a:solidFill>
              </a:rPr>
              <a:t> </a:t>
            </a:r>
            <a:r>
              <a:rPr lang="ko-KR" altLang="en-US" sz="1200" err="1">
                <a:solidFill>
                  <a:srgbClr val="FF0000"/>
                </a:solidFill>
              </a:rPr>
              <a:t>구현할것인지</a:t>
            </a:r>
            <a:r>
              <a:rPr lang="en-US" altLang="ko-KR" sz="1200">
                <a:solidFill>
                  <a:srgbClr val="FF0000"/>
                </a:solidFill>
              </a:rPr>
              <a:t>? </a:t>
            </a:r>
          </a:p>
          <a:p>
            <a:endParaRPr lang="en-US" altLang="ko-KR" sz="1200"/>
          </a:p>
          <a:p>
            <a:r>
              <a:rPr lang="ko-KR" altLang="en-US" sz="1200"/>
              <a:t>현재는 임의로 정한 양식에서 </a:t>
            </a:r>
            <a:r>
              <a:rPr lang="en-US" altLang="ko-KR" sz="1200"/>
              <a:t>data</a:t>
            </a:r>
            <a:r>
              <a:rPr lang="ko-KR" altLang="en-US" sz="1200"/>
              <a:t>를 </a:t>
            </a:r>
            <a:r>
              <a:rPr lang="ko-KR" altLang="en-US" sz="1200" err="1"/>
              <a:t>정리한것</a:t>
            </a:r>
            <a:br>
              <a:rPr lang="en-US" altLang="ko-KR" sz="1200"/>
            </a:br>
            <a:r>
              <a:rPr lang="ko-KR" altLang="en-US" sz="1200"/>
              <a:t>추후 </a:t>
            </a:r>
            <a:r>
              <a:rPr lang="en-US" altLang="ko-KR" sz="1200"/>
              <a:t>Master TC</a:t>
            </a:r>
            <a:r>
              <a:rPr lang="ko-KR" altLang="en-US" sz="1200"/>
              <a:t>와 통일 필요함</a:t>
            </a: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6569917A-C311-6E1F-EADF-BD1306016888}"/>
              </a:ext>
            </a:extLst>
          </p:cNvPr>
          <p:cNvGrpSpPr/>
          <p:nvPr/>
        </p:nvGrpSpPr>
        <p:grpSpPr>
          <a:xfrm>
            <a:off x="213191" y="2799193"/>
            <a:ext cx="3956343" cy="3916966"/>
            <a:chOff x="508079" y="1213837"/>
            <a:chExt cx="3956343" cy="391696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7E1534-2F6B-9C72-D673-2DBF9E86CDAC}"/>
                </a:ext>
              </a:extLst>
            </p:cNvPr>
            <p:cNvSpPr txBox="1"/>
            <p:nvPr/>
          </p:nvSpPr>
          <p:spPr>
            <a:xfrm>
              <a:off x="1404364" y="1213837"/>
              <a:ext cx="658909" cy="19167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[ Json of all ]</a:t>
              </a:r>
              <a:endParaRPr lang="ko-KR" altLang="en-US" sz="80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09D9A759-2D3C-C41D-8B73-8E5D53FFDB78}"/>
                </a:ext>
              </a:extLst>
            </p:cNvPr>
            <p:cNvGrpSpPr/>
            <p:nvPr/>
          </p:nvGrpSpPr>
          <p:grpSpPr>
            <a:xfrm>
              <a:off x="2912517" y="2684637"/>
              <a:ext cx="1551905" cy="2026358"/>
              <a:chOff x="728157" y="2604306"/>
              <a:chExt cx="1551905" cy="2026358"/>
            </a:xfrm>
          </p:grpSpPr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CB19815E-F803-C5F2-D6B5-5860B3BE89C9}"/>
                  </a:ext>
                </a:extLst>
              </p:cNvPr>
              <p:cNvGrpSpPr/>
              <p:nvPr/>
            </p:nvGrpSpPr>
            <p:grpSpPr>
              <a:xfrm>
                <a:off x="728157" y="2604306"/>
                <a:ext cx="1551905" cy="2026358"/>
                <a:chOff x="509247" y="3276885"/>
                <a:chExt cx="2113762" cy="3452856"/>
              </a:xfrm>
            </p:grpSpPr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57BD1355-4BE3-6364-1F1D-56047AC3B74D}"/>
                    </a:ext>
                  </a:extLst>
                </p:cNvPr>
                <p:cNvSpPr/>
                <p:nvPr/>
              </p:nvSpPr>
              <p:spPr>
                <a:xfrm>
                  <a:off x="509247" y="3664965"/>
                  <a:ext cx="2113762" cy="306477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F395A40-A966-1BC2-D273-7638F0DB52CA}"/>
                    </a:ext>
                  </a:extLst>
                </p:cNvPr>
                <p:cNvSpPr txBox="1"/>
                <p:nvPr/>
              </p:nvSpPr>
              <p:spPr>
                <a:xfrm>
                  <a:off x="978857" y="3276885"/>
                  <a:ext cx="943350" cy="1916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800" b="1"/>
                    <a:t>TC Object Schema</a:t>
                  </a:r>
                  <a:endParaRPr lang="ko-KR" altLang="en-US" sz="800" b="1"/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EDFF52C-2492-CE1F-0F72-3148DAEC721A}"/>
                  </a:ext>
                </a:extLst>
              </p:cNvPr>
              <p:cNvSpPr txBox="1"/>
              <p:nvPr/>
            </p:nvSpPr>
            <p:spPr>
              <a:xfrm>
                <a:off x="805222" y="2860929"/>
                <a:ext cx="32092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/>
                  <a:t>TC</a:t>
                </a:r>
                <a:endParaRPr lang="ko-KR" altLang="en-US" sz="80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9DCA0DD-7088-10E8-90BE-1F7C3C6C969D}"/>
                  </a:ext>
                </a:extLst>
              </p:cNvPr>
              <p:cNvSpPr txBox="1"/>
              <p:nvPr/>
            </p:nvSpPr>
            <p:spPr>
              <a:xfrm>
                <a:off x="1033707" y="3069677"/>
                <a:ext cx="18473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80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38AC9D3-9917-3853-5CF9-4824FD76F778}"/>
                  </a:ext>
                </a:extLst>
              </p:cNvPr>
              <p:cNvSpPr txBox="1"/>
              <p:nvPr/>
            </p:nvSpPr>
            <p:spPr>
              <a:xfrm>
                <a:off x="1174000" y="3306016"/>
                <a:ext cx="71526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/>
                  <a:t>TC Number</a:t>
                </a:r>
                <a:endParaRPr lang="ko-KR" altLang="en-US" sz="80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5A2BF5-B5BD-3150-53D8-B6162C8CA901}"/>
                  </a:ext>
                </a:extLst>
              </p:cNvPr>
              <p:cNvSpPr txBox="1"/>
              <p:nvPr/>
            </p:nvSpPr>
            <p:spPr>
              <a:xfrm>
                <a:off x="1176677" y="3494109"/>
                <a:ext cx="6030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/>
                  <a:t>Category</a:t>
                </a:r>
                <a:endParaRPr lang="ko-KR" altLang="en-US" sz="80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DE5EB9D-86CE-9BF2-8921-A5AE803AA64A}"/>
                  </a:ext>
                </a:extLst>
              </p:cNvPr>
              <p:cNvSpPr txBox="1"/>
              <p:nvPr/>
            </p:nvSpPr>
            <p:spPr>
              <a:xfrm>
                <a:off x="1170412" y="3905748"/>
                <a:ext cx="4427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/>
                  <a:t>mode</a:t>
                </a:r>
                <a:endParaRPr lang="ko-KR" altLang="en-US" sz="800"/>
              </a:p>
            </p:txBody>
          </p:sp>
          <p:cxnSp>
            <p:nvCxnSpPr>
              <p:cNvPr id="28" name="연결선: 꺾임 27">
                <a:extLst>
                  <a:ext uri="{FF2B5EF4-FFF2-40B4-BE49-F238E27FC236}">
                    <a16:creationId xmlns:a16="http://schemas.microsoft.com/office/drawing/2014/main" id="{BCF000C7-4028-D83A-C73C-CC99FEADF4B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957497" y="3031505"/>
                <a:ext cx="152420" cy="142970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연결선: 꺾임 31">
                <a:extLst>
                  <a:ext uri="{FF2B5EF4-FFF2-40B4-BE49-F238E27FC236}">
                    <a16:creationId xmlns:a16="http://schemas.microsoft.com/office/drawing/2014/main" id="{9B1938C5-4CDC-8330-F036-37633E95EEC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50999" y="3267152"/>
                <a:ext cx="197972" cy="123161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연결선: 꺾임 32">
                <a:extLst>
                  <a:ext uri="{FF2B5EF4-FFF2-40B4-BE49-F238E27FC236}">
                    <a16:creationId xmlns:a16="http://schemas.microsoft.com/office/drawing/2014/main" id="{C6617425-873C-0B76-E6C6-F4291F6348D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54538" y="3452766"/>
                <a:ext cx="197972" cy="123161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연결선: 꺾임 33">
                <a:extLst>
                  <a:ext uri="{FF2B5EF4-FFF2-40B4-BE49-F238E27FC236}">
                    <a16:creationId xmlns:a16="http://schemas.microsoft.com/office/drawing/2014/main" id="{EC26389B-4B56-B3B3-0481-AE67D2EB4FD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56311" y="3654793"/>
                <a:ext cx="197972" cy="123161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C8FFA93-872E-797A-83F2-4BE5E58A95CB}"/>
                  </a:ext>
                </a:extLst>
              </p:cNvPr>
              <p:cNvSpPr txBox="1"/>
              <p:nvPr/>
            </p:nvSpPr>
            <p:spPr>
              <a:xfrm>
                <a:off x="1199579" y="3699665"/>
                <a:ext cx="39145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/>
                  <a:t>BSP</a:t>
                </a:r>
                <a:endParaRPr lang="ko-KR" altLang="en-US" sz="800"/>
              </a:p>
            </p:txBody>
          </p:sp>
          <p:cxnSp>
            <p:nvCxnSpPr>
              <p:cNvPr id="57" name="연결선: 꺾임 56">
                <a:extLst>
                  <a:ext uri="{FF2B5EF4-FFF2-40B4-BE49-F238E27FC236}">
                    <a16:creationId xmlns:a16="http://schemas.microsoft.com/office/drawing/2014/main" id="{5D13D8EF-2BF9-1895-2614-7B024449491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56311" y="3857430"/>
                <a:ext cx="197972" cy="123161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B7FDF48-A70B-40CD-C963-88897CAEA946}"/>
                  </a:ext>
                </a:extLst>
              </p:cNvPr>
              <p:cNvSpPr txBox="1"/>
              <p:nvPr/>
            </p:nvSpPr>
            <p:spPr>
              <a:xfrm>
                <a:off x="1170412" y="4076925"/>
                <a:ext cx="65915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/>
                  <a:t>Command</a:t>
                </a:r>
                <a:endParaRPr lang="ko-KR" altLang="en-US" sz="800"/>
              </a:p>
            </p:txBody>
          </p:sp>
          <p:cxnSp>
            <p:nvCxnSpPr>
              <p:cNvPr id="60" name="연결선: 꺾임 59">
                <a:extLst>
                  <a:ext uri="{FF2B5EF4-FFF2-40B4-BE49-F238E27FC236}">
                    <a16:creationId xmlns:a16="http://schemas.microsoft.com/office/drawing/2014/main" id="{C00BF845-7829-5E76-62F0-DC0E91B7934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56311" y="4045016"/>
                <a:ext cx="197972" cy="123161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4E1EC86-BE12-0477-EBC1-A9714DDA2445}"/>
                  </a:ext>
                </a:extLst>
              </p:cNvPr>
              <p:cNvSpPr txBox="1"/>
              <p:nvPr/>
            </p:nvSpPr>
            <p:spPr>
              <a:xfrm>
                <a:off x="1170412" y="4326122"/>
                <a:ext cx="57259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/>
                  <a:t>Criterion</a:t>
                </a:r>
                <a:endParaRPr lang="ko-KR" altLang="en-US" sz="800"/>
              </a:p>
            </p:txBody>
          </p:sp>
          <p:cxnSp>
            <p:nvCxnSpPr>
              <p:cNvPr id="62" name="연결선: 꺾임 61">
                <a:extLst>
                  <a:ext uri="{FF2B5EF4-FFF2-40B4-BE49-F238E27FC236}">
                    <a16:creationId xmlns:a16="http://schemas.microsoft.com/office/drawing/2014/main" id="{06915204-6254-7C30-0EEC-4DA3CAF0FCD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56311" y="4294213"/>
                <a:ext cx="197972" cy="123161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0D5C488-54F5-3B9D-63D5-B2CD27E55AA9}"/>
                  </a:ext>
                </a:extLst>
              </p:cNvPr>
              <p:cNvSpPr txBox="1"/>
              <p:nvPr/>
            </p:nvSpPr>
            <p:spPr>
              <a:xfrm>
                <a:off x="1174000" y="3098488"/>
                <a:ext cx="55015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/>
                  <a:t>Number</a:t>
                </a:r>
                <a:endParaRPr lang="ko-KR" altLang="en-US" sz="800"/>
              </a:p>
            </p:txBody>
          </p:sp>
        </p:grp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03B9BA7C-4C42-2B1D-29DB-8E4F0AB7C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8079" y="1442414"/>
              <a:ext cx="2262940" cy="3688389"/>
            </a:xfrm>
            <a:prstGeom prst="rect">
              <a:avLst/>
            </a:prstGeom>
          </p:spPr>
        </p:pic>
        <p:graphicFrame>
          <p:nvGraphicFramePr>
            <p:cNvPr id="43" name="개체 42">
              <a:extLst>
                <a:ext uri="{FF2B5EF4-FFF2-40B4-BE49-F238E27FC236}">
                  <a16:creationId xmlns:a16="http://schemas.microsoft.com/office/drawing/2014/main" id="{CF4B30E0-3360-ABD0-18BB-D17EE082A59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14029972"/>
                </p:ext>
              </p:extLst>
            </p:nvPr>
          </p:nvGraphicFramePr>
          <p:xfrm>
            <a:off x="2784674" y="1979376"/>
            <a:ext cx="1165225" cy="401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포장기 셸 개체" showAsIcon="1" r:id="rId4" imgW="1165680" imgH="401400" progId="Package">
                    <p:embed/>
                  </p:oleObj>
                </mc:Choice>
                <mc:Fallback>
                  <p:oleObj name="포장기 셸 개체" showAsIcon="1" r:id="rId4" imgW="1165680" imgH="401400" progId="Package">
                    <p:embed/>
                    <p:pic>
                      <p:nvPicPr>
                        <p:cNvPr id="43" name="개체 42">
                          <a:extLst>
                            <a:ext uri="{FF2B5EF4-FFF2-40B4-BE49-F238E27FC236}">
                              <a16:creationId xmlns:a16="http://schemas.microsoft.com/office/drawing/2014/main" id="{CF4B30E0-3360-ABD0-18BB-D17EE082A59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784674" y="1979376"/>
                          <a:ext cx="1165225" cy="4016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6DB0E4A-6DAE-CBE3-7E97-1D2FFA2DF9FF}"/>
                </a:ext>
              </a:extLst>
            </p:cNvPr>
            <p:cNvSpPr txBox="1"/>
            <p:nvPr/>
          </p:nvSpPr>
          <p:spPr>
            <a:xfrm>
              <a:off x="2020686" y="1590449"/>
              <a:ext cx="1969270" cy="1916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>
                  <a:hlinkClick r:id="rId6"/>
                </a:rPr>
                <a:t>Online JSON Viewer and Formatter (stack.hu)</a:t>
              </a:r>
              <a:endParaRPr lang="ko-KR" altLang="en-US" sz="800"/>
            </a:p>
          </p:txBody>
        </p:sp>
      </p:grp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53FF81EF-6B4D-9866-5187-A10BB75BE1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528807"/>
              </p:ext>
            </p:extLst>
          </p:nvPr>
        </p:nvGraphicFramePr>
        <p:xfrm>
          <a:off x="308128" y="1129200"/>
          <a:ext cx="11460318" cy="15099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536">
                  <a:extLst>
                    <a:ext uri="{9D8B030D-6E8A-4147-A177-3AD203B41FA5}">
                      <a16:colId xmlns:a16="http://schemas.microsoft.com/office/drawing/2014/main" val="455899954"/>
                    </a:ext>
                  </a:extLst>
                </a:gridCol>
                <a:gridCol w="483240">
                  <a:extLst>
                    <a:ext uri="{9D8B030D-6E8A-4147-A177-3AD203B41FA5}">
                      <a16:colId xmlns:a16="http://schemas.microsoft.com/office/drawing/2014/main" val="3529497053"/>
                    </a:ext>
                  </a:extLst>
                </a:gridCol>
                <a:gridCol w="616241">
                  <a:extLst>
                    <a:ext uri="{9D8B030D-6E8A-4147-A177-3AD203B41FA5}">
                      <a16:colId xmlns:a16="http://schemas.microsoft.com/office/drawing/2014/main" val="1668602074"/>
                    </a:ext>
                  </a:extLst>
                </a:gridCol>
                <a:gridCol w="376838">
                  <a:extLst>
                    <a:ext uri="{9D8B030D-6E8A-4147-A177-3AD203B41FA5}">
                      <a16:colId xmlns:a16="http://schemas.microsoft.com/office/drawing/2014/main" val="2725637349"/>
                    </a:ext>
                  </a:extLst>
                </a:gridCol>
                <a:gridCol w="376838">
                  <a:extLst>
                    <a:ext uri="{9D8B030D-6E8A-4147-A177-3AD203B41FA5}">
                      <a16:colId xmlns:a16="http://schemas.microsoft.com/office/drawing/2014/main" val="594373416"/>
                    </a:ext>
                  </a:extLst>
                </a:gridCol>
                <a:gridCol w="1188149">
                  <a:extLst>
                    <a:ext uri="{9D8B030D-6E8A-4147-A177-3AD203B41FA5}">
                      <a16:colId xmlns:a16="http://schemas.microsoft.com/office/drawing/2014/main" val="133014656"/>
                    </a:ext>
                  </a:extLst>
                </a:gridCol>
                <a:gridCol w="230536">
                  <a:extLst>
                    <a:ext uri="{9D8B030D-6E8A-4147-A177-3AD203B41FA5}">
                      <a16:colId xmlns:a16="http://schemas.microsoft.com/office/drawing/2014/main" val="3962941580"/>
                    </a:ext>
                  </a:extLst>
                </a:gridCol>
                <a:gridCol w="1879758">
                  <a:extLst>
                    <a:ext uri="{9D8B030D-6E8A-4147-A177-3AD203B41FA5}">
                      <a16:colId xmlns:a16="http://schemas.microsoft.com/office/drawing/2014/main" val="3078280067"/>
                    </a:ext>
                  </a:extLst>
                </a:gridCol>
                <a:gridCol w="230536">
                  <a:extLst>
                    <a:ext uri="{9D8B030D-6E8A-4147-A177-3AD203B41FA5}">
                      <a16:colId xmlns:a16="http://schemas.microsoft.com/office/drawing/2014/main" val="3626484148"/>
                    </a:ext>
                  </a:extLst>
                </a:gridCol>
                <a:gridCol w="230536">
                  <a:extLst>
                    <a:ext uri="{9D8B030D-6E8A-4147-A177-3AD203B41FA5}">
                      <a16:colId xmlns:a16="http://schemas.microsoft.com/office/drawing/2014/main" val="556429383"/>
                    </a:ext>
                  </a:extLst>
                </a:gridCol>
                <a:gridCol w="230536">
                  <a:extLst>
                    <a:ext uri="{9D8B030D-6E8A-4147-A177-3AD203B41FA5}">
                      <a16:colId xmlns:a16="http://schemas.microsoft.com/office/drawing/2014/main" val="1750824022"/>
                    </a:ext>
                  </a:extLst>
                </a:gridCol>
                <a:gridCol w="230536">
                  <a:extLst>
                    <a:ext uri="{9D8B030D-6E8A-4147-A177-3AD203B41FA5}">
                      <a16:colId xmlns:a16="http://schemas.microsoft.com/office/drawing/2014/main" val="3270620660"/>
                    </a:ext>
                  </a:extLst>
                </a:gridCol>
                <a:gridCol w="53200">
                  <a:extLst>
                    <a:ext uri="{9D8B030D-6E8A-4147-A177-3AD203B41FA5}">
                      <a16:colId xmlns:a16="http://schemas.microsoft.com/office/drawing/2014/main" val="4293323713"/>
                    </a:ext>
                  </a:extLst>
                </a:gridCol>
                <a:gridCol w="152953">
                  <a:extLst>
                    <a:ext uri="{9D8B030D-6E8A-4147-A177-3AD203B41FA5}">
                      <a16:colId xmlns:a16="http://schemas.microsoft.com/office/drawing/2014/main" val="1334969848"/>
                    </a:ext>
                  </a:extLst>
                </a:gridCol>
                <a:gridCol w="152953">
                  <a:extLst>
                    <a:ext uri="{9D8B030D-6E8A-4147-A177-3AD203B41FA5}">
                      <a16:colId xmlns:a16="http://schemas.microsoft.com/office/drawing/2014/main" val="1196791626"/>
                    </a:ext>
                  </a:extLst>
                </a:gridCol>
                <a:gridCol w="152953">
                  <a:extLst>
                    <a:ext uri="{9D8B030D-6E8A-4147-A177-3AD203B41FA5}">
                      <a16:colId xmlns:a16="http://schemas.microsoft.com/office/drawing/2014/main" val="1556909299"/>
                    </a:ext>
                  </a:extLst>
                </a:gridCol>
                <a:gridCol w="53200">
                  <a:extLst>
                    <a:ext uri="{9D8B030D-6E8A-4147-A177-3AD203B41FA5}">
                      <a16:colId xmlns:a16="http://schemas.microsoft.com/office/drawing/2014/main" val="1172073938"/>
                    </a:ext>
                  </a:extLst>
                </a:gridCol>
                <a:gridCol w="152953">
                  <a:extLst>
                    <a:ext uri="{9D8B030D-6E8A-4147-A177-3AD203B41FA5}">
                      <a16:colId xmlns:a16="http://schemas.microsoft.com/office/drawing/2014/main" val="3578174950"/>
                    </a:ext>
                  </a:extLst>
                </a:gridCol>
                <a:gridCol w="152953">
                  <a:extLst>
                    <a:ext uri="{9D8B030D-6E8A-4147-A177-3AD203B41FA5}">
                      <a16:colId xmlns:a16="http://schemas.microsoft.com/office/drawing/2014/main" val="2640411784"/>
                    </a:ext>
                  </a:extLst>
                </a:gridCol>
                <a:gridCol w="152953">
                  <a:extLst>
                    <a:ext uri="{9D8B030D-6E8A-4147-A177-3AD203B41FA5}">
                      <a16:colId xmlns:a16="http://schemas.microsoft.com/office/drawing/2014/main" val="1010327730"/>
                    </a:ext>
                  </a:extLst>
                </a:gridCol>
                <a:gridCol w="1294551">
                  <a:extLst>
                    <a:ext uri="{9D8B030D-6E8A-4147-A177-3AD203B41FA5}">
                      <a16:colId xmlns:a16="http://schemas.microsoft.com/office/drawing/2014/main" val="4166276609"/>
                    </a:ext>
                  </a:extLst>
                </a:gridCol>
                <a:gridCol w="230536">
                  <a:extLst>
                    <a:ext uri="{9D8B030D-6E8A-4147-A177-3AD203B41FA5}">
                      <a16:colId xmlns:a16="http://schemas.microsoft.com/office/drawing/2014/main" val="24661734"/>
                    </a:ext>
                  </a:extLst>
                </a:gridCol>
                <a:gridCol w="230536">
                  <a:extLst>
                    <a:ext uri="{9D8B030D-6E8A-4147-A177-3AD203B41FA5}">
                      <a16:colId xmlns:a16="http://schemas.microsoft.com/office/drawing/2014/main" val="2458951435"/>
                    </a:ext>
                  </a:extLst>
                </a:gridCol>
                <a:gridCol w="230536">
                  <a:extLst>
                    <a:ext uri="{9D8B030D-6E8A-4147-A177-3AD203B41FA5}">
                      <a16:colId xmlns:a16="http://schemas.microsoft.com/office/drawing/2014/main" val="2872290111"/>
                    </a:ext>
                  </a:extLst>
                </a:gridCol>
                <a:gridCol w="230536">
                  <a:extLst>
                    <a:ext uri="{9D8B030D-6E8A-4147-A177-3AD203B41FA5}">
                      <a16:colId xmlns:a16="http://schemas.microsoft.com/office/drawing/2014/main" val="3714229375"/>
                    </a:ext>
                  </a:extLst>
                </a:gridCol>
                <a:gridCol w="230536">
                  <a:extLst>
                    <a:ext uri="{9D8B030D-6E8A-4147-A177-3AD203B41FA5}">
                      <a16:colId xmlns:a16="http://schemas.microsoft.com/office/drawing/2014/main" val="3581746608"/>
                    </a:ext>
                  </a:extLst>
                </a:gridCol>
                <a:gridCol w="948746">
                  <a:extLst>
                    <a:ext uri="{9D8B030D-6E8A-4147-A177-3AD203B41FA5}">
                      <a16:colId xmlns:a16="http://schemas.microsoft.com/office/drawing/2014/main" val="2151933333"/>
                    </a:ext>
                  </a:extLst>
                </a:gridCol>
                <a:gridCol w="735943">
                  <a:extLst>
                    <a:ext uri="{9D8B030D-6E8A-4147-A177-3AD203B41FA5}">
                      <a16:colId xmlns:a16="http://schemas.microsoft.com/office/drawing/2014/main" val="3433041921"/>
                    </a:ext>
                  </a:extLst>
                </a:gridCol>
              </a:tblGrid>
              <a:tr h="134412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300" u="none" strike="noStrike">
                          <a:effectLst/>
                        </a:rPr>
                        <a:t>No.</a:t>
                      </a:r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955" marR="1955" marT="1955" marB="0"/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300" u="none" strike="noStrike">
                          <a:effectLst/>
                        </a:rPr>
                        <a:t>TC No.</a:t>
                      </a:r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955" marR="1955" marT="1955" marB="0"/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300" u="none" strike="noStrike">
                          <a:effectLst/>
                        </a:rPr>
                        <a:t>Category</a:t>
                      </a:r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955" marR="1955" marT="1955" marB="0"/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300" u="none" strike="noStrike">
                          <a:effectLst/>
                        </a:rPr>
                        <a:t>Features</a:t>
                      </a:r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955" marR="1955" marT="1955" marB="0"/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300" u="none" strike="noStrike">
                          <a:effectLst/>
                        </a:rPr>
                        <a:t>Sub Features</a:t>
                      </a:r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955" marR="1955" marT="1955" marB="0"/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300" u="none" strike="noStrike">
                          <a:effectLst/>
                        </a:rPr>
                        <a:t>Pass or Fail Criteria</a:t>
                      </a:r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955" marR="1955" marT="1955" marB="0"/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300" u="none" strike="noStrike">
                          <a:effectLst/>
                        </a:rPr>
                        <a:t>Domain</a:t>
                      </a:r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955" marR="1955" marT="1955" marB="0"/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300" u="none" strike="noStrike">
                          <a:effectLst/>
                        </a:rPr>
                        <a:t>Test Sequence</a:t>
                      </a:r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955" marR="1955" marT="1955" marB="0"/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300" u="none" strike="noStrike">
                          <a:effectLst/>
                        </a:rPr>
                        <a:t>HW Event</a:t>
                      </a:r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955" marR="1955" marT="1955" marB="0"/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300" u="none" strike="noStrike">
                          <a:effectLst/>
                        </a:rPr>
                        <a:t>BL</a:t>
                      </a:r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955" marR="1955" marT="1955" marB="0"/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300" u="none" strike="noStrike">
                          <a:effectLst/>
                        </a:rPr>
                        <a:t>BA</a:t>
                      </a:r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955" marR="1955" marT="1955" marB="0"/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300" u="none" strike="noStrike">
                          <a:effectLst/>
                        </a:rPr>
                        <a:t>LA</a:t>
                      </a:r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955" marR="1955" marT="195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955" marR="1955" marT="1955" marB="0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8 Round Result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955" marR="1955" marT="195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955" marR="1955" marT="1955" marB="0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 9 Round Result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955" marR="1955" marT="195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300" u="none" strike="noStrike">
                          <a:effectLst/>
                        </a:rPr>
                        <a:t>Comments</a:t>
                      </a:r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955" marR="1955" marT="1955" marB="0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955" marR="1955" marT="19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955" marR="1955" marT="19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955" marR="1955" marT="19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955" marR="1955" marT="19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955" marR="1955" marT="19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955" marR="1955" marT="19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955" marR="1955" marT="1955" marB="0" anchor="ctr"/>
                </a:tc>
                <a:extLst>
                  <a:ext uri="{0D108BD9-81ED-4DB2-BD59-A6C34878D82A}">
                    <a16:rowId xmlns:a16="http://schemas.microsoft.com/office/drawing/2014/main" val="1263853566"/>
                  </a:ext>
                </a:extLst>
              </a:tr>
              <a:tr h="680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955" marR="1955" marT="195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BL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955" marR="1955" marT="19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BA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955" marR="1955" marT="19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LA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955" marR="1955" marT="195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955" marR="1955" marT="195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BL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955" marR="1955" marT="19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BA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955" marR="1955" marT="19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LA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955" marR="1955" marT="195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955" marR="1955" marT="19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955" marR="1955" marT="19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955" marR="1955" marT="19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955" marR="1955" marT="19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955" marR="1955" marT="19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955" marR="1955" marT="195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955" marR="1955" marT="1955" marB="0" anchor="ctr"/>
                </a:tc>
                <a:extLst>
                  <a:ext uri="{0D108BD9-81ED-4DB2-BD59-A6C34878D82A}">
                    <a16:rowId xmlns:a16="http://schemas.microsoft.com/office/drawing/2014/main" val="1648685963"/>
                  </a:ext>
                </a:extLst>
              </a:tr>
              <a:tr h="1196091"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955" marR="1955" marT="195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TC-BOOT-LK-0001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955" marR="1955" marT="195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Boot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955" marR="1955" marT="195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USB Downloader &amp; Fusing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955" marR="1955" marT="195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BL1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955" marR="1955" marT="195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[PASS] 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Target bootup successfully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955" marR="1955" marT="195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u="none" strike="noStrike">
                          <a:effectLst/>
                        </a:rPr>
                        <a:t>LK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955" marR="1955" marT="195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u="none" strike="noStrike">
                          <a:effectLst/>
                        </a:rPr>
                        <a:t>1) Set the SW2-2 to ON (USB Boot Mode)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2) Power on the Target board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3) </a:t>
                      </a:r>
                      <a:r>
                        <a:rPr lang="en-US" sz="500" u="none" strike="noStrike" err="1">
                          <a:effectLst/>
                        </a:rPr>
                        <a:t>Tytpe</a:t>
                      </a:r>
                      <a:r>
                        <a:rPr lang="en-US" sz="500" u="none" strike="noStrike">
                          <a:effectLst/>
                        </a:rPr>
                        <a:t> the command in Host PC (Linux)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$ cd images/euto-v920-sadk/</a:t>
                      </a:r>
                      <a:r>
                        <a:rPr lang="en-US" sz="500" u="none" strike="noStrike" err="1">
                          <a:effectLst/>
                        </a:rPr>
                        <a:t>linux</a:t>
                      </a:r>
                      <a:r>
                        <a:rPr lang="en-US" sz="500" u="none" strike="noStrike">
                          <a:effectLst/>
                        </a:rPr>
                        <a:t>/</a:t>
                      </a:r>
                      <a:r>
                        <a:rPr lang="en-US" sz="500" u="none" strike="noStrike" err="1">
                          <a:effectLst/>
                        </a:rPr>
                        <a:t>usbboot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$ ./eub_simple.exe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4) Type the command in LK shell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] </a:t>
                      </a:r>
                      <a:r>
                        <a:rPr lang="en-US" sz="500" u="none" strike="noStrike" err="1">
                          <a:effectLst/>
                        </a:rPr>
                        <a:t>scsi</a:t>
                      </a:r>
                      <a:r>
                        <a:rPr lang="en-US" sz="500" u="none" strike="noStrike">
                          <a:effectLst/>
                        </a:rPr>
                        <a:t> format all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] fast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5) Type the command in Host PC (Linux) 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$ cd images/euto-v920-sadk/</a:t>
                      </a:r>
                      <a:r>
                        <a:rPr lang="en-US" sz="500" u="none" strike="noStrike" err="1">
                          <a:effectLst/>
                        </a:rPr>
                        <a:t>linux</a:t>
                      </a:r>
                      <a:r>
                        <a:rPr lang="en-US" sz="500" u="none" strike="noStrike">
                          <a:effectLst/>
                        </a:rPr>
                        <a:t> 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$ ./ff_all.sh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6) Set the SW2-2 to OFF (UFS Boot Mode) 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7) Reset the Target board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955" marR="1955" marT="195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u="none" strike="noStrike">
                          <a:effectLst/>
                        </a:rPr>
                        <a:t>EVT2.1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955" marR="1955" marT="195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u="none" strike="noStrike">
                          <a:effectLst/>
                        </a:rPr>
                        <a:t>O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955" marR="1955" marT="195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u="none" strike="noStrike">
                          <a:effectLst/>
                        </a:rPr>
                        <a:t>X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955" marR="1955" marT="195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u="none" strike="noStrike">
                          <a:effectLst/>
                        </a:rPr>
                        <a:t>X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955" marR="1955" marT="195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955" marR="1955" marT="195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PASS</a:t>
                      </a:r>
                      <a:endParaRPr lang="en-US" sz="500" b="0" i="0" u="none" strike="noStrike">
                        <a:solidFill>
                          <a:srgbClr val="FFFFFF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955" marR="1955" marT="19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955" marR="1955" marT="19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955" marR="1955" marT="195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955" marR="1955" marT="195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955" marR="1955" marT="19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955" marR="1955" marT="19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955" marR="1955" marT="19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955" marR="1955" marT="19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DELETE TC</a:t>
                      </a:r>
                      <a:endParaRPr lang="en-US" sz="500" b="0" i="0" u="none" strike="noStrike">
                        <a:solidFill>
                          <a:srgbClr val="FFFFFF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955" marR="1955" marT="19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OK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955" marR="1955" marT="19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OK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955" marR="1955" marT="195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955" marR="1955" marT="19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auto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955" marR="1955" marT="19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err="1">
                          <a:effectLst/>
                        </a:rPr>
                        <a:t>nproc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echo 0 &gt; /sys/devices/system/</a:t>
                      </a:r>
                      <a:r>
                        <a:rPr lang="en-US" sz="500" u="none" strike="noStrike" err="1">
                          <a:effectLst/>
                        </a:rPr>
                        <a:t>cpu</a:t>
                      </a:r>
                      <a:r>
                        <a:rPr lang="en-US" sz="500" u="none" strike="noStrike">
                          <a:effectLst/>
                        </a:rPr>
                        <a:t>/cpu2/online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echo 0 &gt; /sys/devices/system/</a:t>
                      </a:r>
                      <a:r>
                        <a:rPr lang="en-US" sz="500" u="none" strike="noStrike" err="1">
                          <a:effectLst/>
                        </a:rPr>
                        <a:t>cpu</a:t>
                      </a:r>
                      <a:r>
                        <a:rPr lang="en-US" sz="500" u="none" strike="noStrike">
                          <a:effectLst/>
                        </a:rPr>
                        <a:t>/cpu1/online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 err="1">
                          <a:effectLst/>
                        </a:rPr>
                        <a:t>nproc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cat /sys/devices/system/</a:t>
                      </a:r>
                      <a:r>
                        <a:rPr lang="en-US" sz="500" u="none" strike="noStrike" err="1">
                          <a:effectLst/>
                        </a:rPr>
                        <a:t>cpu</a:t>
                      </a:r>
                      <a:r>
                        <a:rPr lang="en-US" sz="500" u="none" strike="noStrike">
                          <a:effectLst/>
                        </a:rPr>
                        <a:t>/offline 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echo 1 &gt; /sys/devices/system/</a:t>
                      </a:r>
                      <a:r>
                        <a:rPr lang="en-US" sz="500" u="none" strike="noStrike" err="1">
                          <a:effectLst/>
                        </a:rPr>
                        <a:t>cpu</a:t>
                      </a:r>
                      <a:r>
                        <a:rPr lang="en-US" sz="500" u="none" strike="noStrike">
                          <a:effectLst/>
                        </a:rPr>
                        <a:t>/cpu1/online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echo 1 &gt; /sys/devices/system/</a:t>
                      </a:r>
                      <a:r>
                        <a:rPr lang="en-US" sz="500" u="none" strike="noStrike" err="1">
                          <a:effectLst/>
                        </a:rPr>
                        <a:t>cpu</a:t>
                      </a:r>
                      <a:r>
                        <a:rPr lang="en-US" sz="500" u="none" strike="noStrike">
                          <a:effectLst/>
                        </a:rPr>
                        <a:t>/cpu2/online"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 err="1">
                          <a:effectLst/>
                        </a:rPr>
                        <a:t>nproc</a:t>
                      </a:r>
                      <a:r>
                        <a:rPr lang="en-US" sz="500" u="none" strike="noStrike">
                          <a:effectLst/>
                        </a:rPr>
                        <a:t>"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955" marR="1955" marT="19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500" u="none" strike="noStrike">
                          <a:effectLst/>
                        </a:rPr>
                        <a:t>10</a:t>
                      </a:r>
                      <a:br>
                        <a:rPr lang="it-IT" sz="500" u="none" strike="noStrike">
                          <a:effectLst/>
                        </a:rPr>
                      </a:br>
                      <a:r>
                        <a:rPr lang="it-IT" sz="500" u="none" strike="noStrike">
                          <a:effectLst/>
                        </a:rPr>
                        <a:t>None</a:t>
                      </a:r>
                      <a:br>
                        <a:rPr lang="it-IT" sz="500" u="none" strike="noStrike">
                          <a:effectLst/>
                        </a:rPr>
                      </a:br>
                      <a:r>
                        <a:rPr lang="it-IT" sz="500" u="none" strike="noStrike">
                          <a:effectLst/>
                        </a:rPr>
                        <a:t>None</a:t>
                      </a:r>
                      <a:br>
                        <a:rPr lang="it-IT" sz="500" u="none" strike="noStrike">
                          <a:effectLst/>
                        </a:rPr>
                      </a:br>
                      <a:r>
                        <a:rPr lang="it-IT" sz="500" u="none" strike="noStrike">
                          <a:effectLst/>
                        </a:rPr>
                        <a:t>8</a:t>
                      </a:r>
                      <a:br>
                        <a:rPr lang="it-IT" sz="500" u="none" strike="noStrike">
                          <a:effectLst/>
                        </a:rPr>
                      </a:br>
                      <a:r>
                        <a:rPr lang="it-IT" sz="500" u="none" strike="noStrike">
                          <a:effectLst/>
                        </a:rPr>
                        <a:t>1-2</a:t>
                      </a:r>
                      <a:br>
                        <a:rPr lang="it-IT" sz="500" u="none" strike="noStrike">
                          <a:effectLst/>
                        </a:rPr>
                      </a:br>
                      <a:r>
                        <a:rPr lang="it-IT" sz="500" u="none" strike="noStrike">
                          <a:effectLst/>
                        </a:rPr>
                        <a:t>None</a:t>
                      </a:r>
                      <a:br>
                        <a:rPr lang="it-IT" sz="500" u="none" strike="noStrike">
                          <a:effectLst/>
                        </a:rPr>
                      </a:br>
                      <a:r>
                        <a:rPr lang="it-IT" sz="500" u="none" strike="noStrike">
                          <a:effectLst/>
                        </a:rPr>
                        <a:t>None</a:t>
                      </a:r>
                      <a:br>
                        <a:rPr lang="it-IT" sz="500" u="none" strike="noStrike">
                          <a:effectLst/>
                        </a:rPr>
                      </a:br>
                      <a:r>
                        <a:rPr lang="it-IT" sz="500" u="none" strike="noStrike">
                          <a:effectLst/>
                        </a:rPr>
                        <a:t>10</a:t>
                      </a:r>
                      <a:endParaRPr lang="it-IT" sz="5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955" marR="1955" marT="1955" marB="0" anchor="ctr"/>
                </a:tc>
                <a:extLst>
                  <a:ext uri="{0D108BD9-81ED-4DB2-BD59-A6C34878D82A}">
                    <a16:rowId xmlns:a16="http://schemas.microsoft.com/office/drawing/2014/main" val="2977328685"/>
                  </a:ext>
                </a:extLst>
              </a:tr>
            </a:tbl>
          </a:graphicData>
        </a:graphic>
      </p:graphicFrame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AE5F3C4-C4EA-51A7-3DCF-014E96A1C6E0}"/>
              </a:ext>
            </a:extLst>
          </p:cNvPr>
          <p:cNvCxnSpPr>
            <a:cxnSpLocks/>
          </p:cNvCxnSpPr>
          <p:nvPr/>
        </p:nvCxnSpPr>
        <p:spPr>
          <a:xfrm flipV="1">
            <a:off x="281049" y="2745525"/>
            <a:ext cx="11568480" cy="20473"/>
          </a:xfrm>
          <a:prstGeom prst="line">
            <a:avLst/>
          </a:prstGeom>
          <a:ln w="254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말풍선: 모서리가 둥근 사각형 69">
            <a:extLst>
              <a:ext uri="{FF2B5EF4-FFF2-40B4-BE49-F238E27FC236}">
                <a16:creationId xmlns:a16="http://schemas.microsoft.com/office/drawing/2014/main" id="{559B5AB7-C85D-E596-E12F-DD4832317F56}"/>
              </a:ext>
            </a:extLst>
          </p:cNvPr>
          <p:cNvSpPr/>
          <p:nvPr/>
        </p:nvSpPr>
        <p:spPr>
          <a:xfrm>
            <a:off x="9031369" y="926325"/>
            <a:ext cx="757545" cy="302667"/>
          </a:xfrm>
          <a:prstGeom prst="wedgeRoundRectCallout">
            <a:avLst>
              <a:gd name="adj1" fmla="val 66092"/>
              <a:gd name="adj2" fmla="val 212433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말풍선: 모서리가 둥근 사각형 70">
            <a:extLst>
              <a:ext uri="{FF2B5EF4-FFF2-40B4-BE49-F238E27FC236}">
                <a16:creationId xmlns:a16="http://schemas.microsoft.com/office/drawing/2014/main" id="{A9422D7A-8A1C-7AEB-6D32-DA476C6292B5}"/>
              </a:ext>
            </a:extLst>
          </p:cNvPr>
          <p:cNvSpPr/>
          <p:nvPr/>
        </p:nvSpPr>
        <p:spPr>
          <a:xfrm>
            <a:off x="9788914" y="907860"/>
            <a:ext cx="1155136" cy="275572"/>
          </a:xfrm>
          <a:prstGeom prst="wedgeRoundRectCallout">
            <a:avLst>
              <a:gd name="adj1" fmla="val 30489"/>
              <a:gd name="adj2" fmla="val 132120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Command</a:t>
            </a:r>
            <a:b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(string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으로만 구성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말풍선: 모서리가 둥근 사각형 71">
            <a:extLst>
              <a:ext uri="{FF2B5EF4-FFF2-40B4-BE49-F238E27FC236}">
                <a16:creationId xmlns:a16="http://schemas.microsoft.com/office/drawing/2014/main" id="{7E47A3E2-DD92-B4C2-262F-CF3C91608E9E}"/>
              </a:ext>
            </a:extLst>
          </p:cNvPr>
          <p:cNvSpPr/>
          <p:nvPr/>
        </p:nvSpPr>
        <p:spPr>
          <a:xfrm>
            <a:off x="10941208" y="792451"/>
            <a:ext cx="1155136" cy="336749"/>
          </a:xfrm>
          <a:prstGeom prst="wedgeRoundRectCallout">
            <a:avLst>
              <a:gd name="adj1" fmla="val -32802"/>
              <a:gd name="adj2" fmla="val 175301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Criterion</a:t>
            </a:r>
          </a:p>
          <a:p>
            <a:pPr algn="ctr"/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(string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으로만 구성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DAE65CCD-ADCD-C020-A4A1-0A30A48AAE1D}"/>
              </a:ext>
            </a:extLst>
          </p:cNvPr>
          <p:cNvSpPr/>
          <p:nvPr/>
        </p:nvSpPr>
        <p:spPr>
          <a:xfrm>
            <a:off x="281049" y="1098847"/>
            <a:ext cx="1345870" cy="1547715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indent="0" algn="ctr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sym typeface="Roboto Regular"/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CF3B88EE-EA02-02EC-D9B5-6A8DA472526A}"/>
              </a:ext>
            </a:extLst>
          </p:cNvPr>
          <p:cNvSpPr/>
          <p:nvPr/>
        </p:nvSpPr>
        <p:spPr>
          <a:xfrm>
            <a:off x="5907017" y="1098847"/>
            <a:ext cx="757545" cy="1547715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indent="0" algn="ctr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sym typeface="Roboto Regular"/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D05BCC18-603C-6466-2B53-94E45CCC04AF}"/>
              </a:ext>
            </a:extLst>
          </p:cNvPr>
          <p:cNvSpPr/>
          <p:nvPr/>
        </p:nvSpPr>
        <p:spPr>
          <a:xfrm>
            <a:off x="9801003" y="1098847"/>
            <a:ext cx="1967443" cy="1547715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indent="0" algn="ctr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sym typeface="Roboto Regular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888638A-24DC-943F-037E-6B92A7F8A541}"/>
              </a:ext>
            </a:extLst>
          </p:cNvPr>
          <p:cNvSpPr/>
          <p:nvPr/>
        </p:nvSpPr>
        <p:spPr>
          <a:xfrm>
            <a:off x="4625439" y="5159796"/>
            <a:ext cx="1281578" cy="1258304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indent="0" algn="ctr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Roboto Regular"/>
              </a:rPr>
              <a:t>Master TC.xlsx</a:t>
            </a: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sym typeface="Roboto Regular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895DE501-EDFE-F544-4CF4-E822E3C44E68}"/>
              </a:ext>
            </a:extLst>
          </p:cNvPr>
          <p:cNvSpPr/>
          <p:nvPr/>
        </p:nvSpPr>
        <p:spPr>
          <a:xfrm>
            <a:off x="6774747" y="5159796"/>
            <a:ext cx="1281578" cy="1258304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indent="0" algn="ctr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8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 Regular"/>
              </a:rPr>
              <a:t>JSON</a:t>
            </a: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sym typeface="Roboto Regular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DC95807-72AD-DF1F-159B-8E54E5FDB1E8}"/>
              </a:ext>
            </a:extLst>
          </p:cNvPr>
          <p:cNvSpPr/>
          <p:nvPr/>
        </p:nvSpPr>
        <p:spPr>
          <a:xfrm>
            <a:off x="9084904" y="5159796"/>
            <a:ext cx="1281578" cy="1258304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indent="0" algn="ctr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800" kern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 Regular"/>
              </a:rPr>
              <a:t>CheckBoxTreeView</a:t>
            </a: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sym typeface="Roboto Regular"/>
            </a:endParaRPr>
          </a:p>
        </p:txBody>
      </p:sp>
      <p:sp>
        <p:nvSpPr>
          <p:cNvPr id="83" name="화살표: 오른쪽 82">
            <a:extLst>
              <a:ext uri="{FF2B5EF4-FFF2-40B4-BE49-F238E27FC236}">
                <a16:creationId xmlns:a16="http://schemas.microsoft.com/office/drawing/2014/main" id="{2C5D5DA2-E2B5-BEC5-0D77-513448AB8EA8}"/>
              </a:ext>
            </a:extLst>
          </p:cNvPr>
          <p:cNvSpPr/>
          <p:nvPr/>
        </p:nvSpPr>
        <p:spPr>
          <a:xfrm>
            <a:off x="6065289" y="5683684"/>
            <a:ext cx="531454" cy="187586"/>
          </a:xfrm>
          <a:prstGeom prst="rightArrow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indent="0" algn="ctr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sym typeface="Roboto Regular"/>
            </a:endParaRPr>
          </a:p>
        </p:txBody>
      </p:sp>
      <p:sp>
        <p:nvSpPr>
          <p:cNvPr id="84" name="화살표: 오른쪽 83">
            <a:extLst>
              <a:ext uri="{FF2B5EF4-FFF2-40B4-BE49-F238E27FC236}">
                <a16:creationId xmlns:a16="http://schemas.microsoft.com/office/drawing/2014/main" id="{8503FFAD-75F5-DC83-181C-3772A5549388}"/>
              </a:ext>
            </a:extLst>
          </p:cNvPr>
          <p:cNvSpPr/>
          <p:nvPr/>
        </p:nvSpPr>
        <p:spPr>
          <a:xfrm>
            <a:off x="8304887" y="5683684"/>
            <a:ext cx="531454" cy="187586"/>
          </a:xfrm>
          <a:prstGeom prst="rightArrow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indent="0" algn="ctr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sym typeface="Roboto Regular"/>
            </a:endParaRPr>
          </a:p>
        </p:txBody>
      </p:sp>
      <p:sp>
        <p:nvSpPr>
          <p:cNvPr id="104" name="말풍선: 모서리가 둥근 사각형 103">
            <a:extLst>
              <a:ext uri="{FF2B5EF4-FFF2-40B4-BE49-F238E27FC236}">
                <a16:creationId xmlns:a16="http://schemas.microsoft.com/office/drawing/2014/main" id="{FBB52DEF-DB16-59F9-AECE-956FFD94748D}"/>
              </a:ext>
            </a:extLst>
          </p:cNvPr>
          <p:cNvSpPr/>
          <p:nvPr/>
        </p:nvSpPr>
        <p:spPr>
          <a:xfrm>
            <a:off x="10064338" y="2895028"/>
            <a:ext cx="1914471" cy="302667"/>
          </a:xfrm>
          <a:prstGeom prst="wedgeRoundRectCallout">
            <a:avLst>
              <a:gd name="adj1" fmla="val 35648"/>
              <a:gd name="adj2" fmla="val -158343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따로 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column</a:t>
            </a:r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생성해서 관리</a:t>
            </a:r>
          </a:p>
        </p:txBody>
      </p:sp>
    </p:spTree>
    <p:extLst>
      <p:ext uri="{BB962C8B-B14F-4D97-AF65-F5344CB8AC3E}">
        <p14:creationId xmlns:p14="http://schemas.microsoft.com/office/powerpoint/2010/main" val="4086713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EC9B53-F44F-5D45-B19B-53F632238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F80F-38D1-4A33-9371-5F0A904D4579}" type="datetime1">
              <a:rPr lang="zh-CN" altLang="en-US" smtClean="0"/>
              <a:t>2024/1/30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79AD4C-B9F2-FF04-0565-289CE6D84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THUNDERSOFT CONFIDENTIAL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5E240E-0860-3332-3710-7C2384CA4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A26A-35B3-4B0A-9C09-1956B9A657D5}" type="slidenum">
              <a:rPr lang="en-US" smtClean="0"/>
              <a:t>6</a:t>
            </a:fld>
            <a:endParaRPr lang="en-US"/>
          </a:p>
        </p:txBody>
      </p:sp>
      <p:sp>
        <p:nvSpPr>
          <p:cNvPr id="5" name="标题 3">
            <a:extLst>
              <a:ext uri="{FF2B5EF4-FFF2-40B4-BE49-F238E27FC236}">
                <a16:creationId xmlns:a16="http://schemas.microsoft.com/office/drawing/2014/main" id="{78116244-9596-15A3-BF9C-7FC2C437CDB5}"/>
              </a:ext>
            </a:extLst>
          </p:cNvPr>
          <p:cNvSpPr txBox="1"/>
          <p:nvPr/>
        </p:nvSpPr>
        <p:spPr bwMode="auto">
          <a:xfrm>
            <a:off x="372257" y="317062"/>
            <a:ext cx="9357280" cy="5022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9" tIns="45719" rIns="91439" bIns="45719" anchor="ctr"/>
          <a:lstStyle/>
          <a:p>
            <a:pPr marL="0" marR="0" lvl="0" indent="0" algn="l" defTabSz="91392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531" ker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sym typeface="Gill Sans" charset="0"/>
              </a:rPr>
              <a:t>3-1. UI Requirements – </a:t>
            </a:r>
            <a:r>
              <a:rPr lang="ko-KR" altLang="en-US" sz="2531" ker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sym typeface="Gill Sans" charset="0"/>
              </a:rPr>
              <a:t>버튼 창</a:t>
            </a:r>
            <a:r>
              <a:rPr lang="en-US" altLang="ko-KR" sz="2531" ker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sym typeface="Gill Sans" charset="0"/>
              </a:rPr>
              <a:t>(1)</a:t>
            </a:r>
            <a:endParaRPr kumimoji="0" lang="en-US" altLang="ja-JP" sz="2531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  <a:sym typeface="Gill Sans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C294FD-628E-2BE8-BBCF-3FCB22767D05}"/>
              </a:ext>
            </a:extLst>
          </p:cNvPr>
          <p:cNvSpPr txBox="1"/>
          <p:nvPr/>
        </p:nvSpPr>
        <p:spPr>
          <a:xfrm>
            <a:off x="384668" y="905111"/>
            <a:ext cx="11422664" cy="39017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 algn="l">
              <a:lnSpc>
                <a:spcPct val="20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UI-REQ-0001 : “Search Port”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클릭후에 검색된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COM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포트는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Combo box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에 표시한다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>
              <a:lnSpc>
                <a:spcPct val="20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UI-REQ-0002 : COM Port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선택은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Combo box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COM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포트 중에 사용자가 수동으로 선택할 수 있도록 한다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 algn="l">
              <a:lnSpc>
                <a:spcPct val="20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UI-REQ-0003 : COM port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의 검색 결과 상태를 아이콘으로 표시한다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457200" indent="-457200" algn="l">
              <a:lnSpc>
                <a:spcPct val="20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UI-REQ-0004 : COM port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Open &amp; Close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상태를 아이콘으로 표시한다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 algn="l">
              <a:lnSpc>
                <a:spcPct val="20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UI-REQ-0005 :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선택한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TC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에 한해서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“Start TC”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버튼으로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TC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를 진행 하도록 한다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 algn="l">
              <a:lnSpc>
                <a:spcPct val="20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UI-REQ-0006 :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TC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진행을 중지하고자 할 경우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“Stop TC”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버튼으로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TC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를 중지한다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>
              <a:lnSpc>
                <a:spcPct val="20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UI-REQ-0007 : Pause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버튼으로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TC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진행을 잠시 멈출 수 있다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20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UI-REQ-0008 : Stop TC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를 선택하면 진행중인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TC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가 종료되고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“Start TC”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버튼으로 다시 시작할 경우 처음부터 다시 시작한다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 algn="l">
              <a:lnSpc>
                <a:spcPct val="20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UI-REQ-0009 : “</a:t>
            </a:r>
            <a:r>
              <a:rPr lang="en-US" altLang="ko-KR" sz="14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su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“root”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스트링 전송은 버튼의 형태로 구현한다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8903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EC9B53-F44F-5D45-B19B-53F632238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F80F-38D1-4A33-9371-5F0A904D4579}" type="datetime1">
              <a:rPr lang="zh-CN" altLang="en-US" smtClean="0"/>
              <a:t>2024/1/30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79AD4C-B9F2-FF04-0565-289CE6D84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THUNDERSOFT CONFIDENTIAL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5E240E-0860-3332-3710-7C2384CA4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A26A-35B3-4B0A-9C09-1956B9A657D5}" type="slidenum">
              <a:rPr lang="en-US" smtClean="0"/>
              <a:t>7</a:t>
            </a:fld>
            <a:endParaRPr lang="en-US"/>
          </a:p>
        </p:txBody>
      </p:sp>
      <p:sp>
        <p:nvSpPr>
          <p:cNvPr id="5" name="标题 3">
            <a:extLst>
              <a:ext uri="{FF2B5EF4-FFF2-40B4-BE49-F238E27FC236}">
                <a16:creationId xmlns:a16="http://schemas.microsoft.com/office/drawing/2014/main" id="{78116244-9596-15A3-BF9C-7FC2C437CDB5}"/>
              </a:ext>
            </a:extLst>
          </p:cNvPr>
          <p:cNvSpPr txBox="1"/>
          <p:nvPr/>
        </p:nvSpPr>
        <p:spPr bwMode="auto">
          <a:xfrm>
            <a:off x="372257" y="317062"/>
            <a:ext cx="9357280" cy="5022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9" tIns="45719" rIns="91439" bIns="45719" anchor="ctr"/>
          <a:lstStyle/>
          <a:p>
            <a:pPr marL="0" marR="0" lvl="0" indent="0" algn="l" defTabSz="91392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531" ker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sym typeface="Gill Sans" charset="0"/>
              </a:rPr>
              <a:t>3-1. UI Requirements – </a:t>
            </a:r>
            <a:r>
              <a:rPr lang="ko-KR" altLang="en-US" sz="2531" ker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sym typeface="Gill Sans" charset="0"/>
              </a:rPr>
              <a:t>버튼 창</a:t>
            </a:r>
            <a:r>
              <a:rPr lang="en-US" altLang="ko-KR" sz="2531" ker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sym typeface="Gill Sans" charset="0"/>
              </a:rPr>
              <a:t>(2)</a:t>
            </a:r>
            <a:endParaRPr kumimoji="0" lang="en-US" altLang="ja-JP" sz="2531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  <a:sym typeface="Gill Sans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C294FD-628E-2BE8-BBCF-3FCB22767D05}"/>
              </a:ext>
            </a:extLst>
          </p:cNvPr>
          <p:cNvSpPr txBox="1"/>
          <p:nvPr/>
        </p:nvSpPr>
        <p:spPr>
          <a:xfrm>
            <a:off x="384668" y="905111"/>
            <a:ext cx="11422664" cy="347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 algn="l">
              <a:lnSpc>
                <a:spcPct val="20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UI-REQ-0010 : Shift + F2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Shift + F3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전송은 버튼의 형태로 구현한다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>
              <a:lnSpc>
                <a:spcPct val="20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UI-REQ-0011 : Import Json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버튼으로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Json for TC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읽는다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>
              <a:lnSpc>
                <a:spcPct val="20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UI-REQ-0012 : TC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할 경우 리스트 창에서 동적으로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반영이 되도록 한다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>
              <a:lnSpc>
                <a:spcPct val="20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UI-REQ-0013 : “Refresh”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버튼을 제공하여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별도의 에디터에서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Jason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파일이 변경되는 경우 리스트 창에서 반영이 되도록 한다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20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UI-REQ-0014 : “Save log”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버튼은 로그창에 표시된 내용을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txt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파일과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Excel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파일의 형태로 저장한다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 algn="l">
              <a:lnSpc>
                <a:spcPct val="20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UI-REQ-0015 :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로그 파일에 프로그램의 버전 정보를 표시한다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 algn="l">
              <a:lnSpc>
                <a:spcPct val="20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UI-REQ-0016 : GUI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에 프로그램의 버전 정보를 표시한다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>
              <a:lnSpc>
                <a:spcPct val="20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UI-REQ-0017 : UI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종료 버튼으로 프로그램을 종료한다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0892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EC9B53-F44F-5D45-B19B-53F632238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F80F-38D1-4A33-9371-5F0A904D4579}" type="datetime1">
              <a:rPr lang="zh-CN" altLang="en-US" smtClean="0"/>
              <a:t>2024/1/30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79AD4C-B9F2-FF04-0565-289CE6D84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THUNDERSOFT CONFIDENTIAL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5E240E-0860-3332-3710-7C2384CA4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A26A-35B3-4B0A-9C09-1956B9A657D5}" type="slidenum">
              <a:rPr lang="en-US" smtClean="0"/>
              <a:t>8</a:t>
            </a:fld>
            <a:endParaRPr lang="en-US"/>
          </a:p>
        </p:txBody>
      </p:sp>
      <p:sp>
        <p:nvSpPr>
          <p:cNvPr id="5" name="标题 3">
            <a:extLst>
              <a:ext uri="{FF2B5EF4-FFF2-40B4-BE49-F238E27FC236}">
                <a16:creationId xmlns:a16="http://schemas.microsoft.com/office/drawing/2014/main" id="{78116244-9596-15A3-BF9C-7FC2C437CDB5}"/>
              </a:ext>
            </a:extLst>
          </p:cNvPr>
          <p:cNvSpPr txBox="1"/>
          <p:nvPr/>
        </p:nvSpPr>
        <p:spPr bwMode="auto">
          <a:xfrm>
            <a:off x="372257" y="317062"/>
            <a:ext cx="9357280" cy="5022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9" tIns="45719" rIns="91439" bIns="45719" anchor="ctr"/>
          <a:lstStyle/>
          <a:p>
            <a:pPr marL="0" marR="0" lvl="0" indent="0" algn="l" defTabSz="91392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531" ker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sym typeface="Gill Sans" charset="0"/>
              </a:rPr>
              <a:t>3-2. UI Requirements – </a:t>
            </a:r>
            <a:r>
              <a:rPr lang="ko-KR" altLang="en-US" sz="2531" ker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sym typeface="Gill Sans" charset="0"/>
              </a:rPr>
              <a:t>리스트 창</a:t>
            </a:r>
            <a:endParaRPr kumimoji="0" lang="en-US" altLang="ja-JP" sz="2531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  <a:sym typeface="Gill Sans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C294FD-628E-2BE8-BBCF-3FCB22767D05}"/>
              </a:ext>
            </a:extLst>
          </p:cNvPr>
          <p:cNvSpPr txBox="1"/>
          <p:nvPr/>
        </p:nvSpPr>
        <p:spPr>
          <a:xfrm>
            <a:off x="384668" y="1073791"/>
            <a:ext cx="11422664" cy="31085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 algn="l">
              <a:lnSpc>
                <a:spcPct val="20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LIST-REQ-0001 :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개별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TC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대해서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Mouse Hover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기능을 지원한다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 algn="l">
              <a:lnSpc>
                <a:spcPct val="20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LIST-REQ-0002 : LA TC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의 경우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Linux or Android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구분없이 특정 항목의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TC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가 선택과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해제 가능해야 한다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 algn="l">
              <a:lnSpc>
                <a:spcPct val="20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LIST-REQ-0003 :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TC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의 개수를 표시한다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 algn="l">
              <a:lnSpc>
                <a:spcPct val="20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LIST-REQ-0004 :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완료된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TC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대해서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TC List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창에서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Pass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일 경우 초록색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Fail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일 경우 빨간색으로 표기한다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>
              <a:lnSpc>
                <a:spcPct val="20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LIST-REQ-0005 :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수동 모드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TC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항목과 자동 모드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TC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항목과는 별도의 리스트 창에 구분해서 표시한다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>
              <a:lnSpc>
                <a:spcPct val="20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LIST-REQ-0006 :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모든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TC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를 선택 또는 해제하는 기능을 제공한다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buClr>
                <a:srgbClr val="C00000"/>
              </a:buClr>
            </a:pPr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buClr>
                <a:srgbClr val="C00000"/>
              </a:buClr>
              <a:buFont typeface="Wingdings" panose="05000000000000000000" pitchFamily="2" charset="2"/>
              <a:buChar char="v"/>
            </a:pPr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1849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EC9B53-F44F-5D45-B19B-53F632238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F80F-38D1-4A33-9371-5F0A904D4579}" type="datetime1">
              <a:rPr lang="zh-CN" altLang="en-US" smtClean="0"/>
              <a:t>2024/1/30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79AD4C-B9F2-FF04-0565-289CE6D84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THUNDERSOFT CONFIDENTIAL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5E240E-0860-3332-3710-7C2384CA4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A26A-35B3-4B0A-9C09-1956B9A657D5}" type="slidenum">
              <a:rPr lang="en-US" smtClean="0"/>
              <a:t>9</a:t>
            </a:fld>
            <a:endParaRPr lang="en-US"/>
          </a:p>
        </p:txBody>
      </p:sp>
      <p:sp>
        <p:nvSpPr>
          <p:cNvPr id="5" name="标题 3">
            <a:extLst>
              <a:ext uri="{FF2B5EF4-FFF2-40B4-BE49-F238E27FC236}">
                <a16:creationId xmlns:a16="http://schemas.microsoft.com/office/drawing/2014/main" id="{78116244-9596-15A3-BF9C-7FC2C437CDB5}"/>
              </a:ext>
            </a:extLst>
          </p:cNvPr>
          <p:cNvSpPr txBox="1"/>
          <p:nvPr/>
        </p:nvSpPr>
        <p:spPr bwMode="auto">
          <a:xfrm>
            <a:off x="372257" y="317062"/>
            <a:ext cx="9357280" cy="5022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9" tIns="45719" rIns="91439" bIns="45719" anchor="ctr"/>
          <a:lstStyle/>
          <a:p>
            <a:pPr marL="0" marR="0" lvl="0" indent="0" algn="l" defTabSz="91392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531" ker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sym typeface="Gill Sans" charset="0"/>
              </a:rPr>
              <a:t>3-3. UI Requirements – </a:t>
            </a:r>
            <a:r>
              <a:rPr lang="ko-KR" altLang="en-US" sz="2531" ker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sym typeface="Gill Sans" charset="0"/>
              </a:rPr>
              <a:t>로그 창</a:t>
            </a:r>
            <a:endParaRPr kumimoji="0" lang="en-US" altLang="ja-JP" sz="2531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  <a:sym typeface="Gill Sans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C294FD-628E-2BE8-BBCF-3FCB22767D05}"/>
              </a:ext>
            </a:extLst>
          </p:cNvPr>
          <p:cNvSpPr txBox="1"/>
          <p:nvPr/>
        </p:nvSpPr>
        <p:spPr>
          <a:xfrm>
            <a:off x="384668" y="1091547"/>
            <a:ext cx="11422664" cy="13164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 algn="l">
              <a:lnSpc>
                <a:spcPct val="200000"/>
              </a:lnSpc>
              <a:buClr>
                <a:srgbClr val="C00000"/>
              </a:buClr>
              <a:buFont typeface="Wingdings" panose="05000000000000000000" pitchFamily="2" charset="2"/>
              <a:buChar char="v"/>
              <a:tabLst>
                <a:tab pos="7442200" algn="l"/>
              </a:tabLst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LOG-REQ-0001 : LOG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창은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RO(Read Only)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속성을 부여하여 변경될 수 없도록 한다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 algn="l">
              <a:lnSpc>
                <a:spcPct val="20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LOG-REQ-0002 : LOG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창에 표시된 로그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내용은 선택복사 기능을 제공한다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indent="-457200" algn="l">
              <a:lnSpc>
                <a:spcPct val="20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LOG-REQ-0003 : LOG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창의 내용에 대한 검색 기능을 제공한다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542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0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>
              <a:lumMod val="85000"/>
              <a:lumOff val="15000"/>
            </a:schemeClr>
          </a:solidFill>
        </a:ln>
      </a:spPr>
      <a:bodyPr lIns="0" tIns="0" rIns="0" bIns="0" rtlCol="0" anchor="ctr"/>
      <a:lstStyle>
        <a:defPPr marL="0" marR="0" indent="0" algn="ctr" defTabSz="410845" rtl="0" eaLnBrk="1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00" b="0" i="0" u="none" strike="noStrike" kern="0" cap="none" spc="0" normalizeH="0" baseline="0" noProof="0" dirty="0">
            <a:ln>
              <a:noFill/>
            </a:ln>
            <a:solidFill>
              <a:srgbClr val="000000"/>
            </a:solidFill>
            <a:effectLst/>
            <a:uLnTx/>
            <a:uFillTx/>
            <a:latin typeface="맑은 고딕" panose="020B0503020000020004" pitchFamily="50" charset="-127"/>
            <a:ea typeface="맑은 고딕" panose="020B0503020000020004" pitchFamily="50" charset="-127"/>
            <a:cs typeface="+mn-cs"/>
            <a:sym typeface="Roboto Regular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7FE7EB343457418E8CF47D9DBE9406" ma:contentTypeVersion="6" ma:contentTypeDescription="Create a new document." ma:contentTypeScope="" ma:versionID="31a08c35c366533ea6f2cff33a7b8902">
  <xsd:schema xmlns:xsd="http://www.w3.org/2001/XMLSchema" xmlns:xs="http://www.w3.org/2001/XMLSchema" xmlns:p="http://schemas.microsoft.com/office/2006/metadata/properties" xmlns:ns2="268e80b9-5e91-41a1-81f2-283c40092650" xmlns:ns3="7d800c63-b2ec-4bc6-b11a-ba5c56bd6e42" targetNamespace="http://schemas.microsoft.com/office/2006/metadata/properties" ma:root="true" ma:fieldsID="ef9fe718c1f5d3a74141ada9dea8a55a" ns2:_="" ns3:_="">
    <xsd:import namespace="268e80b9-5e91-41a1-81f2-283c40092650"/>
    <xsd:import namespace="7d800c63-b2ec-4bc6-b11a-ba5c56bd6e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8e80b9-5e91-41a1-81f2-283c400926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800c63-b2ec-4bc6-b11a-ba5c56bd6e42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95BCD3D-1845-4175-87AC-B266DD8966B8}">
  <ds:schemaRefs>
    <ds:schemaRef ds:uri="268e80b9-5e91-41a1-81f2-283c40092650"/>
    <ds:schemaRef ds:uri="7d800c63-b2ec-4bc6-b11a-ba5c56bd6e4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B6D93BC-9891-4523-9BE3-1893906F6CAD}">
  <ds:schemaRefs>
    <ds:schemaRef ds:uri="268e80b9-5e91-41a1-81f2-283c40092650"/>
    <ds:schemaRef ds:uri="7d800c63-b2ec-4bc6-b11a-ba5c56bd6e4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9845669-2CF0-421F-851A-89F792781B5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6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테마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변 정훈</dc:creator>
  <cp:revision>1</cp:revision>
  <cp:lastPrinted>2022-03-10T08:24:57Z</cp:lastPrinted>
  <dcterms:created xsi:type="dcterms:W3CDTF">2022-01-12T01:41:55Z</dcterms:created>
  <dcterms:modified xsi:type="dcterms:W3CDTF">2024-01-31T01:33:12Z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0x010100C47FE7EB343457418E8CF47D9DBE9406</vt:lpwstr>
  </property>
  <property fmtid="{D5CDD505-2E9C-101B-9397-08002B2CF9AE}" pid="3" name="MediaServiceImageTags">
    <vt:lpwstr/>
  </property>
</Properties>
</file>