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17"/>
  </p:notesMasterIdLst>
  <p:sldIdLst>
    <p:sldId id="256" r:id="rId6"/>
    <p:sldId id="871" r:id="rId7"/>
    <p:sldId id="898" r:id="rId8"/>
    <p:sldId id="891" r:id="rId9"/>
    <p:sldId id="892" r:id="rId10"/>
    <p:sldId id="901" r:id="rId11"/>
    <p:sldId id="893" r:id="rId12"/>
    <p:sldId id="897" r:id="rId13"/>
    <p:sldId id="899" r:id="rId14"/>
    <p:sldId id="895" r:id="rId15"/>
    <p:sldId id="767" r:id="rId1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tform ODC" id="{5BDF4BC4-2644-443E-9B21-817EE76197C0}">
          <p14:sldIdLst>
            <p14:sldId id="256"/>
            <p14:sldId id="871"/>
            <p14:sldId id="898"/>
            <p14:sldId id="891"/>
            <p14:sldId id="892"/>
            <p14:sldId id="901"/>
            <p14:sldId id="893"/>
            <p14:sldId id="897"/>
            <p14:sldId id="899"/>
            <p14:sldId id="895"/>
            <p14:sldId id="7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변 정훈" initials="변정" lastIdx="1" clrIdx="0">
    <p:extLst>
      <p:ext uri="{19B8F6BF-5375-455C-9EA6-DF929625EA0E}">
        <p15:presenceInfo xmlns:p15="http://schemas.microsoft.com/office/powerpoint/2012/main" userId="f96179b4922059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48DBB-AD9C-4C2C-AFF9-C82CEB5365D5}" v="455" dt="2024-01-18T01:55:08.764"/>
    <p1510:client id="{9EE3023F-E215-48C6-9479-8EBB130862CB}" v="2" dt="2024-01-18T01:30:20.691"/>
    <p1510:client id="{A1FCC595-8A32-458F-B24E-F601FBF1E980}" v="7" dt="2024-01-18T02:10:00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" userId="091ec047-a3d3-41b9-8789-149bf907c36a" providerId="ADAL" clId="{4934188F-51F3-4BA3-A58A-1292CF5E070F}"/>
    <pc:docChg chg="undo redo custSel addSld modSld">
      <pc:chgData name="Edward" userId="091ec047-a3d3-41b9-8789-149bf907c36a" providerId="ADAL" clId="{4934188F-51F3-4BA3-A58A-1292CF5E070F}" dt="2024-01-15T06:12:34.751" v="2314" actId="20577"/>
      <pc:docMkLst>
        <pc:docMk/>
      </pc:docMkLst>
      <pc:sldChg chg="modSp mod">
        <pc:chgData name="Edward" userId="091ec047-a3d3-41b9-8789-149bf907c36a" providerId="ADAL" clId="{4934188F-51F3-4BA3-A58A-1292CF5E070F}" dt="2024-01-15T06:11:55.630" v="2310" actId="20577"/>
        <pc:sldMkLst>
          <pc:docMk/>
          <pc:sldMk cId="0" sldId="256"/>
        </pc:sldMkLst>
        <pc:spChg chg="mod">
          <ac:chgData name="Edward" userId="091ec047-a3d3-41b9-8789-149bf907c36a" providerId="ADAL" clId="{4934188F-51F3-4BA3-A58A-1292CF5E070F}" dt="2024-01-15T06:11:51.684" v="2308" actId="20577"/>
          <ac:spMkLst>
            <pc:docMk/>
            <pc:sldMk cId="0" sldId="256"/>
            <ac:spMk id="2" creationId="{0633C74A-3506-4919-8DBB-C1E9E153B62E}"/>
          </ac:spMkLst>
        </pc:spChg>
        <pc:spChg chg="mod">
          <ac:chgData name="Edward" userId="091ec047-a3d3-41b9-8789-149bf907c36a" providerId="ADAL" clId="{4934188F-51F3-4BA3-A58A-1292CF5E070F}" dt="2024-01-15T06:11:55.630" v="2310" actId="20577"/>
          <ac:spMkLst>
            <pc:docMk/>
            <pc:sldMk cId="0" sldId="256"/>
            <ac:spMk id="6" creationId="{69D60799-7BED-4991-9910-80FD79CAC3EB}"/>
          </ac:spMkLst>
        </pc:spChg>
      </pc:sldChg>
      <pc:sldChg chg="modSp mod">
        <pc:chgData name="Edward" userId="091ec047-a3d3-41b9-8789-149bf907c36a" providerId="ADAL" clId="{4934188F-51F3-4BA3-A58A-1292CF5E070F}" dt="2024-01-15T06:03:36.950" v="1718" actId="20577"/>
        <pc:sldMkLst>
          <pc:docMk/>
          <pc:sldMk cId="636248708" sldId="871"/>
        </pc:sldMkLst>
        <pc:graphicFrameChg chg="modGraphic">
          <ac:chgData name="Edward" userId="091ec047-a3d3-41b9-8789-149bf907c36a" providerId="ADAL" clId="{4934188F-51F3-4BA3-A58A-1292CF5E070F}" dt="2024-01-15T06:03:36.950" v="1718" actId="20577"/>
          <ac:graphicFrameMkLst>
            <pc:docMk/>
            <pc:sldMk cId="636248708" sldId="871"/>
            <ac:graphicFrameMk id="2" creationId="{EFED05D3-40D0-6072-EADD-5BF10B3A77BF}"/>
          </ac:graphicFrameMkLst>
        </pc:graphicFrameChg>
      </pc:sldChg>
      <pc:sldChg chg="modSp mod">
        <pc:chgData name="Edward" userId="091ec047-a3d3-41b9-8789-149bf907c36a" providerId="ADAL" clId="{4934188F-51F3-4BA3-A58A-1292CF5E070F}" dt="2024-01-15T06:10:12.600" v="2296"/>
        <pc:sldMkLst>
          <pc:docMk/>
          <pc:sldMk cId="3181849843" sldId="893"/>
        </pc:sldMkLst>
        <pc:spChg chg="mod">
          <ac:chgData name="Edward" userId="091ec047-a3d3-41b9-8789-149bf907c36a" providerId="ADAL" clId="{4934188F-51F3-4BA3-A58A-1292CF5E070F}" dt="2024-01-15T05:47:11.933" v="1032" actId="20577"/>
          <ac:spMkLst>
            <pc:docMk/>
            <pc:sldMk cId="3181849843" sldId="893"/>
            <ac:spMk id="5" creationId="{78116244-9596-15A3-BF9C-7FC2C437CDB5}"/>
          </ac:spMkLst>
        </pc:spChg>
        <pc:spChg chg="mod">
          <ac:chgData name="Edward" userId="091ec047-a3d3-41b9-8789-149bf907c36a" providerId="ADAL" clId="{4934188F-51F3-4BA3-A58A-1292CF5E070F}" dt="2024-01-15T06:10:12.600" v="2296"/>
          <ac:spMkLst>
            <pc:docMk/>
            <pc:sldMk cId="3181849843" sldId="893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934188F-51F3-4BA3-A58A-1292CF5E070F}" dt="2024-01-15T06:12:34.751" v="2314" actId="20577"/>
        <pc:sldMkLst>
          <pc:docMk/>
          <pc:sldMk cId="2537637887" sldId="895"/>
        </pc:sldMkLst>
        <pc:spChg chg="mod">
          <ac:chgData name="Edward" userId="091ec047-a3d3-41b9-8789-149bf907c36a" providerId="ADAL" clId="{4934188F-51F3-4BA3-A58A-1292CF5E070F}" dt="2024-01-15T06:12:07.593" v="2312" actId="20577"/>
          <ac:spMkLst>
            <pc:docMk/>
            <pc:sldMk cId="2537637887" sldId="895"/>
            <ac:spMk id="5" creationId="{78116244-9596-15A3-BF9C-7FC2C437CDB5}"/>
          </ac:spMkLst>
        </pc:spChg>
        <pc:spChg chg="mod">
          <ac:chgData name="Edward" userId="091ec047-a3d3-41b9-8789-149bf907c36a" providerId="ADAL" clId="{4934188F-51F3-4BA3-A58A-1292CF5E070F}" dt="2024-01-15T06:12:34.751" v="2314" actId="20577"/>
          <ac:spMkLst>
            <pc:docMk/>
            <pc:sldMk cId="2537637887" sldId="895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934188F-51F3-4BA3-A58A-1292CF5E070F}" dt="2024-01-15T06:08:40.678" v="2179" actId="404"/>
        <pc:sldMkLst>
          <pc:docMk/>
          <pc:sldMk cId="2111232321" sldId="896"/>
        </pc:sldMkLst>
        <pc:spChg chg="mod">
          <ac:chgData name="Edward" userId="091ec047-a3d3-41b9-8789-149bf907c36a" providerId="ADAL" clId="{4934188F-51F3-4BA3-A58A-1292CF5E070F}" dt="2024-01-15T05:47:07.870" v="1030" actId="20577"/>
          <ac:spMkLst>
            <pc:docMk/>
            <pc:sldMk cId="2111232321" sldId="896"/>
            <ac:spMk id="5" creationId="{78116244-9596-15A3-BF9C-7FC2C437CDB5}"/>
          </ac:spMkLst>
        </pc:spChg>
        <pc:spChg chg="mod">
          <ac:chgData name="Edward" userId="091ec047-a3d3-41b9-8789-149bf907c36a" providerId="ADAL" clId="{4934188F-51F3-4BA3-A58A-1292CF5E070F}" dt="2024-01-15T06:08:40.678" v="2179" actId="404"/>
          <ac:spMkLst>
            <pc:docMk/>
            <pc:sldMk cId="2111232321" sldId="896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934188F-51F3-4BA3-A58A-1292CF5E070F}" dt="2024-01-15T06:05:35.794" v="1975" actId="20577"/>
        <pc:sldMkLst>
          <pc:docMk/>
          <pc:sldMk cId="223542001" sldId="897"/>
        </pc:sldMkLst>
        <pc:spChg chg="mod">
          <ac:chgData name="Edward" userId="091ec047-a3d3-41b9-8789-149bf907c36a" providerId="ADAL" clId="{4934188F-51F3-4BA3-A58A-1292CF5E070F}" dt="2024-01-15T06:05:35.794" v="1975" actId="20577"/>
          <ac:spMkLst>
            <pc:docMk/>
            <pc:sldMk cId="223542001" sldId="897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934188F-51F3-4BA3-A58A-1292CF5E070F}" dt="2024-01-15T05:49:05.656" v="1078" actId="6549"/>
        <pc:sldMkLst>
          <pc:docMk/>
          <pc:sldMk cId="1424904139" sldId="898"/>
        </pc:sldMkLst>
        <pc:spChg chg="mod">
          <ac:chgData name="Edward" userId="091ec047-a3d3-41b9-8789-149bf907c36a" providerId="ADAL" clId="{4934188F-51F3-4BA3-A58A-1292CF5E070F}" dt="2024-01-15T05:49:05.656" v="1078" actId="6549"/>
          <ac:spMkLst>
            <pc:docMk/>
            <pc:sldMk cId="1424904139" sldId="898"/>
            <ac:spMk id="6" creationId="{7C1FDA1E-AFE2-4548-9288-B4DBCB640C02}"/>
          </ac:spMkLst>
        </pc:spChg>
      </pc:sldChg>
      <pc:sldChg chg="modSp add mod">
        <pc:chgData name="Edward" userId="091ec047-a3d3-41b9-8789-149bf907c36a" providerId="ADAL" clId="{4934188F-51F3-4BA3-A58A-1292CF5E070F}" dt="2024-01-15T06:10:59.473" v="2298" actId="113"/>
        <pc:sldMkLst>
          <pc:docMk/>
          <pc:sldMk cId="3351357784" sldId="899"/>
        </pc:sldMkLst>
        <pc:spChg chg="mod">
          <ac:chgData name="Edward" userId="091ec047-a3d3-41b9-8789-149bf907c36a" providerId="ADAL" clId="{4934188F-51F3-4BA3-A58A-1292CF5E070F}" dt="2024-01-15T05:55:57.246" v="1444" actId="108"/>
          <ac:spMkLst>
            <pc:docMk/>
            <pc:sldMk cId="3351357784" sldId="899"/>
            <ac:spMk id="5" creationId="{78116244-9596-15A3-BF9C-7FC2C437CDB5}"/>
          </ac:spMkLst>
        </pc:spChg>
        <pc:spChg chg="mod">
          <ac:chgData name="Edward" userId="091ec047-a3d3-41b9-8789-149bf907c36a" providerId="ADAL" clId="{4934188F-51F3-4BA3-A58A-1292CF5E070F}" dt="2024-01-15T06:10:59.473" v="2298" actId="113"/>
          <ac:spMkLst>
            <pc:docMk/>
            <pc:sldMk cId="3351357784" sldId="899"/>
            <ac:spMk id="6" creationId="{A0C294FD-628E-2BE8-BBCF-3FCB22767D05}"/>
          </ac:spMkLst>
        </pc:spChg>
      </pc:sldChg>
    </pc:docChg>
  </pc:docChgLst>
  <pc:docChgLst>
    <pc:chgData name="Levi" userId="8c904973-5a75-4893-8242-565ccea93a3e" providerId="ADAL" clId="{A1FCC595-8A32-458F-B24E-F601FBF1E980}"/>
    <pc:docChg chg="undo redo custSel addSld delSld modSld modSection">
      <pc:chgData name="Levi" userId="8c904973-5a75-4893-8242-565ccea93a3e" providerId="ADAL" clId="{A1FCC595-8A32-458F-B24E-F601FBF1E980}" dt="2024-01-18T02:10:00.742" v="187" actId="47"/>
      <pc:docMkLst>
        <pc:docMk/>
      </pc:docMkLst>
      <pc:sldChg chg="modSp del mod">
        <pc:chgData name="Levi" userId="8c904973-5a75-4893-8242-565ccea93a3e" providerId="ADAL" clId="{A1FCC595-8A32-458F-B24E-F601FBF1E980}" dt="2024-01-18T02:10:00.742" v="187" actId="47"/>
        <pc:sldMkLst>
          <pc:docMk/>
          <pc:sldMk cId="2111232321" sldId="896"/>
        </pc:sldMkLst>
        <pc:spChg chg="mod">
          <ac:chgData name="Levi" userId="8c904973-5a75-4893-8242-565ccea93a3e" providerId="ADAL" clId="{A1FCC595-8A32-458F-B24E-F601FBF1E980}" dt="2024-01-16T07:20:37.992" v="186" actId="20577"/>
          <ac:spMkLst>
            <pc:docMk/>
            <pc:sldMk cId="2111232321" sldId="896"/>
            <ac:spMk id="6" creationId="{A0C294FD-628E-2BE8-BBCF-3FCB22767D05}"/>
          </ac:spMkLst>
        </pc:spChg>
      </pc:sldChg>
      <pc:sldChg chg="new del">
        <pc:chgData name="Levi" userId="8c904973-5a75-4893-8242-565ccea93a3e" providerId="ADAL" clId="{A1FCC595-8A32-458F-B24E-F601FBF1E980}" dt="2024-01-16T07:18:19.156" v="3" actId="47"/>
        <pc:sldMkLst>
          <pc:docMk/>
          <pc:sldMk cId="4079452174" sldId="900"/>
        </pc:sldMkLst>
      </pc:sldChg>
      <pc:sldChg chg="add">
        <pc:chgData name="Levi" userId="8c904973-5a75-4893-8242-565ccea93a3e" providerId="ADAL" clId="{A1FCC595-8A32-458F-B24E-F601FBF1E980}" dt="2024-01-16T07:18:17.839" v="2"/>
        <pc:sldMkLst>
          <pc:docMk/>
          <pc:sldMk cId="2588731426" sldId="901"/>
        </pc:sldMkLst>
      </pc:sldChg>
    </pc:docChg>
  </pc:docChgLst>
  <pc:docChgLst>
    <pc:chgData name="Stanley" userId="6f9d27fe-65d0-45a7-ac50-69a3784ac837" providerId="ADAL" clId="{02435466-5B29-4B04-9FBD-62176B95E2A2}"/>
    <pc:docChg chg="undo custSel modSld">
      <pc:chgData name="Stanley" userId="6f9d27fe-65d0-45a7-ac50-69a3784ac837" providerId="ADAL" clId="{02435466-5B29-4B04-9FBD-62176B95E2A2}" dt="2024-01-15T06:32:41.131" v="2465" actId="20577"/>
      <pc:docMkLst>
        <pc:docMk/>
      </pc:docMkLst>
      <pc:sldChg chg="addSp delSp modSp mod">
        <pc:chgData name="Stanley" userId="6f9d27fe-65d0-45a7-ac50-69a3784ac837" providerId="ADAL" clId="{02435466-5B29-4B04-9FBD-62176B95E2A2}" dt="2024-01-15T06:32:10.613" v="2431" actId="20577"/>
        <pc:sldMkLst>
          <pc:docMk/>
          <pc:sldMk cId="3343697690" sldId="891"/>
        </pc:sldMkLst>
        <pc:spChg chg="add mod">
          <ac:chgData name="Stanley" userId="6f9d27fe-65d0-45a7-ac50-69a3784ac837" providerId="ADAL" clId="{02435466-5B29-4B04-9FBD-62176B95E2A2}" dt="2024-01-11T11:16:38.123" v="1241" actId="14100"/>
          <ac:spMkLst>
            <pc:docMk/>
            <pc:sldMk cId="3343697690" sldId="891"/>
            <ac:spMk id="3" creationId="{42D4ECD9-5CDB-4335-00A0-1A2C29A50617}"/>
          </ac:spMkLst>
        </pc:spChg>
        <pc:spChg chg="add mod">
          <ac:chgData name="Stanley" userId="6f9d27fe-65d0-45a7-ac50-69a3784ac837" providerId="ADAL" clId="{02435466-5B29-4B04-9FBD-62176B95E2A2}" dt="2024-01-11T11:11:35.598" v="1187" actId="14100"/>
          <ac:spMkLst>
            <pc:docMk/>
            <pc:sldMk cId="3343697690" sldId="891"/>
            <ac:spMk id="4" creationId="{99178BC4-FB39-82D8-AE3B-435E831BC6A3}"/>
          </ac:spMkLst>
        </pc:spChg>
        <pc:spChg chg="add mod">
          <ac:chgData name="Stanley" userId="6f9d27fe-65d0-45a7-ac50-69a3784ac837" providerId="ADAL" clId="{02435466-5B29-4B04-9FBD-62176B95E2A2}" dt="2024-01-11T11:22:33.848" v="1439" actId="1076"/>
          <ac:spMkLst>
            <pc:docMk/>
            <pc:sldMk cId="3343697690" sldId="891"/>
            <ac:spMk id="5" creationId="{0ECA8108-B508-8F8E-5F9D-0278B8F17BB4}"/>
          </ac:spMkLst>
        </pc:spChg>
        <pc:spChg chg="add mod">
          <ac:chgData name="Stanley" userId="6f9d27fe-65d0-45a7-ac50-69a3784ac837" providerId="ADAL" clId="{02435466-5B29-4B04-9FBD-62176B95E2A2}" dt="2024-01-11T11:07:17.708" v="1113" actId="20577"/>
          <ac:spMkLst>
            <pc:docMk/>
            <pc:sldMk cId="3343697690" sldId="891"/>
            <ac:spMk id="6" creationId="{A146CD16-B88C-844C-C737-F7148BA5AFF5}"/>
          </ac:spMkLst>
        </pc:spChg>
        <pc:spChg chg="add mod">
          <ac:chgData name="Stanley" userId="6f9d27fe-65d0-45a7-ac50-69a3784ac837" providerId="ADAL" clId="{02435466-5B29-4B04-9FBD-62176B95E2A2}" dt="2024-01-11T11:19:12.331" v="1318" actId="1076"/>
          <ac:spMkLst>
            <pc:docMk/>
            <pc:sldMk cId="3343697690" sldId="891"/>
            <ac:spMk id="7" creationId="{9E39D8F1-BB90-6BCA-64CD-09A32613CAD7}"/>
          </ac:spMkLst>
        </pc:spChg>
        <pc:spChg chg="add mod">
          <ac:chgData name="Stanley" userId="6f9d27fe-65d0-45a7-ac50-69a3784ac837" providerId="ADAL" clId="{02435466-5B29-4B04-9FBD-62176B95E2A2}" dt="2024-01-11T11:19:29.684" v="1322" actId="14100"/>
          <ac:spMkLst>
            <pc:docMk/>
            <pc:sldMk cId="3343697690" sldId="891"/>
            <ac:spMk id="8" creationId="{DD0916AB-FFBF-E798-531E-74650ED37F6F}"/>
          </ac:spMkLst>
        </pc:spChg>
        <pc:spChg chg="add del mod">
          <ac:chgData name="Stanley" userId="6f9d27fe-65d0-45a7-ac50-69a3784ac837" providerId="ADAL" clId="{02435466-5B29-4B04-9FBD-62176B95E2A2}" dt="2024-01-11T11:21:10.309" v="1361" actId="478"/>
          <ac:spMkLst>
            <pc:docMk/>
            <pc:sldMk cId="3343697690" sldId="891"/>
            <ac:spMk id="9" creationId="{9482955F-420E-3D6F-51C6-21E0A3635F70}"/>
          </ac:spMkLst>
        </pc:spChg>
        <pc:spChg chg="add del mod">
          <ac:chgData name="Stanley" userId="6f9d27fe-65d0-45a7-ac50-69a3784ac837" providerId="ADAL" clId="{02435466-5B29-4B04-9FBD-62176B95E2A2}" dt="2024-01-11T11:21:07.655" v="1360" actId="478"/>
          <ac:spMkLst>
            <pc:docMk/>
            <pc:sldMk cId="3343697690" sldId="891"/>
            <ac:spMk id="10" creationId="{D5614DEE-D77D-6C9D-35CD-FB6BCC38E40C}"/>
          </ac:spMkLst>
        </pc:spChg>
        <pc:spChg chg="add mod">
          <ac:chgData name="Stanley" userId="6f9d27fe-65d0-45a7-ac50-69a3784ac837" providerId="ADAL" clId="{02435466-5B29-4B04-9FBD-62176B95E2A2}" dt="2024-01-11T11:23:01.874" v="1447"/>
          <ac:spMkLst>
            <pc:docMk/>
            <pc:sldMk cId="3343697690" sldId="891"/>
            <ac:spMk id="11" creationId="{FE29EAC1-E827-05E6-7618-3FAA21FDFBFA}"/>
          </ac:spMkLst>
        </pc:spChg>
        <pc:spChg chg="add mod">
          <ac:chgData name="Stanley" userId="6f9d27fe-65d0-45a7-ac50-69a3784ac837" providerId="ADAL" clId="{02435466-5B29-4B04-9FBD-62176B95E2A2}" dt="2024-01-11T11:23:07.954" v="1457"/>
          <ac:spMkLst>
            <pc:docMk/>
            <pc:sldMk cId="3343697690" sldId="891"/>
            <ac:spMk id="12" creationId="{F37ECC65-4CD8-126C-41C2-FD36A3EEC5C5}"/>
          </ac:spMkLst>
        </pc:spChg>
        <pc:spChg chg="add mod">
          <ac:chgData name="Stanley" userId="6f9d27fe-65d0-45a7-ac50-69a3784ac837" providerId="ADAL" clId="{02435466-5B29-4B04-9FBD-62176B95E2A2}" dt="2024-01-15T06:32:00.969" v="2419" actId="14100"/>
          <ac:spMkLst>
            <pc:docMk/>
            <pc:sldMk cId="3343697690" sldId="891"/>
            <ac:spMk id="13" creationId="{6B430E11-1DB2-09B3-D6F4-FE7AB4F92954}"/>
          </ac:spMkLst>
        </pc:spChg>
        <pc:spChg chg="add mod">
          <ac:chgData name="Stanley" userId="6f9d27fe-65d0-45a7-ac50-69a3784ac837" providerId="ADAL" clId="{02435466-5B29-4B04-9FBD-62176B95E2A2}" dt="2024-01-15T06:32:10.613" v="2431" actId="20577"/>
          <ac:spMkLst>
            <pc:docMk/>
            <pc:sldMk cId="3343697690" sldId="891"/>
            <ac:spMk id="15" creationId="{6FC0DE40-EEEA-E736-8BE2-4FEB501C881A}"/>
          </ac:spMkLst>
        </pc:spChg>
        <pc:spChg chg="mod">
          <ac:chgData name="Stanley" userId="6f9d27fe-65d0-45a7-ac50-69a3784ac837" providerId="ADAL" clId="{02435466-5B29-4B04-9FBD-62176B95E2A2}" dt="2024-01-11T11:32:20.340" v="2197" actId="1076"/>
          <ac:spMkLst>
            <pc:docMk/>
            <pc:sldMk cId="3343697690" sldId="891"/>
            <ac:spMk id="73" creationId="{0E254C51-443D-C68C-5E00-072D888174ED}"/>
          </ac:spMkLst>
        </pc:spChg>
        <pc:spChg chg="mod">
          <ac:chgData name="Stanley" userId="6f9d27fe-65d0-45a7-ac50-69a3784ac837" providerId="ADAL" clId="{02435466-5B29-4B04-9FBD-62176B95E2A2}" dt="2024-01-11T11:32:20.340" v="2197" actId="1076"/>
          <ac:spMkLst>
            <pc:docMk/>
            <pc:sldMk cId="3343697690" sldId="891"/>
            <ac:spMk id="74" creationId="{919BFEF0-26D0-25B1-B3B0-444CCCDF155C}"/>
          </ac:spMkLst>
        </pc:spChg>
        <pc:spChg chg="mod">
          <ac:chgData name="Stanley" userId="6f9d27fe-65d0-45a7-ac50-69a3784ac837" providerId="ADAL" clId="{02435466-5B29-4B04-9FBD-62176B95E2A2}" dt="2024-01-11T11:31:55.711" v="2191" actId="1076"/>
          <ac:spMkLst>
            <pc:docMk/>
            <pc:sldMk cId="3343697690" sldId="891"/>
            <ac:spMk id="76" creationId="{1E152B9F-BD90-AD27-04A7-4615DAE6C2F8}"/>
          </ac:spMkLst>
        </pc:spChg>
        <pc:spChg chg="mod">
          <ac:chgData name="Stanley" userId="6f9d27fe-65d0-45a7-ac50-69a3784ac837" providerId="ADAL" clId="{02435466-5B29-4B04-9FBD-62176B95E2A2}" dt="2024-01-11T11:32:20.340" v="2197" actId="1076"/>
          <ac:spMkLst>
            <pc:docMk/>
            <pc:sldMk cId="3343697690" sldId="891"/>
            <ac:spMk id="78" creationId="{C17E2036-EF75-50CC-E704-D808ED4AD752}"/>
          </ac:spMkLst>
        </pc:spChg>
        <pc:spChg chg="mod">
          <ac:chgData name="Stanley" userId="6f9d27fe-65d0-45a7-ac50-69a3784ac837" providerId="ADAL" clId="{02435466-5B29-4B04-9FBD-62176B95E2A2}" dt="2024-01-11T11:34:02.821" v="2265" actId="1076"/>
          <ac:spMkLst>
            <pc:docMk/>
            <pc:sldMk cId="3343697690" sldId="891"/>
            <ac:spMk id="79" creationId="{67F5C7A1-3076-E25F-058E-08E0699B947B}"/>
          </ac:spMkLst>
        </pc:spChg>
        <pc:spChg chg="mod">
          <ac:chgData name="Stanley" userId="6f9d27fe-65d0-45a7-ac50-69a3784ac837" providerId="ADAL" clId="{02435466-5B29-4B04-9FBD-62176B95E2A2}" dt="2024-01-11T11:05:29.562" v="1021" actId="6549"/>
          <ac:spMkLst>
            <pc:docMk/>
            <pc:sldMk cId="3343697690" sldId="891"/>
            <ac:spMk id="83" creationId="{B13757DA-4D10-F802-F74E-715FCF973D8C}"/>
          </ac:spMkLst>
        </pc:spChg>
        <pc:spChg chg="mod">
          <ac:chgData name="Stanley" userId="6f9d27fe-65d0-45a7-ac50-69a3784ac837" providerId="ADAL" clId="{02435466-5B29-4B04-9FBD-62176B95E2A2}" dt="2024-01-11T11:34:41.629" v="2271" actId="14100"/>
          <ac:spMkLst>
            <pc:docMk/>
            <pc:sldMk cId="3343697690" sldId="891"/>
            <ac:spMk id="88" creationId="{A22DCE99-B713-B239-2887-394F6CEED5B9}"/>
          </ac:spMkLst>
        </pc:spChg>
        <pc:spChg chg="mod">
          <ac:chgData name="Stanley" userId="6f9d27fe-65d0-45a7-ac50-69a3784ac837" providerId="ADAL" clId="{02435466-5B29-4B04-9FBD-62176B95E2A2}" dt="2024-01-11T11:34:34.474" v="2270" actId="14100"/>
          <ac:spMkLst>
            <pc:docMk/>
            <pc:sldMk cId="3343697690" sldId="891"/>
            <ac:spMk id="89" creationId="{A0A5990C-FF2D-B145-CF45-A2A57BA9B657}"/>
          </ac:spMkLst>
        </pc:spChg>
        <pc:spChg chg="mod">
          <ac:chgData name="Stanley" userId="6f9d27fe-65d0-45a7-ac50-69a3784ac837" providerId="ADAL" clId="{02435466-5B29-4B04-9FBD-62176B95E2A2}" dt="2024-01-11T11:34:30.346" v="2269" actId="14100"/>
          <ac:spMkLst>
            <pc:docMk/>
            <pc:sldMk cId="3343697690" sldId="891"/>
            <ac:spMk id="90" creationId="{ACAE66D1-53F5-919C-DBBE-A596EA3B4BA8}"/>
          </ac:spMkLst>
        </pc:spChg>
        <pc:spChg chg="mod">
          <ac:chgData name="Stanley" userId="6f9d27fe-65d0-45a7-ac50-69a3784ac837" providerId="ADAL" clId="{02435466-5B29-4B04-9FBD-62176B95E2A2}" dt="2024-01-11T11:34:25.831" v="2268" actId="14100"/>
          <ac:spMkLst>
            <pc:docMk/>
            <pc:sldMk cId="3343697690" sldId="891"/>
            <ac:spMk id="91" creationId="{D1C30C81-5B67-F15D-E4AD-F6DB62A25504}"/>
          </ac:spMkLst>
        </pc:spChg>
        <pc:spChg chg="mod">
          <ac:chgData name="Stanley" userId="6f9d27fe-65d0-45a7-ac50-69a3784ac837" providerId="ADAL" clId="{02435466-5B29-4B04-9FBD-62176B95E2A2}" dt="2024-01-11T11:34:18.392" v="2267" actId="14100"/>
          <ac:spMkLst>
            <pc:docMk/>
            <pc:sldMk cId="3343697690" sldId="891"/>
            <ac:spMk id="92" creationId="{93FAC306-AD61-80C9-FFCD-80F71E7E90E8}"/>
          </ac:spMkLst>
        </pc:spChg>
        <pc:spChg chg="mod">
          <ac:chgData name="Stanley" userId="6f9d27fe-65d0-45a7-ac50-69a3784ac837" providerId="ADAL" clId="{02435466-5B29-4B04-9FBD-62176B95E2A2}" dt="2024-01-11T11:34:11.200" v="2266" actId="14100"/>
          <ac:spMkLst>
            <pc:docMk/>
            <pc:sldMk cId="3343697690" sldId="891"/>
            <ac:spMk id="93" creationId="{C6EFD3EC-4145-7594-5AC6-E1A440072E8C}"/>
          </ac:spMkLst>
        </pc:spChg>
        <pc:spChg chg="mod">
          <ac:chgData name="Stanley" userId="6f9d27fe-65d0-45a7-ac50-69a3784ac837" providerId="ADAL" clId="{02435466-5B29-4B04-9FBD-62176B95E2A2}" dt="2024-01-11T11:21:32.414" v="1373" actId="1076"/>
          <ac:spMkLst>
            <pc:docMk/>
            <pc:sldMk cId="3343697690" sldId="891"/>
            <ac:spMk id="102" creationId="{F3578910-635A-4DD9-352A-1A9E442AFF06}"/>
          </ac:spMkLst>
        </pc:spChg>
        <pc:spChg chg="mod">
          <ac:chgData name="Stanley" userId="6f9d27fe-65d0-45a7-ac50-69a3784ac837" providerId="ADAL" clId="{02435466-5B29-4B04-9FBD-62176B95E2A2}" dt="2024-01-11T11:15:23.274" v="1217" actId="14100"/>
          <ac:spMkLst>
            <pc:docMk/>
            <pc:sldMk cId="3343697690" sldId="891"/>
            <ac:spMk id="103" creationId="{F721DC2B-3876-7923-D04C-F0CABBC806CA}"/>
          </ac:spMkLst>
        </pc:spChg>
        <pc:spChg chg="mod">
          <ac:chgData name="Stanley" userId="6f9d27fe-65d0-45a7-ac50-69a3784ac837" providerId="ADAL" clId="{02435466-5B29-4B04-9FBD-62176B95E2A2}" dt="2024-01-11T11:32:44.146" v="2199" actId="1076"/>
          <ac:spMkLst>
            <pc:docMk/>
            <pc:sldMk cId="3343697690" sldId="891"/>
            <ac:spMk id="104" creationId="{79943BDD-B684-C4B1-B9C4-930DB51990D9}"/>
          </ac:spMkLst>
        </pc:spChg>
        <pc:spChg chg="mod">
          <ac:chgData name="Stanley" userId="6f9d27fe-65d0-45a7-ac50-69a3784ac837" providerId="ADAL" clId="{02435466-5B29-4B04-9FBD-62176B95E2A2}" dt="2024-01-11T11:34:52.200" v="2272" actId="14100"/>
          <ac:spMkLst>
            <pc:docMk/>
            <pc:sldMk cId="3343697690" sldId="891"/>
            <ac:spMk id="105" creationId="{49A22EF2-A993-7878-2D94-E4E4B654EB78}"/>
          </ac:spMkLst>
        </pc:spChg>
        <pc:spChg chg="mod">
          <ac:chgData name="Stanley" userId="6f9d27fe-65d0-45a7-ac50-69a3784ac837" providerId="ADAL" clId="{02435466-5B29-4B04-9FBD-62176B95E2A2}" dt="2024-01-11T10:35:56.571" v="56" actId="1036"/>
          <ac:spMkLst>
            <pc:docMk/>
            <pc:sldMk cId="3343697690" sldId="891"/>
            <ac:spMk id="106" creationId="{3E8FF8BD-8D52-784A-0C41-2CE810B54838}"/>
          </ac:spMkLst>
        </pc:spChg>
        <pc:spChg chg="mod">
          <ac:chgData name="Stanley" userId="6f9d27fe-65d0-45a7-ac50-69a3784ac837" providerId="ADAL" clId="{02435466-5B29-4B04-9FBD-62176B95E2A2}" dt="2024-01-11T10:35:02.571" v="45" actId="692"/>
          <ac:spMkLst>
            <pc:docMk/>
            <pc:sldMk cId="3343697690" sldId="891"/>
            <ac:spMk id="108" creationId="{CD22BB8C-705B-4798-1821-8EC6CB5B5C3D}"/>
          </ac:spMkLst>
        </pc:spChg>
        <pc:spChg chg="del">
          <ac:chgData name="Stanley" userId="6f9d27fe-65d0-45a7-ac50-69a3784ac837" providerId="ADAL" clId="{02435466-5B29-4B04-9FBD-62176B95E2A2}" dt="2024-01-11T10:32:23.419" v="2" actId="478"/>
          <ac:spMkLst>
            <pc:docMk/>
            <pc:sldMk cId="3343697690" sldId="891"/>
            <ac:spMk id="109" creationId="{21DFC863-FC2B-B85A-EB73-B92946151DBF}"/>
          </ac:spMkLst>
        </pc:spChg>
        <pc:spChg chg="del">
          <ac:chgData name="Stanley" userId="6f9d27fe-65d0-45a7-ac50-69a3784ac837" providerId="ADAL" clId="{02435466-5B29-4B04-9FBD-62176B95E2A2}" dt="2024-01-11T10:32:10.896" v="0" actId="478"/>
          <ac:spMkLst>
            <pc:docMk/>
            <pc:sldMk cId="3343697690" sldId="891"/>
            <ac:spMk id="110" creationId="{7CF1E1D9-72F5-528C-A4BF-247DAA885609}"/>
          </ac:spMkLst>
        </pc:spChg>
        <pc:spChg chg="mod">
          <ac:chgData name="Stanley" userId="6f9d27fe-65d0-45a7-ac50-69a3784ac837" providerId="ADAL" clId="{02435466-5B29-4B04-9FBD-62176B95E2A2}" dt="2024-01-11T10:35:13.635" v="47" actId="692"/>
          <ac:spMkLst>
            <pc:docMk/>
            <pc:sldMk cId="3343697690" sldId="891"/>
            <ac:spMk id="111" creationId="{00A340C2-D8FE-FA63-93ED-974E772E774B}"/>
          </ac:spMkLst>
        </pc:spChg>
        <pc:spChg chg="mod">
          <ac:chgData name="Stanley" userId="6f9d27fe-65d0-45a7-ac50-69a3784ac837" providerId="ADAL" clId="{02435466-5B29-4B04-9FBD-62176B95E2A2}" dt="2024-01-11T11:04:21.814" v="980" actId="14100"/>
          <ac:spMkLst>
            <pc:docMk/>
            <pc:sldMk cId="3343697690" sldId="891"/>
            <ac:spMk id="112" creationId="{3C4C8C84-34F5-E375-A40A-9C00BCE34AD5}"/>
          </ac:spMkLst>
        </pc:spChg>
        <pc:spChg chg="del">
          <ac:chgData name="Stanley" userId="6f9d27fe-65d0-45a7-ac50-69a3784ac837" providerId="ADAL" clId="{02435466-5B29-4B04-9FBD-62176B95E2A2}" dt="2024-01-11T10:33:04.357" v="24" actId="478"/>
          <ac:spMkLst>
            <pc:docMk/>
            <pc:sldMk cId="3343697690" sldId="891"/>
            <ac:spMk id="113" creationId="{D04E2880-602D-A9E2-0877-B3FADFD66DDB}"/>
          </ac:spMkLst>
        </pc:spChg>
        <pc:cxnChg chg="add mod">
          <ac:chgData name="Stanley" userId="6f9d27fe-65d0-45a7-ac50-69a3784ac837" providerId="ADAL" clId="{02435466-5B29-4B04-9FBD-62176B95E2A2}" dt="2024-01-11T11:33:46.992" v="2264" actId="1076"/>
          <ac:cxnSpMkLst>
            <pc:docMk/>
            <pc:sldMk cId="3343697690" sldId="891"/>
            <ac:cxnSpMk id="14" creationId="{8EC03FE2-03BE-B334-6D1C-B65EAAD21390}"/>
          </ac:cxnSpMkLst>
        </pc:cxnChg>
        <pc:cxnChg chg="mod">
          <ac:chgData name="Stanley" userId="6f9d27fe-65d0-45a7-ac50-69a3784ac837" providerId="ADAL" clId="{02435466-5B29-4B04-9FBD-62176B95E2A2}" dt="2024-01-11T11:32:08.704" v="2194" actId="1076"/>
          <ac:cxnSpMkLst>
            <pc:docMk/>
            <pc:sldMk cId="3343697690" sldId="891"/>
            <ac:cxnSpMk id="95" creationId="{DEDF9967-F44E-BC14-6AC2-A994042B87F6}"/>
          </ac:cxnSpMkLst>
        </pc:cxnChg>
      </pc:sldChg>
      <pc:sldChg chg="modSp mod">
        <pc:chgData name="Stanley" userId="6f9d27fe-65d0-45a7-ac50-69a3784ac837" providerId="ADAL" clId="{02435466-5B29-4B04-9FBD-62176B95E2A2}" dt="2024-01-11T11:12:52.407" v="1214" actId="14100"/>
        <pc:sldMkLst>
          <pc:docMk/>
          <pc:sldMk cId="4086713356" sldId="892"/>
        </pc:sldMkLst>
        <pc:cxnChg chg="mod">
          <ac:chgData name="Stanley" userId="6f9d27fe-65d0-45a7-ac50-69a3784ac837" providerId="ADAL" clId="{02435466-5B29-4B04-9FBD-62176B95E2A2}" dt="2024-01-11T11:12:52.407" v="1214" actId="14100"/>
          <ac:cxnSpMkLst>
            <pc:docMk/>
            <pc:sldMk cId="4086713356" sldId="892"/>
            <ac:cxnSpMk id="29" creationId="{F8D28725-58B0-EE72-D14A-DF1EA60D6659}"/>
          </ac:cxnSpMkLst>
        </pc:cxnChg>
      </pc:sldChg>
      <pc:sldChg chg="modSp mod">
        <pc:chgData name="Stanley" userId="6f9d27fe-65d0-45a7-ac50-69a3784ac837" providerId="ADAL" clId="{02435466-5B29-4B04-9FBD-62176B95E2A2}" dt="2024-01-15T06:32:41.131" v="2465" actId="20577"/>
        <pc:sldMkLst>
          <pc:docMk/>
          <pc:sldMk cId="3181849843" sldId="893"/>
        </pc:sldMkLst>
        <pc:spChg chg="mod">
          <ac:chgData name="Stanley" userId="6f9d27fe-65d0-45a7-ac50-69a3784ac837" providerId="ADAL" clId="{02435466-5B29-4B04-9FBD-62176B95E2A2}" dt="2024-01-15T06:32:37.536" v="2457"/>
          <ac:spMkLst>
            <pc:docMk/>
            <pc:sldMk cId="3181849843" sldId="893"/>
            <ac:spMk id="5" creationId="{78116244-9596-15A3-BF9C-7FC2C437CDB5}"/>
          </ac:spMkLst>
        </pc:spChg>
        <pc:spChg chg="mod">
          <ac:chgData name="Stanley" userId="6f9d27fe-65d0-45a7-ac50-69a3784ac837" providerId="ADAL" clId="{02435466-5B29-4B04-9FBD-62176B95E2A2}" dt="2024-01-15T06:32:41.131" v="2465" actId="20577"/>
          <ac:spMkLst>
            <pc:docMk/>
            <pc:sldMk cId="3181849843" sldId="893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02435466-5B29-4B04-9FBD-62176B95E2A2}" dt="2024-01-15T06:29:56.610" v="2395" actId="6549"/>
        <pc:sldMkLst>
          <pc:docMk/>
          <pc:sldMk cId="2537637887" sldId="895"/>
        </pc:sldMkLst>
        <pc:spChg chg="mod">
          <ac:chgData name="Stanley" userId="6f9d27fe-65d0-45a7-ac50-69a3784ac837" providerId="ADAL" clId="{02435466-5B29-4B04-9FBD-62176B95E2A2}" dt="2024-01-15T06:29:56.610" v="2395" actId="6549"/>
          <ac:spMkLst>
            <pc:docMk/>
            <pc:sldMk cId="2537637887" sldId="895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02435466-5B29-4B04-9FBD-62176B95E2A2}" dt="2024-01-15T06:30:58.408" v="2411" actId="20577"/>
        <pc:sldMkLst>
          <pc:docMk/>
          <pc:sldMk cId="2111232321" sldId="896"/>
        </pc:sldMkLst>
        <pc:spChg chg="mod">
          <ac:chgData name="Stanley" userId="6f9d27fe-65d0-45a7-ac50-69a3784ac837" providerId="ADAL" clId="{02435466-5B29-4B04-9FBD-62176B95E2A2}" dt="2024-01-15T06:30:58.408" v="2411" actId="20577"/>
          <ac:spMkLst>
            <pc:docMk/>
            <pc:sldMk cId="2111232321" sldId="896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02435466-5B29-4B04-9FBD-62176B95E2A2}" dt="2024-01-11T11:27:29.874" v="1871" actId="6549"/>
        <pc:sldMkLst>
          <pc:docMk/>
          <pc:sldMk cId="223542001" sldId="897"/>
        </pc:sldMkLst>
        <pc:spChg chg="mod">
          <ac:chgData name="Stanley" userId="6f9d27fe-65d0-45a7-ac50-69a3784ac837" providerId="ADAL" clId="{02435466-5B29-4B04-9FBD-62176B95E2A2}" dt="2024-01-11T11:27:29.874" v="1871" actId="6549"/>
          <ac:spMkLst>
            <pc:docMk/>
            <pc:sldMk cId="223542001" sldId="897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02435466-5B29-4B04-9FBD-62176B95E2A2}" dt="2024-01-15T06:32:30.947" v="2446"/>
        <pc:sldMkLst>
          <pc:docMk/>
          <pc:sldMk cId="1424904139" sldId="898"/>
        </pc:sldMkLst>
        <pc:spChg chg="mod">
          <ac:chgData name="Stanley" userId="6f9d27fe-65d0-45a7-ac50-69a3784ac837" providerId="ADAL" clId="{02435466-5B29-4B04-9FBD-62176B95E2A2}" dt="2024-01-15T06:32:30.947" v="2446"/>
          <ac:spMkLst>
            <pc:docMk/>
            <pc:sldMk cId="1424904139" sldId="898"/>
            <ac:spMk id="6" creationId="{7C1FDA1E-AFE2-4548-9288-B4DBCB640C02}"/>
          </ac:spMkLst>
        </pc:spChg>
      </pc:sldChg>
    </pc:docChg>
  </pc:docChgLst>
  <pc:docChgLst>
    <pc:chgData name="Stanley" userId="6f9d27fe-65d0-45a7-ac50-69a3784ac837" providerId="ADAL" clId="{9EE3023F-E215-48C6-9479-8EBB130862CB}"/>
    <pc:docChg chg="custSel modSld">
      <pc:chgData name="Stanley" userId="6f9d27fe-65d0-45a7-ac50-69a3784ac837" providerId="ADAL" clId="{9EE3023F-E215-48C6-9479-8EBB130862CB}" dt="2024-01-18T01:30:28.867" v="69" actId="1076"/>
      <pc:docMkLst>
        <pc:docMk/>
      </pc:docMkLst>
      <pc:sldChg chg="addSp delSp modSp mod">
        <pc:chgData name="Stanley" userId="6f9d27fe-65d0-45a7-ac50-69a3784ac837" providerId="ADAL" clId="{9EE3023F-E215-48C6-9479-8EBB130862CB}" dt="2024-01-18T01:30:28.867" v="69" actId="1076"/>
        <pc:sldMkLst>
          <pc:docMk/>
          <pc:sldMk cId="3343697690" sldId="891"/>
        </pc:sldMkLst>
        <pc:grpChg chg="add mod">
          <ac:chgData name="Stanley" userId="6f9d27fe-65d0-45a7-ac50-69a3784ac837" providerId="ADAL" clId="{9EE3023F-E215-48C6-9479-8EBB130862CB}" dt="2024-01-18T01:30:17.384" v="67" actId="1076"/>
          <ac:grpSpMkLst>
            <pc:docMk/>
            <pc:sldMk cId="3343697690" sldId="891"/>
            <ac:grpSpMk id="20" creationId="{FC109447-59F6-BE0F-A653-7CD759051C79}"/>
          </ac:grpSpMkLst>
        </pc:grpChg>
        <pc:grpChg chg="add mod">
          <ac:chgData name="Stanley" userId="6f9d27fe-65d0-45a7-ac50-69a3784ac837" providerId="ADAL" clId="{9EE3023F-E215-48C6-9479-8EBB130862CB}" dt="2024-01-18T01:30:28.867" v="69" actId="1076"/>
          <ac:grpSpMkLst>
            <pc:docMk/>
            <pc:sldMk cId="3343697690" sldId="891"/>
            <ac:grpSpMk id="21" creationId="{EB8B2E92-5511-1F87-8236-F17D588A9071}"/>
          </ac:grpSpMkLst>
        </pc:grpChg>
        <pc:picChg chg="add mod">
          <ac:chgData name="Stanley" userId="6f9d27fe-65d0-45a7-ac50-69a3784ac837" providerId="ADAL" clId="{9EE3023F-E215-48C6-9479-8EBB130862CB}" dt="2024-01-18T01:30:12.034" v="66" actId="164"/>
          <ac:picMkLst>
            <pc:docMk/>
            <pc:sldMk cId="3343697690" sldId="891"/>
            <ac:picMk id="10" creationId="{759C8FFA-C357-5C96-368F-A708DD64AED6}"/>
          </ac:picMkLst>
        </pc:picChg>
        <pc:picChg chg="add del mod">
          <ac:chgData name="Stanley" userId="6f9d27fe-65d0-45a7-ac50-69a3784ac837" providerId="ADAL" clId="{9EE3023F-E215-48C6-9479-8EBB130862CB}" dt="2024-01-18T01:27:17.025" v="7" actId="478"/>
          <ac:picMkLst>
            <pc:docMk/>
            <pc:sldMk cId="3343697690" sldId="891"/>
            <ac:picMk id="17" creationId="{B4630CEC-CBCD-D68C-782F-830687B6EBF5}"/>
          </ac:picMkLst>
        </pc:picChg>
        <pc:picChg chg="add mod">
          <ac:chgData name="Stanley" userId="6f9d27fe-65d0-45a7-ac50-69a3784ac837" providerId="ADAL" clId="{9EE3023F-E215-48C6-9479-8EBB130862CB}" dt="2024-01-18T01:30:12.034" v="66" actId="164"/>
          <ac:picMkLst>
            <pc:docMk/>
            <pc:sldMk cId="3343697690" sldId="891"/>
            <ac:picMk id="19" creationId="{8E1D6F13-EF2F-F507-BA9E-B3428C7E29E8}"/>
          </ac:picMkLst>
        </pc:picChg>
        <pc:picChg chg="mod">
          <ac:chgData name="Stanley" userId="6f9d27fe-65d0-45a7-ac50-69a3784ac837" providerId="ADAL" clId="{9EE3023F-E215-48C6-9479-8EBB130862CB}" dt="2024-01-18T01:30:20.691" v="68"/>
          <ac:picMkLst>
            <pc:docMk/>
            <pc:sldMk cId="3343697690" sldId="891"/>
            <ac:picMk id="22" creationId="{78C9153A-C0C1-9D7D-21E1-FC9D5267FA6E}"/>
          </ac:picMkLst>
        </pc:picChg>
        <pc:picChg chg="mod">
          <ac:chgData name="Stanley" userId="6f9d27fe-65d0-45a7-ac50-69a3784ac837" providerId="ADAL" clId="{9EE3023F-E215-48C6-9479-8EBB130862CB}" dt="2024-01-18T01:30:20.691" v="68"/>
          <ac:picMkLst>
            <pc:docMk/>
            <pc:sldMk cId="3343697690" sldId="891"/>
            <ac:picMk id="23" creationId="{FD72A815-DC46-F9A4-DB12-C9033E8F741C}"/>
          </ac:picMkLst>
        </pc:picChg>
      </pc:sldChg>
      <pc:sldChg chg="modSp mod">
        <pc:chgData name="Stanley" userId="6f9d27fe-65d0-45a7-ac50-69a3784ac837" providerId="ADAL" clId="{9EE3023F-E215-48C6-9479-8EBB130862CB}" dt="2024-01-18T01:23:05.113" v="0" actId="20577"/>
        <pc:sldMkLst>
          <pc:docMk/>
          <pc:sldMk cId="2111232321" sldId="896"/>
        </pc:sldMkLst>
        <pc:spChg chg="mod">
          <ac:chgData name="Stanley" userId="6f9d27fe-65d0-45a7-ac50-69a3784ac837" providerId="ADAL" clId="{9EE3023F-E215-48C6-9479-8EBB130862CB}" dt="2024-01-18T01:23:05.113" v="0" actId="20577"/>
          <ac:spMkLst>
            <pc:docMk/>
            <pc:sldMk cId="2111232321" sldId="896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9EE3023F-E215-48C6-9479-8EBB130862CB}" dt="2024-01-18T01:23:12.688" v="1" actId="20577"/>
        <pc:sldMkLst>
          <pc:docMk/>
          <pc:sldMk cId="2588731426" sldId="901"/>
        </pc:sldMkLst>
        <pc:spChg chg="mod">
          <ac:chgData name="Stanley" userId="6f9d27fe-65d0-45a7-ac50-69a3784ac837" providerId="ADAL" clId="{9EE3023F-E215-48C6-9479-8EBB130862CB}" dt="2024-01-18T01:23:12.688" v="1" actId="20577"/>
          <ac:spMkLst>
            <pc:docMk/>
            <pc:sldMk cId="2588731426" sldId="901"/>
            <ac:spMk id="6" creationId="{A0C294FD-628E-2BE8-BBCF-3FCB22767D05}"/>
          </ac:spMkLst>
        </pc:spChg>
      </pc:sldChg>
    </pc:docChg>
  </pc:docChgLst>
  <pc:docChgLst>
    <pc:chgData name="Edward" userId="091ec047-a3d3-41b9-8789-149bf907c36a" providerId="ADAL" clId="{46C48DBB-AD9C-4C2C-AFF9-C82CEB5365D5}"/>
    <pc:docChg chg="modSld">
      <pc:chgData name="Edward" userId="091ec047-a3d3-41b9-8789-149bf907c36a" providerId="ADAL" clId="{46C48DBB-AD9C-4C2C-AFF9-C82CEB5365D5}" dt="2024-01-18T01:55:08.764" v="450" actId="13926"/>
      <pc:docMkLst>
        <pc:docMk/>
      </pc:docMkLst>
      <pc:sldChg chg="modSp mod">
        <pc:chgData name="Edward" userId="091ec047-a3d3-41b9-8789-149bf907c36a" providerId="ADAL" clId="{46C48DBB-AD9C-4C2C-AFF9-C82CEB5365D5}" dt="2024-01-18T01:49:50.316" v="329" actId="20577"/>
        <pc:sldMkLst>
          <pc:docMk/>
          <pc:sldMk cId="2537637887" sldId="895"/>
        </pc:sldMkLst>
        <pc:spChg chg="mod">
          <ac:chgData name="Edward" userId="091ec047-a3d3-41b9-8789-149bf907c36a" providerId="ADAL" clId="{46C48DBB-AD9C-4C2C-AFF9-C82CEB5365D5}" dt="2024-01-18T01:49:50.316" v="329" actId="20577"/>
          <ac:spMkLst>
            <pc:docMk/>
            <pc:sldMk cId="2537637887" sldId="895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6C48DBB-AD9C-4C2C-AFF9-C82CEB5365D5}" dt="2024-01-18T01:54:22.299" v="391" actId="13926"/>
        <pc:sldMkLst>
          <pc:docMk/>
          <pc:sldMk cId="223542001" sldId="897"/>
        </pc:sldMkLst>
        <pc:spChg chg="mod">
          <ac:chgData name="Edward" userId="091ec047-a3d3-41b9-8789-149bf907c36a" providerId="ADAL" clId="{46C48DBB-AD9C-4C2C-AFF9-C82CEB5365D5}" dt="2024-01-18T01:54:22.299" v="391" actId="13926"/>
          <ac:spMkLst>
            <pc:docMk/>
            <pc:sldMk cId="223542001" sldId="897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6C48DBB-AD9C-4C2C-AFF9-C82CEB5365D5}" dt="2024-01-18T01:55:08.764" v="450" actId="13926"/>
        <pc:sldMkLst>
          <pc:docMk/>
          <pc:sldMk cId="3351357784" sldId="899"/>
        </pc:sldMkLst>
        <pc:spChg chg="mod">
          <ac:chgData name="Edward" userId="091ec047-a3d3-41b9-8789-149bf907c36a" providerId="ADAL" clId="{46C48DBB-AD9C-4C2C-AFF9-C82CEB5365D5}" dt="2024-01-18T01:55:08.764" v="450" actId="13926"/>
          <ac:spMkLst>
            <pc:docMk/>
            <pc:sldMk cId="3351357784" sldId="899"/>
            <ac:spMk id="6" creationId="{A0C294FD-628E-2BE8-BBCF-3FCB22767D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ECA336A-C968-4A96-9244-2DED2F1DBE6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13AF5D-C880-4C8B-94BB-8DB0716B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1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83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5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0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43B0B-036F-4557-9CC9-548250EB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DFA4C-27DD-47EC-9F1B-CB9C486C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EE1F-5EC3-49FE-A06F-B425E314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49959-207C-4684-872E-532696B0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B7662-3127-4E55-A54C-3D25F8B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3069-FE07-4779-A272-BB2E33A7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F6B6E-8BF5-4433-8F93-15EC8967F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802EF-AC0D-4A1C-9D23-E1DDCDDB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3CF86-F579-4A67-8402-2047245F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C215E-05F9-4632-9E8E-D82EF52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1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D9E0A-8A5F-4163-8FE6-9523DA07F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5DBDB-33C6-4712-812E-3EDA4176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F260B-0D80-4250-99D7-1E50FC28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A2591-77C8-4E52-B1CE-A95D46E2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35303-7AF4-4EAE-B398-10FC4644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2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-2" y="-337934"/>
            <a:ext cx="12192003" cy="7195936"/>
            <a:chOff x="-1" y="-418064"/>
            <a:chExt cx="24384005" cy="14391869"/>
          </a:xfrm>
        </p:grpSpPr>
        <p:pic>
          <p:nvPicPr>
            <p:cNvPr id="16" name="stori160100328-small-filtered.jpeg" descr="stori160100328-small-filtered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57800"/>
              <a:ext cx="17431197" cy="137160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7" name="Shape 17"/>
            <p:cNvSpPr/>
            <p:nvPr/>
          </p:nvSpPr>
          <p:spPr>
            <a:xfrm rot="10800000">
              <a:off x="4986227" y="257801"/>
              <a:ext cx="19397777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" name="Shape 18"/>
            <p:cNvSpPr/>
            <p:nvPr/>
          </p:nvSpPr>
          <p:spPr>
            <a:xfrm rot="17665809">
              <a:off x="2885366" y="5323724"/>
              <a:ext cx="12076208" cy="5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1001"/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pic>
          <p:nvPicPr>
            <p:cNvPr id="19" name="ts-logo-400.png" descr="ts-logo-40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6602" y="894157"/>
              <a:ext cx="5080002" cy="7620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0" name="Shape 20"/>
            <p:cNvSpPr txBox="1"/>
            <p:nvPr/>
          </p:nvSpPr>
          <p:spPr>
            <a:xfrm>
              <a:off x="17272046" y="12224071"/>
              <a:ext cx="6307490" cy="1027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71436" tIns="71436" rIns="71436" bIns="71436" numCol="1" anchor="ctr">
              <a:spAutoFit/>
            </a:bodyPr>
            <a:lstStyle/>
            <a:p>
              <a:pPr algn="r"/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Copyright 2008-20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21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Thunder Software Co., Ltd.</a:t>
              </a:r>
            </a:p>
            <a:p>
              <a:pPr algn="r"/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Thundersoft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0750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 descr="표지 복사">
            <a:extLst>
              <a:ext uri="{FF2B5EF4-FFF2-40B4-BE49-F238E27FC236}">
                <a16:creationId xmlns:a16="http://schemas.microsoft.com/office/drawing/2014/main" id="{3FD40C11-3A4E-4B4C-9F53-2EBFF0985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34"/>
          <a:stretch>
            <a:fillRect/>
          </a:stretch>
        </p:blipFill>
        <p:spPr bwMode="auto">
          <a:xfrm>
            <a:off x="268757" y="884117"/>
            <a:ext cx="9614666" cy="457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7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-2" y="-337934"/>
            <a:ext cx="12192003" cy="7195936"/>
            <a:chOff x="-1" y="-418064"/>
            <a:chExt cx="24384005" cy="14391869"/>
          </a:xfrm>
        </p:grpSpPr>
        <p:pic>
          <p:nvPicPr>
            <p:cNvPr id="16" name="stori160100328-small-filtered.jpeg" descr="stori160100328-small-filtered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57800"/>
              <a:ext cx="17431197" cy="137160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7" name="Shape 17"/>
            <p:cNvSpPr/>
            <p:nvPr/>
          </p:nvSpPr>
          <p:spPr>
            <a:xfrm rot="10800000">
              <a:off x="4986227" y="257801"/>
              <a:ext cx="19397777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" name="Shape 18"/>
            <p:cNvSpPr/>
            <p:nvPr/>
          </p:nvSpPr>
          <p:spPr>
            <a:xfrm rot="17665809">
              <a:off x="2885366" y="5323724"/>
              <a:ext cx="12076208" cy="5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1001"/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pic>
          <p:nvPicPr>
            <p:cNvPr id="19" name="ts-logo-400.png" descr="ts-logo-40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6602" y="894157"/>
              <a:ext cx="5080002" cy="7620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0" name="Shape 20"/>
            <p:cNvSpPr txBox="1"/>
            <p:nvPr/>
          </p:nvSpPr>
          <p:spPr>
            <a:xfrm>
              <a:off x="17272046" y="12224071"/>
              <a:ext cx="6307490" cy="1027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71436" tIns="71436" rIns="71436" bIns="71436" numCol="1" anchor="ctr">
              <a:spAutoFit/>
            </a:bodyPr>
            <a:lstStyle/>
            <a:p>
              <a:pPr algn="r"/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Copyright 2008-20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21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Thunder Software Co., Ltd.</a:t>
              </a:r>
            </a:p>
            <a:p>
              <a:pPr algn="r"/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Thundersoft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4754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86165-A11B-4D92-B07D-5F2952FC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D9804-3573-4B18-9FC4-1F3742A7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599F9-F47A-471C-AE76-DDFB59AE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0AC11-773E-47EA-A338-A788C4E4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20EA-7906-45D3-89A9-75949C36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517E-B973-43C5-B3D1-DF572238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7D60C-A413-405F-A1D7-252082F4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BEA5F-38AA-447A-804B-C9487C70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8CC42-8D53-48FE-B87F-EF4BBA3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F4A98-3C68-4824-A1C5-B404C3DE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9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EF510-D393-4CDA-A00F-D147F178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8FA45-0568-4614-9FF2-733E17096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E5CDD-B927-451E-B435-67B43208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2A659-FC2E-4D5D-88EF-E1E0E227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4C5C8-385C-48CF-8B50-D87D95ED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6569E-B416-4040-8248-B8480EBD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5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6CA9-0A98-46E7-8849-00CC7C65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89601-FFAF-4F92-9AB4-201D91A6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8B55C-2722-4E1F-B54E-F691388A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838B5-5486-40DE-9B8A-BC3F8B223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5C034-A721-4B13-8EC6-15D139D5A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925FB0-04F2-4613-B55A-A0695358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AA5250-3099-4659-A989-8608C221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53EB2B-9B5A-4E91-9ECA-13D30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4A09F-4BEB-450A-861A-BF915268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E92130-AF5A-4CA3-A529-21E5A0FD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41BAB-8ADB-4796-B7FE-38ED1C70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D4F89-74F5-4F85-AAF4-56F2F8E8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6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45104-EC44-4486-A563-4B67B479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7B733-F62D-43B9-9194-59EED057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3CFBD-BCDA-447A-8467-B850687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D3EA4-7273-4294-B4BD-8504AE89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493F0-9A0E-41C4-BE44-EF4D6C6F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BEF28-D13F-46F8-BC3B-A96CBB56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341DF-AAB1-4CA6-B43D-A9DBE9FB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A4B97-FC34-4C72-9609-6A9E1E2B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92BD5-BBE9-4871-BFB4-37B9315A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283BB-DA8C-4044-9210-5CA1CFB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EAB6B2-55C1-4FDC-B356-A5D16E90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296EA-A19B-4656-BC3C-62E0F4EE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D0BD1-B53F-46F2-9277-124DB67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24CB0-FB34-4CF9-B846-BAACD7F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434F2-F39E-4869-BCD5-DE226ADB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8E7393-DF62-494C-AA52-7D868DB9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E4989-45CD-4915-ACEE-F83E72E4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BE07-BCF3-4BF5-938B-5C671BE78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6350-4342-4AA1-84B7-DB1760DE37BA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A3A0-D55E-40CB-A131-9A44FD251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82680-ED5A-4A5D-B07A-F28B111E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1" y="1"/>
            <a:ext cx="2316480" cy="19836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5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DBE3B7-7425-4070-9453-195A29CCCC27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7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98747" y="207237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" name="Picture 5" descr="표지 복사">
            <a:extLst>
              <a:ext uri="{FF2B5EF4-FFF2-40B4-BE49-F238E27FC236}">
                <a16:creationId xmlns:a16="http://schemas.microsoft.com/office/drawing/2014/main" id="{ECB8A56D-34F2-4752-988F-7C0CCFBC46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34"/>
          <a:stretch>
            <a:fillRect/>
          </a:stretch>
        </p:blipFill>
        <p:spPr bwMode="auto">
          <a:xfrm>
            <a:off x="268757" y="884117"/>
            <a:ext cx="9614666" cy="457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5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sonviewer.stack.hu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90"/>
          <p:cNvSpPr txBox="1"/>
          <p:nvPr/>
        </p:nvSpPr>
        <p:spPr>
          <a:xfrm>
            <a:off x="3886201" y="2945070"/>
            <a:ext cx="8037989" cy="687687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r">
              <a:defRPr sz="10000">
                <a:solidFill>
                  <a:srgbClr val="313131"/>
                </a:solidFill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endParaRPr lang="en-US" altLang="zh-CN" sz="4000">
              <a:latin typeface="+mj-lt"/>
            </a:endParaRPr>
          </a:p>
        </p:txBody>
      </p:sp>
      <p:sp>
        <p:nvSpPr>
          <p:cNvPr id="62" name="Shape 91"/>
          <p:cNvSpPr txBox="1"/>
          <p:nvPr/>
        </p:nvSpPr>
        <p:spPr>
          <a:xfrm>
            <a:off x="7965831" y="774113"/>
            <a:ext cx="3862102" cy="256800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r">
              <a:defRPr sz="2400"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Edge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Computing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&amp;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On-Device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AI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sz="1200">
                <a:latin typeface="+mj-lt"/>
                <a:ea typeface="Calibri" panose="020F0502020204030204" charset="0"/>
                <a:cs typeface="Calibri" panose="020F0502020204030204" charset="0"/>
              </a:rPr>
              <a:t>Enabler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3C74A-3506-4919-8DBB-C1E9E153B62E}"/>
              </a:ext>
            </a:extLst>
          </p:cNvPr>
          <p:cNvSpPr txBox="1"/>
          <p:nvPr/>
        </p:nvSpPr>
        <p:spPr>
          <a:xfrm>
            <a:off x="2122415" y="2524441"/>
            <a:ext cx="9801775" cy="15289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r">
              <a:spcBef>
                <a:spcPts val="150"/>
              </a:spcBef>
              <a:spcAft>
                <a:spcPts val="150"/>
              </a:spcAft>
            </a:pPr>
            <a:r>
              <a:rPr lang="en-US" altLang="ko-KR" sz="4400" b="1"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Validation Automation tool</a:t>
            </a:r>
          </a:p>
          <a:p>
            <a:pPr algn="r">
              <a:spcBef>
                <a:spcPts val="150"/>
              </a:spcBef>
              <a:spcAft>
                <a:spcPts val="150"/>
              </a:spcAft>
            </a:pPr>
            <a:r>
              <a:rPr lang="en-US" altLang="ko-KR" sz="4400" b="1"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UI scenario(V0.1)</a:t>
            </a:r>
          </a:p>
        </p:txBody>
      </p:sp>
      <p:sp>
        <p:nvSpPr>
          <p:cNvPr id="6" name="副标题 3">
            <a:extLst>
              <a:ext uri="{FF2B5EF4-FFF2-40B4-BE49-F238E27FC236}">
                <a16:creationId xmlns:a16="http://schemas.microsoft.com/office/drawing/2014/main" id="{69D60799-7BED-4991-9910-80FD79CAC3EB}"/>
              </a:ext>
            </a:extLst>
          </p:cNvPr>
          <p:cNvSpPr txBox="1">
            <a:spLocks/>
          </p:cNvSpPr>
          <p:nvPr/>
        </p:nvSpPr>
        <p:spPr>
          <a:xfrm>
            <a:off x="7221894" y="4693297"/>
            <a:ext cx="4606039" cy="1138336"/>
          </a:xfrm>
          <a:prstGeom prst="rect">
            <a:avLst/>
          </a:prstGeom>
        </p:spPr>
        <p:txBody>
          <a:bodyPr>
            <a:normAutofit/>
          </a:bodyPr>
          <a:lstStyle>
            <a:lvl1pPr marL="419100" marR="0" indent="-4191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100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10369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4814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9259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3704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8149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2594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7039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1484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Automotive Dev3 team</a:t>
            </a:r>
          </a:p>
          <a:p>
            <a:pPr marL="0" indent="0" algn="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2024</a:t>
            </a:r>
            <a:r>
              <a:rPr lang="en-US" altLang="ko-KR" sz="2400">
                <a:solidFill>
                  <a:schemeClr val="tx1"/>
                </a:solidFill>
                <a:latin typeface="+mj-lt"/>
              </a:rPr>
              <a:t>.01.15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10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5. Functional Requirements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60000" y="1073791"/>
            <a:ext cx="1142266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Logging</a:t>
            </a:r>
          </a:p>
          <a:p>
            <a:pPr algn="l">
              <a:lnSpc>
                <a:spcPct val="150000"/>
              </a:lnSpc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Log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각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YY-MM-DD:hh-mm-ss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timestamp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포함한다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Start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자동적으로 로그 파일 생성 및 저장을 시작하고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Stop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저장을 완료한다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Log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실행파일의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“log”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directory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YYMMDD_hhmmss.log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저장한다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algn="l">
              <a:lnSpc>
                <a:spcPct val="150000"/>
              </a:lnSpc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pass / fail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판단하는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정보를 기록한다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UI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버튼을 배치한다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Jason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“criterion”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항목을 기준으로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PASS / 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판정을 할 수 있어야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근거를 표기한다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(01/18) Logging</a:t>
            </a:r>
          </a:p>
          <a:p>
            <a:pPr algn="l"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- 1) </a:t>
            </a:r>
            <a:r>
              <a:rPr lang="en-US" altLang="ko-KR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xls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로그 저장이 되면 좋겠다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또는 구분자를 둬서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할 수 있도록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창 결과는 로그로그대로 저장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validation </a:t>
            </a:r>
            <a:r>
              <a:rPr lang="en-US" altLang="ko-KR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반영할 </a:t>
            </a:r>
            <a:r>
              <a:rPr lang="ko-KR" altLang="en-US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수있는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엑셀형태 결과파일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Clr>
                <a:srgbClr val="C00000"/>
              </a:buClr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63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365" y="3060770"/>
            <a:ext cx="2358968" cy="5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563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46F444F1-23C4-4F7E-94D4-DD241F39AC32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531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Version History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FED05D3-40D0-6072-EADD-5BF10B3A7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98808"/>
              </p:ext>
            </p:extLst>
          </p:nvPr>
        </p:nvGraphicFramePr>
        <p:xfrm>
          <a:off x="372256" y="1248118"/>
          <a:ext cx="9436760" cy="265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90">
                  <a:extLst>
                    <a:ext uri="{9D8B030D-6E8A-4147-A177-3AD203B41FA5}">
                      <a16:colId xmlns:a16="http://schemas.microsoft.com/office/drawing/2014/main" val="4801601"/>
                    </a:ext>
                  </a:extLst>
                </a:gridCol>
                <a:gridCol w="2359190">
                  <a:extLst>
                    <a:ext uri="{9D8B030D-6E8A-4147-A177-3AD203B41FA5}">
                      <a16:colId xmlns:a16="http://schemas.microsoft.com/office/drawing/2014/main" val="2883099317"/>
                    </a:ext>
                  </a:extLst>
                </a:gridCol>
                <a:gridCol w="2359190">
                  <a:extLst>
                    <a:ext uri="{9D8B030D-6E8A-4147-A177-3AD203B41FA5}">
                      <a16:colId xmlns:a16="http://schemas.microsoft.com/office/drawing/2014/main" val="11073328"/>
                    </a:ext>
                  </a:extLst>
                </a:gridCol>
                <a:gridCol w="2359190">
                  <a:extLst>
                    <a:ext uri="{9D8B030D-6E8A-4147-A177-3AD203B41FA5}">
                      <a16:colId xmlns:a16="http://schemas.microsoft.com/office/drawing/2014/main" val="1266182551"/>
                    </a:ext>
                  </a:extLst>
                </a:gridCol>
              </a:tblGrid>
              <a:tr h="378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Version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Release 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Detail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Author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176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V0.1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2024-01-15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Initial release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Stanley, Levi, Edward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33403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71490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90011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6050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90946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3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4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46F444F1-23C4-4F7E-94D4-DD241F39AC32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목차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FDA1E-AFE2-4548-9288-B4DBCB640C02}"/>
              </a:ext>
            </a:extLst>
          </p:cNvPr>
          <p:cNvSpPr txBox="1"/>
          <p:nvPr/>
        </p:nvSpPr>
        <p:spPr>
          <a:xfrm>
            <a:off x="384668" y="1073791"/>
            <a:ext cx="1142266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UI layout</a:t>
            </a:r>
          </a:p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Jason Schema</a:t>
            </a:r>
          </a:p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UI Requirements</a:t>
            </a:r>
          </a:p>
          <a:p>
            <a:pPr lvl="1">
              <a:buClr>
                <a:srgbClr val="C00000"/>
              </a:buClr>
            </a:pPr>
            <a:r>
              <a:rPr lang="en-US" altLang="ja-JP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3.1 UI Requirements – </a:t>
            </a:r>
            <a:r>
              <a:rPr lang="ko-KR" altLang="en-US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버튼 창</a:t>
            </a:r>
            <a:endParaRPr lang="en-US" altLang="ja-JP" sz="2400" ker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  <a:p>
            <a:pPr lvl="1">
              <a:buClr>
                <a:srgbClr val="C00000"/>
              </a:buClr>
            </a:pPr>
            <a:r>
              <a:rPr lang="en-US" altLang="ja-JP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3.2 UI Requirements – </a:t>
            </a:r>
            <a:r>
              <a:rPr lang="ko-KR" altLang="en-US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리스트 창</a:t>
            </a:r>
            <a:endParaRPr lang="en-US" altLang="ko-KR" sz="2400" ker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  <a:p>
            <a:pPr lvl="1">
              <a:buClr>
                <a:srgbClr val="C00000"/>
              </a:buClr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3.3 UI Requirements – Console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창</a:t>
            </a:r>
          </a:p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Json Requirements</a:t>
            </a:r>
          </a:p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490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42AF1FE4-FEDE-FB7E-1F54-573527681184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1. UI layout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DA5B6D0-B45E-744C-3DCF-F7BA94127119}"/>
              </a:ext>
            </a:extLst>
          </p:cNvPr>
          <p:cNvSpPr/>
          <p:nvPr/>
        </p:nvSpPr>
        <p:spPr>
          <a:xfrm>
            <a:off x="511728" y="1294410"/>
            <a:ext cx="9914807" cy="5392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2470585-BCF4-FCF1-6894-48A8B8E7483A}"/>
              </a:ext>
            </a:extLst>
          </p:cNvPr>
          <p:cNvCxnSpPr/>
          <p:nvPr/>
        </p:nvCxnSpPr>
        <p:spPr>
          <a:xfrm>
            <a:off x="511728" y="1647243"/>
            <a:ext cx="9914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11869E-6CFD-A8C6-7004-1F4741CAF8BF}"/>
              </a:ext>
            </a:extLst>
          </p:cNvPr>
          <p:cNvSpPr txBox="1"/>
          <p:nvPr/>
        </p:nvSpPr>
        <p:spPr>
          <a:xfrm>
            <a:off x="1178867" y="1695588"/>
            <a:ext cx="82204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COM12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558874-E35F-A600-9777-A927698CA77C}"/>
              </a:ext>
            </a:extLst>
          </p:cNvPr>
          <p:cNvSpPr txBox="1"/>
          <p:nvPr/>
        </p:nvSpPr>
        <p:spPr>
          <a:xfrm>
            <a:off x="2029892" y="1693148"/>
            <a:ext cx="72968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Search Port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54F1A0-B96B-E2FC-D416-D1AFBFAF4431}"/>
              </a:ext>
            </a:extLst>
          </p:cNvPr>
          <p:cNvSpPr txBox="1"/>
          <p:nvPr/>
        </p:nvSpPr>
        <p:spPr>
          <a:xfrm>
            <a:off x="3070059" y="1693148"/>
            <a:ext cx="43794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5AE634-1294-5912-969D-9D30834F8988}"/>
              </a:ext>
            </a:extLst>
          </p:cNvPr>
          <p:cNvSpPr txBox="1"/>
          <p:nvPr/>
        </p:nvSpPr>
        <p:spPr>
          <a:xfrm>
            <a:off x="3683244" y="1693147"/>
            <a:ext cx="44755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254C51-443D-C68C-5E00-072D888174ED}"/>
              </a:ext>
            </a:extLst>
          </p:cNvPr>
          <p:cNvSpPr txBox="1"/>
          <p:nvPr/>
        </p:nvSpPr>
        <p:spPr>
          <a:xfrm>
            <a:off x="6229264" y="1695588"/>
            <a:ext cx="29367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BFEF0-26D0-25B1-B3B0-444CCCDF155C}"/>
              </a:ext>
            </a:extLst>
          </p:cNvPr>
          <p:cNvSpPr txBox="1"/>
          <p:nvPr/>
        </p:nvSpPr>
        <p:spPr>
          <a:xfrm>
            <a:off x="6623627" y="1695588"/>
            <a:ext cx="37863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F219CA-3FC7-2666-D7D0-429D980B7022}"/>
              </a:ext>
            </a:extLst>
          </p:cNvPr>
          <p:cNvSpPr txBox="1"/>
          <p:nvPr/>
        </p:nvSpPr>
        <p:spPr>
          <a:xfrm>
            <a:off x="4617761" y="1689835"/>
            <a:ext cx="567784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Start TC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E152B9F-BD90-AD27-04A7-4615DAE6C2F8}"/>
              </a:ext>
            </a:extLst>
          </p:cNvPr>
          <p:cNvSpPr txBox="1"/>
          <p:nvPr/>
        </p:nvSpPr>
        <p:spPr>
          <a:xfrm>
            <a:off x="5308798" y="1709799"/>
            <a:ext cx="56297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Stop TC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2E65AAF-7AC4-5370-F8E3-7FEC1608E909}"/>
              </a:ext>
            </a:extLst>
          </p:cNvPr>
          <p:cNvCxnSpPr>
            <a:cxnSpLocks/>
          </p:cNvCxnSpPr>
          <p:nvPr/>
        </p:nvCxnSpPr>
        <p:spPr>
          <a:xfrm>
            <a:off x="2292912" y="2093883"/>
            <a:ext cx="0" cy="460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E2036-EF75-50CC-E704-D808ED4AD752}"/>
              </a:ext>
            </a:extLst>
          </p:cNvPr>
          <p:cNvSpPr txBox="1"/>
          <p:nvPr/>
        </p:nvSpPr>
        <p:spPr>
          <a:xfrm>
            <a:off x="7157449" y="1695588"/>
            <a:ext cx="54854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Shft+F2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F5C7A1-3076-E25F-058E-08E0699B947B}"/>
              </a:ext>
            </a:extLst>
          </p:cNvPr>
          <p:cNvSpPr txBox="1"/>
          <p:nvPr/>
        </p:nvSpPr>
        <p:spPr>
          <a:xfrm>
            <a:off x="7802592" y="1694370"/>
            <a:ext cx="54854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Shft+F3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9359545-AA56-88CB-0850-BD782C51965D}"/>
              </a:ext>
            </a:extLst>
          </p:cNvPr>
          <p:cNvCxnSpPr/>
          <p:nvPr/>
        </p:nvCxnSpPr>
        <p:spPr>
          <a:xfrm>
            <a:off x="511728" y="2080590"/>
            <a:ext cx="9914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268A549-00D8-48F7-48D1-102BCABA3786}"/>
              </a:ext>
            </a:extLst>
          </p:cNvPr>
          <p:cNvSpPr txBox="1"/>
          <p:nvPr/>
        </p:nvSpPr>
        <p:spPr>
          <a:xfrm>
            <a:off x="4326551" y="1344804"/>
            <a:ext cx="1438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V920 SADK Test Program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7A428D-C6E8-12B2-9BD9-25DB2DF3DE80}"/>
              </a:ext>
            </a:extLst>
          </p:cNvPr>
          <p:cNvSpPr txBox="1"/>
          <p:nvPr/>
        </p:nvSpPr>
        <p:spPr>
          <a:xfrm>
            <a:off x="603996" y="2078150"/>
            <a:ext cx="151355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Boot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TC-BOOT-LIN-0001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TC-BOOT-LIN-0002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TC-BOOT-LIN-0003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Internal Sys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TC-INSYS-LIN-0001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TC-INSYS-LIN-0002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TC-INSYS-LIN-0003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External Sys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TC-EXIN-LIN-0001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TC-EXIN-LIN-0002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TC-EXIN-LIN-0003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MM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TC-MM-LIN-0001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TC-MM-LIN-0002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TC-MM-LIN-0003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Boot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TC-BOOT-AND-0001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TC-BOOT-AND-0002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TC-BOOT-AND-0003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TC-BOOT-AND-0004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Internal Sys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TC-INSYS-AND-0001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TC-INSYS-AND-0002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TC-INSYS-AND-0003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TC-INSYS-AND-0004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3757DA-4D10-F802-F74E-715FCF973D8C}"/>
              </a:ext>
            </a:extLst>
          </p:cNvPr>
          <p:cNvSpPr txBox="1"/>
          <p:nvPr/>
        </p:nvSpPr>
        <p:spPr>
          <a:xfrm>
            <a:off x="2428249" y="2365919"/>
            <a:ext cx="6644768" cy="36625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 TC-BOOT-LIN-0001 ===============================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ls -l /dev/ttySAC0</a:t>
            </a:r>
          </a:p>
          <a:p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crw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------- 1 root tty 204, 64 Jan  1  2022 /dev/ttySAC0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 TC-BOOT-LIN-0002 ===============================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cat /sys/devices/system/cpu/online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0-9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 TC-BOOT-LIN-0003 ===============================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cat /proc/interrupts | grep -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arch_timer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11:       1782       1809       1744       1681        467        586        499        621        546        517     GICv3  30 Level    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arch_timer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 TC-BOOT-LIN-0004 ==============================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</a:p>
          <a:p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nproc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10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echo 0 &gt; /sys/devices/system/cpu/cpu2/online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echo 0 &gt; /sys/devices/system/cpu/cpu1/online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nproc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cat /sys/devices/system/cpu/offline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1-2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echo 1 &gt; /sys/devices/system/cpu/cpu1/online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echo 1 &gt; /sys/devices/system/cpu/cpu2/online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nproc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10</a:t>
            </a:r>
          </a:p>
        </p:txBody>
      </p:sp>
      <p:sp>
        <p:nvSpPr>
          <p:cNvPr id="84" name="말풍선: 모서리가 둥근 사각형 83">
            <a:extLst>
              <a:ext uri="{FF2B5EF4-FFF2-40B4-BE49-F238E27FC236}">
                <a16:creationId xmlns:a16="http://schemas.microsoft.com/office/drawing/2014/main" id="{A1A0CD75-EE86-7522-B30C-C8E0050B180F}"/>
              </a:ext>
            </a:extLst>
          </p:cNvPr>
          <p:cNvSpPr/>
          <p:nvPr/>
        </p:nvSpPr>
        <p:spPr>
          <a:xfrm>
            <a:off x="1590651" y="1329579"/>
            <a:ext cx="569631" cy="263085"/>
          </a:xfrm>
          <a:prstGeom prst="wedgeRoundRectCallout">
            <a:avLst>
              <a:gd name="adj1" fmla="val -11131"/>
              <a:gd name="adj2" fmla="val 8870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포트표시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콤보박스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말풍선: 모서리가 둥근 사각형 84">
            <a:extLst>
              <a:ext uri="{FF2B5EF4-FFF2-40B4-BE49-F238E27FC236}">
                <a16:creationId xmlns:a16="http://schemas.microsoft.com/office/drawing/2014/main" id="{C6493016-0957-1104-DFE1-AD417BC181F5}"/>
              </a:ext>
            </a:extLst>
          </p:cNvPr>
          <p:cNvSpPr/>
          <p:nvPr/>
        </p:nvSpPr>
        <p:spPr>
          <a:xfrm>
            <a:off x="2232417" y="1329579"/>
            <a:ext cx="601664" cy="255109"/>
          </a:xfrm>
          <a:prstGeom prst="wedgeRoundRectCallout">
            <a:avLst>
              <a:gd name="adj1" fmla="val 17993"/>
              <a:gd name="adj2" fmla="val 9522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 검색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86" name="말풍선: 모서리가 둥근 사각형 85">
            <a:extLst>
              <a:ext uri="{FF2B5EF4-FFF2-40B4-BE49-F238E27FC236}">
                <a16:creationId xmlns:a16="http://schemas.microsoft.com/office/drawing/2014/main" id="{E34569A8-8677-F111-96D0-5BB8061346E8}"/>
              </a:ext>
            </a:extLst>
          </p:cNvPr>
          <p:cNvSpPr/>
          <p:nvPr/>
        </p:nvSpPr>
        <p:spPr>
          <a:xfrm>
            <a:off x="2904039" y="1321603"/>
            <a:ext cx="615086" cy="263085"/>
          </a:xfrm>
          <a:prstGeom prst="wedgeRoundRectCallout">
            <a:avLst>
              <a:gd name="adj1" fmla="val -11419"/>
              <a:gd name="adj2" fmla="val 90715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 열기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87" name="말풍선: 모서리가 둥근 사각형 86">
            <a:extLst>
              <a:ext uri="{FF2B5EF4-FFF2-40B4-BE49-F238E27FC236}">
                <a16:creationId xmlns:a16="http://schemas.microsoft.com/office/drawing/2014/main" id="{86256C12-4F63-06F0-04D6-7DEFF91D13AE}"/>
              </a:ext>
            </a:extLst>
          </p:cNvPr>
          <p:cNvSpPr/>
          <p:nvPr/>
        </p:nvSpPr>
        <p:spPr>
          <a:xfrm>
            <a:off x="3543628" y="1321603"/>
            <a:ext cx="615086" cy="268248"/>
          </a:xfrm>
          <a:prstGeom prst="wedgeRoundRectCallout">
            <a:avLst>
              <a:gd name="adj1" fmla="val -8855"/>
              <a:gd name="adj2" fmla="val 8415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 닫기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88" name="말풍선: 모서리가 둥근 사각형 87">
            <a:extLst>
              <a:ext uri="{FF2B5EF4-FFF2-40B4-BE49-F238E27FC236}">
                <a16:creationId xmlns:a16="http://schemas.microsoft.com/office/drawing/2014/main" id="{A22DCE99-B713-B239-2887-394F6CEED5B9}"/>
              </a:ext>
            </a:extLst>
          </p:cNvPr>
          <p:cNvSpPr/>
          <p:nvPr/>
        </p:nvSpPr>
        <p:spPr>
          <a:xfrm>
            <a:off x="4393366" y="2112752"/>
            <a:ext cx="545603" cy="257475"/>
          </a:xfrm>
          <a:prstGeom prst="wedgeRoundRectCallout">
            <a:avLst>
              <a:gd name="adj1" fmla="val 24130"/>
              <a:gd name="adj2" fmla="val -11277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89" name="말풍선: 모서리가 둥근 사각형 88">
            <a:extLst>
              <a:ext uri="{FF2B5EF4-FFF2-40B4-BE49-F238E27FC236}">
                <a16:creationId xmlns:a16="http://schemas.microsoft.com/office/drawing/2014/main" id="{A0A5990C-FF2D-B145-CF45-A2A57BA9B657}"/>
              </a:ext>
            </a:extLst>
          </p:cNvPr>
          <p:cNvSpPr/>
          <p:nvPr/>
        </p:nvSpPr>
        <p:spPr>
          <a:xfrm>
            <a:off x="4979379" y="2115335"/>
            <a:ext cx="832283" cy="263451"/>
          </a:xfrm>
          <a:prstGeom prst="wedgeRoundRectCallout">
            <a:avLst>
              <a:gd name="adj1" fmla="val 21601"/>
              <a:gd name="adj2" fmla="val -10738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종료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90" name="말풍선: 모서리가 둥근 사각형 89">
            <a:extLst>
              <a:ext uri="{FF2B5EF4-FFF2-40B4-BE49-F238E27FC236}">
                <a16:creationId xmlns:a16="http://schemas.microsoft.com/office/drawing/2014/main" id="{ACAE66D1-53F5-919C-DBBE-A596EA3B4BA8}"/>
              </a:ext>
            </a:extLst>
          </p:cNvPr>
          <p:cNvSpPr/>
          <p:nvPr/>
        </p:nvSpPr>
        <p:spPr>
          <a:xfrm>
            <a:off x="5910900" y="2135220"/>
            <a:ext cx="582614" cy="229337"/>
          </a:xfrm>
          <a:prstGeom prst="wedgeRoundRectCallout">
            <a:avLst>
              <a:gd name="adj1" fmla="val 16145"/>
              <a:gd name="adj2" fmla="val -13211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6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91" name="말풍선: 모서리가 둥근 사각형 90">
            <a:extLst>
              <a:ext uri="{FF2B5EF4-FFF2-40B4-BE49-F238E27FC236}">
                <a16:creationId xmlns:a16="http://schemas.microsoft.com/office/drawing/2014/main" id="{D1C30C81-5B67-F15D-E4AD-F6DB62A25504}"/>
              </a:ext>
            </a:extLst>
          </p:cNvPr>
          <p:cNvSpPr/>
          <p:nvPr/>
        </p:nvSpPr>
        <p:spPr>
          <a:xfrm>
            <a:off x="6539814" y="2140221"/>
            <a:ext cx="660792" cy="229337"/>
          </a:xfrm>
          <a:prstGeom prst="wedgeRoundRectCallout">
            <a:avLst>
              <a:gd name="adj1" fmla="val -20170"/>
              <a:gd name="adj2" fmla="val -12968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“root”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92" name="말풍선: 모서리가 둥근 사각형 91">
            <a:extLst>
              <a:ext uri="{FF2B5EF4-FFF2-40B4-BE49-F238E27FC236}">
                <a16:creationId xmlns:a16="http://schemas.microsoft.com/office/drawing/2014/main" id="{93FAC306-AD61-80C9-FFCD-80F71E7E90E8}"/>
              </a:ext>
            </a:extLst>
          </p:cNvPr>
          <p:cNvSpPr/>
          <p:nvPr/>
        </p:nvSpPr>
        <p:spPr>
          <a:xfrm>
            <a:off x="7223149" y="2141142"/>
            <a:ext cx="660792" cy="227493"/>
          </a:xfrm>
          <a:prstGeom prst="wedgeRoundRectCallout">
            <a:avLst>
              <a:gd name="adj1" fmla="val -23705"/>
              <a:gd name="adj2" fmla="val -13844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 shell</a:t>
            </a: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93" name="말풍선: 모서리가 둥근 사각형 92">
            <a:extLst>
              <a:ext uri="{FF2B5EF4-FFF2-40B4-BE49-F238E27FC236}">
                <a16:creationId xmlns:a16="http://schemas.microsoft.com/office/drawing/2014/main" id="{C6EFD3EC-4145-7594-5AC6-E1A440072E8C}"/>
              </a:ext>
            </a:extLst>
          </p:cNvPr>
          <p:cNvSpPr/>
          <p:nvPr/>
        </p:nvSpPr>
        <p:spPr>
          <a:xfrm>
            <a:off x="7913725" y="2142497"/>
            <a:ext cx="737579" cy="227493"/>
          </a:xfrm>
          <a:prstGeom prst="wedgeRoundRectCallout">
            <a:avLst>
              <a:gd name="adj1" fmla="val -22010"/>
              <a:gd name="adj2" fmla="val -14129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shell</a:t>
            </a: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BE60F3F-2D4D-AF88-DC7B-878DB0212586}"/>
              </a:ext>
            </a:extLst>
          </p:cNvPr>
          <p:cNvCxnSpPr/>
          <p:nvPr/>
        </p:nvCxnSpPr>
        <p:spPr>
          <a:xfrm>
            <a:off x="4408398" y="1669933"/>
            <a:ext cx="0" cy="3564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EDF9967-F44E-BC14-6AC2-A994042B87F6}"/>
              </a:ext>
            </a:extLst>
          </p:cNvPr>
          <p:cNvCxnSpPr/>
          <p:nvPr/>
        </p:nvCxnSpPr>
        <p:spPr>
          <a:xfrm>
            <a:off x="6090550" y="1687540"/>
            <a:ext cx="0" cy="3564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87DD5EE-C13A-499B-DEE9-E466400F38CB}"/>
              </a:ext>
            </a:extLst>
          </p:cNvPr>
          <p:cNvCxnSpPr/>
          <p:nvPr/>
        </p:nvCxnSpPr>
        <p:spPr>
          <a:xfrm>
            <a:off x="2368569" y="2093883"/>
            <a:ext cx="0" cy="459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898DE4C-7BCF-83AD-2753-11B1706D15C1}"/>
              </a:ext>
            </a:extLst>
          </p:cNvPr>
          <p:cNvCxnSpPr/>
          <p:nvPr/>
        </p:nvCxnSpPr>
        <p:spPr>
          <a:xfrm>
            <a:off x="2398990" y="2087907"/>
            <a:ext cx="0" cy="459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C168F06-C8E5-5923-99A8-347609600901}"/>
              </a:ext>
            </a:extLst>
          </p:cNvPr>
          <p:cNvSpPr/>
          <p:nvPr/>
        </p:nvSpPr>
        <p:spPr>
          <a:xfrm>
            <a:off x="2312803" y="2086901"/>
            <a:ext cx="39790" cy="3172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말풍선: 모서리가 둥근 사각형 98">
            <a:extLst>
              <a:ext uri="{FF2B5EF4-FFF2-40B4-BE49-F238E27FC236}">
                <a16:creationId xmlns:a16="http://schemas.microsoft.com/office/drawing/2014/main" id="{7C6F0C69-D415-60D6-70ED-866DA356969E}"/>
              </a:ext>
            </a:extLst>
          </p:cNvPr>
          <p:cNvSpPr/>
          <p:nvPr/>
        </p:nvSpPr>
        <p:spPr>
          <a:xfrm>
            <a:off x="2504674" y="2134837"/>
            <a:ext cx="809551" cy="231228"/>
          </a:xfrm>
          <a:prstGeom prst="wedgeRoundRectCallout">
            <a:avLst>
              <a:gd name="adj1" fmla="val -69095"/>
              <a:gd name="adj2" fmla="val -634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표시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1B7C4AD-4C5E-8A4E-2849-9D45C9F37652}"/>
              </a:ext>
            </a:extLst>
          </p:cNvPr>
          <p:cNvSpPr/>
          <p:nvPr/>
        </p:nvSpPr>
        <p:spPr>
          <a:xfrm>
            <a:off x="530889" y="2007631"/>
            <a:ext cx="2988236" cy="6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말풍선: 모서리가 둥근 사각형 100">
            <a:extLst>
              <a:ext uri="{FF2B5EF4-FFF2-40B4-BE49-F238E27FC236}">
                <a16:creationId xmlns:a16="http://schemas.microsoft.com/office/drawing/2014/main" id="{7420B6F9-0B85-8821-4969-C048C9F2DEB8}"/>
              </a:ext>
            </a:extLst>
          </p:cNvPr>
          <p:cNvSpPr/>
          <p:nvPr/>
        </p:nvSpPr>
        <p:spPr>
          <a:xfrm>
            <a:off x="615491" y="1344804"/>
            <a:ext cx="924164" cy="233734"/>
          </a:xfrm>
          <a:prstGeom prst="wedgeRoundRectCallout">
            <a:avLst>
              <a:gd name="adj1" fmla="val -15959"/>
              <a:gd name="adj2" fmla="val 22445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상태 표시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프로그래시브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</a:t>
            </a: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F3578910-635A-4DD9-352A-1A9E442AFF06}"/>
              </a:ext>
            </a:extLst>
          </p:cNvPr>
          <p:cNvSpPr/>
          <p:nvPr/>
        </p:nvSpPr>
        <p:spPr>
          <a:xfrm>
            <a:off x="10621859" y="5255023"/>
            <a:ext cx="1001189" cy="318868"/>
          </a:xfrm>
          <a:prstGeom prst="wedgeRoundRectCallout">
            <a:avLst>
              <a:gd name="adj1" fmla="val -68088"/>
              <a:gd name="adj2" fmla="val 4617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에디트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창에서 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로그표시</a:t>
            </a:r>
          </a:p>
        </p:txBody>
      </p:sp>
      <p:sp>
        <p:nvSpPr>
          <p:cNvPr id="103" name="말풍선: 모서리가 둥근 사각형 102">
            <a:extLst>
              <a:ext uri="{FF2B5EF4-FFF2-40B4-BE49-F238E27FC236}">
                <a16:creationId xmlns:a16="http://schemas.microsoft.com/office/drawing/2014/main" id="{F721DC2B-3876-7923-D04C-F0CABBC806CA}"/>
              </a:ext>
            </a:extLst>
          </p:cNvPr>
          <p:cNvSpPr/>
          <p:nvPr/>
        </p:nvSpPr>
        <p:spPr>
          <a:xfrm>
            <a:off x="557599" y="6275724"/>
            <a:ext cx="1303719" cy="347523"/>
          </a:xfrm>
          <a:prstGeom prst="wedgeRoundRectCallout">
            <a:avLst>
              <a:gd name="adj1" fmla="val -61670"/>
              <a:gd name="adj2" fmla="val -17841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뷰에서 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표시함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943BDD-B684-C4B1-B9C4-930DB51990D9}"/>
              </a:ext>
            </a:extLst>
          </p:cNvPr>
          <p:cNvSpPr txBox="1"/>
          <p:nvPr/>
        </p:nvSpPr>
        <p:spPr>
          <a:xfrm>
            <a:off x="8762014" y="1686645"/>
            <a:ext cx="80879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Import Json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말풍선: 모서리가 둥근 사각형 104">
            <a:extLst>
              <a:ext uri="{FF2B5EF4-FFF2-40B4-BE49-F238E27FC236}">
                <a16:creationId xmlns:a16="http://schemas.microsoft.com/office/drawing/2014/main" id="{49A22EF2-A993-7878-2D94-E4E4B654EB78}"/>
              </a:ext>
            </a:extLst>
          </p:cNvPr>
          <p:cNvSpPr/>
          <p:nvPr/>
        </p:nvSpPr>
        <p:spPr>
          <a:xfrm>
            <a:off x="8780652" y="2132868"/>
            <a:ext cx="737579" cy="227493"/>
          </a:xfrm>
          <a:prstGeom prst="wedgeRoundRectCallout">
            <a:avLst>
              <a:gd name="adj1" fmla="val 15558"/>
              <a:gd name="adj2" fmla="val -12911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</a:p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file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3E8FF8BD-8D52-784A-0C41-2CE810B54838}"/>
              </a:ext>
            </a:extLst>
          </p:cNvPr>
          <p:cNvSpPr/>
          <p:nvPr/>
        </p:nvSpPr>
        <p:spPr>
          <a:xfrm rot="10800000">
            <a:off x="1837992" y="1749429"/>
            <a:ext cx="132960" cy="10849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22BB8C-705B-4798-1821-8EC6CB5B5C3D}"/>
              </a:ext>
            </a:extLst>
          </p:cNvPr>
          <p:cNvSpPr/>
          <p:nvPr/>
        </p:nvSpPr>
        <p:spPr>
          <a:xfrm>
            <a:off x="372257" y="1251819"/>
            <a:ext cx="10229091" cy="7986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A340C2-D8FE-FA63-93ED-974E772E774B}"/>
              </a:ext>
            </a:extLst>
          </p:cNvPr>
          <p:cNvSpPr/>
          <p:nvPr/>
        </p:nvSpPr>
        <p:spPr>
          <a:xfrm>
            <a:off x="381790" y="2142114"/>
            <a:ext cx="1871170" cy="457992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4C8C84-34F5-E375-A40A-9C00BCE34AD5}"/>
              </a:ext>
            </a:extLst>
          </p:cNvPr>
          <p:cNvSpPr/>
          <p:nvPr/>
        </p:nvSpPr>
        <p:spPr>
          <a:xfrm>
            <a:off x="2427822" y="2136473"/>
            <a:ext cx="8182633" cy="38829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2D4ECD9-5CDB-4335-00A0-1A2C29A50617}"/>
              </a:ext>
            </a:extLst>
          </p:cNvPr>
          <p:cNvSpPr/>
          <p:nvPr/>
        </p:nvSpPr>
        <p:spPr>
          <a:xfrm>
            <a:off x="10731286" y="1461121"/>
            <a:ext cx="692419" cy="228714"/>
          </a:xfrm>
          <a:prstGeom prst="wedgeRoundRectCallout">
            <a:avLst>
              <a:gd name="adj1" fmla="val -69382"/>
              <a:gd name="adj2" fmla="val 5703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178BC4-FB39-82D8-AE3B-435E831BC6A3}"/>
              </a:ext>
            </a:extLst>
          </p:cNvPr>
          <p:cNvSpPr/>
          <p:nvPr/>
        </p:nvSpPr>
        <p:spPr>
          <a:xfrm>
            <a:off x="2414967" y="6090105"/>
            <a:ext cx="8182633" cy="6393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0ECA8108-B508-8F8E-5F9D-0278B8F17BB4}"/>
              </a:ext>
            </a:extLst>
          </p:cNvPr>
          <p:cNvSpPr/>
          <p:nvPr/>
        </p:nvSpPr>
        <p:spPr>
          <a:xfrm>
            <a:off x="10596166" y="6323365"/>
            <a:ext cx="945914" cy="318868"/>
          </a:xfrm>
          <a:prstGeom prst="wedgeRoundRectCallout">
            <a:avLst>
              <a:gd name="adj1" fmla="val -65385"/>
              <a:gd name="adj2" fmla="val 3743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 의한 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입력 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6CD16-B88C-844C-C737-F7148BA5AFF5}"/>
              </a:ext>
            </a:extLst>
          </p:cNvPr>
          <p:cNvSpPr txBox="1"/>
          <p:nvPr/>
        </p:nvSpPr>
        <p:spPr>
          <a:xfrm>
            <a:off x="2468273" y="6144543"/>
            <a:ext cx="2380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root@euto-v9-discovery:~# </a:t>
            </a:r>
            <a:r>
              <a:rPr lang="en-US" altLang="ko-KR" sz="800" err="1"/>
              <a:t>dmesg</a:t>
            </a:r>
            <a:r>
              <a:rPr lang="en-US" altLang="ko-KR" sz="800"/>
              <a:t> | grep CR-52</a:t>
            </a:r>
            <a:endParaRPr lang="ko-KR" altLang="en-US" sz="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39D8F1-BB90-6BCA-64CD-09A32613CAD7}"/>
              </a:ext>
            </a:extLst>
          </p:cNvPr>
          <p:cNvSpPr/>
          <p:nvPr/>
        </p:nvSpPr>
        <p:spPr>
          <a:xfrm>
            <a:off x="10356658" y="2151293"/>
            <a:ext cx="39790" cy="3172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0916AB-FFBF-E798-531E-74650ED37F6F}"/>
              </a:ext>
            </a:extLst>
          </p:cNvPr>
          <p:cNvSpPr/>
          <p:nvPr/>
        </p:nvSpPr>
        <p:spPr>
          <a:xfrm>
            <a:off x="10350729" y="6105424"/>
            <a:ext cx="45719" cy="30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E29EAC1-E827-05E6-7618-3FAA21FDFBFA}"/>
              </a:ext>
            </a:extLst>
          </p:cNvPr>
          <p:cNvSpPr/>
          <p:nvPr/>
        </p:nvSpPr>
        <p:spPr>
          <a:xfrm>
            <a:off x="10596166" y="4596842"/>
            <a:ext cx="1001189" cy="318868"/>
          </a:xfrm>
          <a:prstGeom prst="wedgeRoundRectCallout">
            <a:avLst>
              <a:gd name="adj1" fmla="val -68088"/>
              <a:gd name="adj2" fmla="val 4617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에디트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창의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 표시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F37ECC65-4CD8-126C-41C2-FD36A3EEC5C5}"/>
              </a:ext>
            </a:extLst>
          </p:cNvPr>
          <p:cNvSpPr/>
          <p:nvPr/>
        </p:nvSpPr>
        <p:spPr>
          <a:xfrm>
            <a:off x="10601895" y="5922623"/>
            <a:ext cx="945914" cy="318868"/>
          </a:xfrm>
          <a:prstGeom prst="wedgeRoundRectCallout">
            <a:avLst>
              <a:gd name="adj1" fmla="val -68314"/>
              <a:gd name="adj2" fmla="val 4322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입력창의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 표시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30E11-1DB2-09B3-D6F4-FE7AB4F92954}"/>
              </a:ext>
            </a:extLst>
          </p:cNvPr>
          <p:cNvSpPr txBox="1"/>
          <p:nvPr/>
        </p:nvSpPr>
        <p:spPr>
          <a:xfrm>
            <a:off x="9617743" y="1686911"/>
            <a:ext cx="44543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Exit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C03FE2-03BE-B334-6D1C-B65EAAD21390}"/>
              </a:ext>
            </a:extLst>
          </p:cNvPr>
          <p:cNvCxnSpPr/>
          <p:nvPr/>
        </p:nvCxnSpPr>
        <p:spPr>
          <a:xfrm>
            <a:off x="8583212" y="1669933"/>
            <a:ext cx="0" cy="3564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6FC0DE40-EEEA-E736-8BE2-4FEB501C881A}"/>
              </a:ext>
            </a:extLst>
          </p:cNvPr>
          <p:cNvSpPr/>
          <p:nvPr/>
        </p:nvSpPr>
        <p:spPr>
          <a:xfrm>
            <a:off x="9559604" y="2137235"/>
            <a:ext cx="737579" cy="227493"/>
          </a:xfrm>
          <a:prstGeom prst="wedgeRoundRectCallout">
            <a:avLst>
              <a:gd name="adj1" fmla="val 13053"/>
              <a:gd name="adj2" fmla="val -12911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 Exit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109447-59F6-BE0F-A653-7CD759051C79}"/>
              </a:ext>
            </a:extLst>
          </p:cNvPr>
          <p:cNvGrpSpPr/>
          <p:nvPr/>
        </p:nvGrpSpPr>
        <p:grpSpPr>
          <a:xfrm>
            <a:off x="924486" y="1688478"/>
            <a:ext cx="264160" cy="264160"/>
            <a:chOff x="11038191" y="2728025"/>
            <a:chExt cx="264160" cy="26416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59C8FFA-C357-5C96-368F-A708DD64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7495" y="2736052"/>
              <a:ext cx="185552" cy="18555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E1D6F13-EF2F-F507-BA9E-B3428C7E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038191" y="2728025"/>
              <a:ext cx="264160" cy="26416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8B2E92-5511-1F87-8236-F17D588A9071}"/>
              </a:ext>
            </a:extLst>
          </p:cNvPr>
          <p:cNvGrpSpPr/>
          <p:nvPr/>
        </p:nvGrpSpPr>
        <p:grpSpPr>
          <a:xfrm>
            <a:off x="2825313" y="1708120"/>
            <a:ext cx="264160" cy="264160"/>
            <a:chOff x="11038191" y="2728025"/>
            <a:chExt cx="264160" cy="26416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8C9153A-C0C1-9D7D-21E1-FC9D5267F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7495" y="2736052"/>
              <a:ext cx="185552" cy="18555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72A815-DC46-F9A4-DB12-C9033E8F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038191" y="2728025"/>
              <a:ext cx="264160" cy="264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6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42AF1FE4-FEDE-FB7E-1F54-573527681184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2. Jason Schema for TC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068910-B453-DD97-D468-D73BFC91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6" y="1712956"/>
            <a:ext cx="828776" cy="1525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5E15BB-6398-4B2F-183E-54CA4518B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401" y="1695508"/>
            <a:ext cx="3397163" cy="4729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78A28E-B134-E03D-F37A-4CFF49E95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790" y="1695508"/>
            <a:ext cx="3265872" cy="5034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E1534-2F6B-9C72-D673-2DBF9E86CDAC}"/>
              </a:ext>
            </a:extLst>
          </p:cNvPr>
          <p:cNvSpPr txBox="1"/>
          <p:nvPr/>
        </p:nvSpPr>
        <p:spPr>
          <a:xfrm>
            <a:off x="906897" y="1267825"/>
            <a:ext cx="658909" cy="1916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[ Json of all ]</a:t>
            </a:r>
            <a:endParaRPr lang="ko-KR" altLang="en-US" sz="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A9F1C-7D3A-B653-167B-791CB3BA2DF7}"/>
              </a:ext>
            </a:extLst>
          </p:cNvPr>
          <p:cNvSpPr txBox="1"/>
          <p:nvPr/>
        </p:nvSpPr>
        <p:spPr>
          <a:xfrm>
            <a:off x="4247269" y="1267307"/>
            <a:ext cx="783179" cy="1916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[ Json of Linux ]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2B575-CB19-880C-EA2E-29052CDF38F0}"/>
              </a:ext>
            </a:extLst>
          </p:cNvPr>
          <p:cNvSpPr txBox="1"/>
          <p:nvPr/>
        </p:nvSpPr>
        <p:spPr>
          <a:xfrm>
            <a:off x="8500419" y="1267307"/>
            <a:ext cx="877072" cy="1916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[ Json of Android ]</a:t>
            </a:r>
            <a:endParaRPr lang="ko-KR" altLang="en-US" sz="8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B7AC44-5BD9-A9D2-B10E-CE7CE53BE6C4}"/>
              </a:ext>
            </a:extLst>
          </p:cNvPr>
          <p:cNvSpPr/>
          <p:nvPr/>
        </p:nvSpPr>
        <p:spPr>
          <a:xfrm>
            <a:off x="933272" y="2127803"/>
            <a:ext cx="828776" cy="20150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5B9EF-D79D-DAB3-3387-0E123451C040}"/>
              </a:ext>
            </a:extLst>
          </p:cNvPr>
          <p:cNvSpPr/>
          <p:nvPr/>
        </p:nvSpPr>
        <p:spPr>
          <a:xfrm>
            <a:off x="933271" y="3071343"/>
            <a:ext cx="828776" cy="20150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7B470D-EE1F-D684-4C00-2C9BA494C903}"/>
              </a:ext>
            </a:extLst>
          </p:cNvPr>
          <p:cNvSpPr/>
          <p:nvPr/>
        </p:nvSpPr>
        <p:spPr>
          <a:xfrm>
            <a:off x="3245259" y="2110355"/>
            <a:ext cx="3077304" cy="432702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0DDBCB-E66E-C6E6-2C8D-0870C59226A1}"/>
              </a:ext>
            </a:extLst>
          </p:cNvPr>
          <p:cNvSpPr/>
          <p:nvPr/>
        </p:nvSpPr>
        <p:spPr>
          <a:xfrm>
            <a:off x="7594788" y="2587398"/>
            <a:ext cx="2914873" cy="414497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BD1355-4BE3-6364-1F1D-56047AC3B74D}"/>
              </a:ext>
            </a:extLst>
          </p:cNvPr>
          <p:cNvSpPr/>
          <p:nvPr/>
        </p:nvSpPr>
        <p:spPr>
          <a:xfrm>
            <a:off x="509247" y="3664964"/>
            <a:ext cx="2113762" cy="3064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95A40-A966-1BC2-D273-7638F0DB52CA}"/>
              </a:ext>
            </a:extLst>
          </p:cNvPr>
          <p:cNvSpPr txBox="1"/>
          <p:nvPr/>
        </p:nvSpPr>
        <p:spPr>
          <a:xfrm>
            <a:off x="884084" y="3437696"/>
            <a:ext cx="943350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/>
              <a:t>TC Object Schema</a:t>
            </a:r>
            <a:endParaRPr lang="ko-KR" altLang="en-US" sz="8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FF52C-2492-CE1F-0F72-3148DAEC721A}"/>
              </a:ext>
            </a:extLst>
          </p:cNvPr>
          <p:cNvSpPr txBox="1"/>
          <p:nvPr/>
        </p:nvSpPr>
        <p:spPr>
          <a:xfrm>
            <a:off x="768584" y="3908449"/>
            <a:ext cx="795607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Linux TC Object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631F5-EE2E-1795-934C-98EB18DB195D}"/>
              </a:ext>
            </a:extLst>
          </p:cNvPr>
          <p:cNvSpPr txBox="1"/>
          <p:nvPr/>
        </p:nvSpPr>
        <p:spPr>
          <a:xfrm>
            <a:off x="797191" y="5132376"/>
            <a:ext cx="889500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Android TC Object</a:t>
            </a:r>
            <a:endParaRPr lang="ko-KR" altLang="en-US" sz="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CA0DD-7088-10E8-90BE-1F7C3C6C969D}"/>
              </a:ext>
            </a:extLst>
          </p:cNvPr>
          <p:cNvSpPr txBox="1"/>
          <p:nvPr/>
        </p:nvSpPr>
        <p:spPr>
          <a:xfrm>
            <a:off x="1128741" y="4129672"/>
            <a:ext cx="750040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Linux TC Array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517CB6-D4A7-28F6-C5EE-C613072AD5E8}"/>
              </a:ext>
            </a:extLst>
          </p:cNvPr>
          <p:cNvSpPr txBox="1"/>
          <p:nvPr/>
        </p:nvSpPr>
        <p:spPr>
          <a:xfrm>
            <a:off x="1123993" y="5400112"/>
            <a:ext cx="843933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Android TC Array</a:t>
            </a:r>
            <a:endParaRPr lang="ko-KR" altLang="en-US" sz="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8AC9D3-9917-3853-5CF9-4824FD76F778}"/>
              </a:ext>
            </a:extLst>
          </p:cNvPr>
          <p:cNvSpPr txBox="1"/>
          <p:nvPr/>
        </p:nvSpPr>
        <p:spPr>
          <a:xfrm>
            <a:off x="1431784" y="4382631"/>
            <a:ext cx="638197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Linux TC #1</a:t>
            </a:r>
            <a:endParaRPr lang="ko-KR" altLang="en-US" sz="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5A2BF5-B5BD-3150-53D8-B6162C8CA901}"/>
              </a:ext>
            </a:extLst>
          </p:cNvPr>
          <p:cNvSpPr txBox="1"/>
          <p:nvPr/>
        </p:nvSpPr>
        <p:spPr>
          <a:xfrm>
            <a:off x="1434461" y="4570724"/>
            <a:ext cx="638197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Linux TC #2</a:t>
            </a:r>
            <a:endParaRPr lang="ko-KR" alt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5EB9D-86CE-9BF2-8921-A5AE803AA64A}"/>
              </a:ext>
            </a:extLst>
          </p:cNvPr>
          <p:cNvSpPr txBox="1"/>
          <p:nvPr/>
        </p:nvSpPr>
        <p:spPr>
          <a:xfrm>
            <a:off x="1428196" y="4763317"/>
            <a:ext cx="638197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Linux TC #3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8835A-E937-5036-2978-32BDDC5C131A}"/>
              </a:ext>
            </a:extLst>
          </p:cNvPr>
          <p:cNvSpPr txBox="1"/>
          <p:nvPr/>
        </p:nvSpPr>
        <p:spPr>
          <a:xfrm>
            <a:off x="1431784" y="5628268"/>
            <a:ext cx="732091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Android TC #1</a:t>
            </a:r>
            <a:endParaRPr lang="ko-KR" alt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B4F407-EFD3-77A7-6BA4-125C7D7CB945}"/>
              </a:ext>
            </a:extLst>
          </p:cNvPr>
          <p:cNvSpPr txBox="1"/>
          <p:nvPr/>
        </p:nvSpPr>
        <p:spPr>
          <a:xfrm>
            <a:off x="1436649" y="5841909"/>
            <a:ext cx="732091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Android TC #2</a:t>
            </a:r>
            <a:endParaRPr lang="ko-KR" altLang="en-US" sz="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026F1-B9D5-2549-F04C-F8ACF391B7AC}"/>
              </a:ext>
            </a:extLst>
          </p:cNvPr>
          <p:cNvSpPr txBox="1"/>
          <p:nvPr/>
        </p:nvSpPr>
        <p:spPr>
          <a:xfrm>
            <a:off x="1431784" y="6050729"/>
            <a:ext cx="732091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Android TC #3</a:t>
            </a:r>
            <a:endParaRPr lang="ko-KR" altLang="en-US" sz="80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79058CC-3B4A-21BF-4981-85AE8BA00601}"/>
              </a:ext>
            </a:extLst>
          </p:cNvPr>
          <p:cNvCxnSpPr>
            <a:stCxn id="16" idx="1"/>
            <a:endCxn id="17" idx="1"/>
          </p:cNvCxnSpPr>
          <p:nvPr/>
        </p:nvCxnSpPr>
        <p:spPr>
          <a:xfrm rot="10800000" flipH="1" flipV="1">
            <a:off x="768584" y="4004284"/>
            <a:ext cx="28606" cy="1223927"/>
          </a:xfrm>
          <a:prstGeom prst="bentConnector3">
            <a:avLst>
              <a:gd name="adj1" fmla="val -6883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3559068-C4AC-3B12-6C74-E6F9BE103C66}"/>
              </a:ext>
            </a:extLst>
          </p:cNvPr>
          <p:cNvCxnSpPr>
            <a:cxnSpLocks/>
          </p:cNvCxnSpPr>
          <p:nvPr/>
        </p:nvCxnSpPr>
        <p:spPr>
          <a:xfrm>
            <a:off x="913207" y="5351428"/>
            <a:ext cx="194711" cy="158210"/>
          </a:xfrm>
          <a:prstGeom prst="bentConnector3">
            <a:avLst>
              <a:gd name="adj1" fmla="val 4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CF000C7-4028-D83A-C73C-CC99FEADF4B0}"/>
              </a:ext>
            </a:extLst>
          </p:cNvPr>
          <p:cNvCxnSpPr>
            <a:cxnSpLocks/>
          </p:cNvCxnSpPr>
          <p:nvPr/>
        </p:nvCxnSpPr>
        <p:spPr>
          <a:xfrm>
            <a:off x="922337" y="4074206"/>
            <a:ext cx="194711" cy="158210"/>
          </a:xfrm>
          <a:prstGeom prst="bentConnector3">
            <a:avLst>
              <a:gd name="adj1" fmla="val 4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8D28725-58B0-EE72-D14A-DF1EA60D6659}"/>
              </a:ext>
            </a:extLst>
          </p:cNvPr>
          <p:cNvCxnSpPr>
            <a:endCxn id="23" idx="1"/>
          </p:cNvCxnSpPr>
          <p:nvPr/>
        </p:nvCxnSpPr>
        <p:spPr>
          <a:xfrm>
            <a:off x="1290089" y="5619164"/>
            <a:ext cx="141696" cy="104939"/>
          </a:xfrm>
          <a:prstGeom prst="bentConnector3">
            <a:avLst>
              <a:gd name="adj1" fmla="val -21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4D56450-00F7-74FE-5196-333A91E984CA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1260655" y="5761749"/>
            <a:ext cx="208105" cy="1438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0A065BA-3821-1AEA-E5D4-9C486D416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6170" y="5987646"/>
            <a:ext cx="221796" cy="1438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B1938C5-4CDC-8330-F036-37633E95EE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784" y="4343767"/>
            <a:ext cx="197972" cy="123161"/>
          </a:xfrm>
          <a:prstGeom prst="bentConnector3">
            <a:avLst>
              <a:gd name="adj1" fmla="val 96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6617425-873C-0B76-E6C6-F4291F634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2323" y="4529381"/>
            <a:ext cx="197972" cy="123161"/>
          </a:xfrm>
          <a:prstGeom prst="bentConnector3">
            <a:avLst>
              <a:gd name="adj1" fmla="val 96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C26389B-4B56-B3B3-0481-AE67D2EB4F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4096" y="4731408"/>
            <a:ext cx="197972" cy="123161"/>
          </a:xfrm>
          <a:prstGeom prst="bentConnector3">
            <a:avLst>
              <a:gd name="adj1" fmla="val 96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개체 34">
            <a:extLst>
              <a:ext uri="{FF2B5EF4-FFF2-40B4-BE49-F238E27FC236}">
                <a16:creationId xmlns:a16="http://schemas.microsoft.com/office/drawing/2014/main" id="{C5FB2712-9DDD-8EF5-FD49-86CED99FD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86005"/>
              </p:ext>
            </p:extLst>
          </p:nvPr>
        </p:nvGraphicFramePr>
        <p:xfrm>
          <a:off x="1643063" y="2419350"/>
          <a:ext cx="8985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1045080" imgH="401400" progId="Package">
                  <p:embed/>
                </p:oleObj>
              </mc:Choice>
              <mc:Fallback>
                <p:oleObj name="포장기 셸 개체" showAsIcon="1" r:id="rId6" imgW="1045080" imgH="401400" progId="Package">
                  <p:embed/>
                  <p:pic>
                    <p:nvPicPr>
                      <p:cNvPr id="35" name="개체 34">
                        <a:extLst>
                          <a:ext uri="{FF2B5EF4-FFF2-40B4-BE49-F238E27FC236}">
                            <a16:creationId xmlns:a16="http://schemas.microsoft.com/office/drawing/2014/main" id="{C5FB2712-9DDD-8EF5-FD49-86CED99FDD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3063" y="2419350"/>
                        <a:ext cx="898525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03BB12B-922C-BDF3-8A4E-6BB645A6554C}"/>
              </a:ext>
            </a:extLst>
          </p:cNvPr>
          <p:cNvSpPr txBox="1"/>
          <p:nvPr/>
        </p:nvSpPr>
        <p:spPr>
          <a:xfrm>
            <a:off x="5938826" y="1185989"/>
            <a:ext cx="1969270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hlinkClick r:id="rId8"/>
              </a:rPr>
              <a:t>Online JSON Viewer and Formatter (stack.hu)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A39CC-5DCA-B389-B5B1-1404A87099BF}"/>
              </a:ext>
            </a:extLst>
          </p:cNvPr>
          <p:cNvSpPr txBox="1"/>
          <p:nvPr/>
        </p:nvSpPr>
        <p:spPr>
          <a:xfrm>
            <a:off x="1648567" y="6269300"/>
            <a:ext cx="536019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List</a:t>
            </a:r>
            <a:r>
              <a:rPr lang="ko-KR" altLang="en-US" sz="800"/>
              <a:t> </a:t>
            </a:r>
            <a:r>
              <a:rPr lang="en-US" altLang="ko-KR" sz="800"/>
              <a:t>Array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676606-A1F1-008B-8EC3-FF533D0C0329}"/>
              </a:ext>
            </a:extLst>
          </p:cNvPr>
          <p:cNvSpPr txBox="1"/>
          <p:nvPr/>
        </p:nvSpPr>
        <p:spPr>
          <a:xfrm>
            <a:off x="1648566" y="6473161"/>
            <a:ext cx="747279" cy="19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Criterion Array</a:t>
            </a:r>
            <a:endParaRPr lang="ko-KR" altLang="en-US" sz="80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F35B7C9-7779-A6B3-AC5B-BA36F5BE61E7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1562420" y="6278989"/>
            <a:ext cx="95835" cy="764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7FA79A7-7FD6-1493-1981-FF9A5BE1B7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3535" y="6431191"/>
            <a:ext cx="207176" cy="68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2FE2228-C4B0-C2E2-BCDB-04D809C1689A}"/>
              </a:ext>
            </a:extLst>
          </p:cNvPr>
          <p:cNvCxnSpPr/>
          <p:nvPr/>
        </p:nvCxnSpPr>
        <p:spPr>
          <a:xfrm>
            <a:off x="2809265" y="1559001"/>
            <a:ext cx="0" cy="5188618"/>
          </a:xfrm>
          <a:prstGeom prst="line">
            <a:avLst/>
          </a:prstGeom>
          <a:ln w="254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14ED36-B7CD-894A-6228-186104D7C4D0}"/>
              </a:ext>
            </a:extLst>
          </p:cNvPr>
          <p:cNvCxnSpPr/>
          <p:nvPr/>
        </p:nvCxnSpPr>
        <p:spPr>
          <a:xfrm>
            <a:off x="6894803" y="1559001"/>
            <a:ext cx="0" cy="5188618"/>
          </a:xfrm>
          <a:prstGeom prst="line">
            <a:avLst/>
          </a:prstGeom>
          <a:ln w="254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6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3-1. UI Requirements – </a:t>
            </a: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버튼 창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1073791"/>
            <a:ext cx="11422664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COM Port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선택은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“Search Port”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클릭후에 검색된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COM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포트에 한해서 사용자가 수동으로 선택할 수 있도록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테스트 하고자 하는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Linux or Android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구분없이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선택이 가능하도록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Start 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 사용자가 선택한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한해서 자동으로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를 수행 하도록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Stop TC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버튼은 현재 수행하고 있는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를 중지한다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스트링을 전송한다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“root”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스트링을 전송한다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Shift + F2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 리눅스 쉘 전환 명령을 전송한다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Shift + F3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 안드로이드 쉘 전환 명령을 전송한다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Json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Json for 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읽는다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  <a:buClr>
                <a:srgbClr val="C00000"/>
              </a:buClr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- Import TC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대해서는 바로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반영이 되도록 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  <a:buClr>
                <a:srgbClr val="C00000"/>
              </a:buClr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- “Refresh”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 등을 제공하여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Jason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내용이 변경되는 경우를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반영할 수 있는지 검토 필요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Save log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 테스트한 로그를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저장한다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의 버전 정보를 표시한다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7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7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3-2. UI Requirements – </a:t>
            </a: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리스트 창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1073791"/>
            <a:ext cx="11422664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Mouse Hover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지원한다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Linux or Android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구분없이 복수 선택이 가능해야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  <a:buClr>
                <a:srgbClr val="C00000"/>
              </a:buClr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- 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수행을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domain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순서로 하는 것인지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순서로 하는 것인지 정의 필요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해제 기능을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개수를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84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8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3. UI Requirements – Console</a:t>
            </a: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 창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1073791"/>
            <a:ext cx="11422664" cy="2178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수동 입력창에서 사용자에 의한 수동 명령어 입력이 가능해야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수동 명령 입력창에서 ↑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↓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키에 의해서 명령어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history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관리 기능을 제공하고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Scroll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창은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RO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부여하여 변경될 수 없도록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창 부분 복사 기능을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전체 내용은 로그로 저장되므로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창에 대한 검색 기능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4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2024/1/17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9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algn="l">
              <a:buClr>
                <a:srgbClr val="C00000"/>
              </a:buClr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4. </a:t>
            </a:r>
            <a:r>
              <a:rPr lang="en-US" altLang="ko-KR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Json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1073791"/>
            <a:ext cx="11422664" cy="27168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Feature, Sub-feature, Domain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에서 표시하는 항목들을 포함한다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Pass/fail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판정할 수 있는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인지 단순 실행만 하는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구분을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타입의 파일만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파일을 읽을 때 에러가 발생하면 에러 팝업을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완전 자동</a:t>
            </a:r>
            <a:r>
              <a:rPr lang="en-US" altLang="ko-KR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부분 자동</a:t>
            </a:r>
            <a:r>
              <a:rPr lang="en-US" altLang="ko-KR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모드</a:t>
            </a:r>
            <a:endParaRPr lang="en-US" altLang="ko-KR" sz="140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3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85000"/>
              <a:lumOff val="15000"/>
            </a:schemeClr>
          </a:solidFill>
        </a:ln>
      </a:spPr>
      <a:bodyPr lIns="0" tIns="0" rIns="0" bIns="0" rtlCol="0" anchor="ctr"/>
      <a:lstStyle>
        <a:defPPr marL="0" marR="0" indent="0" algn="ctr" defTabSz="410845" rtl="0" eaLnBrk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0" u="none" strike="noStrike" kern="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anose="020B0503020000020004" pitchFamily="50" charset="-127"/>
            <a:ea typeface="맑은 고딕" panose="020B0503020000020004" pitchFamily="50" charset="-127"/>
            <a:cs typeface="+mn-cs"/>
            <a:sym typeface="Roboto Regular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FE7EB343457418E8CF47D9DBE9406" ma:contentTypeVersion="6" ma:contentTypeDescription="Create a new document." ma:contentTypeScope="" ma:versionID="31a08c35c366533ea6f2cff33a7b8902">
  <xsd:schema xmlns:xsd="http://www.w3.org/2001/XMLSchema" xmlns:xs="http://www.w3.org/2001/XMLSchema" xmlns:p="http://schemas.microsoft.com/office/2006/metadata/properties" xmlns:ns2="268e80b9-5e91-41a1-81f2-283c40092650" xmlns:ns3="7d800c63-b2ec-4bc6-b11a-ba5c56bd6e42" targetNamespace="http://schemas.microsoft.com/office/2006/metadata/properties" ma:root="true" ma:fieldsID="ef9fe718c1f5d3a74141ada9dea8a55a" ns2:_="" ns3:_="">
    <xsd:import namespace="268e80b9-5e91-41a1-81f2-283c40092650"/>
    <xsd:import namespace="7d800c63-b2ec-4bc6-b11a-ba5c56bd6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e80b9-5e91-41a1-81f2-283c40092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00c63-b2ec-4bc6-b11a-ba5c56bd6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5BCD3D-1845-4175-87AC-B266DD8966B8}">
  <ds:schemaRefs>
    <ds:schemaRef ds:uri="268e80b9-5e91-41a1-81f2-283c40092650"/>
    <ds:schemaRef ds:uri="7d800c63-b2ec-4bc6-b11a-ba5c56bd6e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B422DA-985B-4992-A05A-CE6971036A45}"/>
</file>

<file path=customXml/itemProps3.xml><?xml version="1.0" encoding="utf-8"?>
<ds:datastoreItem xmlns:ds="http://schemas.openxmlformats.org/officeDocument/2006/customXml" ds:itemID="{39845669-2CF0-421F-851A-89F792781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테마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 정훈</dc:creator>
  <cp:revision>1</cp:revision>
  <cp:lastPrinted>2022-03-10T08:24:57Z</cp:lastPrinted>
  <dcterms:created xsi:type="dcterms:W3CDTF">2022-01-12T01:41:55Z</dcterms:created>
  <dcterms:modified xsi:type="dcterms:W3CDTF">2024-01-18T02:10:04Z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0x010100C47FE7EB343457418E8CF47D9DBE9406</vt:lpwstr>
  </property>
  <property fmtid="{D5CDD505-2E9C-101B-9397-08002B2CF9AE}" pid="3" name="MediaServiceImageTags">
    <vt:lpwstr/>
  </property>
</Properties>
</file>