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A90D-E412-4771-8E83-E274C10C0B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AEE8A-4829-464D-B171-5799F12D2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5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596B-BC54-549E-666A-2CE431AC5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CBE4E-E4CC-F6BF-8376-D67392BF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4D48-07D7-0B5B-A9B3-F2684B5D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1BA7-BA82-5A42-C163-FB730560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178F-46CD-ED9E-4F6E-C7F3CED0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4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547-AC2A-50D7-F9D5-425D02E5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9AA49-5338-A162-ADCD-E8BB0EF8C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0890-326F-0468-9F90-AC2BB753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83CF-E62D-FD92-8809-37A41A9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FA42-34E6-8D73-F2B9-DC50B241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7A563-59D2-1C6D-A573-16FD6923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4429-A506-4596-1CFB-316DFEED8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55B5-A123-E410-A743-9938BD7A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091B-5290-DEC7-F311-2D2D4D6B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AE1B-3EF9-C3F8-B0BB-2B0542B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66A4-B46A-A176-B4E8-DB147B6C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64E-EF1F-8305-C925-E09FB355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237E-6362-A3ED-6759-C9C70F0C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4032A-56B6-F8BF-866A-947F0110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CA11-150A-9353-AD0A-14C18605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1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9A95-B6C5-35D2-79B2-4B348B1F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91A-845B-1B21-B4E2-842156D4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3713-765F-DE5E-CBB7-556F4E35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1581-62A9-2DFA-FC4D-41EBC673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5191-A3D8-9688-4976-4D01D0B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1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B04C-B49F-EF99-3F8C-F5026FED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85DF-87ED-F9C8-8148-E90256D8F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A7314-F0D5-7A34-1F62-CBCE3EC58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7A0F2-B996-EA00-E87C-D78D5F70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F439D-E624-BDBA-53D7-4C70F442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B76B-4082-33D7-2C03-27598E7C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6F1-40E2-CB1E-27DF-A502235F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6BAEC-5842-FFB9-EA06-F6F00412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F11-AEBC-ED61-2647-521E0AD9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E2AD9-206B-06F9-A363-911A671BA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385AF-76C5-A433-1522-9D0D709C8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14410-FD24-DA8D-C03E-F827FD45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FBF76-7CE7-99A8-03E1-AA24EC3D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EA9A2-BEC4-5CC2-62C7-D11EFD03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9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9F4C-A355-5F62-55AB-F62979BC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19978-5E28-ED77-E76B-62F70A33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CF5C4-BFF6-3758-88D3-BD4EE592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58D5-3351-751A-CD96-1576456D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0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7D93E-2590-0AF0-D151-D33F3187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15A70-F60D-A81F-0511-0FD1FBC3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DB6EF-8F66-8C08-BEC0-8195B205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5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F99-503F-DD63-A2F1-A86E8653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F615-60A5-92A1-240B-AE73C90B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005A-5300-3C85-675F-D68B7835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74698-0088-A86C-4131-F57B6207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8AA1-FD39-EDD3-D436-8FA93CE1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5BFB6-5A26-1EF8-AA32-925C7EF1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A1C9-F5DD-37AE-580F-A3560EAD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24AE2-3724-045C-6B77-051A10E34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C3449-7C5A-A552-F9DF-CD37B75B3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BFEDF-677F-CC8A-0947-51D16FEA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48BC-27F7-14FE-1579-9F57C5C7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CC0D-C289-2BD7-411A-02C24DED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8A5D3-69D8-44EC-FA89-5880CDD6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DEEE-14E2-9385-0397-8823DCB56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69E63-8E14-06F8-B9A6-EE882514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65CC-3941-42F7-89B2-AA85243A808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10AE1-6EA5-5D61-1982-C8F5E3D8D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92AE-D0CE-15DA-4176-1B0FD2201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8907-F1F7-415D-8A17-D7C06E82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6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idevcode.eu/2015/05/19/eseguire-un-script-python-da-un-altro-script-pyth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x.stackexchange.com/questions/243500/python-code-block-outside-of-margi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043643/adding-an-object-to-an-existing-javascript-json-arra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o-python.github.io/2017/lessons/L5/pandas-overview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43061768/plotting-multiple-scatter-plots-pandas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E1FA-9E6E-EFD8-D678-072619DA8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140"/>
            <a:ext cx="9144000" cy="1053634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FULLSTACK-5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EED8A-A3CE-64EB-F1BF-6DAB06E6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53" y="2562132"/>
            <a:ext cx="10300447" cy="2619468"/>
          </a:xfrm>
        </p:spPr>
        <p:txBody>
          <a:bodyPr>
            <a:normAutofit fontScale="62500" lnSpcReduction="20000"/>
          </a:bodyPr>
          <a:lstStyle/>
          <a:p>
            <a:r>
              <a:rPr lang="en-IN" sz="4400" b="1" dirty="0"/>
              <a:t>Team leader-  </a:t>
            </a:r>
            <a:r>
              <a:rPr lang="en-IN" sz="4400" b="1" dirty="0" err="1"/>
              <a:t>Vishvjeet</a:t>
            </a:r>
            <a:r>
              <a:rPr lang="en-IN" sz="4400" b="1" dirty="0"/>
              <a:t> Thakur</a:t>
            </a:r>
          </a:p>
          <a:p>
            <a:r>
              <a:rPr lang="en-IN" sz="4400" b="1" dirty="0"/>
              <a:t>         </a:t>
            </a:r>
            <a:r>
              <a:rPr lang="en-IN" sz="4400" b="1" dirty="0" err="1"/>
              <a:t>Hriday</a:t>
            </a:r>
            <a:r>
              <a:rPr lang="en-IN" sz="4400" b="1" dirty="0"/>
              <a:t> </a:t>
            </a:r>
          </a:p>
          <a:p>
            <a:r>
              <a:rPr lang="en-IN" sz="4400" b="1" dirty="0"/>
              <a:t>                   Jitesh Singla</a:t>
            </a:r>
          </a:p>
          <a:p>
            <a:r>
              <a:rPr lang="en-IN" sz="4400" b="1" dirty="0"/>
              <a:t>                       Vedansh Singh</a:t>
            </a:r>
          </a:p>
          <a:p>
            <a:r>
              <a:rPr lang="en-IN" sz="4400" b="1" dirty="0"/>
              <a:t>                </a:t>
            </a:r>
            <a:r>
              <a:rPr lang="en-IN" sz="4400" b="1" dirty="0" err="1"/>
              <a:t>Vidit</a:t>
            </a:r>
            <a:r>
              <a:rPr lang="en-IN" sz="4400" b="1" dirty="0"/>
              <a:t> Sarin</a:t>
            </a:r>
          </a:p>
          <a:p>
            <a:r>
              <a:rPr lang="en-IN" sz="4400" b="1" dirty="0"/>
              <a:t>                  Nitin Singh</a:t>
            </a:r>
            <a:r>
              <a:rPr lang="en-IN" sz="5000" b="1" dirty="0"/>
              <a:t>  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0E9BF0-DBE9-7751-2459-A82ACEF59351}"/>
              </a:ext>
            </a:extLst>
          </p:cNvPr>
          <p:cNvCxnSpPr>
            <a:cxnSpLocks/>
          </p:cNvCxnSpPr>
          <p:nvPr/>
        </p:nvCxnSpPr>
        <p:spPr>
          <a:xfrm>
            <a:off x="0" y="61497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7569343-1C38-30E9-0D3D-933CD7F822B8}"/>
              </a:ext>
            </a:extLst>
          </p:cNvPr>
          <p:cNvSpPr/>
          <p:nvPr/>
        </p:nvSpPr>
        <p:spPr>
          <a:xfrm>
            <a:off x="4325280" y="6231265"/>
            <a:ext cx="35414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Fullstacks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- 05</a:t>
            </a:r>
          </a:p>
        </p:txBody>
      </p:sp>
    </p:spTree>
    <p:extLst>
      <p:ext uri="{BB962C8B-B14F-4D97-AF65-F5344CB8AC3E}">
        <p14:creationId xmlns:p14="http://schemas.microsoft.com/office/powerpoint/2010/main" val="18324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546A144-D24F-A175-9D79-BD7A36C0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6" y="3675529"/>
            <a:ext cx="2866361" cy="28663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26D418-67F9-A25C-8058-99EFD1A2C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65" y="316110"/>
            <a:ext cx="2796988" cy="2796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22159D-8567-8643-0410-78050DAE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6" y="316110"/>
            <a:ext cx="2796988" cy="2796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253A8F3-AD97-8781-A7B2-6ED286701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56" y="3740315"/>
            <a:ext cx="2510119" cy="27273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E25BB5-E9A8-8164-872D-8074C72C6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080" y="3573346"/>
            <a:ext cx="3089357" cy="29685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B77E4B2-5B43-E861-2E5D-D003B239B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270232"/>
            <a:ext cx="2497993" cy="284398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DC82E7F-2DAC-30B4-9B99-17F6D8E7A0CC}"/>
              </a:ext>
            </a:extLst>
          </p:cNvPr>
          <p:cNvSpPr/>
          <p:nvPr/>
        </p:nvSpPr>
        <p:spPr>
          <a:xfrm>
            <a:off x="1446128" y="3228945"/>
            <a:ext cx="25041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Leader:-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Vishjeet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9BC6C4-5783-7683-9D63-232B4BA3D435}"/>
              </a:ext>
            </a:extLst>
          </p:cNvPr>
          <p:cNvSpPr/>
          <p:nvPr/>
        </p:nvSpPr>
        <p:spPr>
          <a:xfrm>
            <a:off x="5851647" y="3244580"/>
            <a:ext cx="10743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Vedansh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64D6FB-C826-3EFF-F708-1CB2790706D3}"/>
              </a:ext>
            </a:extLst>
          </p:cNvPr>
          <p:cNvSpPr/>
          <p:nvPr/>
        </p:nvSpPr>
        <p:spPr>
          <a:xfrm>
            <a:off x="10037382" y="3180655"/>
            <a:ext cx="6703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Vidit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D040FA-1ED0-9305-E5CE-96487241EC4D}"/>
              </a:ext>
            </a:extLst>
          </p:cNvPr>
          <p:cNvSpPr/>
          <p:nvPr/>
        </p:nvSpPr>
        <p:spPr>
          <a:xfrm>
            <a:off x="2256384" y="6457890"/>
            <a:ext cx="773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Jitesh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273F4C-EACE-84DB-CA53-6DFD170805CB}"/>
              </a:ext>
            </a:extLst>
          </p:cNvPr>
          <p:cNvSpPr/>
          <p:nvPr/>
        </p:nvSpPr>
        <p:spPr>
          <a:xfrm>
            <a:off x="6103868" y="6457890"/>
            <a:ext cx="8628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Hriday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DC8FD1-8049-9B32-5C3C-22271CA8415A}"/>
              </a:ext>
            </a:extLst>
          </p:cNvPr>
          <p:cNvSpPr/>
          <p:nvPr/>
        </p:nvSpPr>
        <p:spPr>
          <a:xfrm>
            <a:off x="10152011" y="6341835"/>
            <a:ext cx="6896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Nitin</a:t>
            </a:r>
          </a:p>
        </p:txBody>
      </p:sp>
    </p:spTree>
    <p:extLst>
      <p:ext uri="{BB962C8B-B14F-4D97-AF65-F5344CB8AC3E}">
        <p14:creationId xmlns:p14="http://schemas.microsoft.com/office/powerpoint/2010/main" val="390133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CB69-EA8B-B419-F318-C77EF1B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j-ea"/>
                <a:cs typeface="+mj-cs"/>
              </a:rPr>
              <a:t>P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j-ea"/>
                <a:cs typeface="+mj-cs"/>
              </a:rPr>
              <a:t>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DA8E-E8C2-B9FD-845B-11BEDFC2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7211" cy="4351338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Object Oriented and Structured Programming Language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asily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eadable Language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Large  Standard Library 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Wide Range use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Significant indentation</a:t>
            </a:r>
          </a:p>
          <a:p>
            <a:r>
              <a:rPr lang="en-IN" b="1" dirty="0">
                <a:latin typeface="Arial" panose="020B0604020202020204" pitchFamily="34" charset="0"/>
              </a:rPr>
              <a:t>U</a:t>
            </a:r>
            <a:r>
              <a:rPr lang="en-IN" b="1" i="0" dirty="0">
                <a:effectLst/>
                <a:latin typeface="Arial" panose="020B0604020202020204" pitchFamily="34" charset="0"/>
              </a:rPr>
              <a:t>ses </a:t>
            </a:r>
            <a:r>
              <a:rPr lang="en-IN" b="1" dirty="0">
                <a:latin typeface="Arial" panose="020B0604020202020204" pitchFamily="34" charset="0"/>
              </a:rPr>
              <a:t>Dynamic Typing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F95710-608E-B5DD-1E12-CA1F8754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7941974" y="1763264"/>
            <a:ext cx="1950724" cy="1380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5EA472-F263-D0F3-3BC0-DC9DBF131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81218" y="3563937"/>
            <a:ext cx="6272236" cy="177438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7D14D-414E-6C96-9590-99F5AD57FF9C}"/>
              </a:ext>
            </a:extLst>
          </p:cNvPr>
          <p:cNvCxnSpPr>
            <a:cxnSpLocks/>
          </p:cNvCxnSpPr>
          <p:nvPr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60D52-82B5-3861-7BB4-40BD94A9E73E}"/>
              </a:ext>
            </a:extLst>
          </p:cNvPr>
          <p:cNvSpPr/>
          <p:nvPr/>
        </p:nvSpPr>
        <p:spPr>
          <a:xfrm>
            <a:off x="4325280" y="6231265"/>
            <a:ext cx="35414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Fullstacks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- 05</a:t>
            </a:r>
          </a:p>
        </p:txBody>
      </p:sp>
    </p:spTree>
    <p:extLst>
      <p:ext uri="{BB962C8B-B14F-4D97-AF65-F5344CB8AC3E}">
        <p14:creationId xmlns:p14="http://schemas.microsoft.com/office/powerpoint/2010/main" val="268358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CB69-EA8B-B419-F318-C77EF1BA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767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ava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cript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otation</a:t>
            </a:r>
            <a:b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DA8E-E8C2-B9FD-845B-11BEDFC2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60957" cy="435133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ormat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store and transport data.</a:t>
            </a:r>
          </a:p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elf-Describing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 computers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anguage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ndependent 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tore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emporary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yntactically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similar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 with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5FA0E-5E3A-AFF4-58B2-D6499967A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1256" y="2887676"/>
            <a:ext cx="4788146" cy="27179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54EF9E-DFE4-23B7-E953-B387B8EC7F5F}"/>
              </a:ext>
            </a:extLst>
          </p:cNvPr>
          <p:cNvCxnSpPr>
            <a:cxnSpLocks/>
          </p:cNvCxnSpPr>
          <p:nvPr/>
        </p:nvCxnSpPr>
        <p:spPr>
          <a:xfrm flipH="1"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AB6C6-03F5-5311-0D49-9F28F2B42091}"/>
              </a:ext>
            </a:extLst>
          </p:cNvPr>
          <p:cNvSpPr/>
          <p:nvPr/>
        </p:nvSpPr>
        <p:spPr>
          <a:xfrm>
            <a:off x="4325280" y="6231265"/>
            <a:ext cx="35414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Fullstacks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- 05</a:t>
            </a:r>
          </a:p>
        </p:txBody>
      </p:sp>
    </p:spTree>
    <p:extLst>
      <p:ext uri="{BB962C8B-B14F-4D97-AF65-F5344CB8AC3E}">
        <p14:creationId xmlns:p14="http://schemas.microsoft.com/office/powerpoint/2010/main" val="69595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CB69-EA8B-B419-F318-C77EF1B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DA8E-E8C2-B9FD-845B-11BEDFC2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5947" cy="4351338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library.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ource data analysis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manipulation tool</a:t>
            </a: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Reshaping and pivoting data sets.</a:t>
            </a:r>
          </a:p>
          <a:p>
            <a:r>
              <a:rPr lang="en-IN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ighly optimized for performance.</a:t>
            </a:r>
          </a:p>
          <a:p>
            <a:r>
              <a:rPr lang="en-IN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CSV files </a:t>
            </a: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store big data</a:t>
            </a:r>
            <a:endParaRPr lang="en-IN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98672-99ED-D9D8-0FD5-C6AE78D85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8038" y="271887"/>
            <a:ext cx="3785624" cy="2234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1747E3-8DD9-B2DC-1A20-047F65A83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17387" y="2924175"/>
            <a:ext cx="3737381" cy="28554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DF653D-90B3-54F0-257B-6FF527A9736D}"/>
              </a:ext>
            </a:extLst>
          </p:cNvPr>
          <p:cNvCxnSpPr/>
          <p:nvPr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85F91-BD63-9A9B-BCE1-5A9761DE26A0}"/>
              </a:ext>
            </a:extLst>
          </p:cNvPr>
          <p:cNvSpPr/>
          <p:nvPr/>
        </p:nvSpPr>
        <p:spPr>
          <a:xfrm>
            <a:off x="4325280" y="6231265"/>
            <a:ext cx="35414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Fullstacks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- 05</a:t>
            </a:r>
          </a:p>
        </p:txBody>
      </p:sp>
    </p:spTree>
    <p:extLst>
      <p:ext uri="{BB962C8B-B14F-4D97-AF65-F5344CB8AC3E}">
        <p14:creationId xmlns:p14="http://schemas.microsoft.com/office/powerpoint/2010/main" val="1308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BC47-D92E-7E79-EDAB-3FDBBF61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IN" dirty="0"/>
              <a:t>Two main </a:t>
            </a:r>
            <a:r>
              <a:rPr lang="en-IN" dirty="0" err="1"/>
              <a:t>componets</a:t>
            </a:r>
            <a:r>
              <a:rPr lang="en-IN" dirty="0"/>
              <a:t> of are program are:-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96242-CDEF-152D-0854-89D62250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448081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Code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AA3B2-2211-CE74-9FA5-D87CEBC5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3" y="2307572"/>
            <a:ext cx="5157787" cy="3684588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Takes input from user in form of </a:t>
            </a:r>
          </a:p>
          <a:p>
            <a:pPr lvl="1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Source.json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Target.json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Mapping.csv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Generate code for transformation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Source.json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Target.json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by Mapping.csv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7EEE8-76CA-F0E6-99E4-4F7BB9A6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47077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Code 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67D0C-99E6-2F25-9C3F-DE3F418C0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307572"/>
            <a:ext cx="5183188" cy="3684588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python as the main coding language and also used some of its libraries/modules ,example</a:t>
            </a:r>
          </a:p>
          <a:p>
            <a:pPr lvl="1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lvl="1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code generated already, to generate new file.</a:t>
            </a:r>
          </a:p>
          <a:p>
            <a:pPr lvl="1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61F27-B75E-46BC-9B7B-FD823083E09A}"/>
              </a:ext>
            </a:extLst>
          </p:cNvPr>
          <p:cNvCxnSpPr>
            <a:cxnSpLocks/>
          </p:cNvCxnSpPr>
          <p:nvPr/>
        </p:nvCxnSpPr>
        <p:spPr>
          <a:xfrm>
            <a:off x="0" y="618938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D58D7-E595-13F6-4C54-C5CC605717F2}"/>
              </a:ext>
            </a:extLst>
          </p:cNvPr>
          <p:cNvSpPr/>
          <p:nvPr/>
        </p:nvSpPr>
        <p:spPr>
          <a:xfrm>
            <a:off x="4325280" y="6256994"/>
            <a:ext cx="35414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Fullstacks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- 05</a:t>
            </a:r>
          </a:p>
        </p:txBody>
      </p:sp>
    </p:spTree>
    <p:extLst>
      <p:ext uri="{BB962C8B-B14F-4D97-AF65-F5344CB8AC3E}">
        <p14:creationId xmlns:p14="http://schemas.microsoft.com/office/powerpoint/2010/main" val="207187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203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FULLSTACK-5</vt:lpstr>
      <vt:lpstr>PowerPoint Presentation</vt:lpstr>
      <vt:lpstr>Python</vt:lpstr>
      <vt:lpstr>JavaScript Object Notation </vt:lpstr>
      <vt:lpstr>Pandas</vt:lpstr>
      <vt:lpstr>Two main componets of are program are:-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vedansh singh</dc:creator>
  <cp:lastModifiedBy>vedansh singh</cp:lastModifiedBy>
  <cp:revision>5</cp:revision>
  <dcterms:created xsi:type="dcterms:W3CDTF">2022-11-25T02:13:26Z</dcterms:created>
  <dcterms:modified xsi:type="dcterms:W3CDTF">2022-11-25T07:17:29Z</dcterms:modified>
</cp:coreProperties>
</file>