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handoutMasterIdLst>
    <p:handoutMasterId r:id="rId8"/>
  </p:handoutMasterIdLst>
  <p:sldIdLst>
    <p:sldId id="375" r:id="rId2"/>
    <p:sldId id="423" r:id="rId3"/>
    <p:sldId id="425" r:id="rId4"/>
    <p:sldId id="424" r:id="rId5"/>
    <p:sldId id="422" r:id="rId6"/>
    <p:sldId id="3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69475-E633-4A18-BA9C-8089447CF38E}" v="7" dt="2022-05-23T12:30:33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76" autoAdjust="0"/>
    <p:restoredTop sz="94993" autoAdjust="0"/>
  </p:normalViewPr>
  <p:slideViewPr>
    <p:cSldViewPr snapToGrid="0" snapToObjects="1">
      <p:cViewPr varScale="1">
        <p:scale>
          <a:sx n="112" d="100"/>
          <a:sy n="112" d="100"/>
        </p:scale>
        <p:origin x="34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 גורבצ'וב" userId="8459a7c7-b354-45d8-a56f-77640536e27f" providerId="ADAL" clId="{BA869475-E633-4A18-BA9C-8089447CF38E}"/>
    <pc:docChg chg="undo redo custSel addSld delSld modSld">
      <pc:chgData name="אלכס גורבצ'וב" userId="8459a7c7-b354-45d8-a56f-77640536e27f" providerId="ADAL" clId="{BA869475-E633-4A18-BA9C-8089447CF38E}" dt="2022-05-25T11:28:00.763" v="528" actId="20577"/>
      <pc:docMkLst>
        <pc:docMk/>
      </pc:docMkLst>
      <pc:sldChg chg="addSp delSp modSp mod">
        <pc:chgData name="אלכס גורבצ'וב" userId="8459a7c7-b354-45d8-a56f-77640536e27f" providerId="ADAL" clId="{BA869475-E633-4A18-BA9C-8089447CF38E}" dt="2022-05-23T13:20:17.685" v="449" actId="1076"/>
        <pc:sldMkLst>
          <pc:docMk/>
          <pc:sldMk cId="4152344990" sldId="422"/>
        </pc:sldMkLst>
        <pc:spChg chg="mod">
          <ac:chgData name="אלכס גורבצ'וב" userId="8459a7c7-b354-45d8-a56f-77640536e27f" providerId="ADAL" clId="{BA869475-E633-4A18-BA9C-8089447CF38E}" dt="2022-05-23T13:20:04.160" v="448" actId="20577"/>
          <ac:spMkLst>
            <pc:docMk/>
            <pc:sldMk cId="4152344990" sldId="422"/>
            <ac:spMk id="7" creationId="{54E9E228-B02C-3941-B458-23CB2D67B476}"/>
          </ac:spMkLst>
        </pc:spChg>
        <pc:picChg chg="del">
          <ac:chgData name="אלכס גורבצ'וב" userId="8459a7c7-b354-45d8-a56f-77640536e27f" providerId="ADAL" clId="{BA869475-E633-4A18-BA9C-8089447CF38E}" dt="2022-05-23T13:19:48.133" v="425" actId="478"/>
          <ac:picMkLst>
            <pc:docMk/>
            <pc:sldMk cId="4152344990" sldId="422"/>
            <ac:picMk id="4" creationId="{0A4A1E00-8C79-4C6B-92A9-A29DD1CAE509}"/>
          </ac:picMkLst>
        </pc:picChg>
        <pc:picChg chg="add mod">
          <ac:chgData name="אלכס גורבצ'וב" userId="8459a7c7-b354-45d8-a56f-77640536e27f" providerId="ADAL" clId="{BA869475-E633-4A18-BA9C-8089447CF38E}" dt="2022-05-23T13:20:17.685" v="449" actId="1076"/>
          <ac:picMkLst>
            <pc:docMk/>
            <pc:sldMk cId="4152344990" sldId="422"/>
            <ac:picMk id="5" creationId="{C59F7847-DC3A-BA23-730D-2089DD400578}"/>
          </ac:picMkLst>
        </pc:picChg>
      </pc:sldChg>
      <pc:sldChg chg="addSp delSp modSp mod">
        <pc:chgData name="אלכס גורבצ'וב" userId="8459a7c7-b354-45d8-a56f-77640536e27f" providerId="ADAL" clId="{BA869475-E633-4A18-BA9C-8089447CF38E}" dt="2022-05-25T11:28:00.763" v="528" actId="20577"/>
        <pc:sldMkLst>
          <pc:docMk/>
          <pc:sldMk cId="3510496719" sldId="423"/>
        </pc:sldMkLst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2" creationId="{02DC699F-5B8C-D596-2C0C-E4CD9280BC73}"/>
          </ac:spMkLst>
        </pc:spChg>
        <pc:spChg chg="mod">
          <ac:chgData name="אלכס גורבצ'וב" userId="8459a7c7-b354-45d8-a56f-77640536e27f" providerId="ADAL" clId="{BA869475-E633-4A18-BA9C-8089447CF38E}" dt="2022-05-25T11:28:00.763" v="528" actId="20577"/>
          <ac:spMkLst>
            <pc:docMk/>
            <pc:sldMk cId="3510496719" sldId="423"/>
            <ac:spMk id="3" creationId="{12B178B4-CDED-454C-BED2-2E2B10ADA703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6" creationId="{5E7A59C7-91A2-669F-0690-878D3174693E}"/>
          </ac:spMkLst>
        </pc:spChg>
        <pc:spChg chg="mod">
          <ac:chgData name="אלכס גורבצ'וב" userId="8459a7c7-b354-45d8-a56f-77640536e27f" providerId="ADAL" clId="{BA869475-E633-4A18-BA9C-8089447CF38E}" dt="2022-05-23T13:47:00.182" v="507" actId="108"/>
          <ac:spMkLst>
            <pc:docMk/>
            <pc:sldMk cId="3510496719" sldId="423"/>
            <ac:spMk id="7" creationId="{54E9E228-B02C-3941-B458-23CB2D67B476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8" creationId="{E9C700D0-04E6-A88C-9DFB-21AD4DF370D3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9" creationId="{BC6BE1C3-62F8-6CE0-1F80-F7D1238EC6DD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10" creationId="{F10F3B3B-0D2B-815B-23D0-2B176A3AF573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11" creationId="{12EDA786-58F5-FC06-990E-35F108E56436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12" creationId="{3429F1CD-BA4D-8EED-A346-83999AA1F266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13" creationId="{B248954A-4ADA-4601-D26A-D6664B6A332C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14" creationId="{34BBD904-2F04-E051-4D49-30467115765D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15" creationId="{43F164CD-FCD4-6828-AFD7-54CEB27283CD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16" creationId="{F2CDF724-2A18-3ED9-0254-188761DC5BD1}"/>
          </ac:spMkLst>
        </pc:spChg>
      </pc:sldChg>
      <pc:sldChg chg="del">
        <pc:chgData name="אלכס גורבצ'וב" userId="8459a7c7-b354-45d8-a56f-77640536e27f" providerId="ADAL" clId="{BA869475-E633-4A18-BA9C-8089447CF38E}" dt="2022-05-23T12:27:16.059" v="19" actId="47"/>
        <pc:sldMkLst>
          <pc:docMk/>
          <pc:sldMk cId="1158171607" sldId="424"/>
        </pc:sldMkLst>
      </pc:sldChg>
      <pc:sldChg chg="modSp add del mod">
        <pc:chgData name="אלכס גורבצ'וב" userId="8459a7c7-b354-45d8-a56f-77640536e27f" providerId="ADAL" clId="{BA869475-E633-4A18-BA9C-8089447CF38E}" dt="2022-05-25T11:28:00.529" v="527" actId="47"/>
        <pc:sldMkLst>
          <pc:docMk/>
          <pc:sldMk cId="3062235928" sldId="424"/>
        </pc:sldMkLst>
        <pc:spChg chg="mod">
          <ac:chgData name="אלכס גורבצ'וב" userId="8459a7c7-b354-45d8-a56f-77640536e27f" providerId="ADAL" clId="{BA869475-E633-4A18-BA9C-8089447CF38E}" dt="2022-05-23T13:18:20.985" v="371" actId="20577"/>
          <ac:spMkLst>
            <pc:docMk/>
            <pc:sldMk cId="3062235928" sldId="424"/>
            <ac:spMk id="7" creationId="{54E9E228-B02C-3941-B458-23CB2D67B476}"/>
          </ac:spMkLst>
        </pc:spChg>
      </pc:sldChg>
      <pc:sldChg chg="add del">
        <pc:chgData name="אלכס גורבצ'וב" userId="8459a7c7-b354-45d8-a56f-77640536e27f" providerId="ADAL" clId="{BA869475-E633-4A18-BA9C-8089447CF38E}" dt="2022-05-25T11:28:00.529" v="527" actId="47"/>
        <pc:sldMkLst>
          <pc:docMk/>
          <pc:sldMk cId="3101368343" sldId="4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76912" y="0"/>
            <a:ext cx="12261973" cy="733622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15500" y="3078810"/>
            <a:ext cx="4179375" cy="356462"/>
          </a:xfrm>
          <a:solidFill>
            <a:schemeClr val="accent3"/>
          </a:solidFill>
          <a:ln>
            <a:noFill/>
          </a:ln>
        </p:spPr>
        <p:txBody>
          <a:bodyPr>
            <a:noAutofit/>
          </a:bodyPr>
          <a:lstStyle/>
          <a:p>
            <a:pPr algn="r" rtl="1"/>
            <a:r>
              <a:rPr lang="he-IL" sz="20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אלכס גורבצ'וב</a:t>
            </a:r>
            <a:endParaRPr lang="id-ID" sz="2000" dirty="0">
              <a:cs typeface="Guttman Myamfix" panose="02010409010101010101" pitchFamily="49" charset="-79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499" y="2359413"/>
            <a:ext cx="4179376" cy="719397"/>
          </a:xfrm>
          <a:solidFill>
            <a:schemeClr val="accent3"/>
          </a:solidFill>
          <a:ln>
            <a:noFill/>
          </a:ln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בניית אתרים</a:t>
            </a:r>
            <a:endParaRPr lang="en-US" sz="4400" dirty="0">
              <a:cs typeface="Guttman Myamfix" panose="0201040901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b="1" dirty="0"/>
              <a:t>הצגת תוכן עם </a:t>
            </a:r>
            <a:r>
              <a:rPr lang="en-US" b="1" dirty="0"/>
              <a:t>display</a:t>
            </a:r>
            <a:endParaRPr lang="he-IL" b="1" dirty="0"/>
          </a:p>
          <a:p>
            <a:pPr algn="r" rtl="1"/>
            <a:endParaRPr lang="he-IL" b="1" dirty="0"/>
          </a:p>
          <a:p>
            <a:pPr algn="r" rtl="1"/>
            <a:r>
              <a:rPr lang="en-US" b="1" dirty="0"/>
              <a:t>display: block</a:t>
            </a:r>
          </a:p>
          <a:p>
            <a:pPr algn="r" rtl="1"/>
            <a:r>
              <a:rPr lang="he-IL" dirty="0"/>
              <a:t>מסדרת את כל האלמנטים אחד אחרי השני (בלוקים)</a:t>
            </a:r>
          </a:p>
          <a:p>
            <a:pPr algn="r" rtl="1"/>
            <a:endParaRPr lang="en-US" b="1" dirty="0"/>
          </a:p>
          <a:p>
            <a:pPr algn="r" rtl="1"/>
            <a:r>
              <a:rPr lang="en-US" b="1" dirty="0"/>
              <a:t>display: inline</a:t>
            </a:r>
          </a:p>
          <a:p>
            <a:pPr algn="r" rtl="1"/>
            <a:r>
              <a:rPr lang="he-IL" dirty="0"/>
              <a:t>מסדרת את כל האלמנטים בשורה</a:t>
            </a:r>
          </a:p>
          <a:p>
            <a:pPr algn="r" rtl="1"/>
            <a:endParaRPr lang="he-IL" dirty="0"/>
          </a:p>
          <a:p>
            <a:pPr algn="r" rtl="1"/>
            <a:r>
              <a:rPr lang="en-US" b="1" dirty="0"/>
              <a:t>display: inline-block</a:t>
            </a:r>
            <a:endParaRPr lang="he-IL" b="1" dirty="0"/>
          </a:p>
          <a:p>
            <a:pPr algn="r" rtl="1"/>
            <a:r>
              <a:rPr lang="he-IL" dirty="0"/>
              <a:t>ניתן להשתמש כאשר רוצים לשלב</a:t>
            </a:r>
          </a:p>
          <a:p>
            <a:pPr algn="r" rtl="1"/>
            <a:endParaRPr lang="he-IL" dirty="0"/>
          </a:p>
          <a:p>
            <a:pPr algn="r" rtl="1"/>
            <a:r>
              <a:rPr lang="en-US" b="1" dirty="0"/>
              <a:t>display: none</a:t>
            </a:r>
            <a:endParaRPr lang="he-IL" b="1" dirty="0"/>
          </a:p>
          <a:p>
            <a:pPr algn="r" rtl="1"/>
            <a:r>
              <a:rPr lang="he-IL" dirty="0"/>
              <a:t>הסתרת אלמנט</a:t>
            </a:r>
            <a:endParaRPr lang="en-US" dirty="0"/>
          </a:p>
          <a:p>
            <a:pPr algn="r" rtl="1"/>
            <a:r>
              <a:rPr lang="he-IL" dirty="0"/>
              <a:t>משתמשים גם ב- </a:t>
            </a:r>
            <a:r>
              <a:rPr lang="en-US" b="1" dirty="0"/>
              <a:t>visibility: hidden</a:t>
            </a:r>
          </a:p>
          <a:p>
            <a:pPr algn="r" rtl="1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הצגת תוכן עם </a:t>
            </a:r>
            <a:r>
              <a:rPr lang="en-US" b="1" dirty="0"/>
              <a:t>flex</a:t>
            </a:r>
            <a:endParaRPr lang="he-IL" b="1" dirty="0"/>
          </a:p>
          <a:p>
            <a:pPr algn="r" rtl="1"/>
            <a:endParaRPr lang="he-IL" b="1" dirty="0"/>
          </a:p>
          <a:p>
            <a:pPr algn="r" rtl="1"/>
            <a:r>
              <a:rPr lang="en-US" b="1" dirty="0"/>
              <a:t>display: flex</a:t>
            </a:r>
          </a:p>
          <a:p>
            <a:pPr algn="r" rtl="1"/>
            <a:r>
              <a:rPr lang="he-IL" dirty="0"/>
              <a:t>ברירת המחדל היא </a:t>
            </a:r>
            <a:r>
              <a:rPr lang="en-US" dirty="0"/>
              <a:t>flex-direction : row</a:t>
            </a:r>
          </a:p>
          <a:p>
            <a:pPr algn="r" rtl="1"/>
            <a:r>
              <a:rPr lang="he-IL" dirty="0"/>
              <a:t>כלומר ה- </a:t>
            </a:r>
            <a:r>
              <a:rPr lang="en-US" dirty="0"/>
              <a:t>item</a:t>
            </a:r>
            <a:r>
              <a:rPr lang="he-IL" dirty="0"/>
              <a:t>ים יסתדרו בשורה משמאל לימין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נוכל להשפיע על סידור האלמנטים כך שהם יהיו בשורה מימין לשמאל או בעמודה מלמעלה למטה וההפך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בעזרת</a:t>
            </a:r>
            <a:r>
              <a:rPr lang="en-US" dirty="0"/>
              <a:t>justify content </a:t>
            </a:r>
            <a:r>
              <a:rPr lang="he-IL" dirty="0"/>
              <a:t> נוכל לקבוע את סידור האלמנטים בציר הראשי</a:t>
            </a:r>
          </a:p>
          <a:p>
            <a:pPr algn="r" rtl="1"/>
            <a:r>
              <a:rPr lang="he-IL" dirty="0"/>
              <a:t>(מי שקובע את הציר הראשי זה </a:t>
            </a:r>
            <a:r>
              <a:rPr lang="en-US" dirty="0"/>
              <a:t>flex-direction(</a:t>
            </a:r>
          </a:p>
          <a:p>
            <a:pPr algn="l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הצגת תוכן עם </a:t>
            </a:r>
            <a:r>
              <a:rPr lang="en-US" b="1" dirty="0"/>
              <a:t>grid</a:t>
            </a:r>
            <a:endParaRPr lang="he-IL" b="1" dirty="0"/>
          </a:p>
          <a:p>
            <a:pPr algn="r" rtl="1"/>
            <a:endParaRPr lang="he-IL" b="1" dirty="0"/>
          </a:p>
          <a:p>
            <a:pPr algn="r" rtl="1"/>
            <a:r>
              <a:rPr lang="en-US" b="1" dirty="0"/>
              <a:t>display: grid</a:t>
            </a:r>
          </a:p>
          <a:p>
            <a:pPr algn="r" rtl="1"/>
            <a:r>
              <a:rPr lang="he-IL" dirty="0"/>
              <a:t>מחלקת את המסך לסוג של טבלה</a:t>
            </a:r>
          </a:p>
          <a:p>
            <a:pPr algn="r" rtl="1"/>
            <a:endParaRPr lang="he-IL" dirty="0"/>
          </a:p>
          <a:p>
            <a:pPr algn="r" rtl="1"/>
            <a:r>
              <a:rPr lang="en-US" b="1" dirty="0"/>
              <a:t>grid-template-columns</a:t>
            </a:r>
            <a:endParaRPr lang="he-IL" b="1" dirty="0"/>
          </a:p>
          <a:p>
            <a:pPr algn="r" rtl="1"/>
            <a:r>
              <a:rPr lang="he-IL" dirty="0"/>
              <a:t>להגדרת העמודות. ניתן להגדיר ב </a:t>
            </a:r>
            <a:r>
              <a:rPr lang="en-US" dirty="0"/>
              <a:t>[col] </a:t>
            </a:r>
            <a:r>
              <a:rPr lang="he-IL" dirty="0"/>
              <a:t>או </a:t>
            </a:r>
            <a:r>
              <a:rPr lang="en-US" dirty="0"/>
              <a:t>repeat(n, y px)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en-US" b="1" dirty="0"/>
              <a:t>grid-template-rows</a:t>
            </a:r>
            <a:endParaRPr lang="he-IL" b="1" dirty="0"/>
          </a:p>
          <a:p>
            <a:pPr algn="r" rtl="1"/>
            <a:r>
              <a:rPr lang="he-IL" dirty="0"/>
              <a:t>להגדרת השורות. ניתן להגדיר ב </a:t>
            </a:r>
            <a:r>
              <a:rPr lang="en-US" dirty="0"/>
              <a:t>[row]</a:t>
            </a:r>
            <a:r>
              <a:rPr lang="he-IL" dirty="0"/>
              <a:t> או </a:t>
            </a:r>
            <a:r>
              <a:rPr lang="en-US" dirty="0"/>
              <a:t>repeat(n, y px)</a:t>
            </a:r>
            <a:endParaRPr lang="he-IL" dirty="0"/>
          </a:p>
          <a:p>
            <a:pPr algn="r" rtl="1"/>
            <a:r>
              <a:rPr lang="en-US" dirty="0"/>
              <a:t>	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3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role of HTML - HTML Video Tutorial | LinkedIn Learning, formerly  Lynda.com">
            <a:extLst>
              <a:ext uri="{FF2B5EF4-FFF2-40B4-BE49-F238E27FC236}">
                <a16:creationId xmlns:a16="http://schemas.microsoft.com/office/drawing/2014/main" id="{BC4B2F6E-14FD-4D03-95AC-DC731F3A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 fontAlgn="base"/>
            <a:r>
              <a:rPr lang="he-IL" b="1" dirty="0"/>
              <a:t>תרגיל </a:t>
            </a:r>
            <a:r>
              <a:rPr lang="en-US" b="1" dirty="0"/>
              <a:t>5</a:t>
            </a:r>
          </a:p>
          <a:p>
            <a:pPr algn="r" rtl="1" fontAlgn="base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שנו את התפריט ל-</a:t>
            </a:r>
            <a:r>
              <a:rPr lang="en-US" dirty="0"/>
              <a:t>flex</a:t>
            </a:r>
            <a:endParaRPr lang="he-IL" dirty="0"/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תוסיפו לתרגיל הקודם תמונות ותציגו אותם ב-</a:t>
            </a:r>
            <a:r>
              <a:rPr lang="en-US" dirty="0"/>
              <a:t>grid</a:t>
            </a:r>
            <a:r>
              <a:rPr lang="he-IL" dirty="0"/>
              <a:t> הבא: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endParaRPr lang="he-IL" dirty="0"/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3BCC8B9-F593-4435-9788-755434322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F7847-DC3A-BA23-730D-2089DD400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061" y="3353465"/>
            <a:ext cx="44100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4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556" y="2006489"/>
            <a:ext cx="4179376" cy="2387600"/>
          </a:xfrm>
        </p:spPr>
        <p:txBody>
          <a:bodyPr>
            <a:normAutofit/>
          </a:bodyPr>
          <a:lstStyle/>
          <a:p>
            <a:pPr algn="r" rtl="1"/>
            <a:r>
              <a:rPr lang="he-IL" sz="11500" dirty="0">
                <a:solidFill>
                  <a:schemeClr val="bg1"/>
                </a:solidFill>
              </a:rPr>
              <a:t>שאלות?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861</TotalTime>
  <Words>177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Guttman Myamfix</vt:lpstr>
      <vt:lpstr>Sagona ExtraLight</vt:lpstr>
      <vt:lpstr>Speak Pro</vt:lpstr>
      <vt:lpstr>Wingdings</vt:lpstr>
      <vt:lpstr>Office Theme</vt:lpstr>
      <vt:lpstr>בניית אתרים</vt:lpstr>
      <vt:lpstr>CSS</vt:lpstr>
      <vt:lpstr>CSS</vt:lpstr>
      <vt:lpstr>CSS</vt:lpstr>
      <vt:lpstr>CSS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</dc:title>
  <dc:creator>אלכס גורבצ'וב</dc:creator>
  <cp:lastModifiedBy>אלכס גורבצ'וב</cp:lastModifiedBy>
  <cp:revision>7</cp:revision>
  <dcterms:created xsi:type="dcterms:W3CDTF">2022-03-07T11:44:47Z</dcterms:created>
  <dcterms:modified xsi:type="dcterms:W3CDTF">2022-05-25T11:28:02Z</dcterms:modified>
</cp:coreProperties>
</file>