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11"/>
  </p:handoutMasterIdLst>
  <p:sldIdLst>
    <p:sldId id="375" r:id="rId2"/>
    <p:sldId id="423" r:id="rId3"/>
    <p:sldId id="424" r:id="rId4"/>
    <p:sldId id="425" r:id="rId5"/>
    <p:sldId id="426" r:id="rId6"/>
    <p:sldId id="427" r:id="rId7"/>
    <p:sldId id="428" r:id="rId8"/>
    <p:sldId id="422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6CC9E-D766-4D0C-AC28-4F1264C871D1}" v="8" dt="2022-05-25T13:23:5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F076CC9E-D766-4D0C-AC28-4F1264C871D1}"/>
    <pc:docChg chg="undo custSel addSld modSld">
      <pc:chgData name="אלכס גורבצ'וב" userId="8459a7c7-b354-45d8-a56f-77640536e27f" providerId="ADAL" clId="{F076CC9E-D766-4D0C-AC28-4F1264C871D1}" dt="2022-05-25T13:24:55.396" v="192" actId="1076"/>
      <pc:docMkLst>
        <pc:docMk/>
      </pc:docMkLst>
      <pc:sldChg chg="delSp modSp mod">
        <pc:chgData name="אלכס גורבצ'וב" userId="8459a7c7-b354-45d8-a56f-77640536e27f" providerId="ADAL" clId="{F076CC9E-D766-4D0C-AC28-4F1264C871D1}" dt="2022-05-25T13:21:57.231" v="169" actId="478"/>
        <pc:sldMkLst>
          <pc:docMk/>
          <pc:sldMk cId="4152344990" sldId="422"/>
        </pc:sldMkLst>
        <pc:spChg chg="mod">
          <ac:chgData name="אלכס גורבצ'וב" userId="8459a7c7-b354-45d8-a56f-77640536e27f" providerId="ADAL" clId="{F076CC9E-D766-4D0C-AC28-4F1264C871D1}" dt="2022-05-25T11:53:35.693" v="67"/>
          <ac:spMkLst>
            <pc:docMk/>
            <pc:sldMk cId="4152344990" sldId="422"/>
            <ac:spMk id="3" creationId="{12B178B4-CDED-454C-BED2-2E2B10ADA703}"/>
          </ac:spMkLst>
        </pc:spChg>
        <pc:spChg chg="mod">
          <ac:chgData name="אלכס גורבצ'וב" userId="8459a7c7-b354-45d8-a56f-77640536e27f" providerId="ADAL" clId="{F076CC9E-D766-4D0C-AC28-4F1264C871D1}" dt="2022-05-25T13:21:54.539" v="168" actId="20577"/>
          <ac:spMkLst>
            <pc:docMk/>
            <pc:sldMk cId="4152344990" sldId="422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F076CC9E-D766-4D0C-AC28-4F1264C871D1}" dt="2022-05-25T13:21:57.231" v="169" actId="478"/>
          <ac:picMkLst>
            <pc:docMk/>
            <pc:sldMk cId="4152344990" sldId="422"/>
            <ac:picMk id="5" creationId="{C59F7847-DC3A-BA23-730D-2089DD400578}"/>
          </ac:picMkLst>
        </pc:picChg>
      </pc:sldChg>
      <pc:sldChg chg="modSp mod">
        <pc:chgData name="אלכס גורבצ'וב" userId="8459a7c7-b354-45d8-a56f-77640536e27f" providerId="ADAL" clId="{F076CC9E-D766-4D0C-AC28-4F1264C871D1}" dt="2022-05-25T11:37:05.365" v="65" actId="6549"/>
        <pc:sldMkLst>
          <pc:docMk/>
          <pc:sldMk cId="3510496719" sldId="423"/>
        </pc:sldMkLst>
        <pc:spChg chg="mod">
          <ac:chgData name="אלכס גורבצ'וב" userId="8459a7c7-b354-45d8-a56f-77640536e27f" providerId="ADAL" clId="{F076CC9E-D766-4D0C-AC28-4F1264C871D1}" dt="2022-05-25T11:37:05.365" v="65" actId="6549"/>
          <ac:spMkLst>
            <pc:docMk/>
            <pc:sldMk cId="3510496719" sldId="423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1:55:15.145" v="75" actId="20577"/>
        <pc:sldMkLst>
          <pc:docMk/>
          <pc:sldMk cId="1232070486" sldId="424"/>
        </pc:sldMkLst>
        <pc:spChg chg="mod">
          <ac:chgData name="אלכס גורבצ'וב" userId="8459a7c7-b354-45d8-a56f-77640536e27f" providerId="ADAL" clId="{F076CC9E-D766-4D0C-AC28-4F1264C871D1}" dt="2022-05-25T11:55:15.145" v="75" actId="20577"/>
          <ac:spMkLst>
            <pc:docMk/>
            <pc:sldMk cId="1232070486" sldId="424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2:07:37.094" v="106" actId="313"/>
        <pc:sldMkLst>
          <pc:docMk/>
          <pc:sldMk cId="2377072595" sldId="425"/>
        </pc:sldMkLst>
        <pc:spChg chg="mod">
          <ac:chgData name="אלכס גורבצ'וב" userId="8459a7c7-b354-45d8-a56f-77640536e27f" providerId="ADAL" clId="{F076CC9E-D766-4D0C-AC28-4F1264C871D1}" dt="2022-05-25T12:07:37.094" v="106" actId="313"/>
          <ac:spMkLst>
            <pc:docMk/>
            <pc:sldMk cId="2377072595" sldId="425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F076CC9E-D766-4D0C-AC28-4F1264C871D1}" dt="2022-05-25T12:37:59.930" v="123"/>
        <pc:sldMkLst>
          <pc:docMk/>
          <pc:sldMk cId="3128783652" sldId="426"/>
        </pc:sldMkLst>
        <pc:spChg chg="mod">
          <ac:chgData name="אלכס גורבצ'וב" userId="8459a7c7-b354-45d8-a56f-77640536e27f" providerId="ADAL" clId="{F076CC9E-D766-4D0C-AC28-4F1264C871D1}" dt="2022-05-25T12:37:59.930" v="123"/>
          <ac:spMkLst>
            <pc:docMk/>
            <pc:sldMk cId="3128783652" sldId="426"/>
            <ac:spMk id="7" creationId="{54E9E228-B02C-3941-B458-23CB2D67B476}"/>
          </ac:spMkLst>
        </pc:spChg>
      </pc:sldChg>
      <pc:sldChg chg="addSp modSp add mod">
        <pc:chgData name="אלכס גורבצ'וב" userId="8459a7c7-b354-45d8-a56f-77640536e27f" providerId="ADAL" clId="{F076CC9E-D766-4D0C-AC28-4F1264C871D1}" dt="2022-05-25T12:45:57.915" v="134" actId="1076"/>
        <pc:sldMkLst>
          <pc:docMk/>
          <pc:sldMk cId="2460647341" sldId="427"/>
        </pc:sldMkLst>
        <pc:spChg chg="mod">
          <ac:chgData name="אלכס גורבצ'וב" userId="8459a7c7-b354-45d8-a56f-77640536e27f" providerId="ADAL" clId="{F076CC9E-D766-4D0C-AC28-4F1264C871D1}" dt="2022-05-25T12:45:46.116" v="130" actId="113"/>
          <ac:spMkLst>
            <pc:docMk/>
            <pc:sldMk cId="2460647341" sldId="427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F076CC9E-D766-4D0C-AC28-4F1264C871D1}" dt="2022-05-25T12:45:57.915" v="134" actId="1076"/>
          <ac:picMkLst>
            <pc:docMk/>
            <pc:sldMk cId="2460647341" sldId="427"/>
            <ac:picMk id="6" creationId="{A4907F99-F6DD-7E14-A720-8EF1B2905816}"/>
          </ac:picMkLst>
        </pc:picChg>
      </pc:sldChg>
      <pc:sldChg chg="addSp delSp modSp add mod">
        <pc:chgData name="אלכס גורבצ'וב" userId="8459a7c7-b354-45d8-a56f-77640536e27f" providerId="ADAL" clId="{F076CC9E-D766-4D0C-AC28-4F1264C871D1}" dt="2022-05-25T13:24:55.396" v="192" actId="1076"/>
        <pc:sldMkLst>
          <pc:docMk/>
          <pc:sldMk cId="2681358293" sldId="428"/>
        </pc:sldMkLst>
        <pc:spChg chg="add del">
          <ac:chgData name="אלכס גורבצ'וב" userId="8459a7c7-b354-45d8-a56f-77640536e27f" providerId="ADAL" clId="{F076CC9E-D766-4D0C-AC28-4F1264C871D1}" dt="2022-05-25T13:23:55.113" v="178"/>
          <ac:spMkLst>
            <pc:docMk/>
            <pc:sldMk cId="2681358293" sldId="428"/>
            <ac:spMk id="2" creationId="{02595F0F-C783-7195-FAF4-FBFE05669BEC}"/>
          </ac:spMkLst>
        </pc:spChg>
        <pc:spChg chg="mod">
          <ac:chgData name="אלכס גורבצ'וב" userId="8459a7c7-b354-45d8-a56f-77640536e27f" providerId="ADAL" clId="{F076CC9E-D766-4D0C-AC28-4F1264C871D1}" dt="2022-05-25T13:24:31.846" v="190" actId="6549"/>
          <ac:spMkLst>
            <pc:docMk/>
            <pc:sldMk cId="2681358293" sldId="428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F076CC9E-D766-4D0C-AC28-4F1264C871D1}" dt="2022-05-25T13:22:56.377" v="171" actId="478"/>
          <ac:picMkLst>
            <pc:docMk/>
            <pc:sldMk cId="2681358293" sldId="428"/>
            <ac:picMk id="6" creationId="{A4907F99-F6DD-7E14-A720-8EF1B2905816}"/>
          </ac:picMkLst>
        </pc:picChg>
        <pc:picChg chg="add mod">
          <ac:chgData name="אלכס גורבצ'וב" userId="8459a7c7-b354-45d8-a56f-77640536e27f" providerId="ADAL" clId="{F076CC9E-D766-4D0C-AC28-4F1264C871D1}" dt="2022-05-25T13:24:55.396" v="192" actId="1076"/>
          <ac:picMkLst>
            <pc:docMk/>
            <pc:sldMk cId="2681358293" sldId="428"/>
            <ac:picMk id="9" creationId="{AE700778-68B1-7FE0-26FD-956D64DDFD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מבוא</a:t>
            </a:r>
            <a:endParaRPr lang="en-US" b="1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JavaScript (JS) </a:t>
            </a:r>
            <a:r>
              <a:rPr lang="he-IL" dirty="0"/>
              <a:t>היא שפת תסריט מונחית עצמים. היא ידועה בעיקר כשפה המוטבעת בדפי </a:t>
            </a:r>
            <a:r>
              <a:rPr lang="en-US" dirty="0"/>
              <a:t>HTML</a:t>
            </a:r>
            <a:r>
              <a:rPr lang="he-IL" dirty="0"/>
              <a:t> על מנת להציג דפים דינמיים, שמשולבת בהם תוכנה. קוד ה-</a:t>
            </a:r>
            <a:r>
              <a:rPr lang="en-US" dirty="0"/>
              <a:t>JavaScript  </a:t>
            </a:r>
            <a:r>
              <a:rPr lang="he-IL" dirty="0"/>
              <a:t> שמשולב בדף </a:t>
            </a:r>
            <a:r>
              <a:rPr lang="en-US" dirty="0"/>
              <a:t>HTML </a:t>
            </a:r>
            <a:r>
              <a:rPr lang="he-IL" dirty="0"/>
              <a:t> מבוצע על ידי הדפדפן (ולא ע"י שרת).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שילוב במסמך </a:t>
            </a:r>
            <a:r>
              <a:rPr lang="en-US" b="1" dirty="0"/>
              <a:t>HTML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על מנת לשלב </a:t>
            </a:r>
            <a:r>
              <a:rPr lang="en-US" dirty="0"/>
              <a:t>JavaScript </a:t>
            </a:r>
            <a:r>
              <a:rPr lang="he-IL" dirty="0"/>
              <a:t> בדף ה-</a:t>
            </a:r>
            <a:r>
              <a:rPr lang="en-US" dirty="0"/>
              <a:t>HTML</a:t>
            </a:r>
            <a:r>
              <a:rPr lang="he-IL" dirty="0"/>
              <a:t> שלנו אנחנו צריכים להשתמש באלמנט </a:t>
            </a:r>
            <a:r>
              <a:rPr lang="en-US" dirty="0"/>
              <a:t>script </a:t>
            </a:r>
            <a:r>
              <a:rPr lang="he-IL" dirty="0"/>
              <a:t> של </a:t>
            </a:r>
            <a:r>
              <a:rPr lang="en-US" dirty="0"/>
              <a:t>HTML</a:t>
            </a:r>
            <a:r>
              <a:rPr lang="he-IL" dirty="0"/>
              <a:t> (בדומה ל-</a:t>
            </a:r>
            <a:r>
              <a:rPr lang="en-US" dirty="0"/>
              <a:t>CSS</a:t>
            </a:r>
            <a:r>
              <a:rPr lang="he-IL" dirty="0"/>
              <a:t>):</a:t>
            </a:r>
          </a:p>
          <a:p>
            <a:pPr marL="0" indent="0" algn="l">
              <a:buNone/>
            </a:pPr>
            <a:r>
              <a:rPr lang="en-US" dirty="0"/>
              <a:t>&lt;script&gt; ...</a:t>
            </a:r>
            <a:r>
              <a:rPr lang="he-IL" dirty="0"/>
              <a:t> קוד </a:t>
            </a:r>
            <a:r>
              <a:rPr lang="en-US" dirty="0"/>
              <a:t>JavaScript &lt;/script&gt;</a:t>
            </a:r>
          </a:p>
          <a:p>
            <a:pPr marL="0" indent="0" algn="r" rtl="1">
              <a:buNone/>
            </a:pPr>
            <a:r>
              <a:rPr lang="he-IL" dirty="0"/>
              <a:t>ניתן גם להפריד את קוד ה-</a:t>
            </a:r>
            <a:r>
              <a:rPr lang="en-US" dirty="0"/>
              <a:t>JavaScript </a:t>
            </a:r>
            <a:r>
              <a:rPr lang="he-IL" dirty="0"/>
              <a:t> מקוד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dirty="0"/>
              <a:t>&lt;script src="javascript_file.js"&gt;&lt;/script&gt;</a:t>
            </a:r>
          </a:p>
          <a:p>
            <a:pPr marL="0" indent="0" algn="r" rtl="1">
              <a:buNone/>
            </a:pPr>
            <a:r>
              <a:rPr lang="he-IL" dirty="0"/>
              <a:t>את הקוד הבא כותבים בין תגי </a:t>
            </a:r>
            <a:r>
              <a:rPr lang="en-US" dirty="0"/>
              <a:t>head</a:t>
            </a:r>
            <a:r>
              <a:rPr lang="he-IL" dirty="0"/>
              <a:t> או </a:t>
            </a:r>
            <a:r>
              <a:rPr lang="en-US" dirty="0"/>
              <a:t>body</a:t>
            </a:r>
            <a:r>
              <a:rPr lang="he-IL" dirty="0"/>
              <a:t> במסמך </a:t>
            </a:r>
            <a:r>
              <a:rPr lang="en-US" dirty="0"/>
              <a:t>HTML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שימוש בהוספת </a:t>
            </a:r>
            <a:r>
              <a:rPr lang="en-US" dirty="0"/>
              <a:t>JavaScript</a:t>
            </a:r>
            <a:r>
              <a:rPr lang="he-IL" dirty="0"/>
              <a:t> חיצוני - עדיף. הוא יכול לחסוך בזמן טעינה של הדף ובמשקל של הקובץ ה-</a:t>
            </a:r>
            <a:r>
              <a:rPr lang="en-US" dirty="0"/>
              <a:t>HTML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מבוא</a:t>
            </a:r>
          </a:p>
          <a:p>
            <a:pPr algn="r" rtl="1"/>
            <a:endParaRPr lang="en-US" b="1" dirty="0"/>
          </a:p>
          <a:p>
            <a:pPr algn="r" rtl="1"/>
            <a:r>
              <a:rPr lang="he-IL" dirty="0"/>
              <a:t>מה אפשר לעשות עם </a:t>
            </a:r>
            <a:r>
              <a:rPr lang="en-US" dirty="0"/>
              <a:t>JavaScript</a:t>
            </a:r>
            <a:r>
              <a:rPr lang="he-IL" dirty="0"/>
              <a:t>?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תוכן של </a:t>
            </a:r>
            <a:r>
              <a:rPr lang="en-US" dirty="0"/>
              <a:t>HTML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מאפיינים של התגים ב-</a:t>
            </a:r>
            <a:r>
              <a:rPr lang="en-US" dirty="0"/>
              <a:t>HTML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לשנות ערך של </a:t>
            </a:r>
            <a:r>
              <a:rPr lang="en-US" dirty="0"/>
              <a:t>CSS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להסתיר/להציג אלמנטים של הדף באופן דינמי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ועוד ...</a:t>
            </a:r>
          </a:p>
          <a:p>
            <a:pPr algn="r" rtl="1"/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7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הצגת תוכן ע"י </a:t>
            </a:r>
            <a:r>
              <a:rPr lang="en-US" b="1" dirty="0"/>
              <a:t>JS</a:t>
            </a:r>
            <a:endParaRPr lang="he-IL" b="1" dirty="0"/>
          </a:p>
          <a:p>
            <a:pPr marL="0" indent="0" algn="r" rtl="1">
              <a:buNone/>
            </a:pP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ישנם 4 שיטות העיקריות: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he-IL" b="1" dirty="0"/>
              <a:t> </a:t>
            </a:r>
            <a:r>
              <a:rPr lang="he-IL" dirty="0"/>
              <a:t>- הקפצת חלון אזהרה של דפדפן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he-IL" b="1" dirty="0"/>
              <a:t> </a:t>
            </a:r>
            <a:r>
              <a:rPr lang="he-IL" dirty="0"/>
              <a:t>- כתיבת תוכן בגוף הדף בעת טעינתו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 err="1"/>
              <a:t>innerHTML</a:t>
            </a:r>
            <a:r>
              <a:rPr lang="he-IL" b="1" dirty="0"/>
              <a:t> </a:t>
            </a:r>
            <a:r>
              <a:rPr lang="he-IL" dirty="0"/>
              <a:t>-</a:t>
            </a:r>
            <a:r>
              <a:rPr lang="he-IL" b="1" dirty="0"/>
              <a:t> </a:t>
            </a:r>
            <a:r>
              <a:rPr lang="he-IL" dirty="0"/>
              <a:t>כתיבת תוכן בתוך האלמנט של </a:t>
            </a:r>
            <a:r>
              <a:rPr lang="en-US" dirty="0"/>
              <a:t>HTML</a:t>
            </a: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/>
              <a:t>console.log()</a:t>
            </a:r>
            <a:r>
              <a:rPr lang="he-IL" b="1" dirty="0"/>
              <a:t> </a:t>
            </a:r>
            <a:r>
              <a:rPr lang="he-IL" dirty="0"/>
              <a:t>-</a:t>
            </a:r>
            <a:r>
              <a:rPr lang="he-IL" b="1" dirty="0"/>
              <a:t> </a:t>
            </a:r>
            <a:r>
              <a:rPr lang="he-IL" dirty="0"/>
              <a:t>כתיבת תוכן בתוך הקונסול של דפדפן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הגדרת פונקציות ב-</a:t>
            </a:r>
            <a:r>
              <a:rPr lang="en-US" b="1" dirty="0"/>
              <a:t>JS</a:t>
            </a:r>
          </a:p>
          <a:p>
            <a:pPr marL="0" indent="0" algn="r" rtl="1">
              <a:buNone/>
            </a:pPr>
            <a:endParaRPr lang="en-US" b="1" dirty="0"/>
          </a:p>
          <a:p>
            <a:pPr marL="0" indent="0" algn="r" rtl="1">
              <a:buNone/>
            </a:pPr>
            <a:r>
              <a:rPr lang="he-IL" dirty="0"/>
              <a:t>פונקציה היא קטע קוד, שניתן לקרוא לו כשצריך והוא מבצע פעולה מסוימת.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פונקציות יכולות לקבל פרמטרים, ולהחזיר ערכים.</a:t>
            </a:r>
          </a:p>
          <a:p>
            <a:pPr marL="0" indent="0" algn="r" rtl="1">
              <a:buNone/>
            </a:pPr>
            <a:r>
              <a:rPr lang="he-IL" dirty="0"/>
              <a:t>ב-</a:t>
            </a:r>
            <a:r>
              <a:rPr lang="en-US" dirty="0"/>
              <a:t>JS </a:t>
            </a:r>
            <a:r>
              <a:rPr lang="he-IL" dirty="0"/>
              <a:t> ישנם הרבה פונקציות (כמו בשפת תכנות) והשימוש הוא בעיקר כדי להרכיב קטעי קוד ארוכים או להשתמש מספר פעמים באותם פעולות.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function hello() // </a:t>
            </a:r>
            <a:r>
              <a:rPr lang="he-IL" dirty="0"/>
              <a:t>הגדרת שם הפונקציה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alert("Hello!") // </a:t>
            </a:r>
            <a:r>
              <a:rPr lang="he-IL" dirty="0"/>
              <a:t>פעולות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hello();  // </a:t>
            </a:r>
            <a:r>
              <a:rPr lang="he-IL" dirty="0"/>
              <a:t>קריאה לפונקציה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הגדרת אירועים ב-</a:t>
            </a:r>
            <a:r>
              <a:rPr lang="en-US" b="1" dirty="0"/>
              <a:t>JS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רשימה מלאה של אירועים: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4907F99-F6DD-7E14-A720-8EF1B290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9" y="2681743"/>
            <a:ext cx="6501212" cy="37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4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b="1" dirty="0"/>
              <a:t>DOM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כאשר דף אינטרנט נטען, הדפדפן יוצר מודל אובייקט מסמך של הדף (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r>
              <a:rPr lang="he-IL" dirty="0"/>
              <a:t>מודל </a:t>
            </a:r>
            <a:r>
              <a:rPr lang="en-US" dirty="0"/>
              <a:t>HTML DOM </a:t>
            </a:r>
            <a:r>
              <a:rPr lang="he-IL" dirty="0"/>
              <a:t> בנוי כעץ של אובייקטים: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00778-68B1-7FE0-26FD-956D64DD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57" y="3073681"/>
            <a:ext cx="4953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6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תת-תפריט נפתח לתפריט הראשי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978</TotalTime>
  <Words>340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8</cp:revision>
  <dcterms:created xsi:type="dcterms:W3CDTF">2022-03-07T11:44:47Z</dcterms:created>
  <dcterms:modified xsi:type="dcterms:W3CDTF">2022-05-25T13:25:01Z</dcterms:modified>
</cp:coreProperties>
</file>