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7"/>
  </p:handoutMasterIdLst>
  <p:sldIdLst>
    <p:sldId id="375" r:id="rId2"/>
    <p:sldId id="423" r:id="rId3"/>
    <p:sldId id="424" r:id="rId4"/>
    <p:sldId id="422" r:id="rId5"/>
    <p:sldId id="3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A597D-2685-4151-9CCD-1BFAD518C794}" v="5" dt="2022-05-18T12:54:5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661A597D-2685-4151-9CCD-1BFAD518C794}"/>
    <pc:docChg chg="undo custSel addSld delSld modSld">
      <pc:chgData name="אלכס גורבצ'וב" userId="8459a7c7-b354-45d8-a56f-77640536e27f" providerId="ADAL" clId="{661A597D-2685-4151-9CCD-1BFAD518C794}" dt="2022-05-18T13:13:04.741" v="574" actId="20577"/>
      <pc:docMkLst>
        <pc:docMk/>
      </pc:docMkLst>
      <pc:sldChg chg="modSp mod">
        <pc:chgData name="אלכס גורבצ'וב" userId="8459a7c7-b354-45d8-a56f-77640536e27f" providerId="ADAL" clId="{661A597D-2685-4151-9CCD-1BFAD518C794}" dt="2022-05-18T13:13:04.741" v="574" actId="20577"/>
        <pc:sldMkLst>
          <pc:docMk/>
          <pc:sldMk cId="4152344990" sldId="422"/>
        </pc:sldMkLst>
        <pc:spChg chg="mod">
          <ac:chgData name="אלכס גורבצ'וב" userId="8459a7c7-b354-45d8-a56f-77640536e27f" providerId="ADAL" clId="{661A597D-2685-4151-9CCD-1BFAD518C794}" dt="2022-05-18T13:13:04.741" v="574" actId="20577"/>
          <ac:spMkLst>
            <pc:docMk/>
            <pc:sldMk cId="4152344990" sldId="422"/>
            <ac:spMk id="7" creationId="{54E9E228-B02C-3941-B458-23CB2D67B476}"/>
          </ac:spMkLst>
        </pc:spChg>
      </pc:sldChg>
      <pc:sldChg chg="modSp mod">
        <pc:chgData name="אלכס גורבצ'וב" userId="8459a7c7-b354-45d8-a56f-77640536e27f" providerId="ADAL" clId="{661A597D-2685-4151-9CCD-1BFAD518C794}" dt="2022-05-18T12:38:09.122" v="182" actId="6549"/>
        <pc:sldMkLst>
          <pc:docMk/>
          <pc:sldMk cId="3510496719" sldId="423"/>
        </pc:sldMkLst>
        <pc:spChg chg="mod">
          <ac:chgData name="אלכס גורבצ'וב" userId="8459a7c7-b354-45d8-a56f-77640536e27f" providerId="ADAL" clId="{661A597D-2685-4151-9CCD-1BFAD518C794}" dt="2022-05-18T12:38:09.122" v="182" actId="6549"/>
          <ac:spMkLst>
            <pc:docMk/>
            <pc:sldMk cId="3510496719" sldId="423"/>
            <ac:spMk id="7" creationId="{54E9E228-B02C-3941-B458-23CB2D67B476}"/>
          </ac:spMkLst>
        </pc:spChg>
      </pc:sldChg>
      <pc:sldChg chg="addSp delSp modSp add mod">
        <pc:chgData name="אלכס גורבצ'וב" userId="8459a7c7-b354-45d8-a56f-77640536e27f" providerId="ADAL" clId="{661A597D-2685-4151-9CCD-1BFAD518C794}" dt="2022-05-18T13:12:15.046" v="502" actId="20577"/>
        <pc:sldMkLst>
          <pc:docMk/>
          <pc:sldMk cId="1158171607" sldId="424"/>
        </pc:sldMkLst>
        <pc:spChg chg="add del">
          <ac:chgData name="אלכס גורבצ'וב" userId="8459a7c7-b354-45d8-a56f-77640536e27f" providerId="ADAL" clId="{661A597D-2685-4151-9CCD-1BFAD518C794}" dt="2022-05-18T12:54:48.914" v="312"/>
          <ac:spMkLst>
            <pc:docMk/>
            <pc:sldMk cId="1158171607" sldId="424"/>
            <ac:spMk id="2" creationId="{203DDE74-832B-4225-CCC8-E101D2E02434}"/>
          </ac:spMkLst>
        </pc:spChg>
        <pc:spChg chg="add mod">
          <ac:chgData name="אלכס גורבצ'וב" userId="8459a7c7-b354-45d8-a56f-77640536e27f" providerId="ADAL" clId="{661A597D-2685-4151-9CCD-1BFAD518C794}" dt="2022-05-18T12:54:52.957" v="314" actId="21"/>
          <ac:spMkLst>
            <pc:docMk/>
            <pc:sldMk cId="1158171607" sldId="424"/>
            <ac:spMk id="6" creationId="{775B46CC-1495-5616-8BA1-BCA7EED2A2CC}"/>
          </ac:spMkLst>
        </pc:spChg>
        <pc:spChg chg="mod">
          <ac:chgData name="אלכס גורבצ'וב" userId="8459a7c7-b354-45d8-a56f-77640536e27f" providerId="ADAL" clId="{661A597D-2685-4151-9CCD-1BFAD518C794}" dt="2022-05-18T13:12:15.046" v="502" actId="20577"/>
          <ac:spMkLst>
            <pc:docMk/>
            <pc:sldMk cId="1158171607" sldId="424"/>
            <ac:spMk id="7" creationId="{54E9E228-B02C-3941-B458-23CB2D67B476}"/>
          </ac:spMkLst>
        </pc:spChg>
      </pc:sldChg>
      <pc:sldChg chg="del">
        <pc:chgData name="אלכס גורבצ'וב" userId="8459a7c7-b354-45d8-a56f-77640536e27f" providerId="ADAL" clId="{661A597D-2685-4151-9CCD-1BFAD518C794}" dt="2022-05-18T12:29:09.115" v="0" actId="47"/>
        <pc:sldMkLst>
          <pc:docMk/>
          <pc:sldMk cId="2486274156" sldId="424"/>
        </pc:sldMkLst>
      </pc:sldChg>
      <pc:sldChg chg="del">
        <pc:chgData name="אלכס גורבצ'וב" userId="8459a7c7-b354-45d8-a56f-77640536e27f" providerId="ADAL" clId="{661A597D-2685-4151-9CCD-1BFAD518C794}" dt="2022-05-18T12:29:09.115" v="0" actId="47"/>
        <pc:sldMkLst>
          <pc:docMk/>
          <pc:sldMk cId="3943417062" sldId="425"/>
        </pc:sldMkLst>
      </pc:sldChg>
      <pc:sldChg chg="del">
        <pc:chgData name="אלכס גורבצ'וב" userId="8459a7c7-b354-45d8-a56f-77640536e27f" providerId="ADAL" clId="{661A597D-2685-4151-9CCD-1BFAD518C794}" dt="2022-05-18T12:29:09.115" v="0" actId="47"/>
        <pc:sldMkLst>
          <pc:docMk/>
          <pc:sldMk cId="3133435295" sldId="4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b="1" dirty="0"/>
              <a:t>גופן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fontAlgn="base"/>
            <a:r>
              <a:rPr lang="he-IL" dirty="0"/>
              <a:t>מקובל לתת 3 גופנים שונים, כדי לא להיות תלוי בדפדפן:</a:t>
            </a:r>
          </a:p>
          <a:p>
            <a:pPr algn="l" fontAlgn="base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"Times New Roman", Times, serif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he-IL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Arial, Helvetica, sans-serif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"Lucida Console", "Courier New", monospace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he-IL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r" rtl="1" fontAlgn="base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 rtl="1" fontAlgn="base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ניתן להגדיר ולהגדיר גופן חיצוני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https://fonts.google.com/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 fontAlgn="base"/>
            <a:r>
              <a:rPr lang="en-US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en-US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="https://fonts.googleapis.com/css?family=Sofia"&gt;</a:t>
            </a:r>
            <a:endParaRPr lang="he-IL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font-family: "Sofia", sans-serif;</a:t>
            </a:r>
            <a:endParaRPr lang="he-IL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r" rtl="1" fontAlgn="base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תכונות נוספות:</a:t>
            </a:r>
          </a:p>
          <a:p>
            <a:pPr algn="r" rtl="1" fontAlgn="base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font-style</a:t>
            </a:r>
            <a:endParaRPr lang="he-IL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algn="r" rtl="1" fontAlgn="base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font-size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קישורים</a:t>
            </a:r>
          </a:p>
          <a:p>
            <a:pPr algn="r" rtl="1" fontAlgn="base"/>
            <a:endParaRPr lang="he-IL" dirty="0"/>
          </a:p>
          <a:p>
            <a:pPr algn="r" rtl="1" fontAlgn="base"/>
            <a:r>
              <a:rPr lang="he-IL" dirty="0"/>
              <a:t>סגנון מופעל על תגית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&lt;a&gt;</a:t>
            </a:r>
            <a:r>
              <a:rPr lang="he-IL" dirty="0"/>
              <a:t>:</a:t>
            </a:r>
            <a:endParaRPr lang="he-IL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r" rtl="1" fontAlgn="base"/>
            <a:r>
              <a:rPr lang="he-IL" dirty="0"/>
              <a:t>תכונות נוספות ב-</a:t>
            </a:r>
            <a:r>
              <a:rPr lang="en-US" dirty="0"/>
              <a:t>CSS</a:t>
            </a:r>
            <a:r>
              <a:rPr lang="he-IL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normal, unvisited link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a:visited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the user has visited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when the user mouses over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a:active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the moment it is clicked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dirty="0"/>
              <a:t>ניתן להשתמש ב-</a:t>
            </a:r>
            <a:r>
              <a:rPr lang="en-US" altLang="en-US" dirty="0"/>
              <a:t>hover</a:t>
            </a:r>
            <a:r>
              <a:rPr lang="he-IL" altLang="en-US" dirty="0"/>
              <a:t> לא רק בקישור.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en-US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b="1" dirty="0"/>
              <a:t>שרשור אלמנטים</a:t>
            </a:r>
            <a:endParaRPr lang="he-IL" altLang="en-US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dirty="0"/>
              <a:t>ניתן להגדיר סגנון מותנה ללא שימוש ב-</a:t>
            </a:r>
            <a:r>
              <a:rPr lang="en-US" altLang="en-US" dirty="0"/>
              <a:t>class</a:t>
            </a:r>
            <a:r>
              <a:rPr lang="he-IL" altLang="en-US" dirty="0"/>
              <a:t> בעזרת &lt;: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menu&gt;ul&gt;li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dirty="0"/>
              <a:t>אם </a:t>
            </a:r>
            <a:r>
              <a:rPr lang="en-US" altLang="en-US" dirty="0"/>
              <a:t>li</a:t>
            </a:r>
            <a:r>
              <a:rPr lang="he-IL" altLang="en-US" dirty="0"/>
              <a:t> נמצא בתוך </a:t>
            </a:r>
            <a:r>
              <a:rPr lang="en-US" altLang="en-US" dirty="0"/>
              <a:t>ul</a:t>
            </a:r>
            <a:r>
              <a:rPr lang="he-IL" altLang="en-US" dirty="0"/>
              <a:t> ובתוך </a:t>
            </a:r>
            <a:r>
              <a:rPr lang="en-US" altLang="en-US" dirty="0"/>
              <a:t>menu</a:t>
            </a:r>
            <a:r>
              <a:rPr lang="he-IL" altLang="en-US" dirty="0"/>
              <a:t> – אז הוא יקבל עיצוב שמוגדר.</a:t>
            </a:r>
            <a:endParaRPr lang="en-US" altLang="en-US" dirty="0"/>
          </a:p>
          <a:p>
            <a:pPr algn="l" fontAlgn="base"/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5B46CC-1495-5616-8BA1-BCA7EED2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</a:t>
            </a:r>
            <a:r>
              <a:rPr lang="en-US" b="1" dirty="0"/>
              <a:t>4</a:t>
            </a:r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תגדירו גופן שונה לכל מדור בטבלה</a:t>
            </a:r>
            <a:endParaRPr lang="en-US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תשתמשו בשרשור כדי להגדיר סגנון של שעות פתיחה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תוסיפו לדף תרגול תפריט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A1E00-8C79-4C6B-92A9-A29DD1CA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53" y="3607028"/>
            <a:ext cx="3591104" cy="30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779</TotalTime>
  <Words>220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Verdana</vt:lpstr>
      <vt:lpstr>Wingdings</vt:lpstr>
      <vt:lpstr>Office Theme</vt:lpstr>
      <vt:lpstr>בניית אתרים</vt:lpstr>
      <vt:lpstr>CSS</vt:lpstr>
      <vt:lpstr>CSS</vt:lpstr>
      <vt:lpstr>CSS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6</cp:revision>
  <dcterms:created xsi:type="dcterms:W3CDTF">2022-03-07T11:44:47Z</dcterms:created>
  <dcterms:modified xsi:type="dcterms:W3CDTF">2022-05-18T13:37:10Z</dcterms:modified>
</cp:coreProperties>
</file>