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7"/>
  </p:handoutMasterIdLst>
  <p:sldIdLst>
    <p:sldId id="375" r:id="rId2"/>
    <p:sldId id="419" r:id="rId3"/>
    <p:sldId id="421" r:id="rId4"/>
    <p:sldId id="420" r:id="rId5"/>
    <p:sldId id="3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5983D-8FC7-4040-A0FD-24CECB4AED93}" v="6" dt="2022-04-25T14:06:22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7A45983D-8FC7-4040-A0FD-24CECB4AED93}"/>
    <pc:docChg chg="undo redo custSel addSld delSld modSld">
      <pc:chgData name="אלכס גורבצ'וב" userId="8459a7c7-b354-45d8-a56f-77640536e27f" providerId="ADAL" clId="{7A45983D-8FC7-4040-A0FD-24CECB4AED93}" dt="2022-04-25T14:10:45.626" v="332" actId="6549"/>
      <pc:docMkLst>
        <pc:docMk/>
      </pc:docMkLst>
      <pc:sldChg chg="addSp delSp modSp mod">
        <pc:chgData name="אלכס גורבצ'וב" userId="8459a7c7-b354-45d8-a56f-77640536e27f" providerId="ADAL" clId="{7A45983D-8FC7-4040-A0FD-24CECB4AED93}" dt="2022-04-25T14:10:45.626" v="332" actId="6549"/>
        <pc:sldMkLst>
          <pc:docMk/>
          <pc:sldMk cId="35916441" sldId="419"/>
        </pc:sldMkLst>
        <pc:spChg chg="mod">
          <ac:chgData name="אלכס גורבצ'וב" userId="8459a7c7-b354-45d8-a56f-77640536e27f" providerId="ADAL" clId="{7A45983D-8FC7-4040-A0FD-24CECB4AED93}" dt="2022-04-25T14:10:45.626" v="332" actId="6549"/>
          <ac:spMkLst>
            <pc:docMk/>
            <pc:sldMk cId="35916441" sldId="419"/>
            <ac:spMk id="7" creationId="{54E9E228-B02C-3941-B458-23CB2D67B476}"/>
          </ac:spMkLst>
        </pc:spChg>
        <pc:picChg chg="add mod">
          <ac:chgData name="אלכס גורבצ'וב" userId="8459a7c7-b354-45d8-a56f-77640536e27f" providerId="ADAL" clId="{7A45983D-8FC7-4040-A0FD-24CECB4AED93}" dt="2022-04-25T14:09:13.043" v="291" actId="1076"/>
          <ac:picMkLst>
            <pc:docMk/>
            <pc:sldMk cId="35916441" sldId="419"/>
            <ac:picMk id="4" creationId="{7FBD0124-E0DE-41AF-91D4-B5B72F07DD7F}"/>
          </ac:picMkLst>
        </pc:picChg>
        <pc:picChg chg="del">
          <ac:chgData name="אלכס גורבצ'וב" userId="8459a7c7-b354-45d8-a56f-77640536e27f" providerId="ADAL" clId="{7A45983D-8FC7-4040-A0FD-24CECB4AED93}" dt="2022-04-25T13:47:54.471" v="1" actId="478"/>
          <ac:picMkLst>
            <pc:docMk/>
            <pc:sldMk cId="35916441" sldId="419"/>
            <ac:picMk id="3076" creationId="{251734CA-FA41-49D0-A3AE-228066AB17AE}"/>
          </ac:picMkLst>
        </pc:picChg>
      </pc:sldChg>
      <pc:sldChg chg="modSp add mod">
        <pc:chgData name="אלכס גורבצ'וב" userId="8459a7c7-b354-45d8-a56f-77640536e27f" providerId="ADAL" clId="{7A45983D-8FC7-4040-A0FD-24CECB4AED93}" dt="2022-04-25T14:06:58.239" v="265"/>
        <pc:sldMkLst>
          <pc:docMk/>
          <pc:sldMk cId="2846660391" sldId="420"/>
        </pc:sldMkLst>
        <pc:spChg chg="mod">
          <ac:chgData name="אלכס גורבצ'וב" userId="8459a7c7-b354-45d8-a56f-77640536e27f" providerId="ADAL" clId="{7A45983D-8FC7-4040-A0FD-24CECB4AED93}" dt="2022-04-25T14:06:58.239" v="265"/>
          <ac:spMkLst>
            <pc:docMk/>
            <pc:sldMk cId="2846660391" sldId="420"/>
            <ac:spMk id="7" creationId="{54E9E228-B02C-3941-B458-23CB2D67B476}"/>
          </ac:spMkLst>
        </pc:spChg>
      </pc:sldChg>
      <pc:sldChg chg="add">
        <pc:chgData name="אלכס גורבצ'וב" userId="8459a7c7-b354-45d8-a56f-77640536e27f" providerId="ADAL" clId="{7A45983D-8FC7-4040-A0FD-24CECB4AED93}" dt="2022-04-25T14:08:27.097" v="266" actId="2890"/>
        <pc:sldMkLst>
          <pc:docMk/>
          <pc:sldMk cId="401958908" sldId="421"/>
        </pc:sldMkLst>
      </pc:sldChg>
      <pc:sldChg chg="del">
        <pc:chgData name="אלכס גורבצ'וב" userId="8459a7c7-b354-45d8-a56f-77640536e27f" providerId="ADAL" clId="{7A45983D-8FC7-4040-A0FD-24CECB4AED93}" dt="2022-04-25T13:55:57.473" v="72" actId="47"/>
        <pc:sldMkLst>
          <pc:docMk/>
          <pc:sldMk cId="4152344990" sldId="422"/>
        </pc:sldMkLst>
      </pc:sldChg>
      <pc:sldChg chg="add del">
        <pc:chgData name="אלכס גורבצ'וב" userId="8459a7c7-b354-45d8-a56f-77640536e27f" providerId="ADAL" clId="{7A45983D-8FC7-4040-A0FD-24CECB4AED93}" dt="2022-04-25T13:55:51.892" v="71" actId="47"/>
        <pc:sldMkLst>
          <pc:docMk/>
          <pc:sldMk cId="666776767" sldId="423"/>
        </pc:sldMkLst>
      </pc:sldChg>
      <pc:sldChg chg="del">
        <pc:chgData name="אלכס גורבצ'וב" userId="8459a7c7-b354-45d8-a56f-77640536e27f" providerId="ADAL" clId="{7A45983D-8FC7-4040-A0FD-24CECB4AED93}" dt="2022-04-25T13:46:51.287" v="0" actId="47"/>
        <pc:sldMkLst>
          <pc:docMk/>
          <pc:sldMk cId="585705252" sldId="424"/>
        </pc:sldMkLst>
      </pc:sldChg>
      <pc:sldChg chg="del">
        <pc:chgData name="אלכס גורבצ'וב" userId="8459a7c7-b354-45d8-a56f-77640536e27f" providerId="ADAL" clId="{7A45983D-8FC7-4040-A0FD-24CECB4AED93}" dt="2022-04-25T13:46:51.287" v="0" actId="47"/>
        <pc:sldMkLst>
          <pc:docMk/>
          <pc:sldMk cId="1070176920" sldId="425"/>
        </pc:sldMkLst>
      </pc:sldChg>
      <pc:sldChg chg="del">
        <pc:chgData name="אלכס גורבצ'וב" userId="8459a7c7-b354-45d8-a56f-77640536e27f" providerId="ADAL" clId="{7A45983D-8FC7-4040-A0FD-24CECB4AED93}" dt="2022-04-25T13:46:51.287" v="0" actId="47"/>
        <pc:sldMkLst>
          <pc:docMk/>
          <pc:sldMk cId="1497193879" sldId="426"/>
        </pc:sldMkLst>
      </pc:sldChg>
      <pc:sldChg chg="del">
        <pc:chgData name="אלכס גורבצ'וב" userId="8459a7c7-b354-45d8-a56f-77640536e27f" providerId="ADAL" clId="{7A45983D-8FC7-4040-A0FD-24CECB4AED93}" dt="2022-04-25T13:46:51.287" v="0" actId="47"/>
        <pc:sldMkLst>
          <pc:docMk/>
          <pc:sldMk cId="3739421818" sldId="427"/>
        </pc:sldMkLst>
      </pc:sldChg>
      <pc:sldChg chg="del">
        <pc:chgData name="אלכס גורבצ'וב" userId="8459a7c7-b354-45d8-a56f-77640536e27f" providerId="ADAL" clId="{7A45983D-8FC7-4040-A0FD-24CECB4AED93}" dt="2022-04-25T13:46:51.287" v="0" actId="47"/>
        <pc:sldMkLst>
          <pc:docMk/>
          <pc:sldMk cId="2973914374" sldId="428"/>
        </pc:sldMkLst>
      </pc:sldChg>
      <pc:sldChg chg="del">
        <pc:chgData name="אלכס גורבצ'וב" userId="8459a7c7-b354-45d8-a56f-77640536e27f" providerId="ADAL" clId="{7A45983D-8FC7-4040-A0FD-24CECB4AED93}" dt="2022-04-25T13:46:51.287" v="0" actId="47"/>
        <pc:sldMkLst>
          <pc:docMk/>
          <pc:sldMk cId="265270301" sldId="4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utf_math.asp" TargetMode="External"/><Relationship Id="rId2" Type="http://schemas.openxmlformats.org/officeDocument/2006/relationships/hyperlink" Target="https://www.w3schools.com/charsets/ref_emoji.asp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www.w3schools.com/charsets/ref_utf_currency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תגיות מבנה של הדף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תגיות שלא משנות את התצוגה.</a:t>
            </a:r>
          </a:p>
          <a:p>
            <a:pPr marR="0" lvl="0" algn="l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dirty="0"/>
              <a:t>&lt;article&gt;</a:t>
            </a:r>
          </a:p>
          <a:p>
            <a:pPr marR="0" lvl="0" algn="l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dirty="0"/>
              <a:t>&lt;aside&gt;</a:t>
            </a:r>
          </a:p>
          <a:p>
            <a:pPr marR="0" lvl="0" algn="l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dirty="0"/>
              <a:t>&lt;footer&gt;</a:t>
            </a:r>
          </a:p>
          <a:p>
            <a:pPr marR="0" lvl="0" algn="l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dirty="0"/>
              <a:t>&lt;header&gt;</a:t>
            </a:r>
          </a:p>
          <a:p>
            <a:pPr marR="0" lvl="0" algn="l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dirty="0"/>
              <a:t>&lt;nav&gt;</a:t>
            </a:r>
          </a:p>
          <a:p>
            <a:pPr marR="0" lvl="0" algn="l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dirty="0"/>
              <a:t>&lt;section&gt;</a:t>
            </a:r>
          </a:p>
          <a:p>
            <a:pPr marR="0" lvl="0" algn="l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BD0124-E0DE-41AF-91D4-B5B72F07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493" y="2323566"/>
            <a:ext cx="2190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b="1" dirty="0"/>
              <a:t>HTML Favicon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לפעמים יש צורך לעדכן את האייקון של האתר בדפדפן.</a:t>
            </a:r>
            <a:endParaRPr lang="ru-RU" dirty="0"/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&lt;!DOCTYPE html&gt;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&lt;html&gt;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&lt;head&gt;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&lt;title&gt;</a:t>
            </a:r>
            <a:r>
              <a:rPr lang="he-IL" dirty="0"/>
              <a:t>דף שלי</a:t>
            </a:r>
            <a:r>
              <a:rPr lang="en-US" dirty="0"/>
              <a:t>&lt;/title&gt;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</a:t>
            </a:r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="icon" type="image/x-icon" href="/images/favicon.ico"&gt;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&lt;/head&gt;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&lt;body&gt;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endParaRPr lang="en-US" dirty="0"/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&lt;/body&gt;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&lt;/html&gt;</a:t>
            </a:r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b="1" dirty="0"/>
              <a:t>HTML Emoji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לפעמים יש צורך לשים סמיילים או תווים מיוחדים.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רשימת כל האייקונים: </a:t>
            </a:r>
            <a:r>
              <a:rPr lang="en-US" dirty="0">
                <a:hlinkClick r:id="rId2"/>
              </a:rPr>
              <a:t>https://www.w3schools.com/charsets/ref_emoji.asp</a:t>
            </a:r>
            <a:endParaRPr lang="he-IL" dirty="0"/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endParaRPr lang="he-IL" dirty="0"/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שימוש: </a:t>
            </a:r>
            <a:endParaRPr lang="ru-RU" dirty="0"/>
          </a:p>
          <a:p>
            <a:pPr marR="0" lvl="0" algn="r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dirty="0"/>
              <a:t>&amp;#XXXXXXX</a:t>
            </a:r>
          </a:p>
          <a:p>
            <a:pPr marR="0" lvl="0" algn="r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לדוגמא:</a:t>
            </a:r>
          </a:p>
          <a:p>
            <a:pPr marR="0" lvl="0" algn="r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⌚</a:t>
            </a:r>
            <a:r>
              <a:rPr lang="en-US" dirty="0"/>
              <a:t> - &amp;#8986</a:t>
            </a:r>
            <a:endParaRPr lang="he-IL" dirty="0"/>
          </a:p>
          <a:p>
            <a:pPr marR="0" lvl="0" algn="r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endParaRPr lang="en-US" dirty="0"/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רשימת כל התווים: </a:t>
            </a:r>
            <a:r>
              <a:rPr lang="en-US" dirty="0">
                <a:hlinkClick r:id="rId3"/>
              </a:rPr>
              <a:t>https://www.w3schools.com/charsets/ref_utf_math.asp</a:t>
            </a:r>
            <a:endParaRPr lang="he-IL" dirty="0"/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dirty="0">
                <a:hlinkClick r:id="rId4"/>
              </a:rPr>
              <a:t>https://www.w3schools.com/charsets/ref_utf_currency.asp</a:t>
            </a:r>
            <a:endParaRPr lang="he-IL" dirty="0"/>
          </a:p>
          <a:p>
            <a:pPr marR="0" lvl="0" algn="r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לדוגמא:</a:t>
            </a:r>
          </a:p>
          <a:p>
            <a:pPr marR="0" lvl="0" algn="r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₪</a:t>
            </a:r>
            <a:r>
              <a:rPr lang="en-US" dirty="0"/>
              <a:t> - &amp;#8362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endParaRPr lang="en-US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6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909</TotalTime>
  <Words>194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Guttman Myamfix</vt:lpstr>
      <vt:lpstr>Sagona ExtraLight</vt:lpstr>
      <vt:lpstr>Speak Pro</vt:lpstr>
      <vt:lpstr>Times New Roman</vt:lpstr>
      <vt:lpstr>Verdana</vt:lpstr>
      <vt:lpstr>Office Theme</vt:lpstr>
      <vt:lpstr>בניית אתרים</vt:lpstr>
      <vt:lpstr>HTML  - תגים בסיסיים</vt:lpstr>
      <vt:lpstr>HTML  - תגים בסיסיים</vt:lpstr>
      <vt:lpstr>HTML  - תגים בסיסיים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6</cp:revision>
  <dcterms:created xsi:type="dcterms:W3CDTF">2022-03-07T11:44:47Z</dcterms:created>
  <dcterms:modified xsi:type="dcterms:W3CDTF">2022-04-25T14:10:50Z</dcterms:modified>
</cp:coreProperties>
</file>