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 autoCompressPictures="0">
  <p:sldMasterIdLst>
    <p:sldMasterId id="2147483648" r:id="rId1"/>
  </p:sldMasterIdLst>
  <p:handoutMasterIdLst>
    <p:handoutMasterId r:id="rId12"/>
  </p:handoutMasterIdLst>
  <p:sldIdLst>
    <p:sldId id="375" r:id="rId2"/>
    <p:sldId id="419" r:id="rId3"/>
    <p:sldId id="424" r:id="rId4"/>
    <p:sldId id="425" r:id="rId5"/>
    <p:sldId id="426" r:id="rId6"/>
    <p:sldId id="429" r:id="rId7"/>
    <p:sldId id="427" r:id="rId8"/>
    <p:sldId id="428" r:id="rId9"/>
    <p:sldId id="422" r:id="rId10"/>
    <p:sldId id="38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3588E0-26F6-40E9-B54F-DA5E906BB72B}" v="44" dt="2022-04-04T13:29:03.9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2876" autoAdjust="0"/>
    <p:restoredTop sz="94993" autoAdjust="0"/>
  </p:normalViewPr>
  <p:slideViewPr>
    <p:cSldViewPr snapToGrid="0" snapToObjects="1">
      <p:cViewPr varScale="1">
        <p:scale>
          <a:sx n="112" d="100"/>
          <a:sy n="112" d="100"/>
        </p:scale>
        <p:origin x="348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446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7" d="100"/>
          <a:sy n="87" d="100"/>
        </p:scale>
        <p:origin x="2696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2F17359-000A-9044-B834-9FBD0018D52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98B882-BA21-D947-B59A-B375F7B018C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773F5E-F60B-3D42-A6DD-6D5611C2F6EE}" type="datetimeFigureOut">
              <a:rPr lang="en-US" smtClean="0"/>
              <a:t>4/25/2022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19AD5B-1A75-1A4A-8459-A96AB79E9D2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9C6818-84EB-2D43-AA44-FC64C4595BF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28A1AC-D174-D44D-BB31-612041F19AA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1703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2946" y="0"/>
            <a:ext cx="6098946" cy="6858000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1662FCA-743F-AC4A-B6AC-269A9A26ECF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487905" y="5286196"/>
            <a:ext cx="4179375" cy="356462"/>
          </a:xfrm>
        </p:spPr>
        <p:txBody>
          <a:bodyPr lIns="0" rIns="0">
            <a:normAutofit/>
          </a:bodyPr>
          <a:lstStyle>
            <a:lvl1pPr marL="0" indent="0" algn="r">
              <a:buNone/>
              <a:defRPr sz="1800" b="1" i="0" cap="all" spc="300" baseline="0">
                <a:solidFill>
                  <a:schemeClr val="tx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BC2EA4E-1692-1548-A245-3DC65B856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7905" y="2715790"/>
            <a:ext cx="4179376" cy="2387600"/>
          </a:xfrm>
        </p:spPr>
        <p:txBody>
          <a:bodyPr lIns="0" rIns="0" anchor="b">
            <a:normAutofit/>
          </a:bodyPr>
          <a:lstStyle>
            <a:lvl1pPr algn="r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D7A90A1-A930-7E45-A0C6-7B528BC17B68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2289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215342"/>
            <a:ext cx="5822209" cy="4427316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01B97752-63E3-7E41-86AA-8084AC3E48D7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487905" y="5286196"/>
            <a:ext cx="4179375" cy="356462"/>
          </a:xfrm>
        </p:spPr>
        <p:txBody>
          <a:bodyPr lIns="0" rIns="0">
            <a:normAutofit/>
          </a:bodyPr>
          <a:lstStyle>
            <a:lvl1pPr marL="0" indent="0" algn="r">
              <a:buNone/>
              <a:defRPr sz="1800" b="1" i="0" cap="all" spc="300" baseline="0">
                <a:solidFill>
                  <a:schemeClr val="tx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45521CA-473D-274E-A252-50E49A3EFD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7905" y="2715790"/>
            <a:ext cx="4179376" cy="2387600"/>
          </a:xfrm>
        </p:spPr>
        <p:txBody>
          <a:bodyPr lIns="0" rIns="0" anchor="b">
            <a:normAutofit/>
          </a:bodyPr>
          <a:lstStyle>
            <a:lvl1pPr algn="r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71328B3-338C-BB43-A9F5-AACCE2E54E86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6695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928264"/>
            <a:ext cx="5822209" cy="4427316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01B97752-63E3-7E41-86AA-8084AC3E48D7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487905" y="4498670"/>
            <a:ext cx="4179375" cy="356462"/>
          </a:xfrm>
        </p:spPr>
        <p:txBody>
          <a:bodyPr lIns="0" rIns="0">
            <a:normAutofit/>
          </a:bodyPr>
          <a:lstStyle>
            <a:lvl1pPr marL="0" indent="0" algn="r">
              <a:buNone/>
              <a:defRPr sz="1800" b="1" i="0" cap="all" spc="300" baseline="0">
                <a:solidFill>
                  <a:schemeClr val="tx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45521CA-473D-274E-A252-50E49A3EFD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7905" y="1928264"/>
            <a:ext cx="4179376" cy="2387600"/>
          </a:xfrm>
        </p:spPr>
        <p:txBody>
          <a:bodyPr lIns="0" rIns="0" anchor="b">
            <a:normAutofit/>
          </a:bodyPr>
          <a:lstStyle>
            <a:lvl1pPr algn="r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327254B-5501-7248-A89F-42912B5A8BD2}"/>
              </a:ext>
            </a:extLst>
          </p:cNvPr>
          <p:cNvCxnSpPr>
            <a:cxnSpLocks/>
          </p:cNvCxnSpPr>
          <p:nvPr userDrawn="1"/>
        </p:nvCxnSpPr>
        <p:spPr>
          <a:xfrm>
            <a:off x="0" y="1405468"/>
            <a:ext cx="1219200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70053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_4"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21" descr="Woman on tablet ">
            <a:extLst>
              <a:ext uri="{FF2B5EF4-FFF2-40B4-BE49-F238E27FC236}">
                <a16:creationId xmlns:a16="http://schemas.microsoft.com/office/drawing/2014/main" id="{79F82B97-E9C9-C740-AE3A-A0BB4822DD8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3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24487" y="0"/>
            <a:ext cx="11067514" cy="6858000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124487" y="-1"/>
            <a:ext cx="11067514" cy="6857999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1662FCA-743F-AC4A-B6AC-269A9A26ECF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24000" y="5286196"/>
            <a:ext cx="4179375" cy="356462"/>
          </a:xfrm>
        </p:spPr>
        <p:txBody>
          <a:bodyPr lIns="0" rIns="0">
            <a:normAutofit/>
          </a:bodyPr>
          <a:lstStyle>
            <a:lvl1pPr marL="0" indent="0">
              <a:buNone/>
              <a:defRPr sz="1800" b="1" i="0" cap="all" spc="300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BC2EA4E-1692-1548-A245-3DC65B856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15790"/>
            <a:ext cx="4179376" cy="2387600"/>
          </a:xfrm>
        </p:spPr>
        <p:txBody>
          <a:bodyPr lIns="0" rIns="0" anchor="b">
            <a:normAutofit/>
          </a:bodyPr>
          <a:lstStyle>
            <a:lvl1pPr algn="l">
              <a:defRPr sz="48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C4B436F-A511-A141-900B-BA20A19A1BCE}"/>
              </a:ext>
            </a:extLst>
          </p:cNvPr>
          <p:cNvCxnSpPr>
            <a:cxnSpLocks/>
          </p:cNvCxnSpPr>
          <p:nvPr userDrawn="1"/>
        </p:nvCxnSpPr>
        <p:spPr>
          <a:xfrm>
            <a:off x="1124487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30879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21" descr="Woman on tablet ">
            <a:extLst>
              <a:ext uri="{FF2B5EF4-FFF2-40B4-BE49-F238E27FC236}">
                <a16:creationId xmlns:a16="http://schemas.microsoft.com/office/drawing/2014/main" id="{79F82B97-E9C9-C740-AE3A-A0BB4822DD8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3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1" cy="6858000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-1"/>
            <a:ext cx="12192000" cy="6857999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1662FCA-743F-AC4A-B6AC-269A9A26ECF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24000" y="5286196"/>
            <a:ext cx="4179375" cy="356462"/>
          </a:xfrm>
        </p:spPr>
        <p:txBody>
          <a:bodyPr lIns="0" rIns="0">
            <a:normAutofit/>
          </a:bodyPr>
          <a:lstStyle>
            <a:lvl1pPr marL="0" indent="0">
              <a:buNone/>
              <a:defRPr sz="1800" b="1" i="0" cap="all" spc="300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BC2EA4E-1692-1548-A245-3DC65B856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15790"/>
            <a:ext cx="4179376" cy="2387600"/>
          </a:xfrm>
        </p:spPr>
        <p:txBody>
          <a:bodyPr lIns="0" rIns="0" anchor="b">
            <a:normAutofit/>
          </a:bodyPr>
          <a:lstStyle>
            <a:lvl1pPr algn="l">
              <a:defRPr sz="48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A57CAA2-2658-B441-A787-4B54C65D3BF1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12387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/Caption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3482977"/>
            <a:ext cx="10668000" cy="3375025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id-ID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5832AA92-D0AC-8247-A360-19A5932C4E3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635662" y="339644"/>
            <a:ext cx="5014993" cy="28065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600">
                <a:latin typeface="+mj-lt"/>
              </a:defRPr>
            </a:lvl1pPr>
            <a:lvl2pPr algn="l">
              <a:defRPr sz="1600">
                <a:latin typeface="+mj-lt"/>
              </a:defRPr>
            </a:lvl2pPr>
            <a:lvl3pPr algn="l">
              <a:defRPr sz="1600">
                <a:latin typeface="+mj-lt"/>
              </a:defRPr>
            </a:lvl3pPr>
            <a:lvl4pPr algn="l">
              <a:defRPr sz="1600">
                <a:latin typeface="+mj-lt"/>
              </a:defRPr>
            </a:lvl4pPr>
            <a:lvl5pPr algn="l">
              <a:defRPr sz="160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3AD9F76-09D6-0D4E-99ED-D9391C974A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0856" y="339644"/>
            <a:ext cx="4179376" cy="2806512"/>
          </a:xfrm>
        </p:spPr>
        <p:txBody>
          <a:bodyPr lIns="0" rIns="0" anchor="ctr">
            <a:normAutofit/>
          </a:bodyPr>
          <a:lstStyle>
            <a:lvl1pPr algn="l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C8C2B99-ED08-1F48-BE5D-40E40D09C7B7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8875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/Caption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608843" y="3482977"/>
            <a:ext cx="10961177" cy="3375025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id-ID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9B33817-49F3-B440-A271-466603AE1964}"/>
              </a:ext>
            </a:extLst>
          </p:cNvPr>
          <p:cNvCxnSpPr>
            <a:cxnSpLocks/>
          </p:cNvCxnSpPr>
          <p:nvPr userDrawn="1"/>
        </p:nvCxnSpPr>
        <p:spPr>
          <a:xfrm>
            <a:off x="0" y="421214"/>
            <a:ext cx="1219200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8576316B-7498-2E42-9B52-88BF1C9DF40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67465" y="568512"/>
            <a:ext cx="6002556" cy="28065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600">
                <a:latin typeface="+mj-lt"/>
              </a:defRPr>
            </a:lvl1pPr>
            <a:lvl2pPr algn="l">
              <a:defRPr sz="1600">
                <a:latin typeface="+mj-lt"/>
              </a:defRPr>
            </a:lvl2pPr>
            <a:lvl3pPr algn="l">
              <a:defRPr sz="1600">
                <a:latin typeface="+mj-lt"/>
              </a:defRPr>
            </a:lvl3pPr>
            <a:lvl4pPr algn="l">
              <a:defRPr sz="1600">
                <a:latin typeface="+mj-lt"/>
              </a:defRPr>
            </a:lvl4pPr>
            <a:lvl5pPr algn="l">
              <a:defRPr sz="160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451775DA-49A0-2F4D-9F21-5D20DA6BA9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8844" y="568512"/>
            <a:ext cx="4179376" cy="2806512"/>
          </a:xfrm>
        </p:spPr>
        <p:txBody>
          <a:bodyPr lIns="0" rIns="0" anchor="ctr">
            <a:normAutofit/>
          </a:bodyPr>
          <a:lstStyle>
            <a:lvl1pPr algn="l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4562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/Caption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3482977"/>
            <a:ext cx="12192000" cy="3375025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id-ID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0C0F668-C1BA-A349-A542-9E54E73E8178}"/>
              </a:ext>
            </a:extLst>
          </p:cNvPr>
          <p:cNvCxnSpPr>
            <a:cxnSpLocks/>
          </p:cNvCxnSpPr>
          <p:nvPr userDrawn="1"/>
        </p:nvCxnSpPr>
        <p:spPr>
          <a:xfrm>
            <a:off x="4961621" y="339644"/>
            <a:ext cx="0" cy="2806512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5832AA92-D0AC-8247-A360-19A5932C4E3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351244" y="339644"/>
            <a:ext cx="6002556" cy="28065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600">
                <a:latin typeface="+mj-lt"/>
              </a:defRPr>
            </a:lvl1pPr>
            <a:lvl2pPr algn="l">
              <a:defRPr sz="1600">
                <a:latin typeface="+mj-lt"/>
              </a:defRPr>
            </a:lvl2pPr>
            <a:lvl3pPr algn="l">
              <a:defRPr sz="1600">
                <a:latin typeface="+mj-lt"/>
              </a:defRPr>
            </a:lvl3pPr>
            <a:lvl4pPr algn="l">
              <a:defRPr sz="1600">
                <a:latin typeface="+mj-lt"/>
              </a:defRPr>
            </a:lvl4pPr>
            <a:lvl5pPr algn="l">
              <a:defRPr sz="160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3AD9F76-09D6-0D4E-99ED-D9391C974A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2623" y="339644"/>
            <a:ext cx="4179376" cy="2806512"/>
          </a:xfrm>
        </p:spPr>
        <p:txBody>
          <a:bodyPr lIns="0" rIns="0" anchor="ctr">
            <a:normAutofit/>
          </a:bodyPr>
          <a:lstStyle>
            <a:lvl1pPr algn="l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3267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/Caption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3482977"/>
            <a:ext cx="12192000" cy="3375025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id-ID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5832AA92-D0AC-8247-A360-19A5932C4E3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351244" y="568512"/>
            <a:ext cx="6002556" cy="28065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600">
                <a:latin typeface="+mj-lt"/>
              </a:defRPr>
            </a:lvl1pPr>
            <a:lvl2pPr algn="l">
              <a:defRPr sz="1600">
                <a:latin typeface="+mj-lt"/>
              </a:defRPr>
            </a:lvl2pPr>
            <a:lvl3pPr algn="l">
              <a:defRPr sz="1600">
                <a:latin typeface="+mj-lt"/>
              </a:defRPr>
            </a:lvl3pPr>
            <a:lvl4pPr algn="l">
              <a:defRPr sz="1600">
                <a:latin typeface="+mj-lt"/>
              </a:defRPr>
            </a:lvl4pPr>
            <a:lvl5pPr algn="l">
              <a:defRPr sz="160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3AD9F76-09D6-0D4E-99ED-D9391C974A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2623" y="568512"/>
            <a:ext cx="4179376" cy="2806512"/>
          </a:xfrm>
        </p:spPr>
        <p:txBody>
          <a:bodyPr lIns="0" rIns="0" anchor="ctr">
            <a:normAutofit/>
          </a:bodyPr>
          <a:lstStyle>
            <a:lvl1pPr algn="l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6414763-7D4F-994A-AAA9-7DC46C19D816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67065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4/25/2022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27321" y="339645"/>
            <a:ext cx="10134369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78CECE2-CD4D-4A44-927A-53FFE158AF1C}"/>
              </a:ext>
            </a:extLst>
          </p:cNvPr>
          <p:cNvCxnSpPr>
            <a:cxnSpLocks/>
          </p:cNvCxnSpPr>
          <p:nvPr userDrawn="1"/>
        </p:nvCxnSpPr>
        <p:spPr>
          <a:xfrm>
            <a:off x="1134319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1B2D7F8-9505-6148-BEA2-27C4290FF6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27321" y="2330824"/>
            <a:ext cx="4693727" cy="384613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A9ADB053-F5D5-D34D-B6E3-A8AB7297F1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67963" y="2330824"/>
            <a:ext cx="4693727" cy="384613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75E12F7-C53F-EB47-8D86-3CE7D6B2A8FB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627322" y="1468740"/>
            <a:ext cx="4672156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0C3895DE-E9F7-5A41-91A4-BC8DE509CF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067963" y="1468740"/>
            <a:ext cx="4695165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207371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4/25/2022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0134369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1B2D7F8-9505-6148-BEA2-27C4290FF6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92623" y="2330824"/>
            <a:ext cx="4693727" cy="384613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A9ADB053-F5D5-D34D-B6E3-A8AB7297F1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33265" y="2330824"/>
            <a:ext cx="4693727" cy="384613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75E12F7-C53F-EB47-8D86-3CE7D6B2A8FB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392624" y="1468740"/>
            <a:ext cx="4672156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0C3895DE-E9F7-5A41-91A4-BC8DE509CF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33265" y="1468740"/>
            <a:ext cx="4695165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28CCA37-00BD-0A43-8647-67DD0510A7E3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9196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3055" y="0"/>
            <a:ext cx="6098946" cy="6858000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9525627-537D-D740-918D-FD8895672A9F}"/>
              </a:ext>
            </a:extLst>
          </p:cNvPr>
          <p:cNvCxnSpPr>
            <a:cxnSpLocks/>
          </p:cNvCxnSpPr>
          <p:nvPr userDrawn="1"/>
        </p:nvCxnSpPr>
        <p:spPr>
          <a:xfrm>
            <a:off x="0" y="1720312"/>
            <a:ext cx="609305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1662FCA-743F-AC4A-B6AC-269A9A26ECF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24000" y="5286196"/>
            <a:ext cx="4179375" cy="356462"/>
          </a:xfrm>
        </p:spPr>
        <p:txBody>
          <a:bodyPr lIns="0" rIns="0">
            <a:normAutofit/>
          </a:bodyPr>
          <a:lstStyle>
            <a:lvl1pPr marL="0" indent="0">
              <a:buNone/>
              <a:defRPr sz="1800" b="1" i="0" cap="all" spc="300" baseline="0">
                <a:solidFill>
                  <a:schemeClr val="tx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BC2EA4E-1692-1548-A245-3DC65B856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15790"/>
            <a:ext cx="4179376" cy="2387600"/>
          </a:xfrm>
        </p:spPr>
        <p:txBody>
          <a:bodyPr lIns="0" rIns="0" anchor="b">
            <a:normAutofit/>
          </a:bodyPr>
          <a:lstStyle>
            <a:lvl1pPr algn="l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2492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4/25/2022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9CD5966-5C30-E943-A71E-F48460A377D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1369068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F969977-F5DB-3A45-9E9E-556F0938C0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92623" y="2330824"/>
            <a:ext cx="5181600" cy="384613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36D6BBCB-7852-8449-BC02-C5471A775B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330824"/>
            <a:ext cx="5181600" cy="384613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725055FA-EC63-034E-B383-78552FAEA374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392623" y="1468740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163F1262-F0B7-5B4F-A1EE-7A2D9835E6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468740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5F5877A-6F1B-5C4C-8792-78CDE344D0E0}"/>
              </a:ext>
            </a:extLst>
          </p:cNvPr>
          <p:cNvCxnSpPr>
            <a:cxnSpLocks/>
          </p:cNvCxnSpPr>
          <p:nvPr userDrawn="1"/>
        </p:nvCxnSpPr>
        <p:spPr>
          <a:xfrm>
            <a:off x="392623" y="1405468"/>
            <a:ext cx="11369068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58164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C5233AE2-5078-C34D-8EAD-6F7B344F52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" y="-1"/>
            <a:ext cx="12192000" cy="6857999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4699EEF-FB75-1A46-B6B6-39CCF65A9EA4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4/25/2022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9CD5966-5C30-E943-A71E-F48460A377D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1369068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F969977-F5DB-3A45-9E9E-556F0938C0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92623" y="2330824"/>
            <a:ext cx="5181600" cy="384613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36D6BBCB-7852-8449-BC02-C5471A775B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330824"/>
            <a:ext cx="5181600" cy="384613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725055FA-EC63-034E-B383-78552FAEA374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392623" y="1468740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163F1262-F0B7-5B4F-A1EE-7A2D9835E6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468740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5F5877A-6F1B-5C4C-8792-78CDE344D0E0}"/>
              </a:ext>
            </a:extLst>
          </p:cNvPr>
          <p:cNvCxnSpPr>
            <a:cxnSpLocks/>
          </p:cNvCxnSpPr>
          <p:nvPr userDrawn="1"/>
        </p:nvCxnSpPr>
        <p:spPr>
          <a:xfrm>
            <a:off x="392623" y="1405468"/>
            <a:ext cx="11369068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99690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392623" y="588936"/>
            <a:ext cx="11432584" cy="5976637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C41291C-383F-CF4B-AB8E-2B40741A62AF}"/>
              </a:ext>
            </a:extLst>
          </p:cNvPr>
          <p:cNvCxnSpPr>
            <a:cxnSpLocks/>
          </p:cNvCxnSpPr>
          <p:nvPr userDrawn="1"/>
        </p:nvCxnSpPr>
        <p:spPr>
          <a:xfrm>
            <a:off x="0" y="292426"/>
            <a:ext cx="1219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34C5937-11C0-4E5A-867C-7AB68EA53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7195771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392623" y="292426"/>
            <a:ext cx="10219457" cy="6273148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516C013-C8E5-B44C-B6D6-DE71D0CC52C4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4E2D069-321B-434C-BB63-530EE51B6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1218354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4"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1134319" y="0"/>
            <a:ext cx="1105768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CA0415B-CCA3-7142-BDAA-6DAC63FB634C}"/>
              </a:ext>
            </a:extLst>
          </p:cNvPr>
          <p:cNvCxnSpPr>
            <a:cxnSpLocks/>
          </p:cNvCxnSpPr>
          <p:nvPr userDrawn="1"/>
        </p:nvCxnSpPr>
        <p:spPr>
          <a:xfrm>
            <a:off x="1124487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3040D77-4CF4-4BFB-9FFB-8C9746D39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4926477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1999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3A34E77-65E8-214A-93DD-907ECB950F42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9C15D6B-DF62-4A31-87F3-2084A6C59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4789345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4/25/2022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E0B206EA-4BA0-3F4C-A4ED-E78F311CD8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93359" y="1"/>
            <a:ext cx="5198641" cy="6858002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id-ID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48661" y="339645"/>
            <a:ext cx="4890577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45581" y="1507066"/>
            <a:ext cx="4890578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B907ACF-A34F-FE4A-8511-B7FE12F69496}"/>
              </a:ext>
            </a:extLst>
          </p:cNvPr>
          <p:cNvCxnSpPr>
            <a:cxnSpLocks/>
          </p:cNvCxnSpPr>
          <p:nvPr userDrawn="1"/>
        </p:nvCxnSpPr>
        <p:spPr>
          <a:xfrm>
            <a:off x="1134319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625705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4/25/2022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E0B206EA-4BA0-3F4C-A4ED-E78F311CD8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5198641" cy="6858002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id-ID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711877" y="339645"/>
            <a:ext cx="4890577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708797" y="1507066"/>
            <a:ext cx="4890578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4037ED-B73E-2946-8FAC-2803EA71C585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026729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_4"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E0B206EA-4BA0-3F4C-A4ED-E78F311CD8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34319" y="1"/>
            <a:ext cx="11057681" cy="6858002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id-ID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4/25/2022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48661" y="339645"/>
            <a:ext cx="4890577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45581" y="1507066"/>
            <a:ext cx="4890578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B907ACF-A34F-FE4A-8511-B7FE12F69496}"/>
              </a:ext>
            </a:extLst>
          </p:cNvPr>
          <p:cNvCxnSpPr>
            <a:cxnSpLocks/>
          </p:cNvCxnSpPr>
          <p:nvPr userDrawn="1"/>
        </p:nvCxnSpPr>
        <p:spPr>
          <a:xfrm>
            <a:off x="1124487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239448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E0B206EA-4BA0-3F4C-A4ED-E78F311CD8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1"/>
            <a:ext cx="12192000" cy="6858002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id-ID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4/25/2022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69E9592-D634-1947-B3FB-EB3B7F16FF28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">
            <a:extLst>
              <a:ext uri="{FF2B5EF4-FFF2-40B4-BE49-F238E27FC236}">
                <a16:creationId xmlns:a16="http://schemas.microsoft.com/office/drawing/2014/main" id="{6D456EAF-F3B8-AF4A-90FF-4B0693C56A3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4890577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F7FB4ADF-1B3E-A442-B2C9-518CBE7637D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2624" y="1507066"/>
            <a:ext cx="4890578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996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_4"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134319" y="0"/>
            <a:ext cx="11057681" cy="6858000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9525627-537D-D740-918D-FD8895672A9F}"/>
              </a:ext>
            </a:extLst>
          </p:cNvPr>
          <p:cNvCxnSpPr>
            <a:cxnSpLocks/>
          </p:cNvCxnSpPr>
          <p:nvPr userDrawn="1"/>
        </p:nvCxnSpPr>
        <p:spPr>
          <a:xfrm>
            <a:off x="1124487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1662FCA-743F-AC4A-B6AC-269A9A26ECF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24000" y="5286196"/>
            <a:ext cx="4179375" cy="356462"/>
          </a:xfrm>
        </p:spPr>
        <p:txBody>
          <a:bodyPr lIns="0" rIns="0">
            <a:normAutofit/>
          </a:bodyPr>
          <a:lstStyle>
            <a:lvl1pPr marL="0" indent="0">
              <a:buNone/>
              <a:defRPr sz="1800" b="1" i="0" cap="all" spc="300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BC2EA4E-1692-1548-A245-3DC65B856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15790"/>
            <a:ext cx="4179376" cy="2387600"/>
          </a:xfrm>
        </p:spPr>
        <p:txBody>
          <a:bodyPr lIns="0" rIns="0" anchor="b">
            <a:normAutofit/>
          </a:bodyPr>
          <a:lstStyle>
            <a:lvl1pPr algn="l">
              <a:defRPr sz="48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6843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aption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346059" y="292426"/>
            <a:ext cx="6297515" cy="6273148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7670D6E-CED1-EE4B-A761-0D1C7A246F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313354" y="4418889"/>
            <a:ext cx="3289100" cy="637507"/>
          </a:xfrm>
        </p:spPr>
        <p:txBody>
          <a:bodyPr lIns="0" rIns="0" anchor="b">
            <a:noAutofit/>
          </a:bodyPr>
          <a:lstStyle>
            <a:lvl1pPr algn="l">
              <a:defRPr sz="40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0DAC9D44-F28B-2B43-8B6F-260CB811AA3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3355" y="5080791"/>
            <a:ext cx="3289100" cy="14847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400"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400"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400"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400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39C4094-208E-7E4A-848A-F76A1573073A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235500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aption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5445942" y="292426"/>
            <a:ext cx="6297515" cy="6273148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7670D6E-CED1-EE4B-A761-0D1C7A246F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2" y="4418889"/>
            <a:ext cx="4609683" cy="637507"/>
          </a:xfrm>
        </p:spPr>
        <p:txBody>
          <a:bodyPr lIns="0" rIns="0" anchor="b">
            <a:noAutofit/>
          </a:bodyPr>
          <a:lstStyle>
            <a:lvl1pPr algn="l">
              <a:defRPr sz="40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0DAC9D44-F28B-2B43-8B6F-260CB811AA3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2622" y="5080791"/>
            <a:ext cx="4609683" cy="14847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400"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400"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400"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400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BE71BC7-72EE-294C-9A39-61A77EE295A0}"/>
              </a:ext>
            </a:extLst>
          </p:cNvPr>
          <p:cNvCxnSpPr>
            <a:cxnSpLocks/>
          </p:cNvCxnSpPr>
          <p:nvPr userDrawn="1"/>
        </p:nvCxnSpPr>
        <p:spPr>
          <a:xfrm>
            <a:off x="392623" y="5080791"/>
            <a:ext cx="4609683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173849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aption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7670D6E-CED1-EE4B-A761-0D1C7A246F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45581" y="4418889"/>
            <a:ext cx="3289100" cy="637507"/>
          </a:xfrm>
        </p:spPr>
        <p:txBody>
          <a:bodyPr lIns="0" rIns="0" anchor="b">
            <a:noAutofit/>
          </a:bodyPr>
          <a:lstStyle>
            <a:lvl1pPr algn="l">
              <a:defRPr sz="40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0DAC9D44-F28B-2B43-8B6F-260CB811AA3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45582" y="5080791"/>
            <a:ext cx="3289100" cy="14847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76AC280-5A8D-B048-BECC-9C306F32508F}"/>
              </a:ext>
            </a:extLst>
          </p:cNvPr>
          <p:cNvCxnSpPr>
            <a:cxnSpLocks/>
          </p:cNvCxnSpPr>
          <p:nvPr userDrawn="1"/>
        </p:nvCxnSpPr>
        <p:spPr>
          <a:xfrm>
            <a:off x="1134319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890619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aption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1F4417F7-7CDE-DF44-9B0E-AC44EE99BF4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7670D6E-CED1-EE4B-A761-0D1C7A246F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2" y="3429000"/>
            <a:ext cx="4609683" cy="637507"/>
          </a:xfrm>
        </p:spPr>
        <p:txBody>
          <a:bodyPr lIns="0" rIns="0" anchor="b">
            <a:noAutofit/>
          </a:bodyPr>
          <a:lstStyle>
            <a:lvl1pPr algn="l">
              <a:defRPr sz="40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0DAC9D44-F28B-2B43-8B6F-260CB811AA3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2622" y="4090902"/>
            <a:ext cx="4609683" cy="14847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9F22032-BAB9-744C-B14E-54350BBD1C71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523809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F9F391E-143D-F948-ADAE-29AEA3C1EBFB}" type="datetimeFigureOut">
              <a:rPr lang="en-US" smtClean="0"/>
              <a:t>4/25/2022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2" y="339645"/>
            <a:ext cx="10219457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noProof="0"/>
              <a:t>TITLE GOE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6">
            <a:extLst>
              <a:ext uri="{FF2B5EF4-FFF2-40B4-BE49-F238E27FC236}">
                <a16:creationId xmlns:a16="http://schemas.microsoft.com/office/drawing/2014/main" id="{B3776AA3-9860-D247-8A43-85FD58FFFD43}"/>
              </a:ext>
            </a:extLst>
          </p:cNvPr>
          <p:cNvSpPr/>
          <p:nvPr/>
        </p:nvSpPr>
        <p:spPr>
          <a:xfrm>
            <a:off x="392622" y="2294008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7A07194D-FDC6-4941-AE99-5ED1F7F4C5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4682" y="2366353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7" name="Rectangle: Rounded Corners 16">
            <a:extLst>
              <a:ext uri="{FF2B5EF4-FFF2-40B4-BE49-F238E27FC236}">
                <a16:creationId xmlns:a16="http://schemas.microsoft.com/office/drawing/2014/main" id="{F5244B71-4557-B64C-8C28-456C7623AE5B}"/>
              </a:ext>
            </a:extLst>
          </p:cNvPr>
          <p:cNvSpPr/>
          <p:nvPr userDrawn="1"/>
        </p:nvSpPr>
        <p:spPr>
          <a:xfrm>
            <a:off x="392622" y="3519693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58" name="Picture Placeholder 5">
            <a:extLst>
              <a:ext uri="{FF2B5EF4-FFF2-40B4-BE49-F238E27FC236}">
                <a16:creationId xmlns:a16="http://schemas.microsoft.com/office/drawing/2014/main" id="{B12F4613-2BD8-E54D-A2E0-8707A28A10A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4682" y="3592038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61" name="Rectangle: Rounded Corners 16">
            <a:extLst>
              <a:ext uri="{FF2B5EF4-FFF2-40B4-BE49-F238E27FC236}">
                <a16:creationId xmlns:a16="http://schemas.microsoft.com/office/drawing/2014/main" id="{1A5F3004-02A9-1E43-A3E5-8ABCD5ED1A1C}"/>
              </a:ext>
            </a:extLst>
          </p:cNvPr>
          <p:cNvSpPr/>
          <p:nvPr userDrawn="1"/>
        </p:nvSpPr>
        <p:spPr>
          <a:xfrm>
            <a:off x="392622" y="4784289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62" name="Picture Placeholder 5">
            <a:extLst>
              <a:ext uri="{FF2B5EF4-FFF2-40B4-BE49-F238E27FC236}">
                <a16:creationId xmlns:a16="http://schemas.microsoft.com/office/drawing/2014/main" id="{1A844DD7-EE1E-F04F-91C7-38039BFF204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64682" y="4856634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98" name="Rectangle: Rounded Corners 16">
            <a:extLst>
              <a:ext uri="{FF2B5EF4-FFF2-40B4-BE49-F238E27FC236}">
                <a16:creationId xmlns:a16="http://schemas.microsoft.com/office/drawing/2014/main" id="{491E125D-06D1-A343-A3C9-CBC63A66CDC0}"/>
              </a:ext>
            </a:extLst>
          </p:cNvPr>
          <p:cNvSpPr/>
          <p:nvPr userDrawn="1"/>
        </p:nvSpPr>
        <p:spPr>
          <a:xfrm>
            <a:off x="5605550" y="2294008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99" name="Picture Placeholder 5">
            <a:extLst>
              <a:ext uri="{FF2B5EF4-FFF2-40B4-BE49-F238E27FC236}">
                <a16:creationId xmlns:a16="http://schemas.microsoft.com/office/drawing/2014/main" id="{26670858-0422-9546-B0BD-9B2D594140BA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5683052" y="2366353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00" name="Rectangle: Rounded Corners 16">
            <a:extLst>
              <a:ext uri="{FF2B5EF4-FFF2-40B4-BE49-F238E27FC236}">
                <a16:creationId xmlns:a16="http://schemas.microsoft.com/office/drawing/2014/main" id="{9DDF7684-5C6D-B344-A059-87C2BDD8657A}"/>
              </a:ext>
            </a:extLst>
          </p:cNvPr>
          <p:cNvSpPr/>
          <p:nvPr userDrawn="1"/>
        </p:nvSpPr>
        <p:spPr>
          <a:xfrm>
            <a:off x="5610992" y="3519693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1" name="Picture Placeholder 5">
            <a:extLst>
              <a:ext uri="{FF2B5EF4-FFF2-40B4-BE49-F238E27FC236}">
                <a16:creationId xmlns:a16="http://schemas.microsoft.com/office/drawing/2014/main" id="{72578CBB-F47F-C740-982B-BA1719663CCD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5683052" y="3592038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02" name="Rectangle: Rounded Corners 16">
            <a:extLst>
              <a:ext uri="{FF2B5EF4-FFF2-40B4-BE49-F238E27FC236}">
                <a16:creationId xmlns:a16="http://schemas.microsoft.com/office/drawing/2014/main" id="{FE14D617-9285-9D4D-84E4-7BBD145B397E}"/>
              </a:ext>
            </a:extLst>
          </p:cNvPr>
          <p:cNvSpPr/>
          <p:nvPr userDrawn="1"/>
        </p:nvSpPr>
        <p:spPr>
          <a:xfrm>
            <a:off x="5610992" y="4784289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3" name="Picture Placeholder 5">
            <a:extLst>
              <a:ext uri="{FF2B5EF4-FFF2-40B4-BE49-F238E27FC236}">
                <a16:creationId xmlns:a16="http://schemas.microsoft.com/office/drawing/2014/main" id="{32A1D8CC-0021-A243-9775-CF930D41B94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5683052" y="4856634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07" name="Text Placeholder 10">
            <a:extLst>
              <a:ext uri="{FF2B5EF4-FFF2-40B4-BE49-F238E27FC236}">
                <a16:creationId xmlns:a16="http://schemas.microsoft.com/office/drawing/2014/main" id="{8867B6C6-0A29-A04E-BAE5-B9060225E12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222571" y="2512451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9" name="Text Placeholder 2">
            <a:extLst>
              <a:ext uri="{FF2B5EF4-FFF2-40B4-BE49-F238E27FC236}">
                <a16:creationId xmlns:a16="http://schemas.microsoft.com/office/drawing/2014/main" id="{9DF49D7C-2E08-9348-9C2B-0496EF9612DF}"/>
              </a:ext>
            </a:extLst>
          </p:cNvPr>
          <p:cNvSpPr>
            <a:spLocks noGrp="1"/>
          </p:cNvSpPr>
          <p:nvPr>
            <p:ph type="body" idx="26"/>
          </p:nvPr>
        </p:nvSpPr>
        <p:spPr>
          <a:xfrm>
            <a:off x="1222570" y="2265592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0" name="Text Placeholder 10">
            <a:extLst>
              <a:ext uri="{FF2B5EF4-FFF2-40B4-BE49-F238E27FC236}">
                <a16:creationId xmlns:a16="http://schemas.microsoft.com/office/drawing/2014/main" id="{2733402A-D14F-6D48-A59D-329C3824DD2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222571" y="3745506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1" name="Text Placeholder 2">
            <a:extLst>
              <a:ext uri="{FF2B5EF4-FFF2-40B4-BE49-F238E27FC236}">
                <a16:creationId xmlns:a16="http://schemas.microsoft.com/office/drawing/2014/main" id="{3886AD51-641D-6B44-B558-2B15E88D1BC5}"/>
              </a:ext>
            </a:extLst>
          </p:cNvPr>
          <p:cNvSpPr>
            <a:spLocks noGrp="1"/>
          </p:cNvSpPr>
          <p:nvPr>
            <p:ph type="body" idx="28"/>
          </p:nvPr>
        </p:nvSpPr>
        <p:spPr>
          <a:xfrm>
            <a:off x="1222570" y="3498647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2" name="Text Placeholder 10">
            <a:extLst>
              <a:ext uri="{FF2B5EF4-FFF2-40B4-BE49-F238E27FC236}">
                <a16:creationId xmlns:a16="http://schemas.microsoft.com/office/drawing/2014/main" id="{C00297CA-1F0B-4C44-852F-CF6FEA9F948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222571" y="5006270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3" name="Text Placeholder 2">
            <a:extLst>
              <a:ext uri="{FF2B5EF4-FFF2-40B4-BE49-F238E27FC236}">
                <a16:creationId xmlns:a16="http://schemas.microsoft.com/office/drawing/2014/main" id="{3F704107-F38D-E044-8226-ACDDEDEDC605}"/>
              </a:ext>
            </a:extLst>
          </p:cNvPr>
          <p:cNvSpPr>
            <a:spLocks noGrp="1"/>
          </p:cNvSpPr>
          <p:nvPr>
            <p:ph type="body" idx="30"/>
          </p:nvPr>
        </p:nvSpPr>
        <p:spPr>
          <a:xfrm>
            <a:off x="1222570" y="4759411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4" name="Text Placeholder 10">
            <a:extLst>
              <a:ext uri="{FF2B5EF4-FFF2-40B4-BE49-F238E27FC236}">
                <a16:creationId xmlns:a16="http://schemas.microsoft.com/office/drawing/2014/main" id="{7A332327-16D9-9B48-8EAC-A4F377D5904D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500441" y="2512451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5" name="Text Placeholder 2">
            <a:extLst>
              <a:ext uri="{FF2B5EF4-FFF2-40B4-BE49-F238E27FC236}">
                <a16:creationId xmlns:a16="http://schemas.microsoft.com/office/drawing/2014/main" id="{8EB0263B-D418-C14A-A00B-092B5EB5C515}"/>
              </a:ext>
            </a:extLst>
          </p:cNvPr>
          <p:cNvSpPr>
            <a:spLocks noGrp="1"/>
          </p:cNvSpPr>
          <p:nvPr>
            <p:ph type="body" idx="34"/>
          </p:nvPr>
        </p:nvSpPr>
        <p:spPr>
          <a:xfrm>
            <a:off x="6500441" y="2265592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6" name="Text Placeholder 10">
            <a:extLst>
              <a:ext uri="{FF2B5EF4-FFF2-40B4-BE49-F238E27FC236}">
                <a16:creationId xmlns:a16="http://schemas.microsoft.com/office/drawing/2014/main" id="{53CC49A6-2AB5-664B-9A6C-56D70E1382D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500441" y="3745506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7" name="Text Placeholder 2">
            <a:extLst>
              <a:ext uri="{FF2B5EF4-FFF2-40B4-BE49-F238E27FC236}">
                <a16:creationId xmlns:a16="http://schemas.microsoft.com/office/drawing/2014/main" id="{718CCABC-AF06-5241-8D13-EB2F4637D435}"/>
              </a:ext>
            </a:extLst>
          </p:cNvPr>
          <p:cNvSpPr>
            <a:spLocks noGrp="1"/>
          </p:cNvSpPr>
          <p:nvPr>
            <p:ph type="body" idx="36"/>
          </p:nvPr>
        </p:nvSpPr>
        <p:spPr>
          <a:xfrm>
            <a:off x="6500441" y="3498647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8" name="Text Placeholder 10">
            <a:extLst>
              <a:ext uri="{FF2B5EF4-FFF2-40B4-BE49-F238E27FC236}">
                <a16:creationId xmlns:a16="http://schemas.microsoft.com/office/drawing/2014/main" id="{5119242C-1FE8-C140-9349-8172F954E3CB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6500441" y="5006270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9" name="Text Placeholder 2">
            <a:extLst>
              <a:ext uri="{FF2B5EF4-FFF2-40B4-BE49-F238E27FC236}">
                <a16:creationId xmlns:a16="http://schemas.microsoft.com/office/drawing/2014/main" id="{23F2AE0B-3E70-BB47-8FBC-FE66A5A297BD}"/>
              </a:ext>
            </a:extLst>
          </p:cNvPr>
          <p:cNvSpPr>
            <a:spLocks noGrp="1"/>
          </p:cNvSpPr>
          <p:nvPr>
            <p:ph type="body" idx="38"/>
          </p:nvPr>
        </p:nvSpPr>
        <p:spPr>
          <a:xfrm>
            <a:off x="6500441" y="4759411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8A232C0-1AC5-164D-B8B6-CC8F07CF2E21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83075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F9F391E-143D-F948-ADAE-29AEA3C1EBFB}" type="datetimeFigureOut">
              <a:rPr lang="en-US" smtClean="0"/>
              <a:t>4/25/2022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1369068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CF93E56-30EE-384E-9A8A-090C645582DB}"/>
              </a:ext>
            </a:extLst>
          </p:cNvPr>
          <p:cNvCxnSpPr>
            <a:cxnSpLocks/>
          </p:cNvCxnSpPr>
          <p:nvPr userDrawn="1"/>
        </p:nvCxnSpPr>
        <p:spPr>
          <a:xfrm>
            <a:off x="392623" y="1405468"/>
            <a:ext cx="11369068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6">
            <a:extLst>
              <a:ext uri="{FF2B5EF4-FFF2-40B4-BE49-F238E27FC236}">
                <a16:creationId xmlns:a16="http://schemas.microsoft.com/office/drawing/2014/main" id="{B3776AA3-9860-D247-8A43-85FD58FFFD43}"/>
              </a:ext>
            </a:extLst>
          </p:cNvPr>
          <p:cNvSpPr/>
          <p:nvPr/>
        </p:nvSpPr>
        <p:spPr>
          <a:xfrm>
            <a:off x="392623" y="2356447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7A07194D-FDC6-4941-AE99-5ED1F7F4C5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4683" y="2428792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7" name="Rectangle: Rounded Corners 16">
            <a:extLst>
              <a:ext uri="{FF2B5EF4-FFF2-40B4-BE49-F238E27FC236}">
                <a16:creationId xmlns:a16="http://schemas.microsoft.com/office/drawing/2014/main" id="{F5244B71-4557-B64C-8C28-456C7623AE5B}"/>
              </a:ext>
            </a:extLst>
          </p:cNvPr>
          <p:cNvSpPr/>
          <p:nvPr userDrawn="1"/>
        </p:nvSpPr>
        <p:spPr>
          <a:xfrm>
            <a:off x="392623" y="3582132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58" name="Picture Placeholder 5">
            <a:extLst>
              <a:ext uri="{FF2B5EF4-FFF2-40B4-BE49-F238E27FC236}">
                <a16:creationId xmlns:a16="http://schemas.microsoft.com/office/drawing/2014/main" id="{B12F4613-2BD8-E54D-A2E0-8707A28A10A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4683" y="3654477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61" name="Rectangle: Rounded Corners 16">
            <a:extLst>
              <a:ext uri="{FF2B5EF4-FFF2-40B4-BE49-F238E27FC236}">
                <a16:creationId xmlns:a16="http://schemas.microsoft.com/office/drawing/2014/main" id="{1A5F3004-02A9-1E43-A3E5-8ABCD5ED1A1C}"/>
              </a:ext>
            </a:extLst>
          </p:cNvPr>
          <p:cNvSpPr/>
          <p:nvPr userDrawn="1"/>
        </p:nvSpPr>
        <p:spPr>
          <a:xfrm>
            <a:off x="392623" y="4846728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62" name="Picture Placeholder 5">
            <a:extLst>
              <a:ext uri="{FF2B5EF4-FFF2-40B4-BE49-F238E27FC236}">
                <a16:creationId xmlns:a16="http://schemas.microsoft.com/office/drawing/2014/main" id="{1A844DD7-EE1E-F04F-91C7-38039BFF204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64683" y="4919073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98" name="Rectangle: Rounded Corners 16">
            <a:extLst>
              <a:ext uri="{FF2B5EF4-FFF2-40B4-BE49-F238E27FC236}">
                <a16:creationId xmlns:a16="http://schemas.microsoft.com/office/drawing/2014/main" id="{491E125D-06D1-A343-A3C9-CBC63A66CDC0}"/>
              </a:ext>
            </a:extLst>
          </p:cNvPr>
          <p:cNvSpPr/>
          <p:nvPr userDrawn="1"/>
        </p:nvSpPr>
        <p:spPr>
          <a:xfrm>
            <a:off x="6472581" y="2356447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99" name="Picture Placeholder 5">
            <a:extLst>
              <a:ext uri="{FF2B5EF4-FFF2-40B4-BE49-F238E27FC236}">
                <a16:creationId xmlns:a16="http://schemas.microsoft.com/office/drawing/2014/main" id="{26670858-0422-9546-B0BD-9B2D594140BA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544641" y="2428792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00" name="Rectangle: Rounded Corners 16">
            <a:extLst>
              <a:ext uri="{FF2B5EF4-FFF2-40B4-BE49-F238E27FC236}">
                <a16:creationId xmlns:a16="http://schemas.microsoft.com/office/drawing/2014/main" id="{9DDF7684-5C6D-B344-A059-87C2BDD8657A}"/>
              </a:ext>
            </a:extLst>
          </p:cNvPr>
          <p:cNvSpPr/>
          <p:nvPr userDrawn="1"/>
        </p:nvSpPr>
        <p:spPr>
          <a:xfrm>
            <a:off x="6472581" y="3582132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1" name="Picture Placeholder 5">
            <a:extLst>
              <a:ext uri="{FF2B5EF4-FFF2-40B4-BE49-F238E27FC236}">
                <a16:creationId xmlns:a16="http://schemas.microsoft.com/office/drawing/2014/main" id="{72578CBB-F47F-C740-982B-BA1719663CCD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544641" y="3654477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02" name="Rectangle: Rounded Corners 16">
            <a:extLst>
              <a:ext uri="{FF2B5EF4-FFF2-40B4-BE49-F238E27FC236}">
                <a16:creationId xmlns:a16="http://schemas.microsoft.com/office/drawing/2014/main" id="{FE14D617-9285-9D4D-84E4-7BBD145B397E}"/>
              </a:ext>
            </a:extLst>
          </p:cNvPr>
          <p:cNvSpPr/>
          <p:nvPr userDrawn="1"/>
        </p:nvSpPr>
        <p:spPr>
          <a:xfrm>
            <a:off x="6472581" y="4846728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3" name="Picture Placeholder 5">
            <a:extLst>
              <a:ext uri="{FF2B5EF4-FFF2-40B4-BE49-F238E27FC236}">
                <a16:creationId xmlns:a16="http://schemas.microsoft.com/office/drawing/2014/main" id="{32A1D8CC-0021-A243-9775-CF930D41B94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544641" y="4919073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07" name="Text Placeholder 10">
            <a:extLst>
              <a:ext uri="{FF2B5EF4-FFF2-40B4-BE49-F238E27FC236}">
                <a16:creationId xmlns:a16="http://schemas.microsoft.com/office/drawing/2014/main" id="{8867B6C6-0A29-A04E-BAE5-B9060225E12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213862" y="2574890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9" name="Text Placeholder 2">
            <a:extLst>
              <a:ext uri="{FF2B5EF4-FFF2-40B4-BE49-F238E27FC236}">
                <a16:creationId xmlns:a16="http://schemas.microsoft.com/office/drawing/2014/main" id="{9DF49D7C-2E08-9348-9C2B-0496EF9612DF}"/>
              </a:ext>
            </a:extLst>
          </p:cNvPr>
          <p:cNvSpPr>
            <a:spLocks noGrp="1"/>
          </p:cNvSpPr>
          <p:nvPr>
            <p:ph type="body" idx="26"/>
          </p:nvPr>
        </p:nvSpPr>
        <p:spPr>
          <a:xfrm>
            <a:off x="1213862" y="2328032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0" name="Text Placeholder 10">
            <a:extLst>
              <a:ext uri="{FF2B5EF4-FFF2-40B4-BE49-F238E27FC236}">
                <a16:creationId xmlns:a16="http://schemas.microsoft.com/office/drawing/2014/main" id="{2733402A-D14F-6D48-A59D-329C3824DD2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213862" y="3807945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1" name="Text Placeholder 2">
            <a:extLst>
              <a:ext uri="{FF2B5EF4-FFF2-40B4-BE49-F238E27FC236}">
                <a16:creationId xmlns:a16="http://schemas.microsoft.com/office/drawing/2014/main" id="{3886AD51-641D-6B44-B558-2B15E88D1BC5}"/>
              </a:ext>
            </a:extLst>
          </p:cNvPr>
          <p:cNvSpPr>
            <a:spLocks noGrp="1"/>
          </p:cNvSpPr>
          <p:nvPr>
            <p:ph type="body" idx="28"/>
          </p:nvPr>
        </p:nvSpPr>
        <p:spPr>
          <a:xfrm>
            <a:off x="1213862" y="3561087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2" name="Text Placeholder 10">
            <a:extLst>
              <a:ext uri="{FF2B5EF4-FFF2-40B4-BE49-F238E27FC236}">
                <a16:creationId xmlns:a16="http://schemas.microsoft.com/office/drawing/2014/main" id="{C00297CA-1F0B-4C44-852F-CF6FEA9F948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213862" y="5068709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3" name="Text Placeholder 2">
            <a:extLst>
              <a:ext uri="{FF2B5EF4-FFF2-40B4-BE49-F238E27FC236}">
                <a16:creationId xmlns:a16="http://schemas.microsoft.com/office/drawing/2014/main" id="{3F704107-F38D-E044-8226-ACDDEDEDC605}"/>
              </a:ext>
            </a:extLst>
          </p:cNvPr>
          <p:cNvSpPr>
            <a:spLocks noGrp="1"/>
          </p:cNvSpPr>
          <p:nvPr>
            <p:ph type="body" idx="30"/>
          </p:nvPr>
        </p:nvSpPr>
        <p:spPr>
          <a:xfrm>
            <a:off x="1213862" y="4821851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4" name="Text Placeholder 10">
            <a:extLst>
              <a:ext uri="{FF2B5EF4-FFF2-40B4-BE49-F238E27FC236}">
                <a16:creationId xmlns:a16="http://schemas.microsoft.com/office/drawing/2014/main" id="{7A332327-16D9-9B48-8EAC-A4F377D5904D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7358765" y="2574890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5" name="Text Placeholder 2">
            <a:extLst>
              <a:ext uri="{FF2B5EF4-FFF2-40B4-BE49-F238E27FC236}">
                <a16:creationId xmlns:a16="http://schemas.microsoft.com/office/drawing/2014/main" id="{8EB0263B-D418-C14A-A00B-092B5EB5C515}"/>
              </a:ext>
            </a:extLst>
          </p:cNvPr>
          <p:cNvSpPr>
            <a:spLocks noGrp="1"/>
          </p:cNvSpPr>
          <p:nvPr>
            <p:ph type="body" idx="34"/>
          </p:nvPr>
        </p:nvSpPr>
        <p:spPr>
          <a:xfrm>
            <a:off x="7358764" y="2328032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6" name="Text Placeholder 10">
            <a:extLst>
              <a:ext uri="{FF2B5EF4-FFF2-40B4-BE49-F238E27FC236}">
                <a16:creationId xmlns:a16="http://schemas.microsoft.com/office/drawing/2014/main" id="{53CC49A6-2AB5-664B-9A6C-56D70E1382D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7358765" y="3807945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7" name="Text Placeholder 2">
            <a:extLst>
              <a:ext uri="{FF2B5EF4-FFF2-40B4-BE49-F238E27FC236}">
                <a16:creationId xmlns:a16="http://schemas.microsoft.com/office/drawing/2014/main" id="{718CCABC-AF06-5241-8D13-EB2F4637D435}"/>
              </a:ext>
            </a:extLst>
          </p:cNvPr>
          <p:cNvSpPr>
            <a:spLocks noGrp="1"/>
          </p:cNvSpPr>
          <p:nvPr>
            <p:ph type="body" idx="36"/>
          </p:nvPr>
        </p:nvSpPr>
        <p:spPr>
          <a:xfrm>
            <a:off x="7358764" y="3561087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8" name="Text Placeholder 10">
            <a:extLst>
              <a:ext uri="{FF2B5EF4-FFF2-40B4-BE49-F238E27FC236}">
                <a16:creationId xmlns:a16="http://schemas.microsoft.com/office/drawing/2014/main" id="{5119242C-1FE8-C140-9349-8172F954E3CB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7358765" y="5068709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9" name="Text Placeholder 2">
            <a:extLst>
              <a:ext uri="{FF2B5EF4-FFF2-40B4-BE49-F238E27FC236}">
                <a16:creationId xmlns:a16="http://schemas.microsoft.com/office/drawing/2014/main" id="{23F2AE0B-3E70-BB47-8FBC-FE66A5A297BD}"/>
              </a:ext>
            </a:extLst>
          </p:cNvPr>
          <p:cNvSpPr>
            <a:spLocks noGrp="1"/>
          </p:cNvSpPr>
          <p:nvPr>
            <p:ph type="body" idx="38"/>
          </p:nvPr>
        </p:nvSpPr>
        <p:spPr>
          <a:xfrm>
            <a:off x="7358764" y="4821851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4402679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icture Placeholder 5">
            <a:extLst>
              <a:ext uri="{FF2B5EF4-FFF2-40B4-BE49-F238E27FC236}">
                <a16:creationId xmlns:a16="http://schemas.microsoft.com/office/drawing/2014/main" id="{D2B2CC15-A5D6-7646-B184-255F86FB708E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0" y="0"/>
            <a:ext cx="12191999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F9F391E-143D-F948-ADAE-29AEA3C1EBFB}" type="datetimeFigureOut">
              <a:rPr lang="en-US" smtClean="0"/>
              <a:pPr/>
              <a:t>4/25/2022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1FEFF75-79D2-EE46-877B-299D1510E6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48661" y="339645"/>
            <a:ext cx="10113030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7A07194D-FDC6-4941-AE99-5ED1F7F4C5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730896" y="2366353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Picture Placeholder 5">
            <a:extLst>
              <a:ext uri="{FF2B5EF4-FFF2-40B4-BE49-F238E27FC236}">
                <a16:creationId xmlns:a16="http://schemas.microsoft.com/office/drawing/2014/main" id="{B12F4613-2BD8-E54D-A2E0-8707A28A10A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30896" y="3592038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2" name="Picture Placeholder 5">
            <a:extLst>
              <a:ext uri="{FF2B5EF4-FFF2-40B4-BE49-F238E27FC236}">
                <a16:creationId xmlns:a16="http://schemas.microsoft.com/office/drawing/2014/main" id="{1A844DD7-EE1E-F04F-91C7-38039BFF204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730896" y="4856634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9" name="Picture Placeholder 5">
            <a:extLst>
              <a:ext uri="{FF2B5EF4-FFF2-40B4-BE49-F238E27FC236}">
                <a16:creationId xmlns:a16="http://schemas.microsoft.com/office/drawing/2014/main" id="{26670858-0422-9546-B0BD-9B2D594140BA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949266" y="2366353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1" name="Picture Placeholder 5">
            <a:extLst>
              <a:ext uri="{FF2B5EF4-FFF2-40B4-BE49-F238E27FC236}">
                <a16:creationId xmlns:a16="http://schemas.microsoft.com/office/drawing/2014/main" id="{72578CBB-F47F-C740-982B-BA1719663CCD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949266" y="3592038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3" name="Picture Placeholder 5">
            <a:extLst>
              <a:ext uri="{FF2B5EF4-FFF2-40B4-BE49-F238E27FC236}">
                <a16:creationId xmlns:a16="http://schemas.microsoft.com/office/drawing/2014/main" id="{32A1D8CC-0021-A243-9775-CF930D41B94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949266" y="4856634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7" name="Text Placeholder 10">
            <a:extLst>
              <a:ext uri="{FF2B5EF4-FFF2-40B4-BE49-F238E27FC236}">
                <a16:creationId xmlns:a16="http://schemas.microsoft.com/office/drawing/2014/main" id="{8867B6C6-0A29-A04E-BAE5-B9060225E12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2488785" y="2512451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9" name="Text Placeholder 2">
            <a:extLst>
              <a:ext uri="{FF2B5EF4-FFF2-40B4-BE49-F238E27FC236}">
                <a16:creationId xmlns:a16="http://schemas.microsoft.com/office/drawing/2014/main" id="{9DF49D7C-2E08-9348-9C2B-0496EF9612DF}"/>
              </a:ext>
            </a:extLst>
          </p:cNvPr>
          <p:cNvSpPr>
            <a:spLocks noGrp="1"/>
          </p:cNvSpPr>
          <p:nvPr>
            <p:ph type="body" idx="26"/>
          </p:nvPr>
        </p:nvSpPr>
        <p:spPr>
          <a:xfrm>
            <a:off x="2488784" y="2265592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0" name="Text Placeholder 10">
            <a:extLst>
              <a:ext uri="{FF2B5EF4-FFF2-40B4-BE49-F238E27FC236}">
                <a16:creationId xmlns:a16="http://schemas.microsoft.com/office/drawing/2014/main" id="{2733402A-D14F-6D48-A59D-329C3824DD2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2488785" y="3745506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1" name="Text Placeholder 2">
            <a:extLst>
              <a:ext uri="{FF2B5EF4-FFF2-40B4-BE49-F238E27FC236}">
                <a16:creationId xmlns:a16="http://schemas.microsoft.com/office/drawing/2014/main" id="{3886AD51-641D-6B44-B558-2B15E88D1BC5}"/>
              </a:ext>
            </a:extLst>
          </p:cNvPr>
          <p:cNvSpPr>
            <a:spLocks noGrp="1"/>
          </p:cNvSpPr>
          <p:nvPr>
            <p:ph type="body" idx="28"/>
          </p:nvPr>
        </p:nvSpPr>
        <p:spPr>
          <a:xfrm>
            <a:off x="2488784" y="3498647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2" name="Text Placeholder 10">
            <a:extLst>
              <a:ext uri="{FF2B5EF4-FFF2-40B4-BE49-F238E27FC236}">
                <a16:creationId xmlns:a16="http://schemas.microsoft.com/office/drawing/2014/main" id="{C00297CA-1F0B-4C44-852F-CF6FEA9F948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2488785" y="5006270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3" name="Text Placeholder 2">
            <a:extLst>
              <a:ext uri="{FF2B5EF4-FFF2-40B4-BE49-F238E27FC236}">
                <a16:creationId xmlns:a16="http://schemas.microsoft.com/office/drawing/2014/main" id="{3F704107-F38D-E044-8226-ACDDEDEDC605}"/>
              </a:ext>
            </a:extLst>
          </p:cNvPr>
          <p:cNvSpPr>
            <a:spLocks noGrp="1"/>
          </p:cNvSpPr>
          <p:nvPr>
            <p:ph type="body" idx="30"/>
          </p:nvPr>
        </p:nvSpPr>
        <p:spPr>
          <a:xfrm>
            <a:off x="2488784" y="4759411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4" name="Text Placeholder 10">
            <a:extLst>
              <a:ext uri="{FF2B5EF4-FFF2-40B4-BE49-F238E27FC236}">
                <a16:creationId xmlns:a16="http://schemas.microsoft.com/office/drawing/2014/main" id="{7A332327-16D9-9B48-8EAC-A4F377D5904D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7766655" y="2512451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5" name="Text Placeholder 2">
            <a:extLst>
              <a:ext uri="{FF2B5EF4-FFF2-40B4-BE49-F238E27FC236}">
                <a16:creationId xmlns:a16="http://schemas.microsoft.com/office/drawing/2014/main" id="{8EB0263B-D418-C14A-A00B-092B5EB5C515}"/>
              </a:ext>
            </a:extLst>
          </p:cNvPr>
          <p:cNvSpPr>
            <a:spLocks noGrp="1"/>
          </p:cNvSpPr>
          <p:nvPr>
            <p:ph type="body" idx="34"/>
          </p:nvPr>
        </p:nvSpPr>
        <p:spPr>
          <a:xfrm>
            <a:off x="7766655" y="2265592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6" name="Text Placeholder 10">
            <a:extLst>
              <a:ext uri="{FF2B5EF4-FFF2-40B4-BE49-F238E27FC236}">
                <a16:creationId xmlns:a16="http://schemas.microsoft.com/office/drawing/2014/main" id="{53CC49A6-2AB5-664B-9A6C-56D70E1382D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7766655" y="3745506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7" name="Text Placeholder 2">
            <a:extLst>
              <a:ext uri="{FF2B5EF4-FFF2-40B4-BE49-F238E27FC236}">
                <a16:creationId xmlns:a16="http://schemas.microsoft.com/office/drawing/2014/main" id="{718CCABC-AF06-5241-8D13-EB2F4637D435}"/>
              </a:ext>
            </a:extLst>
          </p:cNvPr>
          <p:cNvSpPr>
            <a:spLocks noGrp="1"/>
          </p:cNvSpPr>
          <p:nvPr>
            <p:ph type="body" idx="36"/>
          </p:nvPr>
        </p:nvSpPr>
        <p:spPr>
          <a:xfrm>
            <a:off x="7766655" y="3498647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8" name="Text Placeholder 10">
            <a:extLst>
              <a:ext uri="{FF2B5EF4-FFF2-40B4-BE49-F238E27FC236}">
                <a16:creationId xmlns:a16="http://schemas.microsoft.com/office/drawing/2014/main" id="{5119242C-1FE8-C140-9349-8172F954E3CB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7766655" y="5006270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9" name="Text Placeholder 2">
            <a:extLst>
              <a:ext uri="{FF2B5EF4-FFF2-40B4-BE49-F238E27FC236}">
                <a16:creationId xmlns:a16="http://schemas.microsoft.com/office/drawing/2014/main" id="{23F2AE0B-3E70-BB47-8FBC-FE66A5A297BD}"/>
              </a:ext>
            </a:extLst>
          </p:cNvPr>
          <p:cNvSpPr>
            <a:spLocks noGrp="1"/>
          </p:cNvSpPr>
          <p:nvPr>
            <p:ph type="body" idx="38"/>
          </p:nvPr>
        </p:nvSpPr>
        <p:spPr>
          <a:xfrm>
            <a:off x="7766655" y="4759411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D604C81-B013-4641-9B16-5E9ECBD30CBA}"/>
              </a:ext>
            </a:extLst>
          </p:cNvPr>
          <p:cNvCxnSpPr>
            <a:cxnSpLocks/>
          </p:cNvCxnSpPr>
          <p:nvPr userDrawn="1"/>
        </p:nvCxnSpPr>
        <p:spPr>
          <a:xfrm>
            <a:off x="1134319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116817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icture Placeholder 5">
            <a:extLst>
              <a:ext uri="{FF2B5EF4-FFF2-40B4-BE49-F238E27FC236}">
                <a16:creationId xmlns:a16="http://schemas.microsoft.com/office/drawing/2014/main" id="{C76CA39F-4826-EC4A-B911-A0B38E489269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0" y="0"/>
            <a:ext cx="12191999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F9F391E-143D-F948-ADAE-29AEA3C1EBFB}" type="datetimeFigureOut">
              <a:rPr lang="en-US" smtClean="0"/>
              <a:pPr/>
              <a:t>4/25/2022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1FEFF75-79D2-EE46-877B-299D1510E6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1369068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974810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CF93E56-30EE-384E-9A8A-090C645582DB}"/>
              </a:ext>
            </a:extLst>
          </p:cNvPr>
          <p:cNvCxnSpPr>
            <a:cxnSpLocks/>
          </p:cNvCxnSpPr>
          <p:nvPr userDrawn="1"/>
        </p:nvCxnSpPr>
        <p:spPr>
          <a:xfrm>
            <a:off x="392623" y="2038081"/>
            <a:ext cx="11369068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7A07194D-FDC6-4941-AE99-5ED1F7F4C5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4683" y="2215464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Picture Placeholder 5">
            <a:extLst>
              <a:ext uri="{FF2B5EF4-FFF2-40B4-BE49-F238E27FC236}">
                <a16:creationId xmlns:a16="http://schemas.microsoft.com/office/drawing/2014/main" id="{B12F4613-2BD8-E54D-A2E0-8707A28A10A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4683" y="3441149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2" name="Picture Placeholder 5">
            <a:extLst>
              <a:ext uri="{FF2B5EF4-FFF2-40B4-BE49-F238E27FC236}">
                <a16:creationId xmlns:a16="http://schemas.microsoft.com/office/drawing/2014/main" id="{1A844DD7-EE1E-F04F-91C7-38039BFF204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64683" y="4705745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9" name="Picture Placeholder 5">
            <a:extLst>
              <a:ext uri="{FF2B5EF4-FFF2-40B4-BE49-F238E27FC236}">
                <a16:creationId xmlns:a16="http://schemas.microsoft.com/office/drawing/2014/main" id="{26670858-0422-9546-B0BD-9B2D594140BA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544641" y="2215464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1" name="Picture Placeholder 5">
            <a:extLst>
              <a:ext uri="{FF2B5EF4-FFF2-40B4-BE49-F238E27FC236}">
                <a16:creationId xmlns:a16="http://schemas.microsoft.com/office/drawing/2014/main" id="{72578CBB-F47F-C740-982B-BA1719663CCD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544641" y="3441149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3" name="Picture Placeholder 5">
            <a:extLst>
              <a:ext uri="{FF2B5EF4-FFF2-40B4-BE49-F238E27FC236}">
                <a16:creationId xmlns:a16="http://schemas.microsoft.com/office/drawing/2014/main" id="{32A1D8CC-0021-A243-9775-CF930D41B94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544641" y="4705745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7" name="Text Placeholder 10">
            <a:extLst>
              <a:ext uri="{FF2B5EF4-FFF2-40B4-BE49-F238E27FC236}">
                <a16:creationId xmlns:a16="http://schemas.microsoft.com/office/drawing/2014/main" id="{8867B6C6-0A29-A04E-BAE5-B9060225E12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213862" y="2361562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9" name="Text Placeholder 2">
            <a:extLst>
              <a:ext uri="{FF2B5EF4-FFF2-40B4-BE49-F238E27FC236}">
                <a16:creationId xmlns:a16="http://schemas.microsoft.com/office/drawing/2014/main" id="{9DF49D7C-2E08-9348-9C2B-0496EF9612DF}"/>
              </a:ext>
            </a:extLst>
          </p:cNvPr>
          <p:cNvSpPr>
            <a:spLocks noGrp="1"/>
          </p:cNvSpPr>
          <p:nvPr>
            <p:ph type="body" idx="26"/>
          </p:nvPr>
        </p:nvSpPr>
        <p:spPr>
          <a:xfrm>
            <a:off x="1213862" y="2114704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0" name="Text Placeholder 10">
            <a:extLst>
              <a:ext uri="{FF2B5EF4-FFF2-40B4-BE49-F238E27FC236}">
                <a16:creationId xmlns:a16="http://schemas.microsoft.com/office/drawing/2014/main" id="{2733402A-D14F-6D48-A59D-329C3824DD2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213862" y="3594617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1" name="Text Placeholder 2">
            <a:extLst>
              <a:ext uri="{FF2B5EF4-FFF2-40B4-BE49-F238E27FC236}">
                <a16:creationId xmlns:a16="http://schemas.microsoft.com/office/drawing/2014/main" id="{3886AD51-641D-6B44-B558-2B15E88D1BC5}"/>
              </a:ext>
            </a:extLst>
          </p:cNvPr>
          <p:cNvSpPr>
            <a:spLocks noGrp="1"/>
          </p:cNvSpPr>
          <p:nvPr>
            <p:ph type="body" idx="28"/>
          </p:nvPr>
        </p:nvSpPr>
        <p:spPr>
          <a:xfrm>
            <a:off x="1213862" y="3347759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2" name="Text Placeholder 10">
            <a:extLst>
              <a:ext uri="{FF2B5EF4-FFF2-40B4-BE49-F238E27FC236}">
                <a16:creationId xmlns:a16="http://schemas.microsoft.com/office/drawing/2014/main" id="{C00297CA-1F0B-4C44-852F-CF6FEA9F948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213862" y="4855381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3" name="Text Placeholder 2">
            <a:extLst>
              <a:ext uri="{FF2B5EF4-FFF2-40B4-BE49-F238E27FC236}">
                <a16:creationId xmlns:a16="http://schemas.microsoft.com/office/drawing/2014/main" id="{3F704107-F38D-E044-8226-ACDDEDEDC605}"/>
              </a:ext>
            </a:extLst>
          </p:cNvPr>
          <p:cNvSpPr>
            <a:spLocks noGrp="1"/>
          </p:cNvSpPr>
          <p:nvPr>
            <p:ph type="body" idx="30"/>
          </p:nvPr>
        </p:nvSpPr>
        <p:spPr>
          <a:xfrm>
            <a:off x="1213862" y="4608523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4" name="Text Placeholder 10">
            <a:extLst>
              <a:ext uri="{FF2B5EF4-FFF2-40B4-BE49-F238E27FC236}">
                <a16:creationId xmlns:a16="http://schemas.microsoft.com/office/drawing/2014/main" id="{7A332327-16D9-9B48-8EAC-A4F377D5904D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7358765" y="2361562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5" name="Text Placeholder 2">
            <a:extLst>
              <a:ext uri="{FF2B5EF4-FFF2-40B4-BE49-F238E27FC236}">
                <a16:creationId xmlns:a16="http://schemas.microsoft.com/office/drawing/2014/main" id="{8EB0263B-D418-C14A-A00B-092B5EB5C515}"/>
              </a:ext>
            </a:extLst>
          </p:cNvPr>
          <p:cNvSpPr>
            <a:spLocks noGrp="1"/>
          </p:cNvSpPr>
          <p:nvPr>
            <p:ph type="body" idx="34"/>
          </p:nvPr>
        </p:nvSpPr>
        <p:spPr>
          <a:xfrm>
            <a:off x="7358764" y="2114704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6" name="Text Placeholder 10">
            <a:extLst>
              <a:ext uri="{FF2B5EF4-FFF2-40B4-BE49-F238E27FC236}">
                <a16:creationId xmlns:a16="http://schemas.microsoft.com/office/drawing/2014/main" id="{53CC49A6-2AB5-664B-9A6C-56D70E1382D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7358765" y="3594617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7" name="Text Placeholder 2">
            <a:extLst>
              <a:ext uri="{FF2B5EF4-FFF2-40B4-BE49-F238E27FC236}">
                <a16:creationId xmlns:a16="http://schemas.microsoft.com/office/drawing/2014/main" id="{718CCABC-AF06-5241-8D13-EB2F4637D435}"/>
              </a:ext>
            </a:extLst>
          </p:cNvPr>
          <p:cNvSpPr>
            <a:spLocks noGrp="1"/>
          </p:cNvSpPr>
          <p:nvPr>
            <p:ph type="body" idx="36"/>
          </p:nvPr>
        </p:nvSpPr>
        <p:spPr>
          <a:xfrm>
            <a:off x="7358764" y="3347759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8" name="Text Placeholder 10">
            <a:extLst>
              <a:ext uri="{FF2B5EF4-FFF2-40B4-BE49-F238E27FC236}">
                <a16:creationId xmlns:a16="http://schemas.microsoft.com/office/drawing/2014/main" id="{5119242C-1FE8-C140-9349-8172F954E3CB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7358765" y="4855381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9" name="Text Placeholder 2">
            <a:extLst>
              <a:ext uri="{FF2B5EF4-FFF2-40B4-BE49-F238E27FC236}">
                <a16:creationId xmlns:a16="http://schemas.microsoft.com/office/drawing/2014/main" id="{23F2AE0B-3E70-BB47-8FBC-FE66A5A297BD}"/>
              </a:ext>
            </a:extLst>
          </p:cNvPr>
          <p:cNvSpPr>
            <a:spLocks noGrp="1"/>
          </p:cNvSpPr>
          <p:nvPr>
            <p:ph type="body" idx="38"/>
          </p:nvPr>
        </p:nvSpPr>
        <p:spPr>
          <a:xfrm>
            <a:off x="7358764" y="4608523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6AF7CBB0-F32C-B84C-AEEA-FA0944BBB865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9585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_5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1" cy="6858000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1662FCA-743F-AC4A-B6AC-269A9A26ECF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24000" y="5286196"/>
            <a:ext cx="4179375" cy="356462"/>
          </a:xfrm>
        </p:spPr>
        <p:txBody>
          <a:bodyPr lIns="0" rIns="0">
            <a:normAutofit/>
          </a:bodyPr>
          <a:lstStyle>
            <a:lvl1pPr marL="0" indent="0">
              <a:buNone/>
              <a:defRPr sz="1800" b="1" i="0" cap="all" spc="300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BC2EA4E-1692-1548-A245-3DC65B856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15790"/>
            <a:ext cx="4179376" cy="2387600"/>
          </a:xfrm>
        </p:spPr>
        <p:txBody>
          <a:bodyPr lIns="0" rIns="0" anchor="b">
            <a:normAutofit/>
          </a:bodyPr>
          <a:lstStyle>
            <a:lvl1pPr algn="l">
              <a:defRPr sz="48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B4FF4E3-951F-F040-800F-0DDAC2CCC507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5422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4/25/2022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27321" y="339645"/>
            <a:ext cx="10134369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27322" y="1507066"/>
            <a:ext cx="10134371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78CECE2-CD4D-4A44-927A-53FFE158AF1C}"/>
              </a:ext>
            </a:extLst>
          </p:cNvPr>
          <p:cNvCxnSpPr>
            <a:cxnSpLocks/>
          </p:cNvCxnSpPr>
          <p:nvPr userDrawn="1"/>
        </p:nvCxnSpPr>
        <p:spPr>
          <a:xfrm>
            <a:off x="1134319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9790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4/25/2022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0115219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2624" y="1507066"/>
            <a:ext cx="10115221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A21F7CE-A4E6-574A-B490-8FC432772886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2512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4/25/2022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1369068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2624" y="1507066"/>
            <a:ext cx="11369070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CF93E56-30EE-384E-9A8A-090C645582DB}"/>
              </a:ext>
            </a:extLst>
          </p:cNvPr>
          <p:cNvCxnSpPr>
            <a:cxnSpLocks/>
          </p:cNvCxnSpPr>
          <p:nvPr userDrawn="1"/>
        </p:nvCxnSpPr>
        <p:spPr>
          <a:xfrm>
            <a:off x="392623" y="1405468"/>
            <a:ext cx="11369068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5057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91DF7114-976E-3345-A7C4-77F951EA42C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" y="-1"/>
            <a:ext cx="12192000" cy="6857999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4/25/2022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27321" y="339645"/>
            <a:ext cx="10134369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27322" y="1507066"/>
            <a:ext cx="10134371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78CECE2-CD4D-4A44-927A-53FFE158AF1C}"/>
              </a:ext>
            </a:extLst>
          </p:cNvPr>
          <p:cNvCxnSpPr>
            <a:cxnSpLocks/>
          </p:cNvCxnSpPr>
          <p:nvPr userDrawn="1"/>
        </p:nvCxnSpPr>
        <p:spPr>
          <a:xfrm>
            <a:off x="1134319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8067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5">
            <a:extLst>
              <a:ext uri="{FF2B5EF4-FFF2-40B4-BE49-F238E27FC236}">
                <a16:creationId xmlns:a16="http://schemas.microsoft.com/office/drawing/2014/main" id="{CCA2E80D-B045-2346-9C1F-70BFBD4AF7B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" y="-1"/>
            <a:ext cx="12192000" cy="6857999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4/25/2022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1369068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2624" y="1507066"/>
            <a:ext cx="11369070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40B4699-8C04-D74B-BFAF-27221E81DEBB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3870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902FA6-24E0-3C4A-8B7A-F529DB122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845A71-C369-2A42-A14F-2BD1985F75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870798-FB93-8742-9A92-FA7A241AFA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356824-A55C-4F44-B9CB-109B027241D7}" type="datetimeFigureOut">
              <a:rPr lang="en-US" smtClean="0"/>
              <a:t>4/25/2022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42A715-D537-DD4B-8BE6-1E573155F1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A9E735-B191-784C-98F7-65384DACA4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C6627B-E4D5-2947-8E88-B84039729B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582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3" r:id="rId2"/>
    <p:sldLayoutId id="2147483670" r:id="rId3"/>
    <p:sldLayoutId id="2147483674" r:id="rId4"/>
    <p:sldLayoutId id="2147483661" r:id="rId5"/>
    <p:sldLayoutId id="2147483676" r:id="rId6"/>
    <p:sldLayoutId id="2147483675" r:id="rId7"/>
    <p:sldLayoutId id="2147483677" r:id="rId8"/>
    <p:sldLayoutId id="2147483678" r:id="rId9"/>
    <p:sldLayoutId id="2147483679" r:id="rId10"/>
    <p:sldLayoutId id="2147483681" r:id="rId11"/>
    <p:sldLayoutId id="2147483682" r:id="rId12"/>
    <p:sldLayoutId id="2147483686" r:id="rId13"/>
    <p:sldLayoutId id="2147483683" r:id="rId14"/>
    <p:sldLayoutId id="2147483685" r:id="rId15"/>
    <p:sldLayoutId id="2147483684" r:id="rId16"/>
    <p:sldLayoutId id="2147483680" r:id="rId17"/>
    <p:sldLayoutId id="2147483691" r:id="rId18"/>
    <p:sldLayoutId id="2147483692" r:id="rId19"/>
    <p:sldLayoutId id="2147483693" r:id="rId20"/>
    <p:sldLayoutId id="2147483694" r:id="rId21"/>
    <p:sldLayoutId id="2147483688" r:id="rId22"/>
    <p:sldLayoutId id="2147483687" r:id="rId23"/>
    <p:sldLayoutId id="2147483689" r:id="rId24"/>
    <p:sldLayoutId id="2147483690" r:id="rId25"/>
    <p:sldLayoutId id="2147483695" r:id="rId26"/>
    <p:sldLayoutId id="2147483696" r:id="rId27"/>
    <p:sldLayoutId id="2147483697" r:id="rId28"/>
    <p:sldLayoutId id="2147483698" r:id="rId29"/>
    <p:sldLayoutId id="2147483703" r:id="rId30"/>
    <p:sldLayoutId id="2147483704" r:id="rId31"/>
    <p:sldLayoutId id="2147483705" r:id="rId32"/>
    <p:sldLayoutId id="2147483706" r:id="rId33"/>
    <p:sldLayoutId id="2147483700" r:id="rId34"/>
    <p:sldLayoutId id="2147483699" r:id="rId35"/>
    <p:sldLayoutId id="2147483701" r:id="rId36"/>
    <p:sldLayoutId id="2147483702" r:id="rId3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21">
            <a:extLst>
              <a:ext uri="{FF2B5EF4-FFF2-40B4-BE49-F238E27FC236}">
                <a16:creationId xmlns:a16="http://schemas.microsoft.com/office/drawing/2014/main" id="{DB20DB88-CBCC-9A4A-BA0A-4807E1B8E80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/>
          <a:stretch/>
        </p:blipFill>
        <p:spPr>
          <a:xfrm>
            <a:off x="-76912" y="0"/>
            <a:ext cx="12261973" cy="7336223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8362CB-F41D-164B-BAC7-F91A6E68A2AC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7215500" y="3078810"/>
            <a:ext cx="4179375" cy="356462"/>
          </a:xfrm>
          <a:solidFill>
            <a:schemeClr val="accent3"/>
          </a:solidFill>
          <a:ln>
            <a:noFill/>
          </a:ln>
        </p:spPr>
        <p:txBody>
          <a:bodyPr>
            <a:noAutofit/>
          </a:bodyPr>
          <a:lstStyle/>
          <a:p>
            <a:pPr algn="r" rtl="1"/>
            <a:r>
              <a:rPr lang="he-IL" sz="2000" dirty="0">
                <a:latin typeface="Guttman Myamfix" panose="02010409010101010101" pitchFamily="49" charset="-79"/>
                <a:cs typeface="Guttman Myamfix" panose="02010409010101010101" pitchFamily="49" charset="-79"/>
              </a:rPr>
              <a:t>אלכס גורבצ'וב</a:t>
            </a:r>
            <a:endParaRPr lang="id-ID" sz="2000" dirty="0">
              <a:cs typeface="Guttman Myamfix" panose="02010409010101010101" pitchFamily="49" charset="-79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9516ACA-375D-1140-8EDA-CE04AAC758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15499" y="2359413"/>
            <a:ext cx="4179376" cy="719397"/>
          </a:xfrm>
          <a:solidFill>
            <a:schemeClr val="accent3"/>
          </a:solidFill>
          <a:ln>
            <a:noFill/>
          </a:ln>
        </p:spPr>
        <p:txBody>
          <a:bodyPr>
            <a:normAutofit/>
          </a:bodyPr>
          <a:lstStyle/>
          <a:p>
            <a:pPr algn="r" rtl="1"/>
            <a:r>
              <a:rPr lang="he-IL" sz="4400" dirty="0">
                <a:latin typeface="Guttman Myamfix" panose="02010409010101010101" pitchFamily="49" charset="-79"/>
                <a:cs typeface="Guttman Myamfix" panose="02010409010101010101" pitchFamily="49" charset="-79"/>
              </a:rPr>
              <a:t>בניית אתרים</a:t>
            </a:r>
            <a:endParaRPr lang="en-US" sz="4400" dirty="0">
              <a:cs typeface="Guttman Myamfix" panose="02010409010101010101" pitchFamily="49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2858479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Placeholder 15" descr="People reviewing floor plans">
            <a:extLst>
              <a:ext uri="{FF2B5EF4-FFF2-40B4-BE49-F238E27FC236}">
                <a16:creationId xmlns:a16="http://schemas.microsoft.com/office/drawing/2014/main" id="{C4C2D77A-C801-9B4E-B6FB-9402525D52F3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duotone>
              <a:prstClr val="black"/>
              <a:schemeClr val="accent3">
                <a:tint val="45000"/>
                <a:satMod val="400000"/>
              </a:schemeClr>
            </a:duotone>
            <a:alphaModFix amt="2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99516ACA-375D-1140-8EDA-CE04AAC758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68556" y="2006489"/>
            <a:ext cx="4179376" cy="2387600"/>
          </a:xfrm>
        </p:spPr>
        <p:txBody>
          <a:bodyPr>
            <a:normAutofit/>
          </a:bodyPr>
          <a:lstStyle/>
          <a:p>
            <a:pPr algn="r" rtl="1"/>
            <a:r>
              <a:rPr lang="he-IL" sz="11500" dirty="0">
                <a:solidFill>
                  <a:schemeClr val="bg1"/>
                </a:solidFill>
              </a:rPr>
              <a:t>שאלות?</a:t>
            </a:r>
            <a:endParaRPr lang="en-US" sz="11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7864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2B178B4-CDED-454C-BED2-2E2B10ADA7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 rtl="1"/>
            <a:r>
              <a:rPr lang="en-US" dirty="0"/>
              <a:t>HTML </a:t>
            </a:r>
            <a:r>
              <a:rPr lang="he-IL" dirty="0"/>
              <a:t> - תגים בסיסיים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4E9E228-B02C-3941-B458-23CB2D67B47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27321" y="1507066"/>
            <a:ext cx="10134372" cy="5103284"/>
          </a:xfrm>
        </p:spPr>
        <p:txBody>
          <a:bodyPr>
            <a:normAutofit lnSpcReduction="10000"/>
          </a:bodyPr>
          <a:lstStyle/>
          <a:p>
            <a:pPr marR="0" lvl="0" algn="r" rtl="1" fontAlgn="auto">
              <a:spcAft>
                <a:spcPts val="0"/>
              </a:spcAft>
              <a:buClr>
                <a:srgbClr val="AA2B1E"/>
              </a:buClr>
              <a:buSzPct val="85000"/>
              <a:tabLst/>
              <a:defRPr/>
            </a:pPr>
            <a:r>
              <a:rPr lang="he-IL" b="1" dirty="0"/>
              <a:t>טבלאות</a:t>
            </a:r>
          </a:p>
          <a:p>
            <a:pPr marR="0" lvl="0" algn="r" rtl="1" fontAlgn="auto">
              <a:spcAft>
                <a:spcPts val="0"/>
              </a:spcAft>
              <a:buClr>
                <a:srgbClr val="AA2B1E"/>
              </a:buClr>
              <a:buSzPct val="85000"/>
              <a:tabLst/>
              <a:defRPr/>
            </a:pPr>
            <a:r>
              <a:rPr lang="he-IL" dirty="0"/>
              <a:t>במקרים רבים נרצה להציג רשימת נתונים (למשל רשימת אנשי קשר) בטבלה.</a:t>
            </a:r>
            <a:endParaRPr lang="ru-RU" dirty="0"/>
          </a:p>
          <a:p>
            <a:pPr marR="0" lvl="0" algn="r" rtl="1" fontAlgn="auto">
              <a:spcAft>
                <a:spcPts val="0"/>
              </a:spcAft>
              <a:buClr>
                <a:srgbClr val="AA2B1E"/>
              </a:buClr>
              <a:buSzPct val="85000"/>
              <a:tabLst/>
              <a:defRPr/>
            </a:pPr>
            <a:r>
              <a:rPr lang="he-IL" dirty="0"/>
              <a:t>מפתחי אתרים רבים השתמשו בעבר לטבלאות על מנת להגדיר את מבנה הדפים שלהם. זהו אינו השימוש הנכון בטבלאות והוא פוגע במראה האתר ובדירוגו במנועי חיפוש.</a:t>
            </a:r>
          </a:p>
          <a:p>
            <a:pPr marR="0" lvl="0" algn="r" rtl="1" fontAlgn="auto">
              <a:spcAft>
                <a:spcPts val="0"/>
              </a:spcAft>
              <a:buClr>
                <a:srgbClr val="AA2B1E"/>
              </a:buClr>
              <a:buSzPct val="85000"/>
              <a:tabLst/>
              <a:defRPr/>
            </a:pPr>
            <a:r>
              <a:rPr lang="he-IL" dirty="0"/>
              <a:t>הגדרה בסיסית של טבלה</a:t>
            </a:r>
            <a:endParaRPr lang="ru-RU" dirty="0"/>
          </a:p>
          <a:p>
            <a:pPr marL="0" indent="0" algn="l" rtl="0" fontAlgn="base">
              <a:lnSpc>
                <a:spcPts val="600"/>
              </a:lnSpc>
              <a:buNone/>
            </a:pPr>
            <a:r>
              <a:rPr lang="en-US" dirty="0"/>
              <a:t>&lt;table&gt;</a:t>
            </a:r>
          </a:p>
          <a:p>
            <a:pPr marL="0" indent="0" algn="l" rtl="0" fontAlgn="base">
              <a:lnSpc>
                <a:spcPts val="600"/>
              </a:lnSpc>
              <a:buNone/>
            </a:pPr>
            <a:r>
              <a:rPr lang="en-US" dirty="0"/>
              <a:t>    &lt;tr&gt;</a:t>
            </a:r>
          </a:p>
          <a:p>
            <a:pPr marL="0" indent="0" algn="l" rtl="0" fontAlgn="base">
              <a:lnSpc>
                <a:spcPts val="600"/>
              </a:lnSpc>
              <a:buNone/>
            </a:pPr>
            <a:r>
              <a:rPr lang="en-US" dirty="0"/>
              <a:t>      &lt;td&gt;</a:t>
            </a:r>
            <a:r>
              <a:rPr lang="he-IL" dirty="0"/>
              <a:t> שורה 1, תא 1</a:t>
            </a:r>
            <a:r>
              <a:rPr lang="en-US" dirty="0"/>
              <a:t>&lt;/td&gt;</a:t>
            </a:r>
          </a:p>
          <a:p>
            <a:pPr marL="0" indent="0" algn="l" rtl="0" fontAlgn="base">
              <a:lnSpc>
                <a:spcPts val="600"/>
              </a:lnSpc>
              <a:buNone/>
            </a:pPr>
            <a:r>
              <a:rPr lang="en-US" dirty="0"/>
              <a:t>      &lt;td&gt;</a:t>
            </a:r>
            <a:r>
              <a:rPr lang="he-IL" dirty="0"/>
              <a:t>שורה 1, תא 2</a:t>
            </a:r>
            <a:r>
              <a:rPr lang="en-US" dirty="0"/>
              <a:t> &lt;/td&gt;</a:t>
            </a:r>
          </a:p>
          <a:p>
            <a:pPr marL="0" indent="0" algn="l" rtl="0" fontAlgn="base">
              <a:lnSpc>
                <a:spcPts val="600"/>
              </a:lnSpc>
              <a:buNone/>
            </a:pPr>
            <a:r>
              <a:rPr lang="en-US" dirty="0"/>
              <a:t>      &lt;td&gt;</a:t>
            </a:r>
            <a:r>
              <a:rPr lang="he-IL" dirty="0"/>
              <a:t>שורה 1, תא 3</a:t>
            </a:r>
            <a:r>
              <a:rPr lang="en-US" dirty="0"/>
              <a:t> &lt;/td&gt;</a:t>
            </a:r>
          </a:p>
          <a:p>
            <a:pPr marL="0" indent="0" algn="l" rtl="0" fontAlgn="base">
              <a:lnSpc>
                <a:spcPts val="600"/>
              </a:lnSpc>
              <a:buNone/>
            </a:pPr>
            <a:r>
              <a:rPr lang="en-US" dirty="0"/>
              <a:t>    &lt;/tr&gt;</a:t>
            </a:r>
          </a:p>
          <a:p>
            <a:pPr marL="0" indent="0" algn="l" rtl="0" fontAlgn="base">
              <a:lnSpc>
                <a:spcPts val="600"/>
              </a:lnSpc>
              <a:buNone/>
            </a:pPr>
            <a:r>
              <a:rPr lang="en-US" dirty="0"/>
              <a:t>    &lt;tr&gt;</a:t>
            </a:r>
          </a:p>
          <a:p>
            <a:pPr marL="0" indent="0" algn="l" rtl="0" fontAlgn="base">
              <a:lnSpc>
                <a:spcPts val="600"/>
              </a:lnSpc>
              <a:buNone/>
            </a:pPr>
            <a:r>
              <a:rPr lang="en-US" dirty="0"/>
              <a:t>      &lt;td&gt;</a:t>
            </a:r>
            <a:r>
              <a:rPr lang="he-IL" dirty="0"/>
              <a:t>שורה 2, תא 1</a:t>
            </a:r>
            <a:r>
              <a:rPr lang="en-US" dirty="0"/>
              <a:t> &lt;/td&gt;</a:t>
            </a:r>
          </a:p>
          <a:p>
            <a:pPr marL="0" indent="0" algn="l" rtl="0" fontAlgn="base">
              <a:lnSpc>
                <a:spcPts val="600"/>
              </a:lnSpc>
              <a:buNone/>
            </a:pPr>
            <a:r>
              <a:rPr lang="en-US" dirty="0"/>
              <a:t>      &lt;td&gt;</a:t>
            </a:r>
            <a:r>
              <a:rPr lang="he-IL" dirty="0"/>
              <a:t>שורה 2, תא 2</a:t>
            </a:r>
            <a:r>
              <a:rPr lang="en-US" dirty="0"/>
              <a:t> &lt;/td&gt;</a:t>
            </a:r>
          </a:p>
          <a:p>
            <a:pPr marL="0" indent="0" algn="l" rtl="0" fontAlgn="base">
              <a:lnSpc>
                <a:spcPts val="600"/>
              </a:lnSpc>
              <a:buNone/>
            </a:pPr>
            <a:r>
              <a:rPr lang="en-US" dirty="0"/>
              <a:t>      &lt;td&gt;</a:t>
            </a:r>
            <a:r>
              <a:rPr lang="he-IL" dirty="0"/>
              <a:t>שורה 2, תא 3</a:t>
            </a:r>
            <a:r>
              <a:rPr lang="en-US" dirty="0"/>
              <a:t> &lt;/td&gt;</a:t>
            </a:r>
          </a:p>
          <a:p>
            <a:pPr marL="0" indent="0" algn="l" rtl="0" fontAlgn="base">
              <a:lnSpc>
                <a:spcPts val="600"/>
              </a:lnSpc>
              <a:buNone/>
            </a:pPr>
            <a:r>
              <a:rPr lang="en-US" dirty="0"/>
              <a:t>    &lt;/tr&gt;</a:t>
            </a:r>
          </a:p>
          <a:p>
            <a:pPr marL="0" indent="0" algn="l" rtl="0" fontAlgn="base">
              <a:lnSpc>
                <a:spcPts val="600"/>
              </a:lnSpc>
              <a:buNone/>
            </a:pPr>
            <a:r>
              <a:rPr lang="en-US" dirty="0"/>
              <a:t>    &lt;tr&gt;</a:t>
            </a:r>
          </a:p>
          <a:p>
            <a:pPr marL="0" indent="0" algn="l" rtl="0" fontAlgn="base">
              <a:lnSpc>
                <a:spcPts val="600"/>
              </a:lnSpc>
              <a:buNone/>
            </a:pPr>
            <a:r>
              <a:rPr lang="en-US" dirty="0"/>
              <a:t>      &lt;td&gt;</a:t>
            </a:r>
            <a:r>
              <a:rPr lang="he-IL" dirty="0"/>
              <a:t>שורה 3, תא 1</a:t>
            </a:r>
            <a:r>
              <a:rPr lang="en-US" dirty="0"/>
              <a:t> &lt;/td&gt;</a:t>
            </a:r>
          </a:p>
          <a:p>
            <a:pPr marL="0" indent="0" algn="l" rtl="0" fontAlgn="base">
              <a:lnSpc>
                <a:spcPts val="600"/>
              </a:lnSpc>
              <a:buNone/>
            </a:pPr>
            <a:r>
              <a:rPr lang="en-US" dirty="0"/>
              <a:t>      &lt;td&gt;</a:t>
            </a:r>
            <a:r>
              <a:rPr lang="he-IL" dirty="0"/>
              <a:t>שורה 3, תא 2</a:t>
            </a:r>
            <a:r>
              <a:rPr lang="en-US" dirty="0"/>
              <a:t> &lt;/td&gt;</a:t>
            </a:r>
          </a:p>
          <a:p>
            <a:pPr marL="0" indent="0" algn="l" rtl="0" fontAlgn="base">
              <a:lnSpc>
                <a:spcPts val="600"/>
              </a:lnSpc>
              <a:buNone/>
            </a:pPr>
            <a:r>
              <a:rPr lang="en-US" dirty="0"/>
              <a:t>      &lt;td&gt;</a:t>
            </a:r>
            <a:r>
              <a:rPr lang="he-IL" dirty="0"/>
              <a:t>שורה 3, תא 3</a:t>
            </a:r>
            <a:r>
              <a:rPr lang="en-US" dirty="0"/>
              <a:t> &lt;/td&gt;</a:t>
            </a:r>
          </a:p>
          <a:p>
            <a:pPr marL="0" indent="0" algn="l" rtl="0" fontAlgn="base">
              <a:lnSpc>
                <a:spcPts val="600"/>
              </a:lnSpc>
              <a:buNone/>
            </a:pPr>
            <a:r>
              <a:rPr lang="en-US" dirty="0"/>
              <a:t>    &lt;/tr&gt;</a:t>
            </a:r>
          </a:p>
          <a:p>
            <a:pPr marL="0" indent="0" algn="l" rtl="0" fontAlgn="base">
              <a:lnSpc>
                <a:spcPts val="600"/>
              </a:lnSpc>
              <a:buNone/>
            </a:pPr>
            <a:r>
              <a:rPr lang="en-US" dirty="0"/>
              <a:t>  &lt;/table&gt;</a:t>
            </a:r>
            <a:endParaRPr lang="he-IL" dirty="0"/>
          </a:p>
        </p:txBody>
      </p:sp>
      <p:pic>
        <p:nvPicPr>
          <p:cNvPr id="5" name="Picture 2" descr="https://upload.wikimedia.org/wikipedia/commons/thumb/6/61/HTML5_logo_and_wordmark.svg/512px-HTML5_logo_and_wordmark.svg.png">
            <a:extLst>
              <a:ext uri="{FF2B5EF4-FFF2-40B4-BE49-F238E27FC236}">
                <a16:creationId xmlns:a16="http://schemas.microsoft.com/office/drawing/2014/main" id="{FC03673A-5009-4140-8008-133D436C7A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2454" y="5403902"/>
            <a:ext cx="1368152" cy="1368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251734CA-FA41-49D0-A3AE-228066AB17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1344707" y="1121612"/>
            <a:ext cx="2857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16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2B178B4-CDED-454C-BED2-2E2B10ADA7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 rtl="1"/>
            <a:r>
              <a:rPr lang="en-US" dirty="0"/>
              <a:t>HTML </a:t>
            </a:r>
            <a:r>
              <a:rPr lang="he-IL" dirty="0"/>
              <a:t> - תגים בסיסיים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4E9E228-B02C-3941-B458-23CB2D67B47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27321" y="1507066"/>
            <a:ext cx="10134372" cy="5103284"/>
          </a:xfrm>
        </p:spPr>
        <p:txBody>
          <a:bodyPr>
            <a:normAutofit/>
          </a:bodyPr>
          <a:lstStyle/>
          <a:p>
            <a:pPr marL="0" indent="0" algn="r" rtl="1" fontAlgn="base">
              <a:buNone/>
            </a:pPr>
            <a:r>
              <a:rPr lang="he-IL" b="1" dirty="0"/>
              <a:t>הגדרת טבלה</a:t>
            </a:r>
          </a:p>
          <a:p>
            <a:pPr marL="0" indent="0" algn="r" rtl="1" fontAlgn="base">
              <a:buNone/>
            </a:pPr>
            <a:r>
              <a:rPr lang="he-IL" dirty="0"/>
              <a:t>הגדרת הטבלה תעשה ע”י שימוש בתגית </a:t>
            </a:r>
            <a:r>
              <a:rPr lang="en-US" dirty="0"/>
              <a:t>&lt;table&gt;</a:t>
            </a:r>
            <a:r>
              <a:rPr lang="he-IL" dirty="0"/>
              <a:t> ובתוכה נגדיר את השורות והעמודות.</a:t>
            </a:r>
          </a:p>
          <a:p>
            <a:pPr marL="0" indent="0" algn="r" rtl="1" fontAlgn="base">
              <a:buNone/>
            </a:pPr>
            <a:r>
              <a:rPr lang="he-IL" dirty="0"/>
              <a:t>בתוך הגדרת הטבלה, נגדיר שורה שורה. כל שורה מוגדרת בין התגיות </a:t>
            </a:r>
            <a:r>
              <a:rPr lang="en-US" dirty="0"/>
              <a:t>&lt;tr&gt;</a:t>
            </a:r>
            <a:r>
              <a:rPr lang="he-IL" dirty="0"/>
              <a:t> ל- &lt;</a:t>
            </a:r>
            <a:r>
              <a:rPr lang="en-US" dirty="0"/>
              <a:t>&lt;/tr</a:t>
            </a:r>
            <a:r>
              <a:rPr lang="he-IL" dirty="0"/>
              <a:t>.</a:t>
            </a:r>
            <a:endParaRPr lang="en-US" dirty="0"/>
          </a:p>
          <a:p>
            <a:pPr marL="0" indent="0" algn="r" rtl="1" fontAlgn="base">
              <a:buNone/>
            </a:pPr>
            <a:r>
              <a:rPr lang="he-IL" dirty="0"/>
              <a:t>עבור כל שורה, נתוני התאים מוגדרים בין התגיות </a:t>
            </a:r>
            <a:r>
              <a:rPr lang="en-US" dirty="0"/>
              <a:t>td&gt;</a:t>
            </a:r>
            <a:r>
              <a:rPr lang="he-IL" dirty="0"/>
              <a:t>&gt; ל- </a:t>
            </a:r>
            <a:r>
              <a:rPr lang="en-US" dirty="0"/>
              <a:t>&lt;/td/&gt;</a:t>
            </a:r>
            <a:r>
              <a:rPr lang="he-IL" dirty="0"/>
              <a:t>.</a:t>
            </a:r>
          </a:p>
          <a:p>
            <a:pPr marL="0" indent="0" algn="r" rtl="1" fontAlgn="base">
              <a:buNone/>
            </a:pPr>
            <a:endParaRPr lang="he-IL" dirty="0"/>
          </a:p>
          <a:p>
            <a:pPr marL="0" indent="0" algn="r" rtl="1" fontAlgn="base">
              <a:buNone/>
            </a:pPr>
            <a:r>
              <a:rPr lang="he-IL" b="1" dirty="0"/>
              <a:t>עיצוב טבלאות</a:t>
            </a:r>
          </a:p>
          <a:p>
            <a:pPr marL="0" indent="0" algn="r" rtl="1" fontAlgn="base">
              <a:buNone/>
            </a:pPr>
            <a:r>
              <a:rPr lang="he-IL" dirty="0"/>
              <a:t>עיצוב טבלאות יעשה ע”י שימוש ב-</a:t>
            </a:r>
            <a:r>
              <a:rPr lang="en-US" dirty="0"/>
              <a:t>CSS</a:t>
            </a:r>
            <a:r>
              <a:rPr lang="he-IL" dirty="0"/>
              <a:t> בלבד, אולם פעמים רבות בשלב בניית הדף, נרצה לראות את הטבלה בבירור. לשם כך נשתמש במאפיין </a:t>
            </a:r>
            <a:r>
              <a:rPr lang="en-US" dirty="0"/>
              <a:t>border</a:t>
            </a:r>
            <a:r>
              <a:rPr lang="he-IL" dirty="0"/>
              <a:t>.</a:t>
            </a:r>
          </a:p>
          <a:p>
            <a:pPr marL="0" indent="0" algn="r" rtl="1" fontAlgn="base">
              <a:buNone/>
            </a:pPr>
            <a:endParaRPr lang="he-IL" dirty="0"/>
          </a:p>
          <a:p>
            <a:pPr marL="0" indent="0" algn="r" rtl="1" fontAlgn="base">
              <a:buNone/>
            </a:pPr>
            <a:r>
              <a:rPr lang="en-US" dirty="0"/>
              <a:t>&lt;table </a:t>
            </a:r>
            <a:r>
              <a:rPr lang="en-US" b="1" dirty="0"/>
              <a:t>border="1"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...</a:t>
            </a:r>
            <a:br>
              <a:rPr lang="en-US" dirty="0"/>
            </a:br>
            <a:r>
              <a:rPr lang="en-US" dirty="0"/>
              <a:t>&lt;/table&gt;</a:t>
            </a:r>
            <a:endParaRPr lang="he-IL" dirty="0"/>
          </a:p>
        </p:txBody>
      </p:sp>
      <p:pic>
        <p:nvPicPr>
          <p:cNvPr id="5" name="Picture 2" descr="https://upload.wikimedia.org/wikipedia/commons/thumb/6/61/HTML5_logo_and_wordmark.svg/512px-HTML5_logo_and_wordmark.svg.png">
            <a:extLst>
              <a:ext uri="{FF2B5EF4-FFF2-40B4-BE49-F238E27FC236}">
                <a16:creationId xmlns:a16="http://schemas.microsoft.com/office/drawing/2014/main" id="{FC03673A-5009-4140-8008-133D436C7A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2454" y="5403902"/>
            <a:ext cx="1368152" cy="1368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251734CA-FA41-49D0-A3AE-228066AB17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1344707" y="1121612"/>
            <a:ext cx="2857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5705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2B178B4-CDED-454C-BED2-2E2B10ADA7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 rtl="1"/>
            <a:r>
              <a:rPr lang="en-US" dirty="0"/>
              <a:t>HTML </a:t>
            </a:r>
            <a:r>
              <a:rPr lang="he-IL" dirty="0"/>
              <a:t> - תגים בסיסיים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4E9E228-B02C-3941-B458-23CB2D67B47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27321" y="1507066"/>
            <a:ext cx="10134372" cy="5103284"/>
          </a:xfrm>
        </p:spPr>
        <p:txBody>
          <a:bodyPr>
            <a:normAutofit lnSpcReduction="10000"/>
          </a:bodyPr>
          <a:lstStyle/>
          <a:p>
            <a:pPr marL="0" indent="0" algn="r" rtl="1">
              <a:buNone/>
            </a:pPr>
            <a:r>
              <a:rPr lang="he-IL" b="1" dirty="0"/>
              <a:t>מסגרות &lt;</a:t>
            </a:r>
            <a:r>
              <a:rPr lang="en-US" b="1" dirty="0"/>
              <a:t>&lt;iframe</a:t>
            </a:r>
            <a:endParaRPr lang="he-IL" b="1" dirty="0"/>
          </a:p>
          <a:p>
            <a:pPr marL="0" indent="0" algn="l">
              <a:buNone/>
            </a:pPr>
            <a:r>
              <a:rPr lang="en-US" dirty="0"/>
              <a:t>&lt;iframe src= "http://ynet.co.il" width="200" height="200"&gt;&lt;/iframe&gt;</a:t>
            </a:r>
          </a:p>
          <a:p>
            <a:pPr marL="0" indent="0" algn="r" rtl="1">
              <a:buNone/>
            </a:pPr>
            <a:r>
              <a:rPr lang="he-IL" dirty="0"/>
              <a:t>מסגרות מאשפרות להכניס דף אחד לתוך דף שני.</a:t>
            </a:r>
          </a:p>
          <a:p>
            <a:pPr marL="0" indent="0" algn="l" rtl="1">
              <a:buNone/>
            </a:pPr>
            <a:endParaRPr lang="he-IL" dirty="0"/>
          </a:p>
          <a:p>
            <a:pPr marL="0" indent="0" algn="r" rtl="1">
              <a:buNone/>
            </a:pPr>
            <a:r>
              <a:rPr lang="he-IL" b="1" u="sng" dirty="0"/>
              <a:t>מאפיינים:</a:t>
            </a:r>
          </a:p>
          <a:p>
            <a:pPr algn="r" rtl="1"/>
            <a:r>
              <a:rPr lang="en-US" b="1" dirty="0"/>
              <a:t>src</a:t>
            </a:r>
            <a:r>
              <a:rPr lang="en-US" dirty="0"/>
              <a:t> </a:t>
            </a:r>
            <a:r>
              <a:rPr lang="he-IL" dirty="0"/>
              <a:t> מציין את קובץ ה-</a:t>
            </a:r>
            <a:r>
              <a:rPr lang="en-US" dirty="0"/>
              <a:t>HTML </a:t>
            </a:r>
            <a:r>
              <a:rPr lang="he-IL" dirty="0"/>
              <a:t> שהמסגרת תכיל.</a:t>
            </a:r>
          </a:p>
          <a:p>
            <a:pPr algn="r" rtl="1"/>
            <a:r>
              <a:rPr lang="en-US" b="1" dirty="0"/>
              <a:t>name</a:t>
            </a:r>
            <a:r>
              <a:rPr lang="en-US" dirty="0"/>
              <a:t> </a:t>
            </a:r>
            <a:r>
              <a:rPr lang="he-IL" dirty="0"/>
              <a:t> מציין את שם המסגרת.</a:t>
            </a:r>
          </a:p>
          <a:p>
            <a:pPr algn="r" rtl="1"/>
            <a:r>
              <a:rPr lang="en-US" b="1" dirty="0"/>
              <a:t>width</a:t>
            </a:r>
            <a:r>
              <a:rPr lang="en-US" dirty="0"/>
              <a:t> </a:t>
            </a:r>
            <a:r>
              <a:rPr lang="he-IL" dirty="0"/>
              <a:t> מציין את הרוחב שהמסגרת תתפוס בדף, מקבל ערך בפיקסלים.</a:t>
            </a:r>
          </a:p>
          <a:p>
            <a:pPr algn="r" rtl="1"/>
            <a:r>
              <a:rPr lang="en-US" b="1" dirty="0"/>
              <a:t>height</a:t>
            </a:r>
            <a:r>
              <a:rPr lang="en-US" dirty="0"/>
              <a:t> </a:t>
            </a:r>
            <a:r>
              <a:rPr lang="he-IL" dirty="0"/>
              <a:t> מציין את הגובה שהמסגרת תתפוס בדף, מקבל ערך בפיקסלים.</a:t>
            </a:r>
            <a:endParaRPr lang="he-IL" b="1" dirty="0"/>
          </a:p>
          <a:p>
            <a:pPr algn="r" rtl="1"/>
            <a:r>
              <a:rPr lang="en-US" b="1" dirty="0"/>
              <a:t>scrolling</a:t>
            </a:r>
            <a:r>
              <a:rPr lang="en-US" dirty="0"/>
              <a:t> </a:t>
            </a:r>
            <a:r>
              <a:rPr lang="he-IL" dirty="0"/>
              <a:t> מציין האם המסגרת תקבל פס גלילה. מקבל את הערכים </a:t>
            </a:r>
            <a:r>
              <a:rPr lang="en-US" dirty="0"/>
              <a:t>yes, no </a:t>
            </a:r>
            <a:r>
              <a:rPr lang="he-IL" dirty="0"/>
              <a:t>או </a:t>
            </a:r>
            <a:r>
              <a:rPr lang="en-US" dirty="0"/>
              <a:t>auto</a:t>
            </a:r>
            <a:r>
              <a:rPr lang="he-IL" dirty="0"/>
              <a:t>.</a:t>
            </a:r>
          </a:p>
          <a:p>
            <a:pPr algn="r" rtl="1"/>
            <a:r>
              <a:rPr lang="en-US" b="1" dirty="0"/>
              <a:t>frameborder</a:t>
            </a:r>
            <a:r>
              <a:rPr lang="en-US" dirty="0"/>
              <a:t> </a:t>
            </a:r>
            <a:r>
              <a:rPr lang="he-IL" dirty="0"/>
              <a:t> מציין האם להציג גבול מסביב למסגרת, מקבל או 0 או 1.</a:t>
            </a:r>
          </a:p>
          <a:p>
            <a:pPr algn="r" rtl="1"/>
            <a:r>
              <a:rPr lang="en-US" b="1" dirty="0"/>
              <a:t>noresize</a:t>
            </a:r>
            <a:r>
              <a:rPr lang="en-US" dirty="0"/>
              <a:t> </a:t>
            </a:r>
            <a:r>
              <a:rPr lang="he-IL" dirty="0"/>
              <a:t> במידה והמאפיין הזה נמצא, גודל המסגרת יהיה קבוע. המאפיין הזה לא מקבל ערך.</a:t>
            </a:r>
          </a:p>
          <a:p>
            <a:pPr algn="r" rtl="1"/>
            <a:r>
              <a:rPr lang="en-US" b="1" dirty="0"/>
              <a:t>marginheight</a:t>
            </a:r>
            <a:r>
              <a:rPr lang="en-US" dirty="0"/>
              <a:t> </a:t>
            </a:r>
            <a:r>
              <a:rPr lang="he-IL" dirty="0"/>
              <a:t> מציין את הריווח בין תוכן המסגרת לגבול העליון ולגבול התחתון שלה. מקבל ערך בפיקסלים.</a:t>
            </a:r>
          </a:p>
          <a:p>
            <a:pPr algn="r" rtl="1"/>
            <a:r>
              <a:rPr lang="en-US" b="1" dirty="0"/>
              <a:t>marginwidth</a:t>
            </a:r>
            <a:r>
              <a:rPr lang="en-US" dirty="0"/>
              <a:t> </a:t>
            </a:r>
            <a:r>
              <a:rPr lang="he-IL" dirty="0"/>
              <a:t> מציין את הריווח בין תוכן המסגרת לגבול הימני ולגבול השמאלי שלה. מקבל ערך בפיקסלים.</a:t>
            </a:r>
          </a:p>
        </p:txBody>
      </p:sp>
      <p:pic>
        <p:nvPicPr>
          <p:cNvPr id="5" name="Picture 2" descr="https://upload.wikimedia.org/wikipedia/commons/thumb/6/61/HTML5_logo_and_wordmark.svg/512px-HTML5_logo_and_wordmark.svg.png">
            <a:extLst>
              <a:ext uri="{FF2B5EF4-FFF2-40B4-BE49-F238E27FC236}">
                <a16:creationId xmlns:a16="http://schemas.microsoft.com/office/drawing/2014/main" id="{FC03673A-5009-4140-8008-133D436C7A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2454" y="5403902"/>
            <a:ext cx="1368152" cy="1368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251734CA-FA41-49D0-A3AE-228066AB17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1438711" y="2702584"/>
            <a:ext cx="2857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0176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2B178B4-CDED-454C-BED2-2E2B10ADA7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 rtl="1"/>
            <a:r>
              <a:rPr lang="en-US" dirty="0"/>
              <a:t>HTML </a:t>
            </a:r>
            <a:r>
              <a:rPr lang="he-IL" dirty="0"/>
              <a:t> - תגים בסיסיים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4E9E228-B02C-3941-B458-23CB2D67B47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27321" y="1507066"/>
            <a:ext cx="10134372" cy="5103284"/>
          </a:xfrm>
        </p:spPr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he-IL" b="1" dirty="0"/>
              <a:t>טפסים</a:t>
            </a:r>
          </a:p>
          <a:p>
            <a:pPr marL="0" indent="0" algn="r" rtl="1">
              <a:buNone/>
            </a:pPr>
            <a:r>
              <a:rPr lang="he-IL" dirty="0"/>
              <a:t>לא פעם אנחנו רוצים לקבל אינפורמציה מהגולש, ואת זה עושים באמצעות טפסים. בכדי לכתוב טופס מתחילים בתג </a:t>
            </a:r>
            <a:r>
              <a:rPr lang="en-US" dirty="0"/>
              <a:t>form&gt;</a:t>
            </a:r>
            <a:r>
              <a:rPr lang="he-IL" dirty="0"/>
              <a:t>&gt;:</a:t>
            </a:r>
          </a:p>
          <a:p>
            <a:pPr marL="0" indent="0" algn="r" rtl="1">
              <a:buNone/>
            </a:pPr>
            <a:r>
              <a:rPr lang="en-US" dirty="0"/>
              <a:t>&lt;form name="example" method="get" action=""&gt;  </a:t>
            </a:r>
          </a:p>
          <a:p>
            <a:pPr marL="0" indent="0" algn="r" rtl="1">
              <a:buNone/>
            </a:pPr>
            <a:r>
              <a:rPr lang="he-IL" dirty="0"/>
              <a:t>שם פרטי:</a:t>
            </a:r>
            <a:r>
              <a:rPr lang="en-US" dirty="0"/>
              <a:t> &lt;input type="text" name="</a:t>
            </a:r>
            <a:r>
              <a:rPr lang="en-US" dirty="0" err="1"/>
              <a:t>firstname</a:t>
            </a:r>
            <a:r>
              <a:rPr lang="en-US" dirty="0"/>
              <a:t>"&gt;  </a:t>
            </a:r>
          </a:p>
          <a:p>
            <a:pPr marL="0" indent="0" algn="r" rtl="1">
              <a:buNone/>
            </a:pPr>
            <a:r>
              <a:rPr lang="he-IL" dirty="0"/>
              <a:t>שם משפחה:</a:t>
            </a:r>
            <a:r>
              <a:rPr lang="en-US" dirty="0"/>
              <a:t> &lt;input type="text" name="</a:t>
            </a:r>
            <a:r>
              <a:rPr lang="en-US" dirty="0" err="1"/>
              <a:t>lastname</a:t>
            </a:r>
            <a:r>
              <a:rPr lang="en-US" dirty="0"/>
              <a:t>"&gt;  </a:t>
            </a:r>
          </a:p>
          <a:p>
            <a:pPr marL="0" indent="0" algn="r" rtl="1">
              <a:buNone/>
            </a:pPr>
            <a:r>
              <a:rPr lang="en-US" dirty="0"/>
              <a:t>&lt;/form&gt;</a:t>
            </a:r>
          </a:p>
          <a:p>
            <a:pPr marL="0" indent="0" algn="r" rtl="1">
              <a:buNone/>
            </a:pPr>
            <a:r>
              <a:rPr lang="he-IL" b="1" u="sng" dirty="0"/>
              <a:t>מאפיינים נוספים:</a:t>
            </a:r>
            <a:br>
              <a:rPr lang="he-IL" dirty="0"/>
            </a:br>
            <a:br>
              <a:rPr lang="he-IL" dirty="0"/>
            </a:br>
            <a:r>
              <a:rPr lang="en-US" b="1" dirty="0"/>
              <a:t>method</a:t>
            </a:r>
            <a:r>
              <a:rPr lang="en-US" dirty="0"/>
              <a:t> </a:t>
            </a:r>
            <a:r>
              <a:rPr lang="he-IL" dirty="0"/>
              <a:t> מציין את שיטת שליחת הנתונים, מקבל אחד מהערכים </a:t>
            </a:r>
            <a:r>
              <a:rPr lang="en-US" dirty="0"/>
              <a:t>get </a:t>
            </a:r>
            <a:r>
              <a:rPr lang="he-IL" dirty="0"/>
              <a:t> או </a:t>
            </a:r>
            <a:r>
              <a:rPr lang="en-US" dirty="0"/>
              <a:t>post</a:t>
            </a:r>
            <a:r>
              <a:rPr lang="he-IL" dirty="0"/>
              <a:t>. ל</a:t>
            </a:r>
            <a:r>
              <a:rPr lang="en-US" dirty="0"/>
              <a:t>get-</a:t>
            </a:r>
            <a:r>
              <a:rPr lang="he-IL" dirty="0"/>
              <a:t> יש הגבלת אורך של 256 תווים.</a:t>
            </a:r>
          </a:p>
          <a:p>
            <a:pPr marL="0" indent="0" algn="r" rtl="1">
              <a:buNone/>
            </a:pPr>
            <a:br>
              <a:rPr lang="he-IL" dirty="0"/>
            </a:br>
            <a:r>
              <a:rPr lang="he-IL" dirty="0"/>
              <a:t>האלמנטים שטופס יכול להכיל הם תיבות טקסט, תיבות סיסמא, תיבות סימון, כפתורי רדיו, אזורי טקסט, תיבות בחירה, תיבות בחירה מרובה, תיבות קובץ, וכפתורים.</a:t>
            </a:r>
          </a:p>
        </p:txBody>
      </p:sp>
      <p:pic>
        <p:nvPicPr>
          <p:cNvPr id="5" name="Picture 2" descr="https://upload.wikimedia.org/wikipedia/commons/thumb/6/61/HTML5_logo_and_wordmark.svg/512px-HTML5_logo_and_wordmark.svg.png">
            <a:extLst>
              <a:ext uri="{FF2B5EF4-FFF2-40B4-BE49-F238E27FC236}">
                <a16:creationId xmlns:a16="http://schemas.microsoft.com/office/drawing/2014/main" id="{FC03673A-5009-4140-8008-133D436C7A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2454" y="5403902"/>
            <a:ext cx="1368152" cy="1368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251734CA-FA41-49D0-A3AE-228066AB17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1964039" y="5403902"/>
            <a:ext cx="1721385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7193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2B178B4-CDED-454C-BED2-2E2B10ADA7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 rtl="1"/>
            <a:r>
              <a:rPr lang="en-US" dirty="0"/>
              <a:t>HTML </a:t>
            </a:r>
            <a:r>
              <a:rPr lang="he-IL" dirty="0"/>
              <a:t> - תגים בסיסיים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4E9E228-B02C-3941-B458-23CB2D67B47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27321" y="1507066"/>
            <a:ext cx="10134372" cy="5103284"/>
          </a:xfrm>
        </p:spPr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he-IL" b="1" dirty="0"/>
              <a:t>טפסים</a:t>
            </a:r>
          </a:p>
          <a:p>
            <a:pPr marL="0" indent="0" algn="r" rtl="1">
              <a:buNone/>
            </a:pPr>
            <a:r>
              <a:rPr lang="he-IL" dirty="0"/>
              <a:t>תגיות של הטפסים:</a:t>
            </a:r>
          </a:p>
          <a:p>
            <a:pPr algn="r" rtl="1"/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he-IL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- שדה טקסט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algn="r" rtl="1"/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he-IL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- שדה מקדים לשדה טקסט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algn="r" rtl="1"/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he-IL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- שדה בחירה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algn="r" rtl="1"/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textarea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he-IL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- שדה תיבת טקסט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algn="r" rtl="1"/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he-IL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- כפתור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algn="r" rtl="1"/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fieldset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he-IL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- שדה הגדרת אזור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algn="r" rtl="1"/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legend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he-IL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- כותרת לאזור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algn="r" rtl="1"/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datalist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he-IL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- שדה בחירה חכם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algn="r" rtl="1"/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option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he-IL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- שדה ערך לבחירה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Picture 2" descr="https://upload.wikimedia.org/wikipedia/commons/thumb/6/61/HTML5_logo_and_wordmark.svg/512px-HTML5_logo_and_wordmark.svg.png">
            <a:extLst>
              <a:ext uri="{FF2B5EF4-FFF2-40B4-BE49-F238E27FC236}">
                <a16:creationId xmlns:a16="http://schemas.microsoft.com/office/drawing/2014/main" id="{FC03673A-5009-4140-8008-133D436C7A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2454" y="5403902"/>
            <a:ext cx="1368152" cy="1368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D268E801-7D0B-4F8B-B047-E122011CB9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1964039" y="5403902"/>
            <a:ext cx="1721385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270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2B178B4-CDED-454C-BED2-2E2B10ADA7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 rtl="1"/>
            <a:r>
              <a:rPr lang="en-US" dirty="0"/>
              <a:t>HTML </a:t>
            </a:r>
            <a:r>
              <a:rPr lang="he-IL" dirty="0"/>
              <a:t> - תגים בסיסיים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4E9E228-B02C-3941-B458-23CB2D67B47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27321" y="1507066"/>
            <a:ext cx="10134372" cy="5103284"/>
          </a:xfrm>
        </p:spPr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he-IL" b="1" dirty="0"/>
              <a:t>אלמנטים של טפסים</a:t>
            </a:r>
          </a:p>
          <a:p>
            <a:pPr marL="0" indent="0" algn="r" rtl="1">
              <a:buNone/>
            </a:pPr>
            <a:r>
              <a:rPr lang="en-US" b="1" dirty="0"/>
              <a:t>&lt;input&gt;</a:t>
            </a:r>
            <a:r>
              <a:rPr lang="he-IL" b="1" dirty="0"/>
              <a:t> </a:t>
            </a:r>
            <a:r>
              <a:rPr lang="he-IL" dirty="0"/>
              <a:t>- תג מאוד מגוון.</a:t>
            </a:r>
          </a:p>
          <a:p>
            <a:pPr marL="0" indent="0" algn="r" rtl="1">
              <a:buNone/>
            </a:pPr>
            <a:endParaRPr lang="he-IL" dirty="0"/>
          </a:p>
          <a:p>
            <a:pPr marL="0" indent="0" algn="r" rtl="1">
              <a:buNone/>
            </a:pPr>
            <a:r>
              <a:rPr lang="he-IL" dirty="0"/>
              <a:t>המאפיינים של תיבת טקסט הם:</a:t>
            </a:r>
          </a:p>
          <a:p>
            <a:pPr marL="285750" indent="-285750" algn="r" rtl="1">
              <a:buFont typeface="Wingdings" panose="05000000000000000000" pitchFamily="2" charset="2"/>
              <a:buChar char="v"/>
            </a:pPr>
            <a:r>
              <a:rPr lang="en-US" b="1" dirty="0"/>
              <a:t>name</a:t>
            </a:r>
            <a:r>
              <a:rPr lang="he-IL" dirty="0"/>
              <a:t> קובע את השם של תיבת הטקסט.</a:t>
            </a:r>
          </a:p>
          <a:p>
            <a:pPr marL="285750" indent="-285750" algn="r" rtl="1">
              <a:buFont typeface="Wingdings" panose="05000000000000000000" pitchFamily="2" charset="2"/>
              <a:buChar char="v"/>
            </a:pPr>
            <a:r>
              <a:rPr lang="en-US" b="1" dirty="0"/>
              <a:t>maxlength</a:t>
            </a:r>
            <a:r>
              <a:rPr lang="he-IL" dirty="0"/>
              <a:t> קובע את הגודל המקסימאלי של הקלט, מקבל מספר תווים.</a:t>
            </a:r>
          </a:p>
          <a:p>
            <a:pPr marL="285750" indent="-285750" algn="r" rtl="1">
              <a:buFont typeface="Wingdings" panose="05000000000000000000" pitchFamily="2" charset="2"/>
              <a:buChar char="v"/>
            </a:pPr>
            <a:r>
              <a:rPr lang="en-US" b="1" dirty="0"/>
              <a:t>size</a:t>
            </a:r>
            <a:r>
              <a:rPr lang="he-IL" dirty="0"/>
              <a:t> קובע את הגודל של תיבת הטקסט, מקבל מספר תווים.</a:t>
            </a:r>
          </a:p>
          <a:p>
            <a:pPr marL="285750" indent="-285750" algn="r" rtl="1">
              <a:buFont typeface="Wingdings" panose="05000000000000000000" pitchFamily="2" charset="2"/>
              <a:buChar char="v"/>
            </a:pPr>
            <a:r>
              <a:rPr lang="en-US" b="1" dirty="0"/>
              <a:t>value</a:t>
            </a:r>
            <a:r>
              <a:rPr lang="he-IL" dirty="0"/>
              <a:t> מקבל ערך התחלתי שיהיה כתוב בתיבת הטקסט.</a:t>
            </a:r>
          </a:p>
          <a:p>
            <a:pPr marL="285750" indent="-285750" algn="r" rtl="1">
              <a:buFont typeface="Wingdings" panose="05000000000000000000" pitchFamily="2" charset="2"/>
              <a:buChar char="v"/>
            </a:pPr>
            <a:r>
              <a:rPr lang="en-US" b="1" dirty="0"/>
              <a:t>readonly</a:t>
            </a:r>
            <a:r>
              <a:rPr lang="he-IL" dirty="0"/>
              <a:t> מציין האם תיבת הטקסט היא לקריאה בלבד. אין צורך לתת לו ערך, אלא רק לציין אותו.</a:t>
            </a:r>
          </a:p>
          <a:p>
            <a:pPr marL="285750" indent="-285750" algn="r" rtl="1">
              <a:buFont typeface="Wingdings" panose="05000000000000000000" pitchFamily="2" charset="2"/>
              <a:buChar char="v"/>
            </a:pPr>
            <a:r>
              <a:rPr lang="en-US" b="1" dirty="0"/>
              <a:t>disabled</a:t>
            </a:r>
            <a:r>
              <a:rPr lang="he-IL" dirty="0"/>
              <a:t> מציין האם תיבת הטקסט היא פעילה. גם כאן, מספיק רק לציין אותו.</a:t>
            </a:r>
          </a:p>
          <a:p>
            <a:pPr marL="285750" indent="-285750" algn="r" rtl="1">
              <a:buFont typeface="Wingdings" panose="05000000000000000000" pitchFamily="2" charset="2"/>
              <a:buChar char="v"/>
            </a:pPr>
            <a:r>
              <a:rPr lang="he-IL" dirty="0"/>
              <a:t>ההבדל בין </a:t>
            </a:r>
            <a:r>
              <a:rPr lang="en-US" dirty="0"/>
              <a:t>readonly</a:t>
            </a:r>
            <a:r>
              <a:rPr lang="he-IL" dirty="0"/>
              <a:t> ל-</a:t>
            </a:r>
            <a:r>
              <a:rPr lang="en-US" dirty="0"/>
              <a:t>disabled</a:t>
            </a:r>
            <a:r>
              <a:rPr lang="he-IL" dirty="0"/>
              <a:t> הוא שאלמנט שהוא </a:t>
            </a:r>
            <a:r>
              <a:rPr lang="en-US" dirty="0"/>
              <a:t>disabled</a:t>
            </a:r>
            <a:r>
              <a:rPr lang="he-IL" dirty="0"/>
              <a:t> לא ישלח עם הטופס, בעוד אלמנט שהוא </a:t>
            </a:r>
            <a:r>
              <a:rPr lang="en-US" dirty="0"/>
              <a:t>readonly</a:t>
            </a:r>
            <a:r>
              <a:rPr lang="he-IL" dirty="0"/>
              <a:t> רק לא יהיה ניתן לשינוי.</a:t>
            </a:r>
            <a:endParaRPr lang="en-US" dirty="0"/>
          </a:p>
          <a:p>
            <a:pPr marL="285750" indent="-285750" algn="r" rtl="1">
              <a:buFont typeface="Wingdings" panose="05000000000000000000" pitchFamily="2" charset="2"/>
              <a:buChar char="v"/>
            </a:pPr>
            <a:r>
              <a:rPr lang="en-US" dirty="0"/>
              <a:t>placeholder</a:t>
            </a:r>
            <a:r>
              <a:rPr lang="he-IL" dirty="0"/>
              <a:t> – טקסט שיופיע בתוך התיבה</a:t>
            </a:r>
          </a:p>
        </p:txBody>
      </p:sp>
      <p:pic>
        <p:nvPicPr>
          <p:cNvPr id="5" name="Picture 2" descr="https://upload.wikimedia.org/wikipedia/commons/thumb/6/61/HTML5_logo_and_wordmark.svg/512px-HTML5_logo_and_wordmark.svg.png">
            <a:extLst>
              <a:ext uri="{FF2B5EF4-FFF2-40B4-BE49-F238E27FC236}">
                <a16:creationId xmlns:a16="http://schemas.microsoft.com/office/drawing/2014/main" id="{FC03673A-5009-4140-8008-133D436C7A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2454" y="5403902"/>
            <a:ext cx="1368152" cy="1368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251734CA-FA41-49D0-A3AE-228066AB17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1895673" y="1986928"/>
            <a:ext cx="1721385" cy="573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9421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2B178B4-CDED-454C-BED2-2E2B10ADA7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 rtl="1"/>
            <a:r>
              <a:rPr lang="en-US" dirty="0"/>
              <a:t>HTML </a:t>
            </a:r>
            <a:r>
              <a:rPr lang="he-IL" dirty="0"/>
              <a:t> - תגים בסיסיים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4E9E228-B02C-3941-B458-23CB2D67B47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27321" y="1507066"/>
            <a:ext cx="10134372" cy="5103284"/>
          </a:xfrm>
        </p:spPr>
        <p:txBody>
          <a:bodyPr numCol="2">
            <a:normAutofit/>
          </a:bodyPr>
          <a:lstStyle/>
          <a:p>
            <a:pPr marL="0" indent="0" algn="r" rtl="1">
              <a:buNone/>
            </a:pPr>
            <a:endParaRPr lang="en-US" b="1" dirty="0"/>
          </a:p>
          <a:p>
            <a:pPr marL="0" indent="0" algn="r" rtl="1">
              <a:buNone/>
            </a:pPr>
            <a:endParaRPr lang="en-US" b="1" dirty="0"/>
          </a:p>
          <a:p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    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"button"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"checkbox"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"color"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"date"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"datetime-local"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"email"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"file"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"hidden"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"image"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"month"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"number"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algn="r" rtl="1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</a:p>
          <a:p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"password"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"radio"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"range"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"reset"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"search"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"submit"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tel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"text"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"time"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"week"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he-IL" b="1" dirty="0"/>
          </a:p>
        </p:txBody>
      </p:sp>
      <p:pic>
        <p:nvPicPr>
          <p:cNvPr id="5" name="Picture 2" descr="https://upload.wikimedia.org/wikipedia/commons/thumb/6/61/HTML5_logo_and_wordmark.svg/512px-HTML5_logo_and_wordmark.svg.png">
            <a:extLst>
              <a:ext uri="{FF2B5EF4-FFF2-40B4-BE49-F238E27FC236}">
                <a16:creationId xmlns:a16="http://schemas.microsoft.com/office/drawing/2014/main" id="{FC03673A-5009-4140-8008-133D436C7A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2454" y="5403902"/>
            <a:ext cx="1368152" cy="1368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251734CA-FA41-49D0-A3AE-228066AB17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2374237" y="1408891"/>
            <a:ext cx="1721385" cy="573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8B9FC476-7FF3-4976-9BB3-9B75A73BDC22}"/>
              </a:ext>
            </a:extLst>
          </p:cNvPr>
          <p:cNvSpPr txBox="1">
            <a:spLocks/>
          </p:cNvSpPr>
          <p:nvPr/>
        </p:nvSpPr>
        <p:spPr>
          <a:xfrm>
            <a:off x="1779721" y="1659466"/>
            <a:ext cx="10134372" cy="5103284"/>
          </a:xfrm>
          <a:prstGeom prst="rect">
            <a:avLst/>
          </a:prstGeom>
        </p:spPr>
        <p:txBody>
          <a:bodyPr vert="horz" lIns="0" tIns="45720" rIns="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/>
            <a:r>
              <a:rPr lang="he-IL" b="1" dirty="0"/>
              <a:t>אלמנטים של טפסים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9739143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The role of HTML - HTML Video Tutorial | LinkedIn Learning, formerly  Lynda.com">
            <a:extLst>
              <a:ext uri="{FF2B5EF4-FFF2-40B4-BE49-F238E27FC236}">
                <a16:creationId xmlns:a16="http://schemas.microsoft.com/office/drawing/2014/main" id="{BC4B2F6E-14FD-4D03-95AC-DC731F3AED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2B178B4-CDED-454C-BED2-2E2B10ADA7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 rtl="1"/>
            <a:r>
              <a:rPr lang="en-US" dirty="0"/>
              <a:t>HTML </a:t>
            </a:r>
            <a:r>
              <a:rPr lang="he-IL" dirty="0"/>
              <a:t> - תגים בסיסיים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4E9E228-B02C-3941-B458-23CB2D67B47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27321" y="1507066"/>
            <a:ext cx="10134372" cy="5103284"/>
          </a:xfrm>
        </p:spPr>
        <p:txBody>
          <a:bodyPr>
            <a:normAutofit lnSpcReduction="10000"/>
          </a:bodyPr>
          <a:lstStyle/>
          <a:p>
            <a:pPr algn="r" rtl="1" fontAlgn="base"/>
            <a:r>
              <a:rPr lang="he-IL" b="1" dirty="0"/>
              <a:t>תרגיל 2</a:t>
            </a:r>
            <a:endParaRPr lang="en-US" b="1" dirty="0"/>
          </a:p>
          <a:p>
            <a:pPr algn="r" rtl="1" fontAlgn="base"/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285750" indent="-285750" algn="r" rtl="1" fontAlgn="base">
              <a:buFont typeface="Wingdings" panose="05000000000000000000" pitchFamily="2" charset="2"/>
              <a:buChar char="v"/>
            </a:pPr>
            <a:r>
              <a:rPr lang="he-IL" dirty="0"/>
              <a:t>תיצרו קובץ </a:t>
            </a:r>
            <a:r>
              <a:rPr lang="en-US" dirty="0"/>
              <a:t>HTML</a:t>
            </a:r>
            <a:r>
              <a:rPr lang="he-IL" dirty="0"/>
              <a:t> חדש.</a:t>
            </a:r>
            <a:endParaRPr lang="ru-RU" dirty="0"/>
          </a:p>
          <a:p>
            <a:pPr marL="285750" indent="-285750" algn="r" rtl="1" fontAlgn="base">
              <a:buFont typeface="Wingdings" panose="05000000000000000000" pitchFamily="2" charset="2"/>
              <a:buChar char="v"/>
            </a:pPr>
            <a:r>
              <a:rPr lang="he-IL" dirty="0"/>
              <a:t>תגדירו כותרת של הדף "תרגיל </a:t>
            </a:r>
            <a:r>
              <a:rPr lang="en-US" dirty="0"/>
              <a:t>2</a:t>
            </a:r>
            <a:r>
              <a:rPr lang="he-IL" dirty="0"/>
              <a:t>".</a:t>
            </a:r>
          </a:p>
          <a:p>
            <a:pPr marL="285750" indent="-285750" algn="r" rtl="1" fontAlgn="base">
              <a:buFont typeface="Wingdings" panose="05000000000000000000" pitchFamily="2" charset="2"/>
              <a:buChar char="v"/>
            </a:pPr>
            <a:r>
              <a:rPr lang="he-IL" dirty="0"/>
              <a:t>תעצבו טבלת מחירון של מוצרים לחברה</a:t>
            </a:r>
          </a:p>
          <a:p>
            <a:pPr marL="285750" indent="-285750" algn="r" rtl="1" fontAlgn="base">
              <a:buFont typeface="Wingdings" panose="05000000000000000000" pitchFamily="2" charset="2"/>
              <a:buChar char="v"/>
            </a:pPr>
            <a:r>
              <a:rPr lang="he-IL" dirty="0"/>
              <a:t>טבלה תכלול:</a:t>
            </a:r>
          </a:p>
          <a:p>
            <a:pPr marL="742950" lvl="1" indent="-285750" algn="r" rtl="1" fontAlgn="base">
              <a:buFont typeface="Wingdings" panose="05000000000000000000" pitchFamily="2" charset="2"/>
              <a:buChar char="v"/>
            </a:pPr>
            <a:r>
              <a:rPr lang="he-IL" dirty="0"/>
              <a:t>כותרת</a:t>
            </a:r>
          </a:p>
          <a:p>
            <a:pPr marL="742950" lvl="1" indent="-285750" algn="r" rtl="1" fontAlgn="base">
              <a:buFont typeface="Wingdings" panose="05000000000000000000" pitchFamily="2" charset="2"/>
              <a:buChar char="v"/>
            </a:pPr>
            <a:r>
              <a:rPr lang="he-IL" dirty="0"/>
              <a:t>שורת הכותרת</a:t>
            </a:r>
          </a:p>
          <a:p>
            <a:pPr marL="742950" lvl="1" indent="-285750" algn="r" rtl="1" fontAlgn="base">
              <a:buFont typeface="Wingdings" panose="05000000000000000000" pitchFamily="2" charset="2"/>
              <a:buChar char="v"/>
            </a:pPr>
            <a:r>
              <a:rPr lang="he-IL" dirty="0"/>
              <a:t>לפחות 6 מאפיינים של המוצר</a:t>
            </a:r>
          </a:p>
          <a:p>
            <a:pPr marL="742950" lvl="1" indent="-285750" algn="r" rtl="1" fontAlgn="base">
              <a:buFont typeface="Wingdings" panose="05000000000000000000" pitchFamily="2" charset="2"/>
              <a:buChar char="v"/>
            </a:pPr>
            <a:r>
              <a:rPr lang="he-IL" dirty="0"/>
              <a:t>לפחות 6 מוצרים, כולל תמונה של המוצר</a:t>
            </a:r>
          </a:p>
          <a:p>
            <a:pPr marL="742950" lvl="1" indent="-285750" algn="r" rtl="1" fontAlgn="base">
              <a:buFont typeface="Wingdings" panose="05000000000000000000" pitchFamily="2" charset="2"/>
              <a:buChar char="v"/>
            </a:pPr>
            <a:r>
              <a:rPr lang="he-IL" dirty="0"/>
              <a:t>שימוש ב-</a:t>
            </a:r>
            <a:r>
              <a:rPr lang="en-US" dirty="0"/>
              <a:t>rowspan</a:t>
            </a:r>
            <a:r>
              <a:rPr lang="he-IL" dirty="0"/>
              <a:t> ו-</a:t>
            </a:r>
            <a:r>
              <a:rPr lang="en-US" dirty="0"/>
              <a:t>colspan</a:t>
            </a:r>
          </a:p>
          <a:p>
            <a:pPr marL="285750" indent="-285750" algn="r" rtl="1" fontAlgn="base">
              <a:buFont typeface="Wingdings" panose="05000000000000000000" pitchFamily="2" charset="2"/>
              <a:buChar char="v"/>
            </a:pPr>
            <a:r>
              <a:rPr lang="he-IL" dirty="0"/>
              <a:t>טופס שליחת שלאה, כולל:</a:t>
            </a:r>
          </a:p>
          <a:p>
            <a:pPr marL="742950" lvl="1" indent="-285750" algn="r" rtl="1" fontAlgn="base">
              <a:buFont typeface="Wingdings" panose="05000000000000000000" pitchFamily="2" charset="2"/>
              <a:buChar char="v"/>
            </a:pPr>
            <a:r>
              <a:rPr lang="he-IL" dirty="0"/>
              <a:t>שם השולח</a:t>
            </a:r>
          </a:p>
          <a:p>
            <a:pPr marL="742950" lvl="1" indent="-285750" algn="r" rtl="1" fontAlgn="base">
              <a:buFont typeface="Wingdings" panose="05000000000000000000" pitchFamily="2" charset="2"/>
              <a:buChar char="v"/>
            </a:pPr>
            <a:r>
              <a:rPr lang="he-IL" dirty="0"/>
              <a:t>תאריך פנייה</a:t>
            </a:r>
          </a:p>
          <a:p>
            <a:pPr marL="742950" lvl="1" indent="-285750" algn="r" rtl="1" fontAlgn="base">
              <a:buFont typeface="Wingdings" panose="05000000000000000000" pitchFamily="2" charset="2"/>
              <a:buChar char="v"/>
            </a:pPr>
            <a:r>
              <a:rPr lang="he-IL" dirty="0"/>
              <a:t>העלאת קובץ</a:t>
            </a:r>
          </a:p>
          <a:p>
            <a:pPr marL="742950" lvl="1" indent="-285750" algn="r" rtl="1" fontAlgn="base">
              <a:buFont typeface="Wingdings" panose="05000000000000000000" pitchFamily="2" charset="2"/>
              <a:buChar char="v"/>
            </a:pPr>
            <a:r>
              <a:rPr lang="he-IL" dirty="0"/>
              <a:t>מתן ציון עבור שירות</a:t>
            </a:r>
          </a:p>
          <a:p>
            <a:pPr marL="285750" indent="-285750" algn="r" rtl="1" fontAlgn="base">
              <a:buFont typeface="Wingdings" panose="05000000000000000000" pitchFamily="2" charset="2"/>
              <a:buChar char="v"/>
            </a:pPr>
            <a:endParaRPr lang="en-US" dirty="0"/>
          </a:p>
        </p:txBody>
      </p:sp>
      <p:pic>
        <p:nvPicPr>
          <p:cNvPr id="5" name="Picture 2" descr="https://upload.wikimedia.org/wikipedia/commons/thumb/6/61/HTML5_logo_and_wordmark.svg/512px-HTML5_logo_and_wordmark.svg.png">
            <a:extLst>
              <a:ext uri="{FF2B5EF4-FFF2-40B4-BE49-F238E27FC236}">
                <a16:creationId xmlns:a16="http://schemas.microsoft.com/office/drawing/2014/main" id="{FC03673A-5009-4140-8008-133D436C7A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2454" y="5403902"/>
            <a:ext cx="1368152" cy="1368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23449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ool">
      <a:dk1>
        <a:srgbClr val="000000"/>
      </a:dk1>
      <a:lt1>
        <a:srgbClr val="FFFFFF"/>
      </a:lt1>
      <a:dk2>
        <a:srgbClr val="464646"/>
      </a:dk2>
      <a:lt2>
        <a:srgbClr val="FFFFFF"/>
      </a:lt2>
      <a:accent1>
        <a:srgbClr val="15D1BB"/>
      </a:accent1>
      <a:accent2>
        <a:srgbClr val="0FB4DB"/>
      </a:accent2>
      <a:accent3>
        <a:srgbClr val="0D81BB"/>
      </a:accent3>
      <a:accent4>
        <a:srgbClr val="045FC4"/>
      </a:accent4>
      <a:accent5>
        <a:srgbClr val="953FF3"/>
      </a:accent5>
      <a:accent6>
        <a:srgbClr val="C03EF4"/>
      </a:accent6>
      <a:hlink>
        <a:srgbClr val="8F8F8F"/>
      </a:hlink>
      <a:folHlink>
        <a:srgbClr val="A5A5A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Your Title goes Here" id="{216E2A47-1B33-481B-B469-F891BA0BB112}" vid="{A834A686-415F-444B-99EF-70560C1C6F1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Modern clean sophisticated presentation</Template>
  <TotalTime>885</TotalTime>
  <Words>1015</Words>
  <Application>Microsoft Office PowerPoint</Application>
  <PresentationFormat>Widescreen</PresentationFormat>
  <Paragraphs>129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Calibri</vt:lpstr>
      <vt:lpstr>Calibri Light</vt:lpstr>
      <vt:lpstr>Consolas</vt:lpstr>
      <vt:lpstr>Guttman Myamfix</vt:lpstr>
      <vt:lpstr>Sagona ExtraLight</vt:lpstr>
      <vt:lpstr>Speak Pro</vt:lpstr>
      <vt:lpstr>Wingdings</vt:lpstr>
      <vt:lpstr>Office Theme</vt:lpstr>
      <vt:lpstr>בניית אתרים</vt:lpstr>
      <vt:lpstr>HTML  - תגים בסיסיים</vt:lpstr>
      <vt:lpstr>HTML  - תגים בסיסיים</vt:lpstr>
      <vt:lpstr>HTML  - תגים בסיסיים</vt:lpstr>
      <vt:lpstr>HTML  - תגים בסיסיים</vt:lpstr>
      <vt:lpstr>HTML  - תגים בסיסיים</vt:lpstr>
      <vt:lpstr>HTML  - תגים בסיסיים</vt:lpstr>
      <vt:lpstr>HTML  - תגים בסיסיים</vt:lpstr>
      <vt:lpstr>HTML  - תגים בסיסיים</vt:lpstr>
      <vt:lpstr>שאלות?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בניית אתרים</dc:title>
  <dc:creator>אלכס גורבצ'וב</dc:creator>
  <cp:lastModifiedBy>אלכס גורבצ'וב</cp:lastModifiedBy>
  <cp:revision>6</cp:revision>
  <dcterms:created xsi:type="dcterms:W3CDTF">2022-03-07T11:44:47Z</dcterms:created>
  <dcterms:modified xsi:type="dcterms:W3CDTF">2022-04-25T10:24:14Z</dcterms:modified>
</cp:coreProperties>
</file>