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10"/>
  </p:handoutMasterIdLst>
  <p:sldIdLst>
    <p:sldId id="375" r:id="rId2"/>
    <p:sldId id="417" r:id="rId3"/>
    <p:sldId id="414" r:id="rId4"/>
    <p:sldId id="415" r:id="rId5"/>
    <p:sldId id="416" r:id="rId6"/>
    <p:sldId id="418" r:id="rId7"/>
    <p:sldId id="419" r:id="rId8"/>
    <p:sldId id="3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05F74-990E-41FF-A460-58159AE13071}" v="38" dt="2022-03-21T13:03:2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4AC05F74-990E-41FF-A460-58159AE13071}"/>
    <pc:docChg chg="undo redo custSel addSld delSld modSld sldOrd">
      <pc:chgData name="אלכס גורבצ'וב" userId="8459a7c7-b354-45d8-a56f-77640536e27f" providerId="ADAL" clId="{4AC05F74-990E-41FF-A460-58159AE13071}" dt="2022-03-21T13:05:38.584" v="977" actId="20577"/>
      <pc:docMkLst>
        <pc:docMk/>
      </pc:docMkLst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3766080065" sldId="408"/>
        </pc:sldMkLst>
      </pc:sldChg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3987089604" sldId="409"/>
        </pc:sldMkLst>
      </pc:sldChg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3692699704" sldId="410"/>
        </pc:sldMkLst>
      </pc:sldChg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645649441" sldId="411"/>
        </pc:sldMkLst>
      </pc:sldChg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2468272656" sldId="412"/>
        </pc:sldMkLst>
      </pc:sldChg>
      <pc:sldChg chg="del">
        <pc:chgData name="אלכס גורבצ'וב" userId="8459a7c7-b354-45d8-a56f-77640536e27f" providerId="ADAL" clId="{4AC05F74-990E-41FF-A460-58159AE13071}" dt="2022-03-21T08:50:17.933" v="0" actId="47"/>
        <pc:sldMkLst>
          <pc:docMk/>
          <pc:sldMk cId="2517548119" sldId="413"/>
        </pc:sldMkLst>
      </pc:sldChg>
      <pc:sldChg chg="addSp delSp modSp mod ord">
        <pc:chgData name="אלכס גורבצ'וב" userId="8459a7c7-b354-45d8-a56f-77640536e27f" providerId="ADAL" clId="{4AC05F74-990E-41FF-A460-58159AE13071}" dt="2022-03-21T12:44:39.351" v="704" actId="1036"/>
        <pc:sldMkLst>
          <pc:docMk/>
          <pc:sldMk cId="3910665758" sldId="414"/>
        </pc:sldMkLst>
        <pc:spChg chg="add del mod">
          <ac:chgData name="אלכס גורבצ'וב" userId="8459a7c7-b354-45d8-a56f-77640536e27f" providerId="ADAL" clId="{4AC05F74-990E-41FF-A460-58159AE13071}" dt="2022-03-21T12:13:05.088" v="579" actId="478"/>
          <ac:spMkLst>
            <pc:docMk/>
            <pc:sldMk cId="3910665758" sldId="414"/>
            <ac:spMk id="6" creationId="{EBFCE361-C39D-4DD7-8F2C-959B7E338EC2}"/>
          </ac:spMkLst>
        </pc:spChg>
        <pc:spChg chg="del mod">
          <ac:chgData name="אלכס גורבצ'וב" userId="8459a7c7-b354-45d8-a56f-77640536e27f" providerId="ADAL" clId="{4AC05F74-990E-41FF-A460-58159AE13071}" dt="2022-03-21T12:12:58.905" v="577" actId="478"/>
          <ac:spMkLst>
            <pc:docMk/>
            <pc:sldMk cId="3910665758" sldId="414"/>
            <ac:spMk id="7" creationId="{54E9E228-B02C-3941-B458-23CB2D67B476}"/>
          </ac:spMkLst>
        </pc:spChg>
        <pc:spChg chg="add del mod">
          <ac:chgData name="אלכס גורבצ'וב" userId="8459a7c7-b354-45d8-a56f-77640536e27f" providerId="ADAL" clId="{4AC05F74-990E-41FF-A460-58159AE13071}" dt="2022-03-21T12:13:02.620" v="578" actId="478"/>
          <ac:spMkLst>
            <pc:docMk/>
            <pc:sldMk cId="3910665758" sldId="414"/>
            <ac:spMk id="8" creationId="{A7227038-49BB-4110-898C-816DD87892D8}"/>
          </ac:spMkLst>
        </pc:spChg>
        <pc:picChg chg="add mod">
          <ac:chgData name="אלכס גורבצ'וב" userId="8459a7c7-b354-45d8-a56f-77640536e27f" providerId="ADAL" clId="{4AC05F74-990E-41FF-A460-58159AE13071}" dt="2022-03-21T12:44:39.351" v="704" actId="1036"/>
          <ac:picMkLst>
            <pc:docMk/>
            <pc:sldMk cId="3910665758" sldId="414"/>
            <ac:picMk id="10" creationId="{0491E33C-7744-4D59-9FC1-03ABEA6A9BA0}"/>
          </ac:picMkLst>
        </pc:picChg>
      </pc:sldChg>
      <pc:sldChg chg="addSp delSp modSp add mod ord">
        <pc:chgData name="אלכס גורבצ'וב" userId="8459a7c7-b354-45d8-a56f-77640536e27f" providerId="ADAL" clId="{4AC05F74-990E-41FF-A460-58159AE13071}" dt="2022-03-21T12:26:52.182" v="632"/>
        <pc:sldMkLst>
          <pc:docMk/>
          <pc:sldMk cId="2208866403" sldId="415"/>
        </pc:sldMkLst>
        <pc:spChg chg="mod">
          <ac:chgData name="אלכס גורבצ'וב" userId="8459a7c7-b354-45d8-a56f-77640536e27f" providerId="ADAL" clId="{4AC05F74-990E-41FF-A460-58159AE13071}" dt="2022-03-21T12:22:25.796" v="629" actId="1076"/>
          <ac:spMkLst>
            <pc:docMk/>
            <pc:sldMk cId="2208866403" sldId="415"/>
            <ac:spMk id="7" creationId="{54E9E228-B02C-3941-B458-23CB2D67B476}"/>
          </ac:spMkLst>
        </pc:spChg>
        <pc:picChg chg="add del mod">
          <ac:chgData name="אלכס גורבצ'וב" userId="8459a7c7-b354-45d8-a56f-77640536e27f" providerId="ADAL" clId="{4AC05F74-990E-41FF-A460-58159AE13071}" dt="2022-03-21T12:12:48.177" v="575"/>
          <ac:picMkLst>
            <pc:docMk/>
            <pc:sldMk cId="2208866403" sldId="415"/>
            <ac:picMk id="4" creationId="{506460A3-62CF-4669-BAD0-1BD28DA13BA1}"/>
          </ac:picMkLst>
        </pc:picChg>
        <pc:picChg chg="add mod">
          <ac:chgData name="אלכס גורבצ'וב" userId="8459a7c7-b354-45d8-a56f-77640536e27f" providerId="ADAL" clId="{4AC05F74-990E-41FF-A460-58159AE13071}" dt="2022-03-21T12:22:28.769" v="630" actId="1076"/>
          <ac:picMkLst>
            <pc:docMk/>
            <pc:sldMk cId="2208866403" sldId="415"/>
            <ac:picMk id="2050" creationId="{2EBA6C9F-1E8C-4FF8-9A0C-740373E6AFE3}"/>
          </ac:picMkLst>
        </pc:picChg>
      </pc:sldChg>
      <pc:sldChg chg="addSp delSp modSp add mod">
        <pc:chgData name="אלכס גורבצ'וב" userId="8459a7c7-b354-45d8-a56f-77640536e27f" providerId="ADAL" clId="{4AC05F74-990E-41FF-A460-58159AE13071}" dt="2022-03-21T12:31:24.133" v="699" actId="20577"/>
        <pc:sldMkLst>
          <pc:docMk/>
          <pc:sldMk cId="1151162871" sldId="416"/>
        </pc:sldMkLst>
        <pc:spChg chg="add del">
          <ac:chgData name="אלכס גורבצ'וב" userId="8459a7c7-b354-45d8-a56f-77640536e27f" providerId="ADAL" clId="{4AC05F74-990E-41FF-A460-58159AE13071}" dt="2022-03-21T12:07:57.128" v="556"/>
          <ac:spMkLst>
            <pc:docMk/>
            <pc:sldMk cId="1151162871" sldId="416"/>
            <ac:spMk id="2" creationId="{3EB6C1E2-D915-499F-9891-B034955DD410}"/>
          </ac:spMkLst>
        </pc:spChg>
        <pc:spChg chg="add del">
          <ac:chgData name="אלכס גורבצ'וב" userId="8459a7c7-b354-45d8-a56f-77640536e27f" providerId="ADAL" clId="{4AC05F74-990E-41FF-A460-58159AE13071}" dt="2022-03-21T12:08:02.970" v="558"/>
          <ac:spMkLst>
            <pc:docMk/>
            <pc:sldMk cId="1151162871" sldId="416"/>
            <ac:spMk id="4" creationId="{EA813F6F-53DC-493E-A178-EE69E6683664}"/>
          </ac:spMkLst>
        </pc:spChg>
        <pc:spChg chg="add del">
          <ac:chgData name="אלכס גורבצ'וב" userId="8459a7c7-b354-45d8-a56f-77640536e27f" providerId="ADAL" clId="{4AC05F74-990E-41FF-A460-58159AE13071}" dt="2022-03-21T12:08:06.411" v="560"/>
          <ac:spMkLst>
            <pc:docMk/>
            <pc:sldMk cId="1151162871" sldId="416"/>
            <ac:spMk id="6" creationId="{470A6A1D-66D2-468F-9845-3D72B4990197}"/>
          </ac:spMkLst>
        </pc:spChg>
        <pc:spChg chg="mod">
          <ac:chgData name="אלכס גורבצ'וב" userId="8459a7c7-b354-45d8-a56f-77640536e27f" providerId="ADAL" clId="{4AC05F74-990E-41FF-A460-58159AE13071}" dt="2022-03-21T12:31:24.133" v="699" actId="20577"/>
          <ac:spMkLst>
            <pc:docMk/>
            <pc:sldMk cId="1151162871" sldId="416"/>
            <ac:spMk id="7" creationId="{54E9E228-B02C-3941-B458-23CB2D67B476}"/>
          </ac:spMkLst>
        </pc:spChg>
        <pc:picChg chg="add del">
          <ac:chgData name="אלכס גורבצ'וב" userId="8459a7c7-b354-45d8-a56f-77640536e27f" providerId="ADAL" clId="{4AC05F74-990E-41FF-A460-58159AE13071}" dt="2022-03-21T12:06:31.408" v="554"/>
          <ac:picMkLst>
            <pc:docMk/>
            <pc:sldMk cId="1151162871" sldId="416"/>
            <ac:picMk id="1026" creationId="{78E49E56-0976-48B2-899A-5FB52EC98445}"/>
          </ac:picMkLst>
        </pc:picChg>
        <pc:picChg chg="add del">
          <ac:chgData name="אלכס גורבצ'וב" userId="8459a7c7-b354-45d8-a56f-77640536e27f" providerId="ADAL" clId="{4AC05F74-990E-41FF-A460-58159AE13071}" dt="2022-03-21T12:09:01.366" v="562"/>
          <ac:picMkLst>
            <pc:docMk/>
            <pc:sldMk cId="1151162871" sldId="416"/>
            <ac:picMk id="1034" creationId="{9D6B5E41-449E-4698-846C-6EDEB8BCA829}"/>
          </ac:picMkLst>
        </pc:picChg>
        <pc:picChg chg="add mod">
          <ac:chgData name="אלכס גורבצ'וב" userId="8459a7c7-b354-45d8-a56f-77640536e27f" providerId="ADAL" clId="{4AC05F74-990E-41FF-A460-58159AE13071}" dt="2022-03-21T12:10:08.095" v="564" actId="1076"/>
          <ac:picMkLst>
            <pc:docMk/>
            <pc:sldMk cId="1151162871" sldId="416"/>
            <ac:picMk id="1036" creationId="{5F05CAE4-4B42-489B-BCAA-60A6DC1DB6EF}"/>
          </ac:picMkLst>
        </pc:picChg>
      </pc:sldChg>
      <pc:sldChg chg="modSp add mod">
        <pc:chgData name="אלכס גורבצ'וב" userId="8459a7c7-b354-45d8-a56f-77640536e27f" providerId="ADAL" clId="{4AC05F74-990E-41FF-A460-58159AE13071}" dt="2022-03-21T12:14:29.714" v="599" actId="20577"/>
        <pc:sldMkLst>
          <pc:docMk/>
          <pc:sldMk cId="342271102" sldId="417"/>
        </pc:sldMkLst>
        <pc:spChg chg="mod">
          <ac:chgData name="אלכס גורבצ'וב" userId="8459a7c7-b354-45d8-a56f-77640536e27f" providerId="ADAL" clId="{4AC05F74-990E-41FF-A460-58159AE13071}" dt="2022-03-21T12:14:29.714" v="599" actId="20577"/>
          <ac:spMkLst>
            <pc:docMk/>
            <pc:sldMk cId="342271102" sldId="417"/>
            <ac:spMk id="7" creationId="{54E9E228-B02C-3941-B458-23CB2D67B476}"/>
          </ac:spMkLst>
        </pc:spChg>
      </pc:sldChg>
      <pc:sldChg chg="addSp delSp modSp add mod">
        <pc:chgData name="אלכס גורבצ'וב" userId="8459a7c7-b354-45d8-a56f-77640536e27f" providerId="ADAL" clId="{4AC05F74-990E-41FF-A460-58159AE13071}" dt="2022-03-21T13:05:38.584" v="977" actId="20577"/>
        <pc:sldMkLst>
          <pc:docMk/>
          <pc:sldMk cId="1269160661" sldId="418"/>
        </pc:sldMkLst>
        <pc:spChg chg="mod">
          <ac:chgData name="אלכס גורבצ'וב" userId="8459a7c7-b354-45d8-a56f-77640536e27f" providerId="ADAL" clId="{4AC05F74-990E-41FF-A460-58159AE13071}" dt="2022-03-21T13:05:38.584" v="977" actId="20577"/>
          <ac:spMkLst>
            <pc:docMk/>
            <pc:sldMk cId="1269160661" sldId="418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4AC05F74-990E-41FF-A460-58159AE13071}" dt="2022-03-21T13:00:08.709" v="816" actId="14826"/>
          <ac:picMkLst>
            <pc:docMk/>
            <pc:sldMk cId="1269160661" sldId="418"/>
            <ac:picMk id="9" creationId="{B5C9AFF4-D5C3-4DAC-8A8D-82A2C51A805F}"/>
          </ac:picMkLst>
        </pc:picChg>
        <pc:picChg chg="del">
          <ac:chgData name="אלכס גורבצ'וב" userId="8459a7c7-b354-45d8-a56f-77640536e27f" providerId="ADAL" clId="{4AC05F74-990E-41FF-A460-58159AE13071}" dt="2022-03-21T12:46:45.418" v="711" actId="478"/>
          <ac:picMkLst>
            <pc:docMk/>
            <pc:sldMk cId="1269160661" sldId="418"/>
            <ac:picMk id="1036" creationId="{5F05CAE4-4B42-489B-BCAA-60A6DC1DB6EF}"/>
          </ac:picMkLst>
        </pc:picChg>
        <pc:picChg chg="add del mod">
          <ac:chgData name="אלכס גורבצ'וב" userId="8459a7c7-b354-45d8-a56f-77640536e27f" providerId="ADAL" clId="{4AC05F74-990E-41FF-A460-58159AE13071}" dt="2022-03-21T12:51:25.175" v="772"/>
          <ac:picMkLst>
            <pc:docMk/>
            <pc:sldMk cId="1269160661" sldId="418"/>
            <ac:picMk id="3074" creationId="{79714C98-D7FA-4470-8CBF-D8CAF79AD1B5}"/>
          </ac:picMkLst>
        </pc:picChg>
        <pc:picChg chg="add del mod">
          <ac:chgData name="אלכס גורבצ'וב" userId="8459a7c7-b354-45d8-a56f-77640536e27f" providerId="ADAL" clId="{4AC05F74-990E-41FF-A460-58159AE13071}" dt="2022-03-21T12:58:59.497" v="812" actId="478"/>
          <ac:picMkLst>
            <pc:docMk/>
            <pc:sldMk cId="1269160661" sldId="418"/>
            <ac:picMk id="3076" creationId="{251734CA-FA41-49D0-A3AE-228066AB17AE}"/>
          </ac:picMkLst>
        </pc:picChg>
        <pc:picChg chg="add del">
          <ac:chgData name="אלכס גורבצ'וב" userId="8459a7c7-b354-45d8-a56f-77640536e27f" providerId="ADAL" clId="{4AC05F74-990E-41FF-A460-58159AE13071}" dt="2022-03-21T13:00:05.455" v="815" actId="21"/>
          <ac:picMkLst>
            <pc:docMk/>
            <pc:sldMk cId="1269160661" sldId="418"/>
            <ac:picMk id="3078" creationId="{D6B0B2AA-163C-4D25-9330-FFC2BDA624F4}"/>
          </ac:picMkLst>
        </pc:picChg>
      </pc:sldChg>
      <pc:sldChg chg="add">
        <pc:chgData name="אלכס גורבצ'וב" userId="8459a7c7-b354-45d8-a56f-77640536e27f" providerId="ADAL" clId="{4AC05F74-990E-41FF-A460-58159AE13071}" dt="2022-03-21T12:56:58.271" v="778" actId="2890"/>
        <pc:sldMkLst>
          <pc:docMk/>
          <pc:sldMk cId="35916441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7411" y="1507066"/>
            <a:ext cx="375428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תגיות מבנה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&lt;!DOCTYPE html&gt; </a:t>
            </a:r>
            <a:r>
              <a:rPr lang="he-IL" dirty="0"/>
              <a:t> - מגדירה סוג הקובץ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he-IL" dirty="0"/>
          </a:p>
          <a:p>
            <a:pPr algn="r" rtl="1">
              <a:buClr>
                <a:srgbClr val="AA2B1E"/>
              </a:buClr>
              <a:buSzPct val="85000"/>
              <a:defRPr/>
            </a:pPr>
            <a:r>
              <a:rPr lang="en-US" dirty="0"/>
              <a:t>&lt;html&gt; </a:t>
            </a:r>
            <a:r>
              <a:rPr lang="he-IL" dirty="0"/>
              <a:t> - תגית ראשית, מגדירה את כל המסמך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he-IL" dirty="0"/>
          </a:p>
          <a:p>
            <a:pPr algn="r" rtl="1">
              <a:buClr>
                <a:srgbClr val="AA2B1E"/>
              </a:buClr>
              <a:buSzPct val="85000"/>
              <a:defRPr/>
            </a:pPr>
            <a:r>
              <a:rPr lang="en-US" dirty="0"/>
              <a:t>&lt;head&gt; </a:t>
            </a:r>
            <a:r>
              <a:rPr lang="he-IL" dirty="0"/>
              <a:t> - מידע לגבי דף</a:t>
            </a:r>
          </a:p>
          <a:p>
            <a:pPr algn="r" rtl="1">
              <a:buClr>
                <a:srgbClr val="AA2B1E"/>
              </a:buClr>
              <a:buSzPct val="85000"/>
              <a:defRPr/>
            </a:pPr>
            <a:endParaRPr lang="he-IL" dirty="0"/>
          </a:p>
          <a:p>
            <a:pPr algn="r" rtl="1">
              <a:buClr>
                <a:srgbClr val="AA2B1E"/>
              </a:buClr>
              <a:buSzPct val="85000"/>
              <a:defRPr/>
            </a:pPr>
            <a:r>
              <a:rPr lang="en-US" dirty="0"/>
              <a:t>&lt;title&gt; </a:t>
            </a:r>
            <a:r>
              <a:rPr lang="he-IL" dirty="0"/>
              <a:t> - מגדירה כותרת דף האינטרנט</a:t>
            </a:r>
          </a:p>
          <a:p>
            <a:pPr algn="r" rtl="1">
              <a:buClr>
                <a:srgbClr val="AA2B1E"/>
              </a:buClr>
              <a:buSzPct val="85000"/>
              <a:defRPr/>
            </a:pPr>
            <a:endParaRPr lang="he-IL" dirty="0"/>
          </a:p>
          <a:p>
            <a:pPr algn="r" rtl="1">
              <a:buClr>
                <a:srgbClr val="AA2B1E"/>
              </a:buClr>
              <a:buSzPct val="85000"/>
              <a:defRPr/>
            </a:pPr>
            <a:r>
              <a:rPr lang="en-US" dirty="0"/>
              <a:t>&lt;body&gt; </a:t>
            </a:r>
            <a:r>
              <a:rPr lang="he-IL" dirty="0"/>
              <a:t> - מגדירה גוף המסמך. כל מידע שייצוג בדפדפן נמצא תחתיה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CE361-C39D-4DD7-8F2C-959B7E338EC2}"/>
              </a:ext>
            </a:extLst>
          </p:cNvPr>
          <p:cNvSpPr txBox="1"/>
          <p:nvPr/>
        </p:nvSpPr>
        <p:spPr>
          <a:xfrm>
            <a:off x="1854438" y="1729257"/>
            <a:ext cx="6152972" cy="4247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491E33C-7744-4D59-9FC1-03ABEA6A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76" y="1169397"/>
            <a:ext cx="6259123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6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לכל תגית ניתן להוסיף </a:t>
            </a:r>
            <a:r>
              <a:rPr lang="he-IL" b="1" dirty="0"/>
              <a:t>תכונות</a:t>
            </a:r>
            <a:r>
              <a:rPr lang="he-IL" dirty="0"/>
              <a:t> (</a:t>
            </a:r>
            <a:r>
              <a:rPr lang="en-US" b="1" dirty="0"/>
              <a:t>attributes</a:t>
            </a:r>
            <a:r>
              <a:rPr lang="he-IL" dirty="0"/>
              <a:t>), אשר מרחיבות את המשמעות של תגית.</a:t>
            </a:r>
            <a:r>
              <a:rPr lang="en-US" dirty="0"/>
              <a:t> </a:t>
            </a:r>
            <a:r>
              <a:rPr lang="he-IL" dirty="0"/>
              <a:t>דוגמאות: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ML Attributes - Ammu Tutorials - W3schools - TutorialsPoint | Attributes,  What is html, Coding languages">
            <a:extLst>
              <a:ext uri="{FF2B5EF4-FFF2-40B4-BE49-F238E27FC236}">
                <a16:creationId xmlns:a16="http://schemas.microsoft.com/office/drawing/2014/main" id="{2EBA6C9F-1E8C-4FF8-9A0C-740373E6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30" y="195588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תגיות </a:t>
            </a:r>
            <a:r>
              <a:rPr lang="en-US" b="1" dirty="0"/>
              <a:t>h1-h6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תגיות כותרות (</a:t>
            </a:r>
            <a:r>
              <a:rPr lang="en-US" dirty="0"/>
              <a:t>HTML Headings</a:t>
            </a:r>
            <a:r>
              <a:rPr lang="he-IL" dirty="0"/>
              <a:t>) – מגדירות מבנה כותרות של הדף ב-</a:t>
            </a:r>
            <a:r>
              <a:rPr lang="en-US" dirty="0"/>
              <a:t>HTML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 לא משתמשים לעיצוב טקסט.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 תגיות: מ-</a:t>
            </a:r>
            <a:r>
              <a:rPr lang="en-US" dirty="0"/>
              <a:t> </a:t>
            </a:r>
            <a:r>
              <a:rPr lang="en-US" b="1" dirty="0"/>
              <a:t>&lt;h1&gt;</a:t>
            </a:r>
            <a:r>
              <a:rPr lang="en-US" dirty="0"/>
              <a:t> </a:t>
            </a:r>
            <a:r>
              <a:rPr lang="he-IL" dirty="0"/>
              <a:t>ועד-</a:t>
            </a:r>
            <a:r>
              <a:rPr lang="en-US" b="1" dirty="0"/>
              <a:t>&lt;h6&gt;</a:t>
            </a:r>
            <a:r>
              <a:rPr lang="he-IL" b="1" dirty="0"/>
              <a:t>.</a:t>
            </a:r>
            <a:endParaRPr lang="ru-RU" b="1" dirty="0"/>
          </a:p>
          <a:p>
            <a:pPr marL="0" indent="0" algn="r" rtl="1">
              <a:buNone/>
            </a:pPr>
            <a:endParaRPr lang="ru-RU" b="1" dirty="0"/>
          </a:p>
          <a:p>
            <a:pPr marL="0" indent="0" algn="r" rtl="1">
              <a:buNone/>
            </a:pPr>
            <a:r>
              <a:rPr lang="he-IL" b="1" dirty="0"/>
              <a:t>תגיות </a:t>
            </a:r>
            <a:r>
              <a:rPr lang="en-US" b="1" dirty="0"/>
              <a:t>div, span, p</a:t>
            </a:r>
          </a:p>
          <a:p>
            <a:pPr marL="0" indent="0" algn="r" rtl="1">
              <a:buNone/>
            </a:pPr>
            <a:r>
              <a:rPr lang="he-IL" dirty="0"/>
              <a:t>תגיות לעיצוב טקסט</a:t>
            </a:r>
          </a:p>
          <a:p>
            <a:pPr marL="0" indent="0" algn="r" rtl="1">
              <a:buNone/>
            </a:pPr>
            <a:r>
              <a:rPr lang="en-US" dirty="0"/>
              <a:t>&lt;div&gt;</a:t>
            </a:r>
            <a:r>
              <a:rPr lang="he-IL" dirty="0"/>
              <a:t> - הגדרת קטע טקסט עם שורה חדשה. בשימוש רחב לעיצוב הדף.</a:t>
            </a:r>
          </a:p>
          <a:p>
            <a:pPr algn="r" rtl="1"/>
            <a:r>
              <a:rPr lang="en-US" dirty="0"/>
              <a:t>&lt;span&gt;</a:t>
            </a:r>
            <a:r>
              <a:rPr lang="he-IL" dirty="0"/>
              <a:t> - הגדרת קטע טקסט עם ללא שורה חדשה. בשימוש רחב לעיצוב טקסט.</a:t>
            </a:r>
          </a:p>
          <a:p>
            <a:pPr algn="r" rtl="1"/>
            <a:r>
              <a:rPr lang="en-US" dirty="0"/>
              <a:t>&lt;p&gt;</a:t>
            </a:r>
            <a:r>
              <a:rPr lang="he-IL" dirty="0"/>
              <a:t> - הגדרת פסקה עם שורה חדשה + שורה ריקה לפני ואחרי.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b="1" dirty="0"/>
              <a:t>תגית</a:t>
            </a:r>
            <a:r>
              <a:rPr lang="he-IL" dirty="0"/>
              <a:t> ללא סגירה </a:t>
            </a:r>
            <a:r>
              <a:rPr lang="en-US" dirty="0"/>
              <a:t>br</a:t>
            </a:r>
            <a:endParaRPr lang="he-IL" dirty="0"/>
          </a:p>
          <a:p>
            <a:pPr algn="r" rtl="1"/>
            <a:r>
              <a:rPr lang="en-US" dirty="0"/>
              <a:t>&lt;br/&gt;</a:t>
            </a:r>
            <a:r>
              <a:rPr lang="he-IL" dirty="0"/>
              <a:t> - הוספת שורה חדשה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fference between div and span Tag in HTML | div vs span Tag in HTML">
            <a:extLst>
              <a:ext uri="{FF2B5EF4-FFF2-40B4-BE49-F238E27FC236}">
                <a16:creationId xmlns:a16="http://schemas.microsoft.com/office/drawing/2014/main" id="{5F05CAE4-4B42-489B-BCAA-60A6DC1D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952750"/>
            <a:ext cx="2667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6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תגית </a:t>
            </a:r>
            <a:r>
              <a:rPr lang="en-US" b="1" dirty="0"/>
              <a:t>a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כמעט בכל דף באינטרנט יש קישורים שמובילים לדפים אחרים, ולפעמים לאזור אחר באותו עמוד.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קישוריות כותבים בעזרת התגית </a:t>
            </a:r>
            <a:r>
              <a:rPr lang="en-US" dirty="0"/>
              <a:t> </a:t>
            </a:r>
            <a:r>
              <a:rPr lang="en-US" b="1" dirty="0"/>
              <a:t>&lt;a&gt;</a:t>
            </a:r>
            <a:r>
              <a:rPr lang="he-IL" dirty="0"/>
              <a:t>קיצור של המילה</a:t>
            </a:r>
            <a:r>
              <a:rPr lang="en-US" b="1" dirty="0"/>
              <a:t>anchor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התג הזה מקבל תכונה</a:t>
            </a:r>
            <a:r>
              <a:rPr lang="en-US" dirty="0"/>
              <a:t>href </a:t>
            </a:r>
            <a:r>
              <a:rPr lang="he-IL" dirty="0"/>
              <a:t>, שהיא מקבלת את הכתובת אליה אנו רוצים לשלוח את הגולש.</a:t>
            </a:r>
            <a:r>
              <a:rPr lang="en-US" dirty="0"/>
              <a:t> </a:t>
            </a:r>
            <a:r>
              <a:rPr lang="he-IL" dirty="0"/>
              <a:t>תכונות נוספות: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target</a:t>
            </a:r>
            <a:r>
              <a:rPr lang="he-IL" b="1" dirty="0"/>
              <a:t> </a:t>
            </a:r>
            <a:r>
              <a:rPr lang="he-IL" dirty="0"/>
              <a:t>מציינת היכן לפתוח את הדף (</a:t>
            </a:r>
            <a:r>
              <a:rPr lang="en-US" dirty="0"/>
              <a:t>_self</a:t>
            </a:r>
            <a:r>
              <a:rPr lang="he-IL" dirty="0"/>
              <a:t>, </a:t>
            </a:r>
            <a:r>
              <a:rPr lang="en-US" dirty="0"/>
              <a:t>_blank</a:t>
            </a:r>
            <a:r>
              <a:rPr lang="he-IL" dirty="0"/>
              <a:t>, </a:t>
            </a:r>
            <a:r>
              <a:rPr lang="en-US" dirty="0"/>
              <a:t>_parent</a:t>
            </a:r>
            <a:r>
              <a:rPr lang="he-IL" dirty="0"/>
              <a:t>)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alt</a:t>
            </a:r>
            <a:r>
              <a:rPr lang="he-IL" b="1" dirty="0"/>
              <a:t> </a:t>
            </a:r>
            <a:r>
              <a:rPr lang="he-IL" dirty="0"/>
              <a:t>טקסט חלופי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he-IL" b="1" dirty="0"/>
          </a:p>
          <a:p>
            <a:pPr algn="r" rtl="1"/>
            <a:r>
              <a:rPr lang="he-IL" dirty="0"/>
              <a:t>ניתן ליצור קישורים לתוכן </a:t>
            </a:r>
            <a:r>
              <a:rPr lang="he-IL"/>
              <a:t>בדף עצמו.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5C9AFF4-D5C3-4DAC-8A8D-82A2C51A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138250" y="4398434"/>
            <a:ext cx="283929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תגית </a:t>
            </a:r>
            <a:r>
              <a:rPr lang="en-US" b="1" dirty="0"/>
              <a:t>img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כדי להוסיף תמונות למסמך שלנו נשתמש בתגית </a:t>
            </a:r>
            <a:r>
              <a:rPr lang="en-US" dirty="0"/>
              <a:t>&lt;img&gt;</a:t>
            </a:r>
            <a:r>
              <a:rPr lang="he-IL" dirty="0"/>
              <a:t> שהיא תגית ללא סגירה.</a:t>
            </a:r>
          </a:p>
          <a:p>
            <a:pPr marL="0" indent="0" algn="r" rtl="1">
              <a:buNone/>
            </a:pPr>
            <a:r>
              <a:rPr lang="he-IL" dirty="0"/>
              <a:t>לתגית התמונה יש ארבע תכונות עיקריות המאפשרות לנו לציין את המידע הדרוש לדפדפן להציג את התמונה כראוי: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src</a:t>
            </a:r>
            <a:r>
              <a:rPr lang="en-US" dirty="0"/>
              <a:t>  </a:t>
            </a:r>
            <a:r>
              <a:rPr lang="he-IL" dirty="0"/>
              <a:t> הנתיב המלא או היחסי לקובץ התמונה באתר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width</a:t>
            </a:r>
            <a:r>
              <a:rPr lang="en-US" dirty="0"/>
              <a:t> </a:t>
            </a:r>
            <a:r>
              <a:rPr lang="he-IL" dirty="0"/>
              <a:t> רוחב התמונה בפיקסלים (לא חובה)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height</a:t>
            </a:r>
            <a:r>
              <a:rPr lang="en-US" dirty="0"/>
              <a:t> </a:t>
            </a:r>
            <a:r>
              <a:rPr lang="he-IL" dirty="0"/>
              <a:t> גובה התמונה בפיקסלים (לא חובה)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alt</a:t>
            </a:r>
            <a:r>
              <a:rPr lang="en-US" dirty="0"/>
              <a:t> </a:t>
            </a:r>
            <a:r>
              <a:rPr lang="he-IL" dirty="0"/>
              <a:t> טקסט חלופי לתמונה עבור קוראי מסך המשמשים גולשים הסובלים מלקות ראיה</a:t>
            </a:r>
          </a:p>
          <a:p>
            <a:pPr algn="r" rtl="1"/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 &lt;IMG&gt; Tag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49" y="4398434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478</TotalTime>
  <Words>418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3</cp:revision>
  <dcterms:created xsi:type="dcterms:W3CDTF">2022-03-07T11:44:47Z</dcterms:created>
  <dcterms:modified xsi:type="dcterms:W3CDTF">2022-03-21T13:05:39Z</dcterms:modified>
</cp:coreProperties>
</file>