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8"/>
  </p:handoutMasterIdLst>
  <p:sldIdLst>
    <p:sldId id="375" r:id="rId2"/>
    <p:sldId id="408" r:id="rId3"/>
    <p:sldId id="423" r:id="rId4"/>
    <p:sldId id="424" r:id="rId5"/>
    <p:sldId id="422" r:id="rId6"/>
    <p:sldId id="3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4B1E9-45FE-43A2-AF37-D8AD73D7977B}" v="12" dt="2022-05-09T14:00:41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BEC4B1E9-45FE-43A2-AF37-D8AD73D7977B}"/>
    <pc:docChg chg="undo redo custSel addSld delSld modSld sldOrd">
      <pc:chgData name="אלכס גורבצ'וב" userId="8459a7c7-b354-45d8-a56f-77640536e27f" providerId="ADAL" clId="{BEC4B1E9-45FE-43A2-AF37-D8AD73D7977B}" dt="2022-05-09T14:01:21.643" v="645" actId="1076"/>
      <pc:docMkLst>
        <pc:docMk/>
      </pc:docMkLst>
      <pc:sldChg chg="addSp modSp mod ord">
        <pc:chgData name="אלכס גורבצ'וב" userId="8459a7c7-b354-45d8-a56f-77640536e27f" providerId="ADAL" clId="{BEC4B1E9-45FE-43A2-AF37-D8AD73D7977B}" dt="2022-05-09T13:49:08.076" v="571" actId="20577"/>
        <pc:sldMkLst>
          <pc:docMk/>
          <pc:sldMk cId="3766080065" sldId="408"/>
        </pc:sldMkLst>
        <pc:spChg chg="mod">
          <ac:chgData name="אלכס גורבצ'וב" userId="8459a7c7-b354-45d8-a56f-77640536e27f" providerId="ADAL" clId="{BEC4B1E9-45FE-43A2-AF37-D8AD73D7977B}" dt="2022-05-09T13:49:08.076" v="571" actId="20577"/>
          <ac:spMkLst>
            <pc:docMk/>
            <pc:sldMk cId="3766080065" sldId="408"/>
            <ac:spMk id="7" creationId="{54E9E228-B02C-3941-B458-23CB2D67B476}"/>
          </ac:spMkLst>
        </pc:spChg>
        <pc:picChg chg="add mod">
          <ac:chgData name="אלכס גורבצ'וב" userId="8459a7c7-b354-45d8-a56f-77640536e27f" providerId="ADAL" clId="{BEC4B1E9-45FE-43A2-AF37-D8AD73D7977B}" dt="2022-05-09T12:49:14.212" v="181" actId="1076"/>
          <ac:picMkLst>
            <pc:docMk/>
            <pc:sldMk cId="3766080065" sldId="408"/>
            <ac:picMk id="4" creationId="{6B53E166-9485-4BC0-95D7-869FBA88E83B}"/>
          </ac:picMkLst>
        </pc:picChg>
      </pc:sldChg>
      <pc:sldChg chg="del">
        <pc:chgData name="אלכס גורבצ'וב" userId="8459a7c7-b354-45d8-a56f-77640536e27f" providerId="ADAL" clId="{BEC4B1E9-45FE-43A2-AF37-D8AD73D7977B}" dt="2022-05-09T12:32:05.589" v="43" actId="47"/>
        <pc:sldMkLst>
          <pc:docMk/>
          <pc:sldMk cId="1624648228" sldId="409"/>
        </pc:sldMkLst>
      </pc:sldChg>
      <pc:sldChg chg="del">
        <pc:chgData name="אלכס גורבצ'וב" userId="8459a7c7-b354-45d8-a56f-77640536e27f" providerId="ADAL" clId="{BEC4B1E9-45FE-43A2-AF37-D8AD73D7977B}" dt="2022-05-09T12:32:05.589" v="43" actId="47"/>
        <pc:sldMkLst>
          <pc:docMk/>
          <pc:sldMk cId="1616362724" sldId="410"/>
        </pc:sldMkLst>
      </pc:sldChg>
      <pc:sldChg chg="del">
        <pc:chgData name="אלכס גורבצ'וב" userId="8459a7c7-b354-45d8-a56f-77640536e27f" providerId="ADAL" clId="{BEC4B1E9-45FE-43A2-AF37-D8AD73D7977B}" dt="2022-05-09T12:32:05.589" v="43" actId="47"/>
        <pc:sldMkLst>
          <pc:docMk/>
          <pc:sldMk cId="58109399" sldId="411"/>
        </pc:sldMkLst>
      </pc:sldChg>
      <pc:sldChg chg="del">
        <pc:chgData name="אלכס גורבצ'וב" userId="8459a7c7-b354-45d8-a56f-77640536e27f" providerId="ADAL" clId="{BEC4B1E9-45FE-43A2-AF37-D8AD73D7977B}" dt="2022-05-09T12:32:05.589" v="43" actId="47"/>
        <pc:sldMkLst>
          <pc:docMk/>
          <pc:sldMk cId="1125986630" sldId="412"/>
        </pc:sldMkLst>
      </pc:sldChg>
      <pc:sldChg chg="del">
        <pc:chgData name="אלכס גורבצ'וב" userId="8459a7c7-b354-45d8-a56f-77640536e27f" providerId="ADAL" clId="{BEC4B1E9-45FE-43A2-AF37-D8AD73D7977B}" dt="2022-05-09T12:32:05.589" v="43" actId="47"/>
        <pc:sldMkLst>
          <pc:docMk/>
          <pc:sldMk cId="3389596267" sldId="413"/>
        </pc:sldMkLst>
      </pc:sldChg>
      <pc:sldChg chg="del">
        <pc:chgData name="אלכס גורבצ'וב" userId="8459a7c7-b354-45d8-a56f-77640536e27f" providerId="ADAL" clId="{BEC4B1E9-45FE-43A2-AF37-D8AD73D7977B}" dt="2022-05-09T12:32:05.589" v="43" actId="47"/>
        <pc:sldMkLst>
          <pc:docMk/>
          <pc:sldMk cId="1547846508" sldId="414"/>
        </pc:sldMkLst>
      </pc:sldChg>
      <pc:sldChg chg="addSp delSp modSp add mod ord">
        <pc:chgData name="אלכס גורבצ'וב" userId="8459a7c7-b354-45d8-a56f-77640536e27f" providerId="ADAL" clId="{BEC4B1E9-45FE-43A2-AF37-D8AD73D7977B}" dt="2022-05-09T14:01:21.643" v="645" actId="1076"/>
        <pc:sldMkLst>
          <pc:docMk/>
          <pc:sldMk cId="4152344990" sldId="422"/>
        </pc:sldMkLst>
        <pc:spChg chg="mod">
          <ac:chgData name="אלכס גורבצ'וב" userId="8459a7c7-b354-45d8-a56f-77640536e27f" providerId="ADAL" clId="{BEC4B1E9-45FE-43A2-AF37-D8AD73D7977B}" dt="2022-05-09T12:31:15.140" v="3"/>
          <ac:spMkLst>
            <pc:docMk/>
            <pc:sldMk cId="4152344990" sldId="422"/>
            <ac:spMk id="3" creationId="{12B178B4-CDED-454C-BED2-2E2B10ADA703}"/>
          </ac:spMkLst>
        </pc:spChg>
        <pc:spChg chg="mod">
          <ac:chgData name="אלכס גורבצ'וב" userId="8459a7c7-b354-45d8-a56f-77640536e27f" providerId="ADAL" clId="{BEC4B1E9-45FE-43A2-AF37-D8AD73D7977B}" dt="2022-05-09T14:01:14.005" v="643" actId="20577"/>
          <ac:spMkLst>
            <pc:docMk/>
            <pc:sldMk cId="4152344990" sldId="422"/>
            <ac:spMk id="7" creationId="{54E9E228-B02C-3941-B458-23CB2D67B476}"/>
          </ac:spMkLst>
        </pc:spChg>
        <pc:picChg chg="add mod">
          <ac:chgData name="אלכס גורבצ'וב" userId="8459a7c7-b354-45d8-a56f-77640536e27f" providerId="ADAL" clId="{BEC4B1E9-45FE-43A2-AF37-D8AD73D7977B}" dt="2022-05-09T14:01:21.643" v="645" actId="1076"/>
          <ac:picMkLst>
            <pc:docMk/>
            <pc:sldMk cId="4152344990" sldId="422"/>
            <ac:picMk id="4" creationId="{0A4A1E00-8C79-4C6B-92A9-A29DD1CAE509}"/>
          </ac:picMkLst>
        </pc:picChg>
        <pc:picChg chg="del">
          <ac:chgData name="אלכס גורבצ'וב" userId="8459a7c7-b354-45d8-a56f-77640536e27f" providerId="ADAL" clId="{BEC4B1E9-45FE-43A2-AF37-D8AD73D7977B}" dt="2022-05-09T12:31:03.120" v="1" actId="478"/>
          <ac:picMkLst>
            <pc:docMk/>
            <pc:sldMk cId="4152344990" sldId="422"/>
            <ac:picMk id="5" creationId="{FC03673A-5009-4140-8008-133D436C7A27}"/>
          </ac:picMkLst>
        </pc:picChg>
        <pc:picChg chg="add mod">
          <ac:chgData name="אלכס גורבצ'וב" userId="8459a7c7-b354-45d8-a56f-77640536e27f" providerId="ADAL" clId="{BEC4B1E9-45FE-43A2-AF37-D8AD73D7977B}" dt="2022-05-09T12:31:03.383" v="2"/>
          <ac:picMkLst>
            <pc:docMk/>
            <pc:sldMk cId="4152344990" sldId="422"/>
            <ac:picMk id="6" creationId="{33BCC8B9-F593-4435-9788-7554343225F9}"/>
          </ac:picMkLst>
        </pc:picChg>
      </pc:sldChg>
      <pc:sldChg chg="delSp modSp add mod">
        <pc:chgData name="אלכס גורבצ'וב" userId="8459a7c7-b354-45d8-a56f-77640536e27f" providerId="ADAL" clId="{BEC4B1E9-45FE-43A2-AF37-D8AD73D7977B}" dt="2022-05-09T13:37:08.088" v="401"/>
        <pc:sldMkLst>
          <pc:docMk/>
          <pc:sldMk cId="3510496719" sldId="423"/>
        </pc:sldMkLst>
        <pc:spChg chg="mod">
          <ac:chgData name="אלכס גורבצ'וב" userId="8459a7c7-b354-45d8-a56f-77640536e27f" providerId="ADAL" clId="{BEC4B1E9-45FE-43A2-AF37-D8AD73D7977B}" dt="2022-05-09T13:37:08.088" v="401"/>
          <ac:spMkLst>
            <pc:docMk/>
            <pc:sldMk cId="3510496719" sldId="423"/>
            <ac:spMk id="7" creationId="{54E9E228-B02C-3941-B458-23CB2D67B476}"/>
          </ac:spMkLst>
        </pc:spChg>
        <pc:picChg chg="del">
          <ac:chgData name="אלכס גורבצ'וב" userId="8459a7c7-b354-45d8-a56f-77640536e27f" providerId="ADAL" clId="{BEC4B1E9-45FE-43A2-AF37-D8AD73D7977B}" dt="2022-05-09T12:52:57.069" v="183" actId="478"/>
          <ac:picMkLst>
            <pc:docMk/>
            <pc:sldMk cId="3510496719" sldId="423"/>
            <ac:picMk id="4" creationId="{6B53E166-9485-4BC0-95D7-869FBA88E83B}"/>
          </ac:picMkLst>
        </pc:picChg>
      </pc:sldChg>
      <pc:sldChg chg="addSp delSp modSp add mod ord">
        <pc:chgData name="אלכס גורבצ'וב" userId="8459a7c7-b354-45d8-a56f-77640536e27f" providerId="ADAL" clId="{BEC4B1E9-45FE-43A2-AF37-D8AD73D7977B}" dt="2022-05-09T14:00:45.625" v="612" actId="122"/>
        <pc:sldMkLst>
          <pc:docMk/>
          <pc:sldMk cId="2486274156" sldId="424"/>
        </pc:sldMkLst>
        <pc:spChg chg="add del">
          <ac:chgData name="אלכס גורבצ'וב" userId="8459a7c7-b354-45d8-a56f-77640536e27f" providerId="ADAL" clId="{BEC4B1E9-45FE-43A2-AF37-D8AD73D7977B}" dt="2022-05-09T13:46:40.490" v="441"/>
          <ac:spMkLst>
            <pc:docMk/>
            <pc:sldMk cId="2486274156" sldId="424"/>
            <ac:spMk id="2" creationId="{3255AAAF-4E45-462C-A333-271B6574E036}"/>
          </ac:spMkLst>
        </pc:spChg>
        <pc:spChg chg="add del">
          <ac:chgData name="אלכס גורבצ'וב" userId="8459a7c7-b354-45d8-a56f-77640536e27f" providerId="ADAL" clId="{BEC4B1E9-45FE-43A2-AF37-D8AD73D7977B}" dt="2022-05-09T13:46:44.212" v="443"/>
          <ac:spMkLst>
            <pc:docMk/>
            <pc:sldMk cId="2486274156" sldId="424"/>
            <ac:spMk id="4" creationId="{3D632075-E670-47CA-A697-0B3618570F33}"/>
          </ac:spMkLst>
        </pc:spChg>
        <pc:spChg chg="add del mod">
          <ac:chgData name="אלכס גורבצ'וב" userId="8459a7c7-b354-45d8-a56f-77640536e27f" providerId="ADAL" clId="{BEC4B1E9-45FE-43A2-AF37-D8AD73D7977B}" dt="2022-05-09T13:48:29.050" v="544"/>
          <ac:spMkLst>
            <pc:docMk/>
            <pc:sldMk cId="2486274156" sldId="424"/>
            <ac:spMk id="6" creationId="{089C5D3A-F26F-4FF5-AB4E-D0DB7C55AD05}"/>
          </ac:spMkLst>
        </pc:spChg>
        <pc:spChg chg="mod">
          <ac:chgData name="אלכס גורבצ'וב" userId="8459a7c7-b354-45d8-a56f-77640536e27f" providerId="ADAL" clId="{BEC4B1E9-45FE-43A2-AF37-D8AD73D7977B}" dt="2022-05-09T14:00:45.625" v="612" actId="122"/>
          <ac:spMkLst>
            <pc:docMk/>
            <pc:sldMk cId="2486274156" sldId="424"/>
            <ac:spMk id="7" creationId="{54E9E228-B02C-3941-B458-23CB2D67B4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cssref/tryit.asp?filename=trycss3_background_hero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צבעים</a:t>
            </a:r>
          </a:p>
          <a:p>
            <a:pPr algn="r" rtl="1" fontAlgn="base"/>
            <a:endParaRPr lang="he-IL" dirty="0"/>
          </a:p>
          <a:p>
            <a:pPr algn="r" rtl="1" fontAlgn="base"/>
            <a:r>
              <a:rPr lang="he-IL" dirty="0"/>
              <a:t>גם </a:t>
            </a:r>
            <a:r>
              <a:rPr lang="en-US" dirty="0"/>
              <a:t>HTML</a:t>
            </a:r>
            <a:r>
              <a:rPr lang="he-IL" dirty="0"/>
              <a:t> וגם </a:t>
            </a:r>
            <a:r>
              <a:rPr lang="en-US" dirty="0"/>
              <a:t>CSS</a:t>
            </a:r>
            <a:r>
              <a:rPr lang="he-IL" dirty="0"/>
              <a:t> משתמשים ב-5 מערכות צבעים 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RGB, HEX, HSL, RGBA, HSLA</a:t>
            </a:r>
            <a:r>
              <a:rPr lang="he-I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r" rtl="1" fontAlgn="base"/>
            <a:r>
              <a:rPr lang="he-I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השימושי מבניהם: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RGB</a:t>
            </a:r>
            <a:r>
              <a:rPr lang="he-I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ו-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HEX</a:t>
            </a:r>
            <a:r>
              <a:rPr lang="he-IL" dirty="0">
                <a:solidFill>
                  <a:srgbClr val="000000"/>
                </a:solidFill>
                <a:latin typeface="Verdana" panose="020B0604030504040204" pitchFamily="34" charset="0"/>
              </a:rPr>
              <a:t>. ניתן גם להשתמש בשמות של הצבעים.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r" rtl="1" fontAlgn="base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r" rtl="1" fontAlgn="base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r" rtl="1" fontAlgn="base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r" rtl="1" fontAlgn="base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r" rtl="1" fontAlgn="base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r" rtl="1" fontAlgn="base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r" rtl="1" fontAlgn="base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RGB</a:t>
            </a:r>
            <a:r>
              <a:rPr lang="he-I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– 3 מספרים 0-255, לדוגמא: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rgb(0,255,0)</a:t>
            </a:r>
            <a:r>
              <a:rPr lang="he-I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ניתן להוסיף שקיפות: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rgb(0,255,0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,0.5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algn="r" rtl="1" fontAlgn="base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HEX</a:t>
            </a:r>
            <a:r>
              <a:rPr lang="he-I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– מס' </a:t>
            </a:r>
            <a:r>
              <a:rPr lang="he-IL" dirty="0">
                <a:solidFill>
                  <a:srgbClr val="000000"/>
                </a:solidFill>
                <a:latin typeface="Verdana" panose="020B0604030504040204" pitchFamily="34" charset="0"/>
              </a:rPr>
              <a:t>צבע </a:t>
            </a:r>
            <a:r>
              <a:rPr lang="he-IL" dirty="0" err="1">
                <a:solidFill>
                  <a:srgbClr val="000000"/>
                </a:solidFill>
                <a:latin typeface="Verdana" panose="020B0604030504040204" pitchFamily="34" charset="0"/>
              </a:rPr>
              <a:t>בהקסדצימלי</a:t>
            </a:r>
            <a:r>
              <a:rPr lang="he-I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לדוגמא: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00FF00</a:t>
            </a:r>
            <a:r>
              <a:rPr lang="he-I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</a:t>
            </a:r>
          </a:p>
          <a:p>
            <a:pPr algn="r" rtl="1" fontAlgn="base"/>
            <a:endParaRPr lang="he-IL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53E166-9485-4BC0-95D7-869FBA88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30" y="3192521"/>
            <a:ext cx="104965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8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צבע רקע</a:t>
            </a:r>
          </a:p>
          <a:p>
            <a:pPr algn="r" rtl="1"/>
            <a:endParaRPr lang="he-IL" b="1" dirty="0"/>
          </a:p>
          <a:p>
            <a:pPr algn="r" rtl="1"/>
            <a:r>
              <a:rPr lang="he-IL" dirty="0"/>
              <a:t>תכונה: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</a:t>
            </a:r>
            <a:endParaRPr lang="he-IL" dirty="0"/>
          </a:p>
          <a:p>
            <a:pPr algn="r" rtl="1" fontAlgn="base"/>
            <a:endParaRPr lang="he-IL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r" rtl="1"/>
            <a:r>
              <a:rPr lang="he-IL" b="1" dirty="0"/>
              <a:t>צבע טקסט</a:t>
            </a:r>
          </a:p>
          <a:p>
            <a:pPr algn="r" rtl="1"/>
            <a:endParaRPr lang="he-IL" b="1" dirty="0"/>
          </a:p>
          <a:p>
            <a:pPr algn="r" rtl="1"/>
            <a:r>
              <a:rPr lang="he-IL" dirty="0"/>
              <a:t>תכונה: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</a:t>
            </a:r>
          </a:p>
          <a:p>
            <a:pPr algn="r" rtl="1"/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algn="r" rtl="1"/>
            <a:r>
              <a:rPr lang="he-IL" b="1" dirty="0"/>
              <a:t>צבע גבול</a:t>
            </a:r>
          </a:p>
          <a:p>
            <a:pPr algn="r" rtl="1"/>
            <a:endParaRPr lang="he-IL" b="1" dirty="0"/>
          </a:p>
          <a:p>
            <a:pPr algn="r" rtl="1"/>
            <a:r>
              <a:rPr lang="he-IL" dirty="0"/>
              <a:t>תכונה: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border</a:t>
            </a:r>
            <a:endParaRPr lang="he-IL" dirty="0"/>
          </a:p>
          <a:p>
            <a:pPr algn="r" rtl="1"/>
            <a:r>
              <a:rPr lang="he-IL" dirty="0"/>
              <a:t>פורמט:</a:t>
            </a:r>
          </a:p>
          <a:p>
            <a:pPr algn="r" rtl="1"/>
            <a:r>
              <a:rPr lang="en-US" dirty="0"/>
              <a:t>border: &lt;line-width&gt; || &lt;line-style&gt; || &lt;color&gt;</a:t>
            </a:r>
            <a:endParaRPr lang="he-IL" dirty="0"/>
          </a:p>
          <a:p>
            <a:pPr algn="r" rtl="1" fontAlgn="base"/>
            <a:endParaRPr lang="he-IL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49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רקע</a:t>
            </a:r>
            <a:endParaRPr lang="en-US" b="1" dirty="0"/>
          </a:p>
          <a:p>
            <a:pPr algn="r" rtl="1"/>
            <a:endParaRPr lang="he-IL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he-IL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- צבע של רקע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kumimoji="0" lang="he-IL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- תמונת רקע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kumimoji="0" lang="he-IL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– שכפול של תמונת רקע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background-attachment</a:t>
            </a:r>
            <a:r>
              <a:rPr kumimoji="0" lang="he-IL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– אופן התנהגות של רקע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kumimoji="0" lang="he-IL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– מיקום הרקע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https://www.w3schools.com/cssref/tryit.asp?filename=trycss3_background_hero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r" rtl="1" fontAlgn="base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7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role of HTML - HTML Video Tutorial | LinkedIn Learning, formerly  Lynda.com">
            <a:extLst>
              <a:ext uri="{FF2B5EF4-FFF2-40B4-BE49-F238E27FC236}">
                <a16:creationId xmlns:a16="http://schemas.microsoft.com/office/drawing/2014/main" id="{BC4B2F6E-14FD-4D03-95AC-DC731F3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 fontAlgn="base"/>
            <a:r>
              <a:rPr lang="he-IL" b="1" dirty="0"/>
              <a:t>תרגיל 3</a:t>
            </a:r>
            <a:endParaRPr lang="en-US" b="1" dirty="0"/>
          </a:p>
          <a:p>
            <a:pPr algn="r" rtl="1" fontAlgn="base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תיצרו קובץ </a:t>
            </a:r>
            <a:r>
              <a:rPr lang="en-US" dirty="0"/>
              <a:t>HTML</a:t>
            </a:r>
            <a:r>
              <a:rPr lang="he-IL" dirty="0"/>
              <a:t> חדש.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הוסיפו קוד </a:t>
            </a:r>
            <a:r>
              <a:rPr lang="en-US" dirty="0"/>
              <a:t>CSS</a:t>
            </a:r>
            <a:r>
              <a:rPr lang="he-IL" dirty="0"/>
              <a:t> כקובץ חיצוני</a:t>
            </a:r>
            <a:endParaRPr lang="en-US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הוסיפו תמונת רקע שלא מתגלגלת</a:t>
            </a:r>
            <a:endParaRPr lang="en-US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עיצבו את הדף הבא: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BCC8B9-F593-4435-9788-75543432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A1E00-8C79-4C6B-92A9-A29DD1CAE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53" y="3607028"/>
            <a:ext cx="3591104" cy="30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594</TotalTime>
  <Words>176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Guttman Myamfix</vt:lpstr>
      <vt:lpstr>Sagona ExtraLight</vt:lpstr>
      <vt:lpstr>Speak Pro</vt:lpstr>
      <vt:lpstr>Verdana</vt:lpstr>
      <vt:lpstr>Wingdings</vt:lpstr>
      <vt:lpstr>Office Theme</vt:lpstr>
      <vt:lpstr>בניית אתרים</vt:lpstr>
      <vt:lpstr>CSS</vt:lpstr>
      <vt:lpstr>CSS</vt:lpstr>
      <vt:lpstr>CSS</vt:lpstr>
      <vt:lpstr>CSS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4</cp:revision>
  <dcterms:created xsi:type="dcterms:W3CDTF">2022-03-07T11:44:47Z</dcterms:created>
  <dcterms:modified xsi:type="dcterms:W3CDTF">2022-05-09T14:01:22Z</dcterms:modified>
</cp:coreProperties>
</file>