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handoutMasterIdLst>
    <p:handoutMasterId r:id="rId11"/>
  </p:handoutMasterIdLst>
  <p:sldIdLst>
    <p:sldId id="375" r:id="rId2"/>
    <p:sldId id="409" r:id="rId3"/>
    <p:sldId id="410" r:id="rId4"/>
    <p:sldId id="408" r:id="rId5"/>
    <p:sldId id="411" r:id="rId6"/>
    <p:sldId id="412" r:id="rId7"/>
    <p:sldId id="413" r:id="rId8"/>
    <p:sldId id="414" r:id="rId9"/>
    <p:sldId id="3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44A86-29F2-4282-B7D3-841C617851DA}" v="15" dt="2022-03-14T14:06:22.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876" autoAdjust="0"/>
    <p:restoredTop sz="94993" autoAdjust="0"/>
  </p:normalViewPr>
  <p:slideViewPr>
    <p:cSldViewPr snapToGrid="0" snapToObjects="1">
      <p:cViewPr varScale="1">
        <p:scale>
          <a:sx n="112" d="100"/>
          <a:sy n="112" d="100"/>
        </p:scale>
        <p:origin x="348" y="96"/>
      </p:cViewPr>
      <p:guideLst>
        <p:guide orient="horz" pos="2160"/>
        <p:guide pos="384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לכס גורבצ'וב" userId="8459a7c7-b354-45d8-a56f-77640536e27f" providerId="ADAL" clId="{50844A86-29F2-4282-B7D3-841C617851DA}"/>
    <pc:docChg chg="undo redo custSel addSld delSld modSld sldOrd">
      <pc:chgData name="אלכס גורבצ'וב" userId="8459a7c7-b354-45d8-a56f-77640536e27f" providerId="ADAL" clId="{50844A86-29F2-4282-B7D3-841C617851DA}" dt="2022-03-14T14:09:24.592" v="622" actId="20577"/>
      <pc:docMkLst>
        <pc:docMk/>
      </pc:docMkLst>
      <pc:sldChg chg="modSp del mod">
        <pc:chgData name="אלכס גורבצ'וב" userId="8459a7c7-b354-45d8-a56f-77640536e27f" providerId="ADAL" clId="{50844A86-29F2-4282-B7D3-841C617851DA}" dt="2022-03-14T12:52:51.735" v="181" actId="47"/>
        <pc:sldMkLst>
          <pc:docMk/>
          <pc:sldMk cId="2625297165" sldId="305"/>
        </pc:sldMkLst>
        <pc:spChg chg="mod">
          <ac:chgData name="אלכס גורבצ'וב" userId="8459a7c7-b354-45d8-a56f-77640536e27f" providerId="ADAL" clId="{50844A86-29F2-4282-B7D3-841C617851DA}" dt="2022-03-14T12:28:24.750" v="9" actId="20577"/>
          <ac:spMkLst>
            <pc:docMk/>
            <pc:sldMk cId="2625297165" sldId="305"/>
            <ac:spMk id="3" creationId="{12B178B4-CDED-454C-BED2-2E2B10ADA703}"/>
          </ac:spMkLst>
        </pc:spChg>
      </pc:sldChg>
      <pc:sldChg chg="del">
        <pc:chgData name="אלכס גורבצ'וב" userId="8459a7c7-b354-45d8-a56f-77640536e27f" providerId="ADAL" clId="{50844A86-29F2-4282-B7D3-841C617851DA}" dt="2022-03-14T12:52:53.060" v="182" actId="47"/>
        <pc:sldMkLst>
          <pc:docMk/>
          <pc:sldMk cId="1173155044" sldId="407"/>
        </pc:sldMkLst>
      </pc:sldChg>
      <pc:sldChg chg="addSp delSp modSp mod">
        <pc:chgData name="אלכס גורבצ'וב" userId="8459a7c7-b354-45d8-a56f-77640536e27f" providerId="ADAL" clId="{50844A86-29F2-4282-B7D3-841C617851DA}" dt="2022-03-14T13:57:03" v="437" actId="1076"/>
        <pc:sldMkLst>
          <pc:docMk/>
          <pc:sldMk cId="3766080065" sldId="408"/>
        </pc:sldMkLst>
        <pc:spChg chg="mod">
          <ac:chgData name="אלכס גורבצ'וב" userId="8459a7c7-b354-45d8-a56f-77640536e27f" providerId="ADAL" clId="{50844A86-29F2-4282-B7D3-841C617851DA}" dt="2022-03-14T12:52:59.551" v="186" actId="20577"/>
          <ac:spMkLst>
            <pc:docMk/>
            <pc:sldMk cId="3766080065" sldId="408"/>
            <ac:spMk id="3" creationId="{12B178B4-CDED-454C-BED2-2E2B10ADA703}"/>
          </ac:spMkLst>
        </pc:spChg>
        <pc:spChg chg="mod">
          <ac:chgData name="אלכס גורבצ'וב" userId="8459a7c7-b354-45d8-a56f-77640536e27f" providerId="ADAL" clId="{50844A86-29F2-4282-B7D3-841C617851DA}" dt="2022-03-14T13:56:10.230" v="435" actId="782"/>
          <ac:spMkLst>
            <pc:docMk/>
            <pc:sldMk cId="3766080065" sldId="408"/>
            <ac:spMk id="7" creationId="{54E9E228-B02C-3941-B458-23CB2D67B476}"/>
          </ac:spMkLst>
        </pc:spChg>
        <pc:picChg chg="del">
          <ac:chgData name="אלכס גורבצ'וב" userId="8459a7c7-b354-45d8-a56f-77640536e27f" providerId="ADAL" clId="{50844A86-29F2-4282-B7D3-841C617851DA}" dt="2022-03-14T12:57:32.592" v="314" actId="478"/>
          <ac:picMkLst>
            <pc:docMk/>
            <pc:sldMk cId="3766080065" sldId="408"/>
            <ac:picMk id="4" creationId="{286EFA6B-BDE9-43BD-AF67-335CA1BC5146}"/>
          </ac:picMkLst>
        </pc:picChg>
        <pc:picChg chg="add mod">
          <ac:chgData name="אלכס גורבצ'וב" userId="8459a7c7-b354-45d8-a56f-77640536e27f" providerId="ADAL" clId="{50844A86-29F2-4282-B7D3-841C617851DA}" dt="2022-03-14T13:57:03" v="437" actId="1076"/>
          <ac:picMkLst>
            <pc:docMk/>
            <pc:sldMk cId="3766080065" sldId="408"/>
            <ac:picMk id="5" creationId="{FC03673A-5009-4140-8008-133D436C7A27}"/>
          </ac:picMkLst>
        </pc:picChg>
      </pc:sldChg>
      <pc:sldChg chg="addSp delSp modSp mod ord">
        <pc:chgData name="אלכס גורבצ'וב" userId="8459a7c7-b354-45d8-a56f-77640536e27f" providerId="ADAL" clId="{50844A86-29F2-4282-B7D3-841C617851DA}" dt="2022-03-14T12:59:07.218" v="322" actId="164"/>
        <pc:sldMkLst>
          <pc:docMk/>
          <pc:sldMk cId="3987089604" sldId="409"/>
        </pc:sldMkLst>
        <pc:spChg chg="mod">
          <ac:chgData name="אלכס גורבצ'וב" userId="8459a7c7-b354-45d8-a56f-77640536e27f" providerId="ADAL" clId="{50844A86-29F2-4282-B7D3-841C617851DA}" dt="2022-03-14T12:29:28.469" v="37" actId="2711"/>
          <ac:spMkLst>
            <pc:docMk/>
            <pc:sldMk cId="3987089604" sldId="409"/>
            <ac:spMk id="3" creationId="{12B178B4-CDED-454C-BED2-2E2B10ADA703}"/>
          </ac:spMkLst>
        </pc:spChg>
        <pc:spChg chg="mod">
          <ac:chgData name="אלכס גורבצ'וב" userId="8459a7c7-b354-45d8-a56f-77640536e27f" providerId="ADAL" clId="{50844A86-29F2-4282-B7D3-841C617851DA}" dt="2022-03-14T12:58:33.912" v="319"/>
          <ac:spMkLst>
            <pc:docMk/>
            <pc:sldMk cId="3987089604" sldId="409"/>
            <ac:spMk id="7" creationId="{54E9E228-B02C-3941-B458-23CB2D67B476}"/>
          </ac:spMkLst>
        </pc:spChg>
        <pc:grpChg chg="add mod">
          <ac:chgData name="אלכס גורבצ'וב" userId="8459a7c7-b354-45d8-a56f-77640536e27f" providerId="ADAL" clId="{50844A86-29F2-4282-B7D3-841C617851DA}" dt="2022-03-14T12:55:24.997" v="257" actId="164"/>
          <ac:grpSpMkLst>
            <pc:docMk/>
            <pc:sldMk cId="3987089604" sldId="409"/>
            <ac:grpSpMk id="2" creationId="{52505A0D-A776-4DE0-9260-BA1B988EA092}"/>
          </ac:grpSpMkLst>
        </pc:grpChg>
        <pc:grpChg chg="add mod">
          <ac:chgData name="אלכס גורבצ'וב" userId="8459a7c7-b354-45d8-a56f-77640536e27f" providerId="ADAL" clId="{50844A86-29F2-4282-B7D3-841C617851DA}" dt="2022-03-14T12:53:40.135" v="227" actId="1076"/>
          <ac:grpSpMkLst>
            <pc:docMk/>
            <pc:sldMk cId="3987089604" sldId="409"/>
            <ac:grpSpMk id="14" creationId="{B128AF8C-6B03-4013-984B-30D68C3E2246}"/>
          </ac:grpSpMkLst>
        </pc:grpChg>
        <pc:grpChg chg="add mod">
          <ac:chgData name="אלכס גורבצ'וב" userId="8459a7c7-b354-45d8-a56f-77640536e27f" providerId="ADAL" clId="{50844A86-29F2-4282-B7D3-841C617851DA}" dt="2022-03-14T12:59:07.218" v="322" actId="164"/>
          <ac:grpSpMkLst>
            <pc:docMk/>
            <pc:sldMk cId="3987089604" sldId="409"/>
            <ac:grpSpMk id="18" creationId="{7A0BAAEA-124D-4470-8116-B5D7BFA3BDCD}"/>
          </ac:grpSpMkLst>
        </pc:grpChg>
        <pc:picChg chg="add mod">
          <ac:chgData name="אלכס גורבצ'וב" userId="8459a7c7-b354-45d8-a56f-77640536e27f" providerId="ADAL" clId="{50844A86-29F2-4282-B7D3-841C617851DA}" dt="2022-03-14T12:53:36.371" v="226" actId="164"/>
          <ac:picMkLst>
            <pc:docMk/>
            <pc:sldMk cId="3987089604" sldId="409"/>
            <ac:picMk id="4" creationId="{EF4496EB-2171-481B-B798-A49A8A06E5ED}"/>
          </ac:picMkLst>
        </pc:picChg>
        <pc:picChg chg="del">
          <ac:chgData name="אלכס גורבצ'וב" userId="8459a7c7-b354-45d8-a56f-77640536e27f" providerId="ADAL" clId="{50844A86-29F2-4282-B7D3-841C617851DA}" dt="2022-03-14T12:32:32.213" v="39" actId="478"/>
          <ac:picMkLst>
            <pc:docMk/>
            <pc:sldMk cId="3987089604" sldId="409"/>
            <ac:picMk id="6" creationId="{92BB8F2C-272D-4E2E-9FDA-B777693FB0FC}"/>
          </ac:picMkLst>
        </pc:picChg>
        <pc:picChg chg="add mod">
          <ac:chgData name="אלכס גורבצ'וב" userId="8459a7c7-b354-45d8-a56f-77640536e27f" providerId="ADAL" clId="{50844A86-29F2-4282-B7D3-841C617851DA}" dt="2022-03-14T12:59:07.218" v="322" actId="164"/>
          <ac:picMkLst>
            <pc:docMk/>
            <pc:sldMk cId="3987089604" sldId="409"/>
            <ac:picMk id="13" creationId="{E1D78316-A818-4E92-B85D-5DD62072181D}"/>
          </ac:picMkLst>
        </pc:picChg>
        <pc:picChg chg="add mod">
          <ac:chgData name="אלכס גורבצ'וב" userId="8459a7c7-b354-45d8-a56f-77640536e27f" providerId="ADAL" clId="{50844A86-29F2-4282-B7D3-841C617851DA}" dt="2022-03-14T12:55:24.997" v="257" actId="164"/>
          <ac:picMkLst>
            <pc:docMk/>
            <pc:sldMk cId="3987089604" sldId="409"/>
            <ac:picMk id="16" creationId="{5CA4BEB0-E826-4637-B8A7-7ACD81B0DD96}"/>
          </ac:picMkLst>
        </pc:picChg>
        <pc:picChg chg="del">
          <ac:chgData name="אלכס גורבצ'וב" userId="8459a7c7-b354-45d8-a56f-77640536e27f" providerId="ADAL" clId="{50844A86-29F2-4282-B7D3-841C617851DA}" dt="2022-03-14T12:32:31.701" v="38" actId="478"/>
          <ac:picMkLst>
            <pc:docMk/>
            <pc:sldMk cId="3987089604" sldId="409"/>
            <ac:picMk id="1026" creationId="{4F9109E9-FBA3-4B96-ABBD-F80C23295DBF}"/>
          </ac:picMkLst>
        </pc:picChg>
        <pc:inkChg chg="add mod">
          <ac:chgData name="אלכס גורבצ'וב" userId="8459a7c7-b354-45d8-a56f-77640536e27f" providerId="ADAL" clId="{50844A86-29F2-4282-B7D3-841C617851DA}" dt="2022-03-14T12:53:36.371" v="226" actId="164"/>
          <ac:inkMkLst>
            <pc:docMk/>
            <pc:sldMk cId="3987089604" sldId="409"/>
            <ac:inkMk id="5" creationId="{FA24688D-7C45-4976-87D0-0066060C4BA5}"/>
          </ac:inkMkLst>
        </pc:inkChg>
        <pc:inkChg chg="add mod">
          <ac:chgData name="אלכס גורבצ'וב" userId="8459a7c7-b354-45d8-a56f-77640536e27f" providerId="ADAL" clId="{50844A86-29F2-4282-B7D3-841C617851DA}" dt="2022-03-14T12:53:36.371" v="226" actId="164"/>
          <ac:inkMkLst>
            <pc:docMk/>
            <pc:sldMk cId="3987089604" sldId="409"/>
            <ac:inkMk id="8" creationId="{C245B5E0-48F5-4F3C-BDFC-C683D08A8B70}"/>
          </ac:inkMkLst>
        </pc:inkChg>
        <pc:inkChg chg="add mod">
          <ac:chgData name="אלכס גורבצ'וב" userId="8459a7c7-b354-45d8-a56f-77640536e27f" providerId="ADAL" clId="{50844A86-29F2-4282-B7D3-841C617851DA}" dt="2022-03-14T12:53:36.371" v="226" actId="164"/>
          <ac:inkMkLst>
            <pc:docMk/>
            <pc:sldMk cId="3987089604" sldId="409"/>
            <ac:inkMk id="9" creationId="{540D4068-FF6C-458B-B0F5-FB22D676BD04}"/>
          </ac:inkMkLst>
        </pc:inkChg>
        <pc:inkChg chg="add mod">
          <ac:chgData name="אלכס גורבצ'וב" userId="8459a7c7-b354-45d8-a56f-77640536e27f" providerId="ADAL" clId="{50844A86-29F2-4282-B7D3-841C617851DA}" dt="2022-03-14T12:53:36.371" v="226" actId="164"/>
          <ac:inkMkLst>
            <pc:docMk/>
            <pc:sldMk cId="3987089604" sldId="409"/>
            <ac:inkMk id="10" creationId="{ED28623C-B299-4E5F-B697-63AB743269C7}"/>
          </ac:inkMkLst>
        </pc:inkChg>
        <pc:inkChg chg="add mod">
          <ac:chgData name="אלכס גורבצ'וב" userId="8459a7c7-b354-45d8-a56f-77640536e27f" providerId="ADAL" clId="{50844A86-29F2-4282-B7D3-841C617851DA}" dt="2022-03-14T12:53:36.371" v="226" actId="164"/>
          <ac:inkMkLst>
            <pc:docMk/>
            <pc:sldMk cId="3987089604" sldId="409"/>
            <ac:inkMk id="11" creationId="{14703749-E0AE-4483-B7B7-CBA36EAF55AE}"/>
          </ac:inkMkLst>
        </pc:inkChg>
        <pc:inkChg chg="add mod">
          <ac:chgData name="אלכס גורבצ'וב" userId="8459a7c7-b354-45d8-a56f-77640536e27f" providerId="ADAL" clId="{50844A86-29F2-4282-B7D3-841C617851DA}" dt="2022-03-14T12:53:36.371" v="226" actId="164"/>
          <ac:inkMkLst>
            <pc:docMk/>
            <pc:sldMk cId="3987089604" sldId="409"/>
            <ac:inkMk id="12" creationId="{F7339013-1392-484F-8139-4FF28E7CE11E}"/>
          </ac:inkMkLst>
        </pc:inkChg>
        <pc:inkChg chg="add del">
          <ac:chgData name="אלכס גורבצ'וב" userId="8459a7c7-b354-45d8-a56f-77640536e27f" providerId="ADAL" clId="{50844A86-29F2-4282-B7D3-841C617851DA}" dt="2022-03-14T12:52:17.925" v="180" actId="9405"/>
          <ac:inkMkLst>
            <pc:docMk/>
            <pc:sldMk cId="3987089604" sldId="409"/>
            <ac:inkMk id="13" creationId="{52BA91D0-1189-4E01-BF79-EE4A6CCC846D}"/>
          </ac:inkMkLst>
        </pc:inkChg>
        <pc:inkChg chg="add mod">
          <ac:chgData name="אלכס גורבצ'וב" userId="8459a7c7-b354-45d8-a56f-77640536e27f" providerId="ADAL" clId="{50844A86-29F2-4282-B7D3-841C617851DA}" dt="2022-03-14T12:59:07.218" v="322" actId="164"/>
          <ac:inkMkLst>
            <pc:docMk/>
            <pc:sldMk cId="3987089604" sldId="409"/>
            <ac:inkMk id="15" creationId="{1AA1FDDB-E9B8-4167-8A2B-1F42274E3C32}"/>
          </ac:inkMkLst>
        </pc:inkChg>
        <pc:inkChg chg="add mod">
          <ac:chgData name="אלכס גורבצ'וב" userId="8459a7c7-b354-45d8-a56f-77640536e27f" providerId="ADAL" clId="{50844A86-29F2-4282-B7D3-841C617851DA}" dt="2022-03-14T12:55:24.997" v="257" actId="164"/>
          <ac:inkMkLst>
            <pc:docMk/>
            <pc:sldMk cId="3987089604" sldId="409"/>
            <ac:inkMk id="17" creationId="{7AF92C59-8D78-43DC-AD8B-04495E20643D}"/>
          </ac:inkMkLst>
        </pc:inkChg>
        <pc:inkChg chg="add del">
          <ac:chgData name="אלכס גורבצ'וב" userId="8459a7c7-b354-45d8-a56f-77640536e27f" providerId="ADAL" clId="{50844A86-29F2-4282-B7D3-841C617851DA}" dt="2022-03-14T12:54:47.264" v="251" actId="9405"/>
          <ac:inkMkLst>
            <pc:docMk/>
            <pc:sldMk cId="3987089604" sldId="409"/>
            <ac:inkMk id="18" creationId="{E9BE0ABE-E062-4B0B-A54D-2664110C4281}"/>
          </ac:inkMkLst>
        </pc:inkChg>
        <pc:inkChg chg="add del">
          <ac:chgData name="אלכס גורבצ'וב" userId="8459a7c7-b354-45d8-a56f-77640536e27f" providerId="ADAL" clId="{50844A86-29F2-4282-B7D3-841C617851DA}" dt="2022-03-14T12:54:49.578" v="253" actId="9405"/>
          <ac:inkMkLst>
            <pc:docMk/>
            <pc:sldMk cId="3987089604" sldId="409"/>
            <ac:inkMk id="19" creationId="{BD01668C-F905-497C-BC65-FA1A55800EDC}"/>
          </ac:inkMkLst>
        </pc:inkChg>
        <pc:inkChg chg="add">
          <ac:chgData name="אלכס גורבצ'וב" userId="8459a7c7-b354-45d8-a56f-77640536e27f" providerId="ADAL" clId="{50844A86-29F2-4282-B7D3-841C617851DA}" dt="2022-03-14T12:55:00.344" v="254" actId="9405"/>
          <ac:inkMkLst>
            <pc:docMk/>
            <pc:sldMk cId="3987089604" sldId="409"/>
            <ac:inkMk id="20" creationId="{8F47076A-DE9A-4A1D-BC2E-D4EE76A8EECF}"/>
          </ac:inkMkLst>
        </pc:inkChg>
        <pc:inkChg chg="add">
          <ac:chgData name="אלכס גורבצ'וב" userId="8459a7c7-b354-45d8-a56f-77640536e27f" providerId="ADAL" clId="{50844A86-29F2-4282-B7D3-841C617851DA}" dt="2022-03-14T12:55:01.014" v="255" actId="9405"/>
          <ac:inkMkLst>
            <pc:docMk/>
            <pc:sldMk cId="3987089604" sldId="409"/>
            <ac:inkMk id="21" creationId="{8FE10B0A-947F-4E14-B117-56D720E851F2}"/>
          </ac:inkMkLst>
        </pc:inkChg>
        <pc:inkChg chg="add del">
          <ac:chgData name="אלכס גורבצ'וב" userId="8459a7c7-b354-45d8-a56f-77640536e27f" providerId="ADAL" clId="{50844A86-29F2-4282-B7D3-841C617851DA}" dt="2022-03-14T12:55:32.465" v="258" actId="478"/>
          <ac:inkMkLst>
            <pc:docMk/>
            <pc:sldMk cId="3987089604" sldId="409"/>
            <ac:inkMk id="22" creationId="{69AC4744-A0E7-469C-80FF-D95CE340C621}"/>
          </ac:inkMkLst>
        </pc:inkChg>
      </pc:sldChg>
      <pc:sldChg chg="addSp delSp modSp add mod">
        <pc:chgData name="אלכס גורבצ'וב" userId="8459a7c7-b354-45d8-a56f-77640536e27f" providerId="ADAL" clId="{50844A86-29F2-4282-B7D3-841C617851DA}" dt="2022-03-14T13:53:28.232" v="429" actId="1076"/>
        <pc:sldMkLst>
          <pc:docMk/>
          <pc:sldMk cId="3692699704" sldId="410"/>
        </pc:sldMkLst>
        <pc:spChg chg="mod">
          <ac:chgData name="אלכס גורבצ'וב" userId="8459a7c7-b354-45d8-a56f-77640536e27f" providerId="ADAL" clId="{50844A86-29F2-4282-B7D3-841C617851DA}" dt="2022-03-14T13:45:52.465" v="337" actId="20577"/>
          <ac:spMkLst>
            <pc:docMk/>
            <pc:sldMk cId="3692699704" sldId="410"/>
            <ac:spMk id="3" creationId="{12B178B4-CDED-454C-BED2-2E2B10ADA703}"/>
          </ac:spMkLst>
        </pc:spChg>
        <pc:spChg chg="mod">
          <ac:chgData name="אלכס גורבצ'וב" userId="8459a7c7-b354-45d8-a56f-77640536e27f" providerId="ADAL" clId="{50844A86-29F2-4282-B7D3-841C617851DA}" dt="2022-03-14T13:52:49.683" v="426" actId="113"/>
          <ac:spMkLst>
            <pc:docMk/>
            <pc:sldMk cId="3692699704" sldId="410"/>
            <ac:spMk id="7" creationId="{54E9E228-B02C-3941-B458-23CB2D67B476}"/>
          </ac:spMkLst>
        </pc:spChg>
        <pc:grpChg chg="del">
          <ac:chgData name="אלכס גורבצ'וב" userId="8459a7c7-b354-45d8-a56f-77640536e27f" providerId="ADAL" clId="{50844A86-29F2-4282-B7D3-841C617851DA}" dt="2022-03-14T13:45:55.521" v="338" actId="478"/>
          <ac:grpSpMkLst>
            <pc:docMk/>
            <pc:sldMk cId="3692699704" sldId="410"/>
            <ac:grpSpMk id="2" creationId="{52505A0D-A776-4DE0-9260-BA1B988EA092}"/>
          </ac:grpSpMkLst>
        </pc:grpChg>
        <pc:grpChg chg="del">
          <ac:chgData name="אלכס גורבצ'וב" userId="8459a7c7-b354-45d8-a56f-77640536e27f" providerId="ADAL" clId="{50844A86-29F2-4282-B7D3-841C617851DA}" dt="2022-03-14T13:45:56.024" v="339" actId="478"/>
          <ac:grpSpMkLst>
            <pc:docMk/>
            <pc:sldMk cId="3692699704" sldId="410"/>
            <ac:grpSpMk id="14" creationId="{B128AF8C-6B03-4013-984B-30D68C3E2246}"/>
          </ac:grpSpMkLst>
        </pc:grpChg>
        <pc:grpChg chg="del">
          <ac:chgData name="אלכס גורבצ'וב" userId="8459a7c7-b354-45d8-a56f-77640536e27f" providerId="ADAL" clId="{50844A86-29F2-4282-B7D3-841C617851DA}" dt="2022-03-14T13:45:56.768" v="340" actId="478"/>
          <ac:grpSpMkLst>
            <pc:docMk/>
            <pc:sldMk cId="3692699704" sldId="410"/>
            <ac:grpSpMk id="18" creationId="{7A0BAAEA-124D-4470-8116-B5D7BFA3BDCD}"/>
          </ac:grpSpMkLst>
        </pc:grpChg>
        <pc:picChg chg="add mod">
          <ac:chgData name="אלכס גורבצ'וב" userId="8459a7c7-b354-45d8-a56f-77640536e27f" providerId="ADAL" clId="{50844A86-29F2-4282-B7D3-841C617851DA}" dt="2022-03-14T13:53:28.232" v="429" actId="1076"/>
          <ac:picMkLst>
            <pc:docMk/>
            <pc:sldMk cId="3692699704" sldId="410"/>
            <ac:picMk id="19" creationId="{A0C69032-126C-47FA-90A9-8BBBC355B714}"/>
          </ac:picMkLst>
        </pc:picChg>
        <pc:picChg chg="add mod">
          <ac:chgData name="אלכס גורבצ'וב" userId="8459a7c7-b354-45d8-a56f-77640536e27f" providerId="ADAL" clId="{50844A86-29F2-4282-B7D3-841C617851DA}" dt="2022-03-14T13:52:01.530" v="393" actId="1076"/>
          <ac:picMkLst>
            <pc:docMk/>
            <pc:sldMk cId="3692699704" sldId="410"/>
            <ac:picMk id="1026" creationId="{1A39B37F-933A-431A-B7F0-A98085E46C77}"/>
          </ac:picMkLst>
        </pc:picChg>
        <pc:inkChg chg="del">
          <ac:chgData name="אלכס גורבצ'וב" userId="8459a7c7-b354-45d8-a56f-77640536e27f" providerId="ADAL" clId="{50844A86-29F2-4282-B7D3-841C617851DA}" dt="2022-03-14T13:45:59.586" v="342" actId="478"/>
          <ac:inkMkLst>
            <pc:docMk/>
            <pc:sldMk cId="3692699704" sldId="410"/>
            <ac:inkMk id="20" creationId="{8F47076A-DE9A-4A1D-BC2E-D4EE76A8EECF}"/>
          </ac:inkMkLst>
        </pc:inkChg>
        <pc:inkChg chg="del">
          <ac:chgData name="אלכס גורבצ'וב" userId="8459a7c7-b354-45d8-a56f-77640536e27f" providerId="ADAL" clId="{50844A86-29F2-4282-B7D3-841C617851DA}" dt="2022-03-14T13:45:58.153" v="341" actId="478"/>
          <ac:inkMkLst>
            <pc:docMk/>
            <pc:sldMk cId="3692699704" sldId="410"/>
            <ac:inkMk id="21" creationId="{8FE10B0A-947F-4E14-B117-56D720E851F2}"/>
          </ac:inkMkLst>
        </pc:inkChg>
      </pc:sldChg>
      <pc:sldChg chg="modSp add mod">
        <pc:chgData name="אלכס גורבצ'וב" userId="8459a7c7-b354-45d8-a56f-77640536e27f" providerId="ADAL" clId="{50844A86-29F2-4282-B7D3-841C617851DA}" dt="2022-03-14T14:00:35.341" v="477" actId="20577"/>
        <pc:sldMkLst>
          <pc:docMk/>
          <pc:sldMk cId="645649441" sldId="411"/>
        </pc:sldMkLst>
        <pc:spChg chg="mod">
          <ac:chgData name="אלכס גורבצ'וב" userId="8459a7c7-b354-45d8-a56f-77640536e27f" providerId="ADAL" clId="{50844A86-29F2-4282-B7D3-841C617851DA}" dt="2022-03-14T14:00:35.341" v="477" actId="20577"/>
          <ac:spMkLst>
            <pc:docMk/>
            <pc:sldMk cId="645649441" sldId="411"/>
            <ac:spMk id="7" creationId="{54E9E228-B02C-3941-B458-23CB2D67B476}"/>
          </ac:spMkLst>
        </pc:spChg>
      </pc:sldChg>
      <pc:sldChg chg="modSp add mod">
        <pc:chgData name="אלכס גורבצ'וב" userId="8459a7c7-b354-45d8-a56f-77640536e27f" providerId="ADAL" clId="{50844A86-29F2-4282-B7D3-841C617851DA}" dt="2022-03-14T14:02:33.489" v="501" actId="6549"/>
        <pc:sldMkLst>
          <pc:docMk/>
          <pc:sldMk cId="2468272656" sldId="412"/>
        </pc:sldMkLst>
        <pc:spChg chg="mod">
          <ac:chgData name="אלכס גורבצ'וב" userId="8459a7c7-b354-45d8-a56f-77640536e27f" providerId="ADAL" clId="{50844A86-29F2-4282-B7D3-841C617851DA}" dt="2022-03-14T14:02:33.489" v="501" actId="6549"/>
          <ac:spMkLst>
            <pc:docMk/>
            <pc:sldMk cId="2468272656" sldId="412"/>
            <ac:spMk id="7" creationId="{54E9E228-B02C-3941-B458-23CB2D67B476}"/>
          </ac:spMkLst>
        </pc:spChg>
      </pc:sldChg>
      <pc:sldChg chg="addSp modSp add mod">
        <pc:chgData name="אלכס גורבצ'וב" userId="8459a7c7-b354-45d8-a56f-77640536e27f" providerId="ADAL" clId="{50844A86-29F2-4282-B7D3-841C617851DA}" dt="2022-03-14T14:05:38.877" v="574" actId="1076"/>
        <pc:sldMkLst>
          <pc:docMk/>
          <pc:sldMk cId="2517548119" sldId="413"/>
        </pc:sldMkLst>
        <pc:spChg chg="mod">
          <ac:chgData name="אלכס גורבצ'וב" userId="8459a7c7-b354-45d8-a56f-77640536e27f" providerId="ADAL" clId="{50844A86-29F2-4282-B7D3-841C617851DA}" dt="2022-03-14T14:04:06.561" v="572" actId="20577"/>
          <ac:spMkLst>
            <pc:docMk/>
            <pc:sldMk cId="2517548119" sldId="413"/>
            <ac:spMk id="7" creationId="{54E9E228-B02C-3941-B458-23CB2D67B476}"/>
          </ac:spMkLst>
        </pc:spChg>
        <pc:picChg chg="add mod">
          <ac:chgData name="אלכס גורבצ'וב" userId="8459a7c7-b354-45d8-a56f-77640536e27f" providerId="ADAL" clId="{50844A86-29F2-4282-B7D3-841C617851DA}" dt="2022-03-14T14:05:38.877" v="574" actId="1076"/>
          <ac:picMkLst>
            <pc:docMk/>
            <pc:sldMk cId="2517548119" sldId="413"/>
            <ac:picMk id="6" creationId="{6AAC2DBE-403B-4333-BC9C-DC187B1258A0}"/>
          </ac:picMkLst>
        </pc:picChg>
      </pc:sldChg>
      <pc:sldChg chg="delSp modSp add mod">
        <pc:chgData name="אלכס גורבצ'וב" userId="8459a7c7-b354-45d8-a56f-77640536e27f" providerId="ADAL" clId="{50844A86-29F2-4282-B7D3-841C617851DA}" dt="2022-03-14T14:09:24.592" v="622" actId="20577"/>
        <pc:sldMkLst>
          <pc:docMk/>
          <pc:sldMk cId="3910665758" sldId="414"/>
        </pc:sldMkLst>
        <pc:spChg chg="mod">
          <ac:chgData name="אלכס גורבצ'וב" userId="8459a7c7-b354-45d8-a56f-77640536e27f" providerId="ADAL" clId="{50844A86-29F2-4282-B7D3-841C617851DA}" dt="2022-03-14T14:06:44.086" v="591" actId="20577"/>
          <ac:spMkLst>
            <pc:docMk/>
            <pc:sldMk cId="3910665758" sldId="414"/>
            <ac:spMk id="3" creationId="{12B178B4-CDED-454C-BED2-2E2B10ADA703}"/>
          </ac:spMkLst>
        </pc:spChg>
        <pc:spChg chg="mod">
          <ac:chgData name="אלכס גורבצ'וב" userId="8459a7c7-b354-45d8-a56f-77640536e27f" providerId="ADAL" clId="{50844A86-29F2-4282-B7D3-841C617851DA}" dt="2022-03-14T14:09:24.592" v="622" actId="20577"/>
          <ac:spMkLst>
            <pc:docMk/>
            <pc:sldMk cId="3910665758" sldId="414"/>
            <ac:spMk id="7" creationId="{54E9E228-B02C-3941-B458-23CB2D67B476}"/>
          </ac:spMkLst>
        </pc:spChg>
        <pc:picChg chg="del">
          <ac:chgData name="אלכס גורבצ'וב" userId="8459a7c7-b354-45d8-a56f-77640536e27f" providerId="ADAL" clId="{50844A86-29F2-4282-B7D3-841C617851DA}" dt="2022-03-14T14:06:22.147" v="576" actId="478"/>
          <ac:picMkLst>
            <pc:docMk/>
            <pc:sldMk cId="3910665758" sldId="414"/>
            <ac:picMk id="6" creationId="{6AAC2DBE-403B-4333-BC9C-DC187B1258A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3/14/2022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49:58.4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2,'4'3,"0"0,0-1,-1 0,1 0,0 0,1 0,-1-1,0 1,1-1,-1 0,0-1,1 1,-1-1,6 0,67-5,-61 3,669-15,-446 19,-149-2,-64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8:56.6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0 217,'4'-3,"0"0,0 1,0-1,0 1,0 0,0 0,1 1,-1-1,1 1,6-1,55-6,-34 5,158-38,-16 2,252-16,-305 33,-89 14,0 2,1 1,33-1,1370 6,-607 2,-637 10,-45 0,-114-11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0:00.1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28,'94'0,"317"-15,-273 4,184 10,-142 3,-89-2,-63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0:04.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1,'1547'0,"-1520"0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0:09.9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0,'865'0,"-835"0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0:11.6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27,'0'-1,"0"0,1 0,-1 0,1 1,-1-1,1 0,-1 0,1 0,-1 0,1 1,0-1,-1 0,1 0,0 1,0-1,-1 1,1-1,0 1,0-1,0 1,0-1,0 1,0 0,0-1,0 1,0 0,0 0,1 0,36-4,-32 3,529-4,-288 8,453-3,-673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0:13.0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27,'1'-1,"-1"0,1 0,-1-1,1 1,0 0,-1 0,1 0,0 0,0 1,-1-1,1 0,0 0,0 0,0 1,0-1,0 0,0 1,0-1,1 1,-1-1,0 1,0 0,0-1,0 1,1 0,-1 0,2 0,42-4,-38 4,645-3,-332 6,101-3,-392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4:44.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1,'4'0,"50"-1,0 3,103 16,-63-3,138 5,-132-14,102 20,-112-8,-33-5,1-2,0-3,70 1,499-11,-602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5:00.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4T12:55:01.0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3/14/2022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3/14/2022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customXml" Target="../ink/ink8.xml"/><Relationship Id="rId3" Type="http://schemas.openxmlformats.org/officeDocument/2006/relationships/customXml" Target="../ink/ink1.xml"/><Relationship Id="rId21" Type="http://schemas.openxmlformats.org/officeDocument/2006/relationships/image" Target="../media/image13.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customXml" Target="../ink/ink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w3.org/"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a:blip r:embed="rId2"/>
          <a:srcRect/>
          <a:stretch/>
        </p:blipFill>
        <p:spPr>
          <a:xfrm>
            <a:off x="-76912" y="0"/>
            <a:ext cx="12261973" cy="7336223"/>
          </a:xfrm>
          <a:prstGeom prst="rect">
            <a:avLst/>
          </a:prstGeo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15500" y="3078810"/>
            <a:ext cx="4179375" cy="356462"/>
          </a:xfrm>
          <a:solidFill>
            <a:schemeClr val="accent3"/>
          </a:solidFill>
          <a:ln>
            <a:noFill/>
          </a:ln>
        </p:spPr>
        <p:txBody>
          <a:bodyPr>
            <a:noAutofit/>
          </a:bodyPr>
          <a:lstStyle/>
          <a:p>
            <a:pPr algn="r" rtl="1"/>
            <a:r>
              <a:rPr lang="he-IL" sz="2000" dirty="0">
                <a:latin typeface="Guttman Myamfix" panose="02010409010101010101" pitchFamily="49" charset="-79"/>
                <a:cs typeface="Guttman Myamfix" panose="02010409010101010101" pitchFamily="49" charset="-79"/>
              </a:rPr>
              <a:t>אלכס גורבצ'וב</a:t>
            </a:r>
            <a:endParaRPr lang="id-ID" sz="2000" dirty="0">
              <a:cs typeface="Guttman Myamfix" panose="02010409010101010101" pitchFamily="49" charset="-79"/>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15499" y="2359413"/>
            <a:ext cx="4179376" cy="719397"/>
          </a:xfrm>
          <a:solidFill>
            <a:schemeClr val="accent3"/>
          </a:solidFill>
          <a:ln>
            <a:noFill/>
          </a:ln>
        </p:spPr>
        <p:txBody>
          <a:bodyPr>
            <a:normAutofit/>
          </a:bodyPr>
          <a:lstStyle/>
          <a:p>
            <a:pPr algn="r" rtl="1"/>
            <a:r>
              <a:rPr lang="he-IL" sz="4400" dirty="0">
                <a:latin typeface="Guttman Myamfix" panose="02010409010101010101" pitchFamily="49" charset="-79"/>
                <a:cs typeface="Guttman Myamfix" panose="02010409010101010101" pitchFamily="49" charset="-79"/>
              </a:rPr>
              <a:t>בניית אתרים</a:t>
            </a:r>
            <a:endParaRPr lang="en-US" sz="4400" dirty="0">
              <a:cs typeface="Guttman Myamfix" panose="02010409010101010101" pitchFamily="49" charset="-79"/>
            </a:endParaRP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he-IL" dirty="0"/>
              <a:t>עבודה עם </a:t>
            </a:r>
            <a:r>
              <a:rPr lang="en-US" dirty="0">
                <a:latin typeface="Abadi Extra Light" panose="020B0604020202020204" pitchFamily="34" charset="0"/>
              </a:rPr>
              <a:t>Visual Studio Code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lgn="r" rtl="1">
              <a:buFont typeface="Arial" panose="020B0604020202020204" pitchFamily="34" charset="0"/>
              <a:buChar char="•"/>
            </a:pPr>
            <a:r>
              <a:rPr lang="he-IL" dirty="0"/>
              <a:t>פתיחת תיקייה</a:t>
            </a:r>
          </a:p>
          <a:p>
            <a:pPr marL="285750" indent="-285750" algn="r" rtl="1">
              <a:buFont typeface="Arial" panose="020B0604020202020204" pitchFamily="34" charset="0"/>
              <a:buChar char="•"/>
            </a:pPr>
            <a:r>
              <a:rPr lang="he-IL" dirty="0"/>
              <a:t>פתיחת קובץ חדש</a:t>
            </a:r>
          </a:p>
          <a:p>
            <a:pPr marL="285750" indent="-285750" algn="r" rtl="1">
              <a:buFont typeface="Arial" panose="020B0604020202020204" pitchFamily="34" charset="0"/>
              <a:buChar char="•"/>
            </a:pPr>
            <a:r>
              <a:rPr lang="he-IL" dirty="0"/>
              <a:t>העתקה/שינוי של קובץ</a:t>
            </a:r>
          </a:p>
          <a:p>
            <a:pPr marL="285750" indent="-285750" algn="r" rtl="1">
              <a:buFont typeface="Arial" panose="020B0604020202020204" pitchFamily="34" charset="0"/>
              <a:buChar char="•"/>
            </a:pPr>
            <a:r>
              <a:rPr lang="he-IL" dirty="0"/>
              <a:t>שמירת קובץ</a:t>
            </a:r>
          </a:p>
          <a:p>
            <a:pPr marL="285750" indent="-285750" algn="r" rtl="1">
              <a:buFont typeface="Arial" panose="020B0604020202020204" pitchFamily="34" charset="0"/>
              <a:buChar char="•"/>
            </a:pPr>
            <a:r>
              <a:rPr lang="he-IL" dirty="0"/>
              <a:t>סוגי קבצים: </a:t>
            </a:r>
            <a:r>
              <a:rPr lang="en-US" dirty="0"/>
              <a:t>HTML, CSS, JS</a:t>
            </a:r>
            <a:endParaRPr lang="he-IL" dirty="0"/>
          </a:p>
          <a:p>
            <a:pPr marL="285750" indent="-285750" algn="r" rtl="1">
              <a:buFont typeface="Arial" panose="020B0604020202020204" pitchFamily="34" charset="0"/>
              <a:buChar char="•"/>
            </a:pPr>
            <a:r>
              <a:rPr lang="en-US" dirty="0"/>
              <a:t>Word Wrap</a:t>
            </a:r>
            <a:endParaRPr lang="he-IL" dirty="0"/>
          </a:p>
          <a:p>
            <a:pPr marL="285750" indent="-285750" algn="r" rtl="1">
              <a:buFont typeface="Arial" panose="020B0604020202020204" pitchFamily="34" charset="0"/>
              <a:buChar char="•"/>
            </a:pPr>
            <a:r>
              <a:rPr lang="he-IL" dirty="0"/>
              <a:t>תצוגה מקדימה</a:t>
            </a:r>
          </a:p>
          <a:p>
            <a:pPr marL="285750" indent="-285750" algn="r" rtl="1">
              <a:buFont typeface="Arial" panose="020B0604020202020204" pitchFamily="34" charset="0"/>
              <a:buChar char="•"/>
            </a:pPr>
            <a:endParaRPr lang="en-US" dirty="0"/>
          </a:p>
        </p:txBody>
      </p:sp>
      <p:grpSp>
        <p:nvGrpSpPr>
          <p:cNvPr id="14" name="Group 13">
            <a:extLst>
              <a:ext uri="{FF2B5EF4-FFF2-40B4-BE49-F238E27FC236}">
                <a16:creationId xmlns:a16="http://schemas.microsoft.com/office/drawing/2014/main" id="{B128AF8C-6B03-4013-984B-30D68C3E2246}"/>
              </a:ext>
            </a:extLst>
          </p:cNvPr>
          <p:cNvGrpSpPr/>
          <p:nvPr/>
        </p:nvGrpSpPr>
        <p:grpSpPr>
          <a:xfrm>
            <a:off x="1627322" y="1507065"/>
            <a:ext cx="3410485" cy="4849283"/>
            <a:chOff x="4560605" y="1507065"/>
            <a:chExt cx="3410485" cy="4849283"/>
          </a:xfrm>
        </p:grpSpPr>
        <p:pic>
          <p:nvPicPr>
            <p:cNvPr id="4" name="Picture 3">
              <a:extLst>
                <a:ext uri="{FF2B5EF4-FFF2-40B4-BE49-F238E27FC236}">
                  <a16:creationId xmlns:a16="http://schemas.microsoft.com/office/drawing/2014/main" id="{EF4496EB-2171-481B-B798-A49A8A06E5ED}"/>
                </a:ext>
              </a:extLst>
            </p:cNvPr>
            <p:cNvPicPr>
              <a:picLocks noChangeAspect="1"/>
            </p:cNvPicPr>
            <p:nvPr/>
          </p:nvPicPr>
          <p:blipFill>
            <a:blip r:embed="rId2"/>
            <a:stretch>
              <a:fillRect/>
            </a:stretch>
          </p:blipFill>
          <p:spPr>
            <a:xfrm>
              <a:off x="4560605" y="1507065"/>
              <a:ext cx="3410485" cy="484928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A24688D-7C45-4976-87D0-0066060C4BA5}"/>
                    </a:ext>
                  </a:extLst>
                </p14:cNvPr>
                <p14:cNvContentPartPr/>
                <p14:nvPr/>
              </p14:nvContentPartPr>
              <p14:xfrm>
                <a:off x="4981744" y="1896187"/>
                <a:ext cx="432720" cy="9000"/>
              </p14:xfrm>
            </p:contentPart>
          </mc:Choice>
          <mc:Fallback xmlns="">
            <p:pic>
              <p:nvPicPr>
                <p:cNvPr id="5" name="Ink 4">
                  <a:extLst>
                    <a:ext uri="{FF2B5EF4-FFF2-40B4-BE49-F238E27FC236}">
                      <a16:creationId xmlns:a16="http://schemas.microsoft.com/office/drawing/2014/main" id="{FA24688D-7C45-4976-87D0-0066060C4BA5}"/>
                    </a:ext>
                  </a:extLst>
                </p:cNvPr>
                <p:cNvPicPr/>
                <p:nvPr/>
              </p:nvPicPr>
              <p:blipFill>
                <a:blip r:embed="rId4"/>
                <a:stretch>
                  <a:fillRect/>
                </a:stretch>
              </p:blipFill>
              <p:spPr>
                <a:xfrm>
                  <a:off x="4927744" y="1788187"/>
                  <a:ext cx="5403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45B5E0-48F5-4F3C-BDFC-C683D08A8B70}"/>
                    </a:ext>
                  </a:extLst>
                </p14:cNvPr>
                <p14:cNvContentPartPr/>
                <p14:nvPr/>
              </p14:nvContentPartPr>
              <p14:xfrm>
                <a:off x="4964824" y="2075107"/>
                <a:ext cx="455760" cy="10080"/>
              </p14:xfrm>
            </p:contentPart>
          </mc:Choice>
          <mc:Fallback xmlns="">
            <p:pic>
              <p:nvPicPr>
                <p:cNvPr id="8" name="Ink 7">
                  <a:extLst>
                    <a:ext uri="{FF2B5EF4-FFF2-40B4-BE49-F238E27FC236}">
                      <a16:creationId xmlns:a16="http://schemas.microsoft.com/office/drawing/2014/main" id="{C245B5E0-48F5-4F3C-BDFC-C683D08A8B70}"/>
                    </a:ext>
                  </a:extLst>
                </p:cNvPr>
                <p:cNvPicPr/>
                <p:nvPr/>
              </p:nvPicPr>
              <p:blipFill>
                <a:blip r:embed="rId6"/>
                <a:stretch>
                  <a:fillRect/>
                </a:stretch>
              </p:blipFill>
              <p:spPr>
                <a:xfrm>
                  <a:off x="4911184" y="1967467"/>
                  <a:ext cx="563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40D4068-FF6C-458B-B0F5-FB22D676BD04}"/>
                    </a:ext>
                  </a:extLst>
                </p14:cNvPr>
                <p14:cNvContentPartPr/>
                <p14:nvPr/>
              </p14:nvContentPartPr>
              <p14:xfrm>
                <a:off x="4973464" y="2759827"/>
                <a:ext cx="567000" cy="360"/>
              </p14:xfrm>
            </p:contentPart>
          </mc:Choice>
          <mc:Fallback xmlns="">
            <p:pic>
              <p:nvPicPr>
                <p:cNvPr id="9" name="Ink 8">
                  <a:extLst>
                    <a:ext uri="{FF2B5EF4-FFF2-40B4-BE49-F238E27FC236}">
                      <a16:creationId xmlns:a16="http://schemas.microsoft.com/office/drawing/2014/main" id="{540D4068-FF6C-458B-B0F5-FB22D676BD04}"/>
                    </a:ext>
                  </a:extLst>
                </p:cNvPr>
                <p:cNvPicPr/>
                <p:nvPr/>
              </p:nvPicPr>
              <p:blipFill>
                <a:blip r:embed="rId8"/>
                <a:stretch>
                  <a:fillRect/>
                </a:stretch>
              </p:blipFill>
              <p:spPr>
                <a:xfrm>
                  <a:off x="4919464" y="2652187"/>
                  <a:ext cx="674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D28623C-B299-4E5F-B697-63AB743269C7}"/>
                    </a:ext>
                  </a:extLst>
                </p14:cNvPr>
                <p14:cNvContentPartPr/>
                <p14:nvPr/>
              </p14:nvContentPartPr>
              <p14:xfrm>
                <a:off x="4956184" y="4144387"/>
                <a:ext cx="322920" cy="360"/>
              </p14:xfrm>
            </p:contentPart>
          </mc:Choice>
          <mc:Fallback xmlns="">
            <p:pic>
              <p:nvPicPr>
                <p:cNvPr id="10" name="Ink 9">
                  <a:extLst>
                    <a:ext uri="{FF2B5EF4-FFF2-40B4-BE49-F238E27FC236}">
                      <a16:creationId xmlns:a16="http://schemas.microsoft.com/office/drawing/2014/main" id="{ED28623C-B299-4E5F-B697-63AB743269C7}"/>
                    </a:ext>
                  </a:extLst>
                </p:cNvPr>
                <p:cNvPicPr/>
                <p:nvPr/>
              </p:nvPicPr>
              <p:blipFill>
                <a:blip r:embed="rId10"/>
                <a:stretch>
                  <a:fillRect/>
                </a:stretch>
              </p:blipFill>
              <p:spPr>
                <a:xfrm>
                  <a:off x="4902544" y="4036387"/>
                  <a:ext cx="430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703749-E0AE-4483-B7B7-CBA36EAF55AE}"/>
                    </a:ext>
                  </a:extLst>
                </p14:cNvPr>
                <p14:cNvContentPartPr/>
                <p14:nvPr/>
              </p14:nvContentPartPr>
              <p14:xfrm>
                <a:off x="4904704" y="4382707"/>
                <a:ext cx="567360" cy="10080"/>
              </p14:xfrm>
            </p:contentPart>
          </mc:Choice>
          <mc:Fallback xmlns="">
            <p:pic>
              <p:nvPicPr>
                <p:cNvPr id="11" name="Ink 10">
                  <a:extLst>
                    <a:ext uri="{FF2B5EF4-FFF2-40B4-BE49-F238E27FC236}">
                      <a16:creationId xmlns:a16="http://schemas.microsoft.com/office/drawing/2014/main" id="{14703749-E0AE-4483-B7B7-CBA36EAF55AE}"/>
                    </a:ext>
                  </a:extLst>
                </p:cNvPr>
                <p:cNvPicPr/>
                <p:nvPr/>
              </p:nvPicPr>
              <p:blipFill>
                <a:blip r:embed="rId12"/>
                <a:stretch>
                  <a:fillRect/>
                </a:stretch>
              </p:blipFill>
              <p:spPr>
                <a:xfrm>
                  <a:off x="4851064" y="4274707"/>
                  <a:ext cx="6750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7339013-1392-484F-8139-4FF28E7CE11E}"/>
                    </a:ext>
                  </a:extLst>
                </p14:cNvPr>
                <p14:cNvContentPartPr/>
                <p14:nvPr/>
              </p14:nvContentPartPr>
              <p14:xfrm>
                <a:off x="4921984" y="4826947"/>
                <a:ext cx="540720" cy="9720"/>
              </p14:xfrm>
            </p:contentPart>
          </mc:Choice>
          <mc:Fallback xmlns="">
            <p:pic>
              <p:nvPicPr>
                <p:cNvPr id="12" name="Ink 11">
                  <a:extLst>
                    <a:ext uri="{FF2B5EF4-FFF2-40B4-BE49-F238E27FC236}">
                      <a16:creationId xmlns:a16="http://schemas.microsoft.com/office/drawing/2014/main" id="{F7339013-1392-484F-8139-4FF28E7CE11E}"/>
                    </a:ext>
                  </a:extLst>
                </p:cNvPr>
                <p:cNvPicPr/>
                <p:nvPr/>
              </p:nvPicPr>
              <p:blipFill>
                <a:blip r:embed="rId14"/>
                <a:stretch>
                  <a:fillRect/>
                </a:stretch>
              </p:blipFill>
              <p:spPr>
                <a:xfrm>
                  <a:off x="4867984" y="4719307"/>
                  <a:ext cx="648360" cy="225360"/>
                </a:xfrm>
                <a:prstGeom prst="rect">
                  <a:avLst/>
                </a:prstGeom>
              </p:spPr>
            </p:pic>
          </mc:Fallback>
        </mc:AlternateContent>
      </p:grpSp>
      <p:grpSp>
        <p:nvGrpSpPr>
          <p:cNvPr id="2" name="Group 1">
            <a:extLst>
              <a:ext uri="{FF2B5EF4-FFF2-40B4-BE49-F238E27FC236}">
                <a16:creationId xmlns:a16="http://schemas.microsoft.com/office/drawing/2014/main" id="{52505A0D-A776-4DE0-9260-BA1B988EA092}"/>
              </a:ext>
            </a:extLst>
          </p:cNvPr>
          <p:cNvGrpSpPr/>
          <p:nvPr/>
        </p:nvGrpSpPr>
        <p:grpSpPr>
          <a:xfrm>
            <a:off x="5194270" y="1499145"/>
            <a:ext cx="3919849" cy="4857204"/>
            <a:chOff x="5194270" y="1499145"/>
            <a:chExt cx="3919849" cy="4857204"/>
          </a:xfrm>
        </p:grpSpPr>
        <p:pic>
          <p:nvPicPr>
            <p:cNvPr id="16" name="Picture 15">
              <a:extLst>
                <a:ext uri="{FF2B5EF4-FFF2-40B4-BE49-F238E27FC236}">
                  <a16:creationId xmlns:a16="http://schemas.microsoft.com/office/drawing/2014/main" id="{5CA4BEB0-E826-4637-B8A7-7ACD81B0DD96}"/>
                </a:ext>
              </a:extLst>
            </p:cNvPr>
            <p:cNvPicPr>
              <a:picLocks noChangeAspect="1"/>
            </p:cNvPicPr>
            <p:nvPr/>
          </p:nvPicPr>
          <p:blipFill>
            <a:blip r:embed="rId15"/>
            <a:stretch>
              <a:fillRect/>
            </a:stretch>
          </p:blipFill>
          <p:spPr>
            <a:xfrm>
              <a:off x="5194270" y="1499145"/>
              <a:ext cx="3919849" cy="4857204"/>
            </a:xfrm>
            <a:prstGeom prst="rect">
              <a:avLst/>
            </a:prstGeom>
          </p:spPr>
        </p:pic>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7AF92C59-8D78-43DC-AD8B-04495E20643D}"/>
                    </a:ext>
                  </a:extLst>
                </p14:cNvPr>
                <p14:cNvContentPartPr/>
                <p14:nvPr/>
              </p14:nvContentPartPr>
              <p14:xfrm>
                <a:off x="6707944" y="5238067"/>
                <a:ext cx="698760" cy="52920"/>
              </p14:xfrm>
            </p:contentPart>
          </mc:Choice>
          <mc:Fallback>
            <p:pic>
              <p:nvPicPr>
                <p:cNvPr id="17" name="Ink 16">
                  <a:extLst>
                    <a:ext uri="{FF2B5EF4-FFF2-40B4-BE49-F238E27FC236}">
                      <a16:creationId xmlns:a16="http://schemas.microsoft.com/office/drawing/2014/main" id="{7AF92C59-8D78-43DC-AD8B-04495E20643D}"/>
                    </a:ext>
                  </a:extLst>
                </p:cNvPr>
                <p:cNvPicPr/>
                <p:nvPr/>
              </p:nvPicPr>
              <p:blipFill>
                <a:blip r:embed="rId17"/>
                <a:stretch>
                  <a:fillRect/>
                </a:stretch>
              </p:blipFill>
              <p:spPr>
                <a:xfrm>
                  <a:off x="6653944" y="5130067"/>
                  <a:ext cx="806400" cy="26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8F47076A-DE9A-4A1D-BC2E-D4EE76A8EECF}"/>
                  </a:ext>
                </a:extLst>
              </p14:cNvPr>
              <p14:cNvContentPartPr/>
              <p14:nvPr/>
            </p14:nvContentPartPr>
            <p14:xfrm>
              <a:off x="2460664" y="1990867"/>
              <a:ext cx="360" cy="360"/>
            </p14:xfrm>
          </p:contentPart>
        </mc:Choice>
        <mc:Fallback xmlns="">
          <p:pic>
            <p:nvPicPr>
              <p:cNvPr id="20" name="Ink 19">
                <a:extLst>
                  <a:ext uri="{FF2B5EF4-FFF2-40B4-BE49-F238E27FC236}">
                    <a16:creationId xmlns:a16="http://schemas.microsoft.com/office/drawing/2014/main" id="{8F47076A-DE9A-4A1D-BC2E-D4EE76A8EECF}"/>
                  </a:ext>
                </a:extLst>
              </p:cNvPr>
              <p:cNvPicPr/>
              <p:nvPr/>
            </p:nvPicPr>
            <p:blipFill>
              <a:blip r:embed="rId19"/>
              <a:stretch>
                <a:fillRect/>
              </a:stretch>
            </p:blipFill>
            <p:spPr>
              <a:xfrm>
                <a:off x="2407024" y="188322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8FE10B0A-947F-4E14-B117-56D720E851F2}"/>
                  </a:ext>
                </a:extLst>
              </p14:cNvPr>
              <p14:cNvContentPartPr/>
              <p14:nvPr/>
            </p14:nvContentPartPr>
            <p14:xfrm>
              <a:off x="2375344" y="1956667"/>
              <a:ext cx="360" cy="360"/>
            </p14:xfrm>
          </p:contentPart>
        </mc:Choice>
        <mc:Fallback xmlns="">
          <p:pic>
            <p:nvPicPr>
              <p:cNvPr id="21" name="Ink 20">
                <a:extLst>
                  <a:ext uri="{FF2B5EF4-FFF2-40B4-BE49-F238E27FC236}">
                    <a16:creationId xmlns:a16="http://schemas.microsoft.com/office/drawing/2014/main" id="{8FE10B0A-947F-4E14-B117-56D720E851F2}"/>
                  </a:ext>
                </a:extLst>
              </p:cNvPr>
              <p:cNvPicPr/>
              <p:nvPr/>
            </p:nvPicPr>
            <p:blipFill>
              <a:blip r:embed="rId19"/>
              <a:stretch>
                <a:fillRect/>
              </a:stretch>
            </p:blipFill>
            <p:spPr>
              <a:xfrm>
                <a:off x="2321704" y="1848667"/>
                <a:ext cx="108000" cy="216000"/>
              </a:xfrm>
              <a:prstGeom prst="rect">
                <a:avLst/>
              </a:prstGeom>
            </p:spPr>
          </p:pic>
        </mc:Fallback>
      </mc:AlternateContent>
      <p:grpSp>
        <p:nvGrpSpPr>
          <p:cNvPr id="18" name="Group 17">
            <a:extLst>
              <a:ext uri="{FF2B5EF4-FFF2-40B4-BE49-F238E27FC236}">
                <a16:creationId xmlns:a16="http://schemas.microsoft.com/office/drawing/2014/main" id="{7A0BAAEA-124D-4470-8116-B5D7BFA3BDCD}"/>
              </a:ext>
            </a:extLst>
          </p:cNvPr>
          <p:cNvGrpSpPr/>
          <p:nvPr/>
        </p:nvGrpSpPr>
        <p:grpSpPr>
          <a:xfrm>
            <a:off x="9204088" y="5704243"/>
            <a:ext cx="2557605" cy="652105"/>
            <a:chOff x="9204088" y="5704243"/>
            <a:chExt cx="2557605" cy="652105"/>
          </a:xfrm>
        </p:grpSpPr>
        <p:pic>
          <p:nvPicPr>
            <p:cNvPr id="13" name="Picture 12">
              <a:extLst>
                <a:ext uri="{FF2B5EF4-FFF2-40B4-BE49-F238E27FC236}">
                  <a16:creationId xmlns:a16="http://schemas.microsoft.com/office/drawing/2014/main" id="{E1D78316-A818-4E92-B85D-5DD62072181D}"/>
                </a:ext>
              </a:extLst>
            </p:cNvPr>
            <p:cNvPicPr>
              <a:picLocks noChangeAspect="1"/>
            </p:cNvPicPr>
            <p:nvPr/>
          </p:nvPicPr>
          <p:blipFill>
            <a:blip r:embed="rId21"/>
            <a:stretch>
              <a:fillRect/>
            </a:stretch>
          </p:blipFill>
          <p:spPr>
            <a:xfrm>
              <a:off x="9204088" y="5704243"/>
              <a:ext cx="2557605" cy="652105"/>
            </a:xfrm>
            <a:prstGeom prst="rect">
              <a:avLst/>
            </a:prstGeom>
          </p:spPr>
        </p:pic>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AA1FDDB-E9B8-4167-8A2B-1F42274E3C32}"/>
                    </a:ext>
                  </a:extLst>
                </p14:cNvPr>
                <p14:cNvContentPartPr/>
                <p14:nvPr/>
              </p14:nvContentPartPr>
              <p14:xfrm>
                <a:off x="9374464" y="5878147"/>
                <a:ext cx="1390320" cy="78120"/>
              </p14:xfrm>
            </p:contentPart>
          </mc:Choice>
          <mc:Fallback>
            <p:pic>
              <p:nvPicPr>
                <p:cNvPr id="15" name="Ink 14">
                  <a:extLst>
                    <a:ext uri="{FF2B5EF4-FFF2-40B4-BE49-F238E27FC236}">
                      <a16:creationId xmlns:a16="http://schemas.microsoft.com/office/drawing/2014/main" id="{1AA1FDDB-E9B8-4167-8A2B-1F42274E3C32}"/>
                    </a:ext>
                  </a:extLst>
                </p:cNvPr>
                <p:cNvPicPr/>
                <p:nvPr/>
              </p:nvPicPr>
              <p:blipFill>
                <a:blip r:embed="rId23"/>
                <a:stretch>
                  <a:fillRect/>
                </a:stretch>
              </p:blipFill>
              <p:spPr>
                <a:xfrm>
                  <a:off x="9320464" y="5770507"/>
                  <a:ext cx="1497960" cy="293760"/>
                </a:xfrm>
                <a:prstGeom prst="rect">
                  <a:avLst/>
                </a:prstGeom>
              </p:spPr>
            </p:pic>
          </mc:Fallback>
        </mc:AlternateContent>
      </p:grpSp>
    </p:spTree>
    <p:extLst>
      <p:ext uri="{BB962C8B-B14F-4D97-AF65-F5344CB8AC3E}">
        <p14:creationId xmlns:p14="http://schemas.microsoft.com/office/powerpoint/2010/main" val="398708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he-IL" dirty="0"/>
              <a:t>עבודה עם </a:t>
            </a:r>
            <a:r>
              <a:rPr lang="he-IL" dirty="0">
                <a:latin typeface="Abadi Extra Light" panose="020B0604020202020204" pitchFamily="34" charset="0"/>
              </a:rPr>
              <a:t>דפדפן (</a:t>
            </a:r>
            <a:r>
              <a:rPr lang="en-US" dirty="0">
                <a:latin typeface="Abadi Extra Light" panose="020B0604020202020204" pitchFamily="34" charset="0"/>
              </a:rPr>
              <a:t>Chrome</a:t>
            </a:r>
            <a:r>
              <a:rPr lang="he-IL" dirty="0">
                <a:latin typeface="Abadi Extra Light" panose="020B0604020202020204" pitchFamily="34" charset="0"/>
              </a:rPr>
              <a:t>)</a:t>
            </a:r>
            <a:endParaRPr lang="en-US" dirty="0">
              <a:latin typeface="Abadi Extra Light" panose="020B0604020202020204" pitchFamily="34" charset="0"/>
            </a:endParaRP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algn="r" rtl="1"/>
            <a:r>
              <a:rPr lang="he-IL" dirty="0"/>
              <a:t>אנו נשתמש בתוכנת </a:t>
            </a:r>
            <a:r>
              <a:rPr lang="en-US" dirty="0"/>
              <a:t>Google Chrome</a:t>
            </a:r>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endParaRPr lang="he-IL" dirty="0"/>
          </a:p>
          <a:p>
            <a:pPr algn="r" rtl="1"/>
            <a:r>
              <a:rPr lang="he-IL" dirty="0"/>
              <a:t>יתרון – לחיצה על –</a:t>
            </a:r>
            <a:r>
              <a:rPr lang="en-US" b="1" dirty="0"/>
              <a:t>F12</a:t>
            </a:r>
            <a:endParaRPr lang="he-IL" b="1" dirty="0"/>
          </a:p>
          <a:p>
            <a:pPr marL="285750" indent="-285750" algn="r" rtl="1">
              <a:buFont typeface="Arial" panose="020B0604020202020204" pitchFamily="34" charset="0"/>
              <a:buChar char="•"/>
            </a:pPr>
            <a:endParaRPr lang="en-US" dirty="0"/>
          </a:p>
        </p:txBody>
      </p:sp>
      <p:pic>
        <p:nvPicPr>
          <p:cNvPr id="1026" name="Picture 2" descr="The LOGO Game: Google Chrome changed its logo after 8 years">
            <a:extLst>
              <a:ext uri="{FF2B5EF4-FFF2-40B4-BE49-F238E27FC236}">
                <a16:creationId xmlns:a16="http://schemas.microsoft.com/office/drawing/2014/main" id="{1A39B37F-933A-431A-B7F0-A98085E4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918" y="2290764"/>
            <a:ext cx="3914775" cy="195249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A0C69032-126C-47FA-90A9-8BBBC355B714}"/>
              </a:ext>
            </a:extLst>
          </p:cNvPr>
          <p:cNvPicPr>
            <a:picLocks noChangeAspect="1"/>
          </p:cNvPicPr>
          <p:nvPr/>
        </p:nvPicPr>
        <p:blipFill>
          <a:blip r:embed="rId3"/>
          <a:stretch>
            <a:fillRect/>
          </a:stretch>
        </p:blipFill>
        <p:spPr>
          <a:xfrm>
            <a:off x="1750763" y="5089493"/>
            <a:ext cx="9887484" cy="1428862"/>
          </a:xfrm>
          <a:prstGeom prst="rect">
            <a:avLst/>
          </a:prstGeom>
        </p:spPr>
      </p:pic>
    </p:spTree>
    <p:extLst>
      <p:ext uri="{BB962C8B-B14F-4D97-AF65-F5344CB8AC3E}">
        <p14:creationId xmlns:p14="http://schemas.microsoft.com/office/powerpoint/2010/main" val="369269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HTML</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algn="r" rtl="1"/>
            <a:r>
              <a:rPr lang="he-IL" b="1" dirty="0"/>
              <a:t>מה זה </a:t>
            </a:r>
            <a:r>
              <a:rPr lang="en-US" b="1" dirty="0"/>
              <a:t>HMTL</a:t>
            </a:r>
            <a:r>
              <a:rPr lang="he-IL" b="1" dirty="0"/>
              <a:t>?</a:t>
            </a:r>
          </a:p>
          <a:p>
            <a:pPr marL="0" indent="0" algn="r" rtl="1">
              <a:buNone/>
            </a:pPr>
            <a:r>
              <a:rPr lang="en-US" sz="1600" b="1" dirty="0"/>
              <a:t>HTML</a:t>
            </a:r>
            <a:r>
              <a:rPr lang="en-US" sz="1600" dirty="0"/>
              <a:t> </a:t>
            </a:r>
            <a:r>
              <a:rPr lang="he-IL" sz="1600" dirty="0"/>
              <a:t> (ראשי תיבות באנגלית: </a:t>
            </a:r>
            <a:r>
              <a:rPr lang="en-US" sz="1600" dirty="0"/>
              <a:t>Hypertext Markup Language </a:t>
            </a:r>
            <a:r>
              <a:rPr lang="he-IL" sz="1600" dirty="0"/>
              <a:t> ובעברית: שְׂפַת סִימָנֵי עֲרִיכָה לְתַמְלִיל-עָל‏) שפת תגיות לתצוגה ועיצוב דפי אינטרנט ותוכן לתצוגה בדפדפן. זו שפת "התכנות" המרכזית בעולם האינטרנט, המהווה שלד למרבית עמודי התוכן באינטרנט. השפה מאפשרת עיצוב תוכן בצורה מהירה, קלה ללימוד באופן יחסי וקלה לכתיבה.</a:t>
            </a:r>
          </a:p>
          <a:p>
            <a:pPr marL="0" indent="0" algn="r" rtl="1">
              <a:buNone/>
            </a:pPr>
            <a:endParaRPr lang="he-IL" sz="1600" dirty="0"/>
          </a:p>
          <a:p>
            <a:pPr marL="0" indent="0" algn="r" rtl="1">
              <a:buNone/>
            </a:pPr>
            <a:r>
              <a:rPr lang="en-US" sz="1600" dirty="0"/>
              <a:t>HTML</a:t>
            </a:r>
            <a:r>
              <a:rPr lang="he-IL" sz="1600" dirty="0"/>
              <a:t> תוכננה לעבוד על כל מחשב, מכל סוג והיא סלחנית מאד לגבי פרטים קטנים. היא מותרת לשימוש על ידי כל מפתח אתרים, ללא צורך ברכישת זכויות יוצרים מחברה כלשהי, והיא ניתנת לקריאה בכל סוגי המערכות. </a:t>
            </a:r>
            <a:r>
              <a:rPr lang="en-US" sz="1600" dirty="0"/>
              <a:t>HTML</a:t>
            </a:r>
            <a:r>
              <a:rPr lang="he-IL" sz="1600" dirty="0"/>
              <a:t> מאפשרת ליצור קישורים למסמכי </a:t>
            </a:r>
            <a:r>
              <a:rPr lang="en-US" sz="1600" dirty="0"/>
              <a:t>HTML</a:t>
            </a:r>
            <a:r>
              <a:rPr lang="he-IL" sz="1600" dirty="0"/>
              <a:t> נוספים או לסוגים שונים של נתונים. כמו כן, היא תומכת במולטימדיה, היא מאפשרת להציג נתונים בעזרת: טקסט, צליל, תמונה, וידאו ועוד. </a:t>
            </a:r>
            <a:r>
              <a:rPr lang="en-US" sz="1600" dirty="0"/>
              <a:t>HTML</a:t>
            </a:r>
            <a:r>
              <a:rPr lang="he-IL" sz="1600" dirty="0"/>
              <a:t> משמשת תקן ברשת האינטרנט וכלליה מוגדרים על ידי ארגון תקינה בינלאומי </a:t>
            </a:r>
            <a:r>
              <a:rPr lang="en-US" sz="1600" b="1" dirty="0">
                <a:hlinkClick r:id="rId2"/>
              </a:rPr>
              <a:t>W3C</a:t>
            </a:r>
            <a:r>
              <a:rPr lang="he-IL" sz="1600" dirty="0"/>
              <a:t>. גרסת </a:t>
            </a:r>
            <a:r>
              <a:rPr lang="en-US" sz="1600" dirty="0"/>
              <a:t>HTML5 </a:t>
            </a:r>
            <a:r>
              <a:rPr lang="he-IL" sz="1600" dirty="0"/>
              <a:t> נמצאת תחת פיתוח ונעשה בחלקים ממנה שימוש כיום בדפדפנים.</a:t>
            </a:r>
          </a:p>
          <a:p>
            <a:pPr marL="0" indent="0" algn="r" rtl="1">
              <a:buNone/>
            </a:pPr>
            <a:endParaRPr lang="he-IL" sz="1600" dirty="0"/>
          </a:p>
          <a:p>
            <a:pPr marL="0" indent="0" algn="r" rtl="1">
              <a:buNone/>
            </a:pPr>
            <a:r>
              <a:rPr lang="en-US" sz="1600" dirty="0"/>
              <a:t>HTML</a:t>
            </a:r>
            <a:r>
              <a:rPr lang="he-IL" sz="1600" dirty="0"/>
              <a:t> גם מאפשר הטמעה של תסריטים בדף, למשל </a:t>
            </a:r>
            <a:r>
              <a:rPr lang="en-US" sz="1600" dirty="0"/>
              <a:t>JavaScript</a:t>
            </a:r>
            <a:r>
              <a:rPr lang="he-IL" sz="1600" dirty="0"/>
              <a:t>, ובכך להשפיע על התנהגות הדף במצבים שונים, שילוב שפת תכנות זו מאפשרת יצירת אינטראקטיביות בין האתר למשתמש בו.</a:t>
            </a:r>
          </a:p>
          <a:p>
            <a:pPr marL="0" indent="0" algn="r" rtl="1">
              <a:buNone/>
            </a:pPr>
            <a:endParaRPr lang="he-IL" sz="1600" dirty="0"/>
          </a:p>
          <a:p>
            <a:pPr marL="0" indent="0" algn="r" rtl="1">
              <a:buNone/>
            </a:pPr>
            <a:r>
              <a:rPr lang="he-IL" sz="1600" dirty="0"/>
              <a:t>קובצי </a:t>
            </a:r>
            <a:r>
              <a:rPr lang="en-US" sz="1600" dirty="0"/>
              <a:t>HTML</a:t>
            </a:r>
            <a:r>
              <a:rPr lang="he-IL" sz="1600" dirty="0"/>
              <a:t> נשמרים בסיומות </a:t>
            </a:r>
            <a:r>
              <a:rPr lang="en-US" sz="1600" dirty="0"/>
              <a:t>htm</a:t>
            </a:r>
            <a:r>
              <a:rPr lang="he-IL" sz="1600" dirty="0"/>
              <a:t> ו- </a:t>
            </a:r>
            <a:r>
              <a:rPr lang="en-US" sz="1600" dirty="0"/>
              <a:t>html</a:t>
            </a:r>
            <a:r>
              <a:rPr lang="he-IL" sz="1600" dirty="0"/>
              <a:t>.</a:t>
            </a:r>
          </a:p>
          <a:p>
            <a:pPr algn="r" rtl="1"/>
            <a:endParaRPr lang="he-IL" b="1" dirty="0"/>
          </a:p>
        </p:txBody>
      </p:sp>
      <p:pic>
        <p:nvPicPr>
          <p:cNvPr id="5" name="Picture 2" descr="https://upload.wikimedia.org/wikipedia/commons/thumb/6/61/HTML5_logo_and_wordmark.svg/512px-HTML5_logo_and_wordmark.svg.png">
            <a:extLst>
              <a:ext uri="{FF2B5EF4-FFF2-40B4-BE49-F238E27FC236}">
                <a16:creationId xmlns:a16="http://schemas.microsoft.com/office/drawing/2014/main" id="{FC03673A-5009-4140-8008-133D436C7A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454" y="5403902"/>
            <a:ext cx="136815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0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HTML</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Autofit/>
          </a:bodyPr>
          <a:lstStyle/>
          <a:p>
            <a:pPr marR="0" lvl="0" algn="r" rtl="1" fontAlgn="auto">
              <a:spcAft>
                <a:spcPts val="0"/>
              </a:spcAft>
              <a:buClr>
                <a:srgbClr val="AA2B1E"/>
              </a:buClr>
              <a:buSzPct val="85000"/>
              <a:tabLst/>
              <a:defRPr/>
            </a:pPr>
            <a:r>
              <a:rPr lang="he-IL" b="1" dirty="0"/>
              <a:t>תגיות (</a:t>
            </a:r>
            <a:r>
              <a:rPr lang="en-US" b="1" dirty="0"/>
              <a:t>Tags</a:t>
            </a:r>
            <a:r>
              <a:rPr lang="he-IL" b="1" dirty="0"/>
              <a:t>) </a:t>
            </a:r>
            <a:endParaRPr lang="ru-RU" b="1" dirty="0"/>
          </a:p>
          <a:p>
            <a:pPr marR="0" lvl="0" algn="r" rtl="1" fontAlgn="auto">
              <a:spcAft>
                <a:spcPts val="0"/>
              </a:spcAft>
              <a:buClr>
                <a:srgbClr val="AA2B1E"/>
              </a:buClr>
              <a:buSzPct val="85000"/>
              <a:tabLst/>
              <a:defRPr/>
            </a:pPr>
            <a:r>
              <a:rPr lang="he-IL" dirty="0"/>
              <a:t>הן הוראות בקרה שאינן מוצגות, ותפקידן לתת הוראות לדפדפן, כיצד לעצב ולסדר את התוכן במסמך. לדוגמא: </a:t>
            </a:r>
            <a:r>
              <a:rPr lang="en-US" dirty="0"/>
              <a:t>&lt;/h1&gt;</a:t>
            </a:r>
            <a:r>
              <a:rPr lang="he-IL" dirty="0"/>
              <a:t>שלום</a:t>
            </a:r>
            <a:r>
              <a:rPr lang="en-US" dirty="0"/>
              <a:t>&lt;h1&gt;</a:t>
            </a:r>
            <a:r>
              <a:rPr lang="he-IL" dirty="0"/>
              <a:t>.</a:t>
            </a:r>
          </a:p>
          <a:p>
            <a:pPr marR="0" lvl="0" algn="r" rtl="1" fontAlgn="auto">
              <a:spcAft>
                <a:spcPts val="0"/>
              </a:spcAft>
              <a:buClr>
                <a:srgbClr val="AA2B1E"/>
              </a:buClr>
              <a:buSzPct val="85000"/>
              <a:tabLst/>
              <a:defRPr/>
            </a:pPr>
            <a:r>
              <a:rPr lang="he-IL" b="1" dirty="0"/>
              <a:t>מבנה התגיות</a:t>
            </a:r>
          </a:p>
          <a:p>
            <a:pPr marR="0" lvl="0" algn="r" rtl="1" fontAlgn="auto">
              <a:spcAft>
                <a:spcPts val="0"/>
              </a:spcAft>
              <a:buClr>
                <a:srgbClr val="AA2B1E"/>
              </a:buClr>
              <a:buSzPct val="85000"/>
              <a:tabLst/>
              <a:defRPr/>
            </a:pPr>
            <a:r>
              <a:rPr lang="he-IL" dirty="0"/>
              <a:t>מבנה תגית ה-</a:t>
            </a:r>
            <a:r>
              <a:rPr lang="en-US" dirty="0"/>
              <a:t>HTML </a:t>
            </a:r>
            <a:r>
              <a:rPr lang="he-IL" dirty="0"/>
              <a:t> אפשר לתארו בצורה כללית:</a:t>
            </a:r>
          </a:p>
          <a:p>
            <a:pPr marR="0" lvl="0" algn="l" fontAlgn="auto">
              <a:spcAft>
                <a:spcPts val="0"/>
              </a:spcAft>
              <a:buClr>
                <a:srgbClr val="AA2B1E"/>
              </a:buClr>
              <a:buSzPct val="85000"/>
              <a:tabLst/>
              <a:defRPr/>
            </a:pPr>
            <a:r>
              <a:rPr lang="he-IL" dirty="0"/>
              <a:t> </a:t>
            </a:r>
            <a:r>
              <a:rPr lang="en-US" dirty="0"/>
              <a:t>&lt;name property="value" method&gt;</a:t>
            </a:r>
            <a:r>
              <a:rPr lang="he-IL" dirty="0"/>
              <a:t>תוכן</a:t>
            </a:r>
            <a:r>
              <a:rPr lang="en-US" dirty="0"/>
              <a:t>&lt;/name&gt;</a:t>
            </a:r>
            <a:endParaRPr lang="he-IL" dirty="0"/>
          </a:p>
          <a:p>
            <a:pPr marR="0" lvl="0" algn="r" rtl="1" fontAlgn="auto">
              <a:spcAft>
                <a:spcPts val="0"/>
              </a:spcAft>
              <a:buClr>
                <a:srgbClr val="AA2B1E"/>
              </a:buClr>
              <a:buSzPct val="85000"/>
              <a:tabLst/>
              <a:defRPr/>
            </a:pPr>
            <a:r>
              <a:rPr lang="he-IL" dirty="0"/>
              <a:t>התגית נפתחת תמיד ב &lt;&gt; שביניהם מופיע שם התגית (</a:t>
            </a:r>
            <a:r>
              <a:rPr lang="en-US" dirty="0"/>
              <a:t>name </a:t>
            </a:r>
            <a:r>
              <a:rPr lang="he-IL" dirty="0"/>
              <a:t> בדוגמה), ולפעמים גם תכונות נוספות, באמצע מופיע התוכן (אם יש), וסוף התגית הוא &lt; /&gt;, כלומר נוסף / לפני שם התגית.</a:t>
            </a:r>
          </a:p>
          <a:p>
            <a:pPr marR="0" lvl="0" algn="r" rtl="1" fontAlgn="auto">
              <a:spcAft>
                <a:spcPts val="0"/>
              </a:spcAft>
              <a:buClr>
                <a:srgbClr val="AA2B1E"/>
              </a:buClr>
              <a:buSzPct val="85000"/>
              <a:tabLst/>
              <a:defRPr/>
            </a:pPr>
            <a:r>
              <a:rPr lang="he-IL" dirty="0"/>
              <a:t>במידה ותגית אינה מצריכה תוכן, כגון תגיות </a:t>
            </a:r>
            <a:r>
              <a:rPr lang="en-US" dirty="0"/>
              <a:t>input ,img ,br - </a:t>
            </a:r>
            <a:r>
              <a:rPr lang="he-IL" dirty="0"/>
              <a:t> אז אין צורך להוסיף </a:t>
            </a:r>
            <a:r>
              <a:rPr lang="en-US" dirty="0"/>
              <a:t>name&gt; </a:t>
            </a:r>
            <a:r>
              <a:rPr lang="he-IL" dirty="0"/>
              <a:t>/&gt;, במקומו מוסיפים את הסימן / בסוף התגית. לדוגמה: </a:t>
            </a:r>
            <a:r>
              <a:rPr lang="en-US" dirty="0"/>
              <a:t>&lt;br /&gt;</a:t>
            </a:r>
            <a:r>
              <a:rPr lang="he-IL" dirty="0"/>
              <a:t>.</a:t>
            </a:r>
          </a:p>
          <a:p>
            <a:pPr marR="0" lvl="0" algn="r" rtl="1" fontAlgn="auto">
              <a:spcAft>
                <a:spcPts val="0"/>
              </a:spcAft>
              <a:buClr>
                <a:srgbClr val="AA2B1E"/>
              </a:buClr>
              <a:buSzPct val="85000"/>
              <a:tabLst/>
              <a:defRPr/>
            </a:pPr>
            <a:endParaRPr lang="en-US" dirty="0"/>
          </a:p>
          <a:p>
            <a:pPr marR="0" lvl="0" algn="r" rtl="1" fontAlgn="auto">
              <a:spcAft>
                <a:spcPts val="0"/>
              </a:spcAft>
              <a:buClr>
                <a:srgbClr val="AA2B1E"/>
              </a:buClr>
              <a:buSzPct val="85000"/>
              <a:tabLst/>
              <a:defRPr/>
            </a:pPr>
            <a:r>
              <a:rPr lang="he-IL" dirty="0"/>
              <a:t>ניתן לחלק את התכונות הנוספות, שחלקן בגדר רשות ואת חלקן חובה לציין בתגיות מסוימות, לשתי קבוצות:</a:t>
            </a:r>
          </a:p>
          <a:p>
            <a:pPr marR="0" lvl="0" algn="r" rtl="1" fontAlgn="auto">
              <a:spcAft>
                <a:spcPts val="0"/>
              </a:spcAft>
              <a:buClr>
                <a:srgbClr val="AA2B1E"/>
              </a:buClr>
              <a:buSzPct val="85000"/>
              <a:tabLst/>
              <a:defRPr/>
            </a:pPr>
            <a:r>
              <a:rPr lang="he-IL" dirty="0"/>
              <a:t>ה-</a:t>
            </a:r>
            <a:r>
              <a:rPr lang="en-US" dirty="0"/>
              <a:t>property </a:t>
            </a:r>
            <a:r>
              <a:rPr lang="he-IL" dirty="0"/>
              <a:t> שמופיע במבנה, הוא בעל ערך (</a:t>
            </a:r>
            <a:r>
              <a:rPr lang="en-US" dirty="0"/>
              <a:t>value</a:t>
            </a:r>
            <a:r>
              <a:rPr lang="he-IL" dirty="0"/>
              <a:t>).</a:t>
            </a:r>
            <a:endParaRPr lang="en-US" dirty="0"/>
          </a:p>
          <a:p>
            <a:pPr marR="0" lvl="0" algn="r" rtl="1" fontAlgn="auto">
              <a:spcAft>
                <a:spcPts val="0"/>
              </a:spcAft>
              <a:buClr>
                <a:srgbClr val="AA2B1E"/>
              </a:buClr>
              <a:buSzPct val="85000"/>
              <a:tabLst/>
              <a:defRPr/>
            </a:pPr>
            <a:r>
              <a:rPr lang="he-IL" dirty="0"/>
              <a:t>ה-</a:t>
            </a:r>
            <a:r>
              <a:rPr lang="en-US" dirty="0"/>
              <a:t>method </a:t>
            </a:r>
            <a:r>
              <a:rPr lang="he-IL" dirty="0"/>
              <a:t> הוא תכונה בוליאנית, שערכה בעצם ציונה או אי-ציונה.</a:t>
            </a:r>
          </a:p>
          <a:p>
            <a:pPr marR="0" lvl="0" algn="r" rtl="1" fontAlgn="auto">
              <a:spcAft>
                <a:spcPts val="0"/>
              </a:spcAft>
              <a:buClr>
                <a:srgbClr val="AA2B1E"/>
              </a:buClr>
              <a:buSzPct val="85000"/>
              <a:tabLst/>
              <a:defRPr/>
            </a:pPr>
            <a:r>
              <a:rPr lang="he-IL" dirty="0"/>
              <a:t>אפשר לציין יותר מתכונה אחת בתגית, בהתאם לתכונות הרלוונטיות לכל תגית.</a:t>
            </a:r>
            <a:r>
              <a:rPr lang="ru-RU" dirty="0"/>
              <a:t> </a:t>
            </a:r>
            <a:r>
              <a:rPr lang="he-IL" dirty="0"/>
              <a:t>דוגמא: </a:t>
            </a:r>
            <a:r>
              <a:rPr lang="en-US" dirty="0"/>
              <a:t>&lt;div align="center" nowrap&gt;</a:t>
            </a:r>
            <a:endParaRPr lang="he-IL" dirty="0"/>
          </a:p>
        </p:txBody>
      </p:sp>
      <p:pic>
        <p:nvPicPr>
          <p:cNvPr id="5" name="Picture 2" descr="https://upload.wikimedia.org/wikipedia/commons/thumb/6/61/HTML5_logo_and_wordmark.svg/512px-HTML5_logo_and_wordmark.svg.png">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54" y="5403902"/>
            <a:ext cx="136815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6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HTML</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lnSpcReduction="10000"/>
          </a:bodyPr>
          <a:lstStyle/>
          <a:p>
            <a:pPr marR="0" lvl="0" algn="r" rtl="1" fontAlgn="auto">
              <a:spcAft>
                <a:spcPts val="0"/>
              </a:spcAft>
              <a:buClr>
                <a:srgbClr val="AA2B1E"/>
              </a:buClr>
              <a:buSzPct val="85000"/>
              <a:tabLst/>
              <a:defRPr/>
            </a:pPr>
            <a:r>
              <a:rPr lang="he-IL" b="1" dirty="0"/>
              <a:t>מבנה מסמך </a:t>
            </a:r>
            <a:r>
              <a:rPr lang="en-US" b="1" dirty="0"/>
              <a:t>HTML</a:t>
            </a:r>
          </a:p>
          <a:p>
            <a:pPr marL="0" indent="0" algn="r" rtl="1">
              <a:buNone/>
            </a:pPr>
            <a:r>
              <a:rPr lang="he-IL" dirty="0"/>
              <a:t>דף בסיסי של </a:t>
            </a:r>
            <a:r>
              <a:rPr lang="en-US" dirty="0"/>
              <a:t>HTML </a:t>
            </a:r>
            <a:r>
              <a:rPr lang="he-IL" dirty="0"/>
              <a:t> יראה כך:</a:t>
            </a:r>
            <a:endParaRPr lang="en-US" dirty="0"/>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lang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en</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charset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"UTF-8"</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http-</a:t>
            </a:r>
            <a:r>
              <a:rPr lang="en-US" b="0" dirty="0" err="1">
                <a:solidFill>
                  <a:srgbClr val="9CDCFE"/>
                </a:solidFill>
                <a:effectLst/>
                <a:latin typeface="Consolas" panose="020B0609020204030204" pitchFamily="49" charset="0"/>
              </a:rPr>
              <a:t>equiv</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"X-UA-Compatible"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"IE=edge"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"viewport"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"width=device-width, initial-scale=1.0"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Document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he-IL" dirty="0"/>
          </a:p>
        </p:txBody>
      </p:sp>
      <p:pic>
        <p:nvPicPr>
          <p:cNvPr id="5" name="Picture 2" descr="https://upload.wikimedia.org/wikipedia/commons/thumb/6/61/HTML5_logo_and_wordmark.svg/512px-HTML5_logo_and_wordmark.svg.png">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54" y="5403902"/>
            <a:ext cx="136815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27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HTML</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R="0" lvl="0" algn="r" rtl="1" fontAlgn="auto">
              <a:spcAft>
                <a:spcPts val="0"/>
              </a:spcAft>
              <a:buClr>
                <a:srgbClr val="AA2B1E"/>
              </a:buClr>
              <a:buSzPct val="85000"/>
              <a:tabLst/>
              <a:defRPr/>
            </a:pPr>
            <a:r>
              <a:rPr lang="he-IL" b="1" dirty="0"/>
              <a:t>מבנה מסמך </a:t>
            </a:r>
            <a:r>
              <a:rPr lang="en-US" b="1" dirty="0"/>
              <a:t>HTML</a:t>
            </a:r>
          </a:p>
          <a:p>
            <a:pPr marR="0" lvl="0" algn="r" rtl="1" fontAlgn="auto">
              <a:spcAft>
                <a:spcPts val="0"/>
              </a:spcAft>
              <a:buClr>
                <a:srgbClr val="AA2B1E"/>
              </a:buClr>
              <a:buSzPct val="85000"/>
              <a:tabLst/>
              <a:defRPr/>
            </a:pPr>
            <a:r>
              <a:rPr lang="he-IL" dirty="0"/>
              <a:t>ליצירת קובץ חדש:</a:t>
            </a:r>
          </a:p>
          <a:p>
            <a:pPr marL="285750" marR="0" lvl="0" indent="-285750" algn="r" rtl="1" fontAlgn="auto">
              <a:spcAft>
                <a:spcPts val="0"/>
              </a:spcAft>
              <a:buClr>
                <a:srgbClr val="AA2B1E"/>
              </a:buClr>
              <a:buSzPct val="85000"/>
              <a:buFont typeface="Wingdings" panose="05000000000000000000" pitchFamily="2" charset="2"/>
              <a:buChar char="v"/>
              <a:tabLst/>
              <a:defRPr/>
            </a:pPr>
            <a:r>
              <a:rPr lang="he-IL" dirty="0"/>
              <a:t>פתח קובץ חדש</a:t>
            </a:r>
          </a:p>
          <a:p>
            <a:pPr marL="285750" marR="0" lvl="0" indent="-285750" algn="r" rtl="1" fontAlgn="auto">
              <a:spcAft>
                <a:spcPts val="0"/>
              </a:spcAft>
              <a:buClr>
                <a:srgbClr val="AA2B1E"/>
              </a:buClr>
              <a:buSzPct val="85000"/>
              <a:buFont typeface="Wingdings" panose="05000000000000000000" pitchFamily="2" charset="2"/>
              <a:buChar char="v"/>
              <a:tabLst/>
              <a:defRPr/>
            </a:pPr>
            <a:r>
              <a:rPr lang="he-IL" dirty="0"/>
              <a:t>כתוב סימן </a:t>
            </a:r>
            <a:r>
              <a:rPr lang="he-IL" b="1" dirty="0">
                <a:solidFill>
                  <a:srgbClr val="FF0000"/>
                </a:solidFill>
              </a:rPr>
              <a:t>!</a:t>
            </a:r>
          </a:p>
          <a:p>
            <a:pPr marL="285750" marR="0" lvl="0" indent="-285750" algn="r" rtl="1" fontAlgn="auto">
              <a:spcAft>
                <a:spcPts val="0"/>
              </a:spcAft>
              <a:buClr>
                <a:srgbClr val="AA2B1E"/>
              </a:buClr>
              <a:buSzPct val="85000"/>
              <a:buFont typeface="Wingdings" panose="05000000000000000000" pitchFamily="2" charset="2"/>
              <a:buChar char="v"/>
              <a:tabLst/>
              <a:defRPr/>
            </a:pPr>
            <a:r>
              <a:rPr lang="he-IL" dirty="0"/>
              <a:t>לחץ על </a:t>
            </a:r>
            <a:r>
              <a:rPr lang="en-US" dirty="0"/>
              <a:t>Enter</a:t>
            </a:r>
            <a:endParaRPr lang="he-IL" dirty="0"/>
          </a:p>
          <a:p>
            <a:pPr marR="0" lvl="0" algn="r" rtl="1" fontAlgn="auto">
              <a:spcAft>
                <a:spcPts val="0"/>
              </a:spcAft>
              <a:buClr>
                <a:srgbClr val="AA2B1E"/>
              </a:buClr>
              <a:buSzPct val="85000"/>
              <a:tabLst/>
              <a:defRPr/>
            </a:pPr>
            <a:endParaRPr lang="en-US" b="1" dirty="0"/>
          </a:p>
        </p:txBody>
      </p:sp>
      <p:pic>
        <p:nvPicPr>
          <p:cNvPr id="5" name="Picture 2" descr="https://upload.wikimedia.org/wikipedia/commons/thumb/6/61/HTML5_logo_and_wordmark.svg/512px-HTML5_logo_and_wordmark.svg.png">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54" y="5403902"/>
            <a:ext cx="1368152" cy="13681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6AAC2DBE-403B-4333-BC9C-DC187B125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92" y="2110574"/>
            <a:ext cx="554461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54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pPr algn="r" rtl="1"/>
            <a:r>
              <a:rPr lang="en-US" dirty="0"/>
              <a:t>HTML </a:t>
            </a:r>
            <a:r>
              <a:rPr lang="he-IL" dirty="0"/>
              <a:t> - תגים בסיסיים</a:t>
            </a:r>
            <a:endParaRPr lang="en-US"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1" y="1507066"/>
            <a:ext cx="10134372" cy="5103284"/>
          </a:xfrm>
        </p:spPr>
        <p:txBody>
          <a:bodyPr>
            <a:normAutofit/>
          </a:bodyPr>
          <a:lstStyle/>
          <a:p>
            <a:pPr marR="0" lvl="0" algn="r" rtl="1" fontAlgn="auto">
              <a:spcAft>
                <a:spcPts val="0"/>
              </a:spcAft>
              <a:buClr>
                <a:srgbClr val="AA2B1E"/>
              </a:buClr>
              <a:buSzPct val="85000"/>
              <a:tabLst/>
              <a:defRPr/>
            </a:pPr>
            <a:r>
              <a:rPr lang="he-IL" b="1" dirty="0"/>
              <a:t>תגיות </a:t>
            </a:r>
            <a:r>
              <a:rPr lang="en-US" b="1" dirty="0"/>
              <a:t>h1-h6</a:t>
            </a:r>
            <a:endParaRPr lang="he-IL" b="1" dirty="0"/>
          </a:p>
          <a:p>
            <a:pPr marL="0" indent="0" algn="r" rtl="1">
              <a:buNone/>
            </a:pPr>
            <a:r>
              <a:rPr lang="he-IL" dirty="0"/>
              <a:t>תגיות כותרות (</a:t>
            </a:r>
            <a:r>
              <a:rPr lang="en-US" dirty="0"/>
              <a:t>HTML Headings</a:t>
            </a:r>
            <a:r>
              <a:rPr lang="he-IL" dirty="0"/>
              <a:t>) – מגדירות מבנה כותרות של הדף ב-</a:t>
            </a:r>
            <a:r>
              <a:rPr lang="en-US" dirty="0"/>
              <a:t>HTML</a:t>
            </a:r>
            <a:r>
              <a:rPr lang="he-IL" dirty="0"/>
              <a:t>.</a:t>
            </a:r>
            <a:endParaRPr lang="en-US" dirty="0"/>
          </a:p>
          <a:p>
            <a:pPr marL="0" indent="0" algn="r" rtl="1">
              <a:buNone/>
            </a:pPr>
            <a:r>
              <a:rPr lang="he-IL" dirty="0"/>
              <a:t> לא משתמשים לעיצוב טקסט.</a:t>
            </a:r>
            <a:endParaRPr lang="en-US" dirty="0"/>
          </a:p>
          <a:p>
            <a:pPr marL="0" indent="0" algn="r" rtl="1">
              <a:buNone/>
            </a:pPr>
            <a:r>
              <a:rPr lang="he-IL" dirty="0"/>
              <a:t> תגיות: מ-</a:t>
            </a:r>
            <a:r>
              <a:rPr lang="en-US" dirty="0"/>
              <a:t> </a:t>
            </a:r>
            <a:r>
              <a:rPr lang="en-US" b="1" dirty="0"/>
              <a:t>&lt;h1&gt;</a:t>
            </a:r>
            <a:r>
              <a:rPr lang="en-US" dirty="0"/>
              <a:t> </a:t>
            </a:r>
            <a:r>
              <a:rPr lang="he-IL" dirty="0"/>
              <a:t>ועד-</a:t>
            </a:r>
            <a:r>
              <a:rPr lang="en-US" b="1" dirty="0"/>
              <a:t>&lt;h6&gt;</a:t>
            </a:r>
            <a:r>
              <a:rPr lang="he-IL" b="1" dirty="0"/>
              <a:t>.</a:t>
            </a:r>
          </a:p>
        </p:txBody>
      </p:sp>
      <p:pic>
        <p:nvPicPr>
          <p:cNvPr id="5" name="Picture 2" descr="https://upload.wikimedia.org/wikipedia/commons/thumb/6/61/HTML5_logo_and_wordmark.svg/512px-HTML5_logo_and_wordmark.svg.png">
            <a:extLst>
              <a:ext uri="{FF2B5EF4-FFF2-40B4-BE49-F238E27FC236}">
                <a16:creationId xmlns:a16="http://schemas.microsoft.com/office/drawing/2014/main" id="{FC03673A-5009-4140-8008-133D436C7A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454" y="5403902"/>
            <a:ext cx="136815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6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4568556" y="2006489"/>
            <a:ext cx="4179376" cy="2387600"/>
          </a:xfrm>
        </p:spPr>
        <p:txBody>
          <a:bodyPr>
            <a:normAutofit/>
          </a:bodyPr>
          <a:lstStyle/>
          <a:p>
            <a:pPr algn="r" rtl="1"/>
            <a:r>
              <a:rPr lang="he-IL" sz="11500" dirty="0">
                <a:solidFill>
                  <a:schemeClr val="bg1"/>
                </a:solidFill>
              </a:rPr>
              <a:t>שאלות?</a:t>
            </a:r>
            <a:endParaRPr lang="en-US" sz="11500"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214</TotalTime>
  <Words>586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Abadi Extra Light</vt:lpstr>
      <vt:lpstr>Arial</vt:lpstr>
      <vt:lpstr>Calibri</vt:lpstr>
      <vt:lpstr>Calibri Light</vt:lpstr>
      <vt:lpstr>Consolas</vt:lpstr>
      <vt:lpstr>Guttman Myamfix</vt:lpstr>
      <vt:lpstr>Sagona ExtraLight</vt:lpstr>
      <vt:lpstr>Speak Pro</vt:lpstr>
      <vt:lpstr>Wingdings</vt:lpstr>
      <vt:lpstr>Office Theme</vt:lpstr>
      <vt:lpstr>בניית אתרים</vt:lpstr>
      <vt:lpstr>עבודה עם Visual Studio Code</vt:lpstr>
      <vt:lpstr>עבודה עם דפדפן (Chrome)</vt:lpstr>
      <vt:lpstr>HTML</vt:lpstr>
      <vt:lpstr>HTML</vt:lpstr>
      <vt:lpstr>HTML</vt:lpstr>
      <vt:lpstr>HTML</vt:lpstr>
      <vt:lpstr>HTML  - תגים בסיסיים</vt:lpstr>
      <vt:lpstr>שאלות?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בניית אתרים</dc:title>
  <dc:creator>אלכס גורבצ'וב</dc:creator>
  <cp:lastModifiedBy>אלכס גורבצ'וב</cp:lastModifiedBy>
  <cp:revision>2</cp:revision>
  <dcterms:created xsi:type="dcterms:W3CDTF">2022-03-07T11:44:47Z</dcterms:created>
  <dcterms:modified xsi:type="dcterms:W3CDTF">2022-03-14T14:09:27Z</dcterms:modified>
</cp:coreProperties>
</file>