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handoutMasterIdLst>
    <p:handoutMasterId r:id="rId5"/>
  </p:handoutMasterIdLst>
  <p:sldIdLst>
    <p:sldId id="375" r:id="rId2"/>
    <p:sldId id="422" r:id="rId3"/>
    <p:sldId id="38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FE5485-9814-41FF-8734-A07D883C4D9A}" v="1" dt="2022-05-29T08:32:26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876" autoAdjust="0"/>
    <p:restoredTop sz="94993" autoAdjust="0"/>
  </p:normalViewPr>
  <p:slideViewPr>
    <p:cSldViewPr snapToGrid="0" snapToObjects="1">
      <p:cViewPr varScale="1">
        <p:scale>
          <a:sx n="112" d="100"/>
          <a:sy n="112" d="100"/>
        </p:scale>
        <p:origin x="34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כס גורבצ'וב" userId="8459a7c7-b354-45d8-a56f-77640536e27f" providerId="ADAL" clId="{6BFE5485-9814-41FF-8734-A07D883C4D9A}"/>
    <pc:docChg chg="undo custSel delSld modSld">
      <pc:chgData name="אלכס גורבצ'וב" userId="8459a7c7-b354-45d8-a56f-77640536e27f" providerId="ADAL" clId="{6BFE5485-9814-41FF-8734-A07D883C4D9A}" dt="2022-05-29T08:37:30.661" v="886" actId="27636"/>
      <pc:docMkLst>
        <pc:docMk/>
      </pc:docMkLst>
      <pc:sldChg chg="modSp mod">
        <pc:chgData name="אלכס גורבצ'וב" userId="8459a7c7-b354-45d8-a56f-77640536e27f" providerId="ADAL" clId="{6BFE5485-9814-41FF-8734-A07D883C4D9A}" dt="2022-05-29T08:37:30.661" v="886" actId="27636"/>
        <pc:sldMkLst>
          <pc:docMk/>
          <pc:sldMk cId="4067864897" sldId="384"/>
        </pc:sldMkLst>
        <pc:spChg chg="mod">
          <ac:chgData name="אלכס גורבצ'וב" userId="8459a7c7-b354-45d8-a56f-77640536e27f" providerId="ADAL" clId="{6BFE5485-9814-41FF-8734-A07D883C4D9A}" dt="2022-05-29T08:37:30.661" v="886" actId="27636"/>
          <ac:spMkLst>
            <pc:docMk/>
            <pc:sldMk cId="4067864897" sldId="384"/>
            <ac:spMk id="5" creationId="{99516ACA-375D-1140-8EDA-CE04AAC75809}"/>
          </ac:spMkLst>
        </pc:spChg>
      </pc:sldChg>
      <pc:sldChg chg="modSp mod">
        <pc:chgData name="אלכס גורבצ'וב" userId="8459a7c7-b354-45d8-a56f-77640536e27f" providerId="ADAL" clId="{6BFE5485-9814-41FF-8734-A07D883C4D9A}" dt="2022-05-29T08:37:22.006" v="882" actId="6549"/>
        <pc:sldMkLst>
          <pc:docMk/>
          <pc:sldMk cId="4152344990" sldId="422"/>
        </pc:sldMkLst>
        <pc:spChg chg="mod">
          <ac:chgData name="אלכס גורבצ'וב" userId="8459a7c7-b354-45d8-a56f-77640536e27f" providerId="ADAL" clId="{6BFE5485-9814-41FF-8734-A07D883C4D9A}" dt="2022-05-29T08:26:36.861" v="8"/>
          <ac:spMkLst>
            <pc:docMk/>
            <pc:sldMk cId="4152344990" sldId="422"/>
            <ac:spMk id="3" creationId="{12B178B4-CDED-454C-BED2-2E2B10ADA703}"/>
          </ac:spMkLst>
        </pc:spChg>
        <pc:spChg chg="mod">
          <ac:chgData name="אלכס גורבצ'וב" userId="8459a7c7-b354-45d8-a56f-77640536e27f" providerId="ADAL" clId="{6BFE5485-9814-41FF-8734-A07D883C4D9A}" dt="2022-05-29T08:37:22.006" v="882" actId="6549"/>
          <ac:spMkLst>
            <pc:docMk/>
            <pc:sldMk cId="4152344990" sldId="422"/>
            <ac:spMk id="7" creationId="{54E9E228-B02C-3941-B458-23CB2D67B476}"/>
          </ac:spMkLst>
        </pc:spChg>
      </pc:sldChg>
      <pc:sldChg chg="modSp del mod">
        <pc:chgData name="אלכס גורבצ'וב" userId="8459a7c7-b354-45d8-a56f-77640536e27f" providerId="ADAL" clId="{6BFE5485-9814-41FF-8734-A07D883C4D9A}" dt="2022-05-29T08:26:38.138" v="9" actId="47"/>
        <pc:sldMkLst>
          <pc:docMk/>
          <pc:sldMk cId="3510496719" sldId="423"/>
        </pc:sldMkLst>
        <pc:spChg chg="mod">
          <ac:chgData name="אלכס גורבצ'וב" userId="8459a7c7-b354-45d8-a56f-77640536e27f" providerId="ADAL" clId="{6BFE5485-9814-41FF-8734-A07D883C4D9A}" dt="2022-05-29T08:26:24.196" v="6" actId="20577"/>
          <ac:spMkLst>
            <pc:docMk/>
            <pc:sldMk cId="3510496719" sldId="423"/>
            <ac:spMk id="3" creationId="{12B178B4-CDED-454C-BED2-2E2B10ADA703}"/>
          </ac:spMkLst>
        </pc:spChg>
      </pc:sldChg>
      <pc:sldChg chg="del">
        <pc:chgData name="אלכס גורבצ'וב" userId="8459a7c7-b354-45d8-a56f-77640536e27f" providerId="ADAL" clId="{6BFE5485-9814-41FF-8734-A07D883C4D9A}" dt="2022-05-29T08:26:28.649" v="7" actId="47"/>
        <pc:sldMkLst>
          <pc:docMk/>
          <pc:sldMk cId="1232070486" sldId="424"/>
        </pc:sldMkLst>
      </pc:sldChg>
      <pc:sldChg chg="del">
        <pc:chgData name="אלכס גורבצ'וב" userId="8459a7c7-b354-45d8-a56f-77640536e27f" providerId="ADAL" clId="{6BFE5485-9814-41FF-8734-A07D883C4D9A}" dt="2022-05-29T08:26:28.649" v="7" actId="47"/>
        <pc:sldMkLst>
          <pc:docMk/>
          <pc:sldMk cId="2377072595" sldId="425"/>
        </pc:sldMkLst>
      </pc:sldChg>
      <pc:sldChg chg="del">
        <pc:chgData name="אלכס גורבצ'וב" userId="8459a7c7-b354-45d8-a56f-77640536e27f" providerId="ADAL" clId="{6BFE5485-9814-41FF-8734-A07D883C4D9A}" dt="2022-05-29T08:26:28.649" v="7" actId="47"/>
        <pc:sldMkLst>
          <pc:docMk/>
          <pc:sldMk cId="3128783652" sldId="426"/>
        </pc:sldMkLst>
      </pc:sldChg>
      <pc:sldChg chg="del">
        <pc:chgData name="אלכס גורבצ'וב" userId="8459a7c7-b354-45d8-a56f-77640536e27f" providerId="ADAL" clId="{6BFE5485-9814-41FF-8734-A07D883C4D9A}" dt="2022-05-29T08:26:28.649" v="7" actId="47"/>
        <pc:sldMkLst>
          <pc:docMk/>
          <pc:sldMk cId="2460647341" sldId="427"/>
        </pc:sldMkLst>
      </pc:sldChg>
      <pc:sldChg chg="del">
        <pc:chgData name="אלכס גורבצ'וב" userId="8459a7c7-b354-45d8-a56f-77640536e27f" providerId="ADAL" clId="{6BFE5485-9814-41FF-8734-A07D883C4D9A}" dt="2022-05-29T08:26:28.649" v="7" actId="47"/>
        <pc:sldMkLst>
          <pc:docMk/>
          <pc:sldMk cId="2681358293" sldId="42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0" r:id="rId34"/>
    <p:sldLayoutId id="2147483699" r:id="rId35"/>
    <p:sldLayoutId id="2147483701" r:id="rId36"/>
    <p:sldLayoutId id="2147483702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-76912" y="0"/>
            <a:ext cx="12261973" cy="733622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215500" y="3078810"/>
            <a:ext cx="4179375" cy="356462"/>
          </a:xfrm>
          <a:solidFill>
            <a:schemeClr val="accent3"/>
          </a:solidFill>
          <a:ln>
            <a:noFill/>
          </a:ln>
        </p:spPr>
        <p:txBody>
          <a:bodyPr>
            <a:noAutofit/>
          </a:bodyPr>
          <a:lstStyle/>
          <a:p>
            <a:pPr algn="r" rtl="1"/>
            <a:r>
              <a:rPr lang="he-IL" sz="2000" dirty="0">
                <a:latin typeface="Guttman Myamfix" panose="02010409010101010101" pitchFamily="49" charset="-79"/>
                <a:cs typeface="Guttman Myamfix" panose="02010409010101010101" pitchFamily="49" charset="-79"/>
              </a:rPr>
              <a:t>אלכס גורבצ'וב</a:t>
            </a:r>
            <a:endParaRPr lang="id-ID" sz="2000" dirty="0">
              <a:cs typeface="Guttman Myamfix" panose="02010409010101010101" pitchFamily="49" charset="-79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5499" y="2359413"/>
            <a:ext cx="4179376" cy="719397"/>
          </a:xfrm>
          <a:solidFill>
            <a:schemeClr val="accent3"/>
          </a:solidFill>
          <a:ln>
            <a:noFill/>
          </a:ln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latin typeface="Guttman Myamfix" panose="02010409010101010101" pitchFamily="49" charset="-79"/>
                <a:cs typeface="Guttman Myamfix" panose="02010409010101010101" pitchFamily="49" charset="-79"/>
              </a:rPr>
              <a:t>בניית אתרים</a:t>
            </a:r>
            <a:endParaRPr lang="en-US" sz="4400" dirty="0">
              <a:cs typeface="Guttman Myamfix" panose="0201040901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role of HTML - HTML Video Tutorial | LinkedIn Learning, formerly  Lynda.com">
            <a:extLst>
              <a:ext uri="{FF2B5EF4-FFF2-40B4-BE49-F238E27FC236}">
                <a16:creationId xmlns:a16="http://schemas.microsoft.com/office/drawing/2014/main" id="{BC4B2F6E-14FD-4D03-95AC-DC731F3AE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Project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 fontScale="85000" lnSpcReduction="20000"/>
          </a:bodyPr>
          <a:lstStyle/>
          <a:p>
            <a:pPr algn="r" rtl="1" fontAlgn="base"/>
            <a:r>
              <a:rPr lang="he-IL" b="1" dirty="0"/>
              <a:t>פרויקט גמר</a:t>
            </a:r>
            <a:endParaRPr lang="en-US" b="1" dirty="0"/>
          </a:p>
          <a:p>
            <a:pPr algn="r" rtl="1" fontAlgn="base"/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algn="r" rtl="1" fontAlgn="base"/>
            <a:r>
              <a:rPr lang="he-IL" dirty="0"/>
              <a:t>במסגרת הפרויקט, אתם מתבקשים לפנות אתר </a:t>
            </a:r>
            <a:r>
              <a:rPr lang="en-US" dirty="0"/>
              <a:t>WEB</a:t>
            </a:r>
            <a:r>
              <a:rPr lang="he-IL" dirty="0"/>
              <a:t> הכולל אלמנטים הבאים:</a:t>
            </a:r>
          </a:p>
          <a:p>
            <a:pPr marL="342900" indent="-342900" algn="r" rtl="1" fontAlgn="base">
              <a:buFont typeface="Wingdings" panose="05000000000000000000" pitchFamily="2" charset="2"/>
              <a:buChar char="ü"/>
            </a:pPr>
            <a:r>
              <a:rPr lang="he-IL" dirty="0"/>
              <a:t>4 דפים שונים (ניתן לבנות דף בית ולשכפל אותו + לשנות את התוכן) בנושא שתלמיד בוחר. כל דף יכיל:</a:t>
            </a:r>
          </a:p>
          <a:p>
            <a:pPr marL="342900" indent="-342900" algn="r" rtl="1" fontAlgn="base">
              <a:buFont typeface="Wingdings" panose="05000000000000000000" pitchFamily="2" charset="2"/>
              <a:buChar char="ü"/>
            </a:pPr>
            <a:r>
              <a:rPr lang="en-US" dirty="0"/>
              <a:t>nav</a:t>
            </a:r>
            <a:r>
              <a:rPr lang="he-IL" dirty="0"/>
              <a:t>: לוגו, שם העסק, תפריט.</a:t>
            </a:r>
          </a:p>
          <a:p>
            <a:pPr marL="342900" indent="-342900" algn="r" rtl="1" fontAlgn="base">
              <a:buFont typeface="Wingdings" panose="05000000000000000000" pitchFamily="2" charset="2"/>
              <a:buChar char="ü"/>
            </a:pPr>
            <a:r>
              <a:rPr lang="en-US" dirty="0"/>
              <a:t>footer</a:t>
            </a:r>
            <a:r>
              <a:rPr lang="he-IL" dirty="0"/>
              <a:t>: (זכויות יוצרים + תפריט כטקסט.</a:t>
            </a:r>
          </a:p>
          <a:p>
            <a:pPr marL="342900" indent="-342900" algn="r" rtl="1" fontAlgn="base">
              <a:buFont typeface="Wingdings" panose="05000000000000000000" pitchFamily="2" charset="2"/>
              <a:buChar char="ü"/>
            </a:pPr>
            <a:r>
              <a:rPr lang="he-IL" dirty="0"/>
              <a:t>דפים לדוגמא: דף בית, אודות, מוצרים שלנו, צור קשר.</a:t>
            </a:r>
          </a:p>
          <a:p>
            <a:pPr marL="800100" lvl="1" indent="-342900" algn="r" rtl="1" fontAlgn="base">
              <a:buFont typeface="Wingdings" panose="05000000000000000000" pitchFamily="2" charset="2"/>
              <a:buChar char="ü"/>
            </a:pPr>
            <a:r>
              <a:rPr lang="he-IL" dirty="0"/>
              <a:t>דף בית: תפריט רספונסיבי, טקסט, תמונות.</a:t>
            </a:r>
          </a:p>
          <a:p>
            <a:pPr marL="800100" lvl="1" indent="-342900" algn="r" rtl="1" fontAlgn="base">
              <a:buFont typeface="Wingdings" panose="05000000000000000000" pitchFamily="2" charset="2"/>
              <a:buChar char="ü"/>
            </a:pPr>
            <a:r>
              <a:rPr lang="he-IL" dirty="0"/>
              <a:t>אודות: טקסט.</a:t>
            </a:r>
          </a:p>
          <a:p>
            <a:pPr marL="800100" lvl="1" indent="-342900" algn="r" rtl="1" fontAlgn="base">
              <a:buFont typeface="Wingdings" panose="05000000000000000000" pitchFamily="2" charset="2"/>
              <a:buChar char="ü"/>
            </a:pPr>
            <a:r>
              <a:rPr lang="he-IL" dirty="0"/>
              <a:t>מוצרים: רשימת מוצרים (כולל תמונות) רספונסיבי.</a:t>
            </a:r>
          </a:p>
          <a:p>
            <a:pPr marL="800100" lvl="1" indent="-342900" algn="r" rtl="1" fontAlgn="base">
              <a:buFont typeface="Wingdings" panose="05000000000000000000" pitchFamily="2" charset="2"/>
              <a:buChar char="ü"/>
            </a:pPr>
            <a:r>
              <a:rPr lang="he-IL" dirty="0"/>
              <a:t>צור קשר: טופס, כולל בדיקת תקינות של השדות.</a:t>
            </a:r>
          </a:p>
          <a:p>
            <a:pPr marL="342900" indent="-342900" algn="r" rtl="1" fontAlgn="base">
              <a:buFont typeface="Wingdings" panose="05000000000000000000" pitchFamily="2" charset="2"/>
              <a:buChar char="ü"/>
            </a:pPr>
            <a:r>
              <a:rPr lang="he-IL" dirty="0"/>
              <a:t>דפים יהיו מקושרים ביניהם.</a:t>
            </a:r>
          </a:p>
          <a:p>
            <a:pPr marL="342900" indent="-342900" algn="r" rtl="1" fontAlgn="base">
              <a:buFont typeface="Wingdings" panose="05000000000000000000" pitchFamily="2" charset="2"/>
              <a:buChar char="ü"/>
            </a:pPr>
            <a:r>
              <a:rPr lang="he-IL" dirty="0"/>
              <a:t>כל דף יכיל קוד תקין של </a:t>
            </a:r>
            <a:r>
              <a:rPr lang="en-US" dirty="0"/>
              <a:t>HTML</a:t>
            </a:r>
            <a:r>
              <a:rPr lang="he-IL" dirty="0"/>
              <a:t>, כפי שנלמד בכתה.</a:t>
            </a:r>
          </a:p>
          <a:p>
            <a:pPr marL="342900" indent="-342900" algn="r" rtl="1" fontAlgn="base">
              <a:buFont typeface="Wingdings" panose="05000000000000000000" pitchFamily="2" charset="2"/>
              <a:buChar char="ü"/>
            </a:pPr>
            <a:r>
              <a:rPr lang="he-IL" dirty="0"/>
              <a:t>שימוש בתגיות שהוצגו במהלך הקורס.</a:t>
            </a:r>
          </a:p>
          <a:p>
            <a:pPr algn="r" rtl="1" fontAlgn="base"/>
            <a:r>
              <a:rPr lang="he-IL" dirty="0"/>
              <a:t>הפרויקט יכיל קובץ </a:t>
            </a:r>
            <a:r>
              <a:rPr lang="en-US" dirty="0"/>
              <a:t>CSS</a:t>
            </a:r>
            <a:r>
              <a:rPr lang="he-IL" dirty="0"/>
              <a:t> עם כל העיצובים. שימוש ב-</a:t>
            </a:r>
            <a:r>
              <a:rPr lang="en-US" dirty="0"/>
              <a:t>id</a:t>
            </a:r>
            <a:r>
              <a:rPr lang="he-IL" dirty="0"/>
              <a:t> ו-</a:t>
            </a:r>
            <a:r>
              <a:rPr lang="en-US" dirty="0"/>
              <a:t>class</a:t>
            </a:r>
            <a:r>
              <a:rPr lang="he-IL" dirty="0"/>
              <a:t>.</a:t>
            </a:r>
          </a:p>
          <a:p>
            <a:pPr algn="r" rtl="1" fontAlgn="base"/>
            <a:endParaRPr lang="he-IL" dirty="0"/>
          </a:p>
          <a:p>
            <a:pPr marL="285750" indent="-285750" algn="r" rtl="1" fontAlgn="base">
              <a:buFont typeface="Arial" panose="020B0604020202020204" pitchFamily="34" charset="0"/>
              <a:buChar char="•"/>
            </a:pPr>
            <a:r>
              <a:rPr lang="he-IL" dirty="0"/>
              <a:t>בונוס: שימוש בעיצוב מקונן (</a:t>
            </a:r>
            <a:r>
              <a:rPr lang="en-US" dirty="0"/>
              <a:t>tag&gt;tag</a:t>
            </a:r>
            <a:r>
              <a:rPr lang="he-IL" dirty="0"/>
              <a:t>), </a:t>
            </a:r>
            <a:r>
              <a:rPr lang="en-US" dirty="0"/>
              <a:t>JavaScript</a:t>
            </a:r>
            <a:r>
              <a:rPr lang="he-IL" dirty="0"/>
              <a:t>, כל תוספת מעבר להגדרת הפרויקט.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3BCC8B9-F593-4435-9788-755434322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34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8556" y="2006489"/>
            <a:ext cx="4179376" cy="2387600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11500" dirty="0">
                <a:solidFill>
                  <a:schemeClr val="bg1"/>
                </a:solidFill>
              </a:rPr>
              <a:t>בהצלחה!</a:t>
            </a:r>
          </a:p>
        </p:txBody>
      </p:sp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 Title goes Here" id="{216E2A47-1B33-481B-B469-F891BA0BB112}" vid="{A834A686-415F-444B-99EF-70560C1C6F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989</TotalTime>
  <Words>166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Guttman Myamfix</vt:lpstr>
      <vt:lpstr>Sagona ExtraLight</vt:lpstr>
      <vt:lpstr>Speak Pro</vt:lpstr>
      <vt:lpstr>Wingdings</vt:lpstr>
      <vt:lpstr>Office Theme</vt:lpstr>
      <vt:lpstr>בניית אתרים</vt:lpstr>
      <vt:lpstr>Project</vt:lpstr>
      <vt:lpstr>בהצלחה!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בניית אתרים</dc:title>
  <dc:creator>אלכס גורבצ'וב</dc:creator>
  <cp:lastModifiedBy>אלכס גורבצ'וב</cp:lastModifiedBy>
  <cp:revision>9</cp:revision>
  <dcterms:created xsi:type="dcterms:W3CDTF">2022-03-07T11:44:47Z</dcterms:created>
  <dcterms:modified xsi:type="dcterms:W3CDTF">2022-05-29T08:37:33Z</dcterms:modified>
</cp:coreProperties>
</file>