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handoutMasterIdLst>
    <p:handoutMasterId r:id="rId9"/>
  </p:handoutMasterIdLst>
  <p:sldIdLst>
    <p:sldId id="375" r:id="rId2"/>
    <p:sldId id="423" r:id="rId3"/>
    <p:sldId id="425" r:id="rId4"/>
    <p:sldId id="424" r:id="rId5"/>
    <p:sldId id="426" r:id="rId6"/>
    <p:sldId id="422" r:id="rId7"/>
    <p:sldId id="3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D03342-18F3-44F2-8073-CCAB0D57B7B9}" v="21" dt="2022-05-16T14:16:26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76" autoAdjust="0"/>
    <p:restoredTop sz="94993" autoAdjust="0"/>
  </p:normalViewPr>
  <p:slideViewPr>
    <p:cSldViewPr snapToGrid="0" snapToObjects="1">
      <p:cViewPr varScale="1">
        <p:scale>
          <a:sx n="112" d="100"/>
          <a:sy n="112" d="100"/>
        </p:scale>
        <p:origin x="34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כס גורבצ'וב" userId="8459a7c7-b354-45d8-a56f-77640536e27f" providerId="ADAL" clId="{B1D03342-18F3-44F2-8073-CCAB0D57B7B9}"/>
    <pc:docChg chg="undo redo custSel addSld delSld modSld sldOrd">
      <pc:chgData name="אלכס גורבצ'וב" userId="8459a7c7-b354-45d8-a56f-77640536e27f" providerId="ADAL" clId="{B1D03342-18F3-44F2-8073-CCAB0D57B7B9}" dt="2022-05-16T14:27:36.926" v="561"/>
      <pc:docMkLst>
        <pc:docMk/>
      </pc:docMkLst>
      <pc:sldChg chg="del">
        <pc:chgData name="אלכס גורבצ'וב" userId="8459a7c7-b354-45d8-a56f-77640536e27f" providerId="ADAL" clId="{B1D03342-18F3-44F2-8073-CCAB0D57B7B9}" dt="2022-05-16T13:14:47.162" v="0" actId="47"/>
        <pc:sldMkLst>
          <pc:docMk/>
          <pc:sldMk cId="3766080065" sldId="408"/>
        </pc:sldMkLst>
      </pc:sldChg>
      <pc:sldChg chg="modSp mod ord">
        <pc:chgData name="אלכס גורבצ'וב" userId="8459a7c7-b354-45d8-a56f-77640536e27f" providerId="ADAL" clId="{B1D03342-18F3-44F2-8073-CCAB0D57B7B9}" dt="2022-05-16T14:13:31.994" v="375" actId="20577"/>
        <pc:sldMkLst>
          <pc:docMk/>
          <pc:sldMk cId="4152344990" sldId="422"/>
        </pc:sldMkLst>
        <pc:spChg chg="mod">
          <ac:chgData name="אלכס גורבצ'וב" userId="8459a7c7-b354-45d8-a56f-77640536e27f" providerId="ADAL" clId="{B1D03342-18F3-44F2-8073-CCAB0D57B7B9}" dt="2022-05-16T14:13:31.994" v="375" actId="20577"/>
          <ac:spMkLst>
            <pc:docMk/>
            <pc:sldMk cId="4152344990" sldId="422"/>
            <ac:spMk id="7" creationId="{54E9E228-B02C-3941-B458-23CB2D67B476}"/>
          </ac:spMkLst>
        </pc:spChg>
      </pc:sldChg>
      <pc:sldChg chg="addSp delSp modSp mod">
        <pc:chgData name="אלכס גורבצ'וב" userId="8459a7c7-b354-45d8-a56f-77640536e27f" providerId="ADAL" clId="{B1D03342-18F3-44F2-8073-CCAB0D57B7B9}" dt="2022-05-16T13:19:13.837" v="74" actId="20577"/>
        <pc:sldMkLst>
          <pc:docMk/>
          <pc:sldMk cId="3510496719" sldId="423"/>
        </pc:sldMkLst>
        <pc:spChg chg="add del">
          <ac:chgData name="אלכס גורבצ'וב" userId="8459a7c7-b354-45d8-a56f-77640536e27f" providerId="ADAL" clId="{B1D03342-18F3-44F2-8073-CCAB0D57B7B9}" dt="2022-05-16T13:17:24.982" v="48"/>
          <ac:spMkLst>
            <pc:docMk/>
            <pc:sldMk cId="3510496719" sldId="423"/>
            <ac:spMk id="2" creationId="{B381FB12-757E-EB64-9EBA-C5F9A06D3B50}"/>
          </ac:spMkLst>
        </pc:spChg>
        <pc:spChg chg="add mod">
          <ac:chgData name="אלכס גורבצ'וב" userId="8459a7c7-b354-45d8-a56f-77640536e27f" providerId="ADAL" clId="{B1D03342-18F3-44F2-8073-CCAB0D57B7B9}" dt="2022-05-16T13:17:30.610" v="50" actId="21"/>
          <ac:spMkLst>
            <pc:docMk/>
            <pc:sldMk cId="3510496719" sldId="423"/>
            <ac:spMk id="4" creationId="{C3C963D9-F3D9-B2DA-0417-878C63CA5227}"/>
          </ac:spMkLst>
        </pc:spChg>
        <pc:spChg chg="mod">
          <ac:chgData name="אלכס גורבצ'וב" userId="8459a7c7-b354-45d8-a56f-77640536e27f" providerId="ADAL" clId="{B1D03342-18F3-44F2-8073-CCAB0D57B7B9}" dt="2022-05-16T13:19:13.837" v="74" actId="20577"/>
          <ac:spMkLst>
            <pc:docMk/>
            <pc:sldMk cId="3510496719" sldId="423"/>
            <ac:spMk id="7" creationId="{54E9E228-B02C-3941-B458-23CB2D67B476}"/>
          </ac:spMkLst>
        </pc:spChg>
      </pc:sldChg>
      <pc:sldChg chg="addSp delSp modSp mod ord">
        <pc:chgData name="אלכס גורבצ'וב" userId="8459a7c7-b354-45d8-a56f-77640536e27f" providerId="ADAL" clId="{B1D03342-18F3-44F2-8073-CCAB0D57B7B9}" dt="2022-05-16T14:10:35.314" v="320" actId="12"/>
        <pc:sldMkLst>
          <pc:docMk/>
          <pc:sldMk cId="2486274156" sldId="424"/>
        </pc:sldMkLst>
        <pc:spChg chg="add del">
          <ac:chgData name="אלכס גורבצ'וב" userId="8459a7c7-b354-45d8-a56f-77640536e27f" providerId="ADAL" clId="{B1D03342-18F3-44F2-8073-CCAB0D57B7B9}" dt="2022-05-16T13:58:24.115" v="209"/>
          <ac:spMkLst>
            <pc:docMk/>
            <pc:sldMk cId="2486274156" sldId="424"/>
            <ac:spMk id="2" creationId="{8935E1D5-29FB-BDF5-F2D6-B86D7149A41F}"/>
          </ac:spMkLst>
        </pc:spChg>
        <pc:spChg chg="add mod">
          <ac:chgData name="אלכס גורבצ'וב" userId="8459a7c7-b354-45d8-a56f-77640536e27f" providerId="ADAL" clId="{B1D03342-18F3-44F2-8073-CCAB0D57B7B9}" dt="2022-05-16T13:58:29.166" v="211" actId="21"/>
          <ac:spMkLst>
            <pc:docMk/>
            <pc:sldMk cId="2486274156" sldId="424"/>
            <ac:spMk id="4" creationId="{0A297E28-7196-1548-FF97-FF5DF2C890B4}"/>
          </ac:spMkLst>
        </pc:spChg>
        <pc:spChg chg="add mod">
          <ac:chgData name="אלכס גורבצ'וב" userId="8459a7c7-b354-45d8-a56f-77640536e27f" providerId="ADAL" clId="{B1D03342-18F3-44F2-8073-CCAB0D57B7B9}" dt="2022-05-16T13:59:14.507" v="219" actId="21"/>
          <ac:spMkLst>
            <pc:docMk/>
            <pc:sldMk cId="2486274156" sldId="424"/>
            <ac:spMk id="6" creationId="{893D3254-15B5-235C-62E1-F91BFD6CA99F}"/>
          </ac:spMkLst>
        </pc:spChg>
        <pc:spChg chg="mod">
          <ac:chgData name="אלכס גורבצ'וב" userId="8459a7c7-b354-45d8-a56f-77640536e27f" providerId="ADAL" clId="{B1D03342-18F3-44F2-8073-CCAB0D57B7B9}" dt="2022-05-16T14:10:35.314" v="320" actId="12"/>
          <ac:spMkLst>
            <pc:docMk/>
            <pc:sldMk cId="2486274156" sldId="424"/>
            <ac:spMk id="7" creationId="{54E9E228-B02C-3941-B458-23CB2D67B476}"/>
          </ac:spMkLst>
        </pc:spChg>
        <pc:picChg chg="add del mod">
          <ac:chgData name="אלכס גורבצ'וב" userId="8459a7c7-b354-45d8-a56f-77640536e27f" providerId="ADAL" clId="{B1D03342-18F3-44F2-8073-CCAB0D57B7B9}" dt="2022-05-16T14:00:45.888" v="244" actId="478"/>
          <ac:picMkLst>
            <pc:docMk/>
            <pc:sldMk cId="2486274156" sldId="424"/>
            <ac:picMk id="2050" creationId="{CCD5B84E-9E7B-C42D-182D-20636916B623}"/>
          </ac:picMkLst>
        </pc:picChg>
      </pc:sldChg>
      <pc:sldChg chg="addSp modSp add mod ord">
        <pc:chgData name="אלכס גורבצ'וב" userId="8459a7c7-b354-45d8-a56f-77640536e27f" providerId="ADAL" clId="{B1D03342-18F3-44F2-8073-CCAB0D57B7B9}" dt="2022-05-16T14:00:19.458" v="234"/>
        <pc:sldMkLst>
          <pc:docMk/>
          <pc:sldMk cId="3943417062" sldId="425"/>
        </pc:sldMkLst>
        <pc:spChg chg="mod">
          <ac:chgData name="אלכס גורבצ'וב" userId="8459a7c7-b354-45d8-a56f-77640536e27f" providerId="ADAL" clId="{B1D03342-18F3-44F2-8073-CCAB0D57B7B9}" dt="2022-05-16T14:00:05.120" v="229"/>
          <ac:spMkLst>
            <pc:docMk/>
            <pc:sldMk cId="3943417062" sldId="425"/>
            <ac:spMk id="7" creationId="{54E9E228-B02C-3941-B458-23CB2D67B476}"/>
          </ac:spMkLst>
        </pc:spChg>
        <pc:spChg chg="add mod">
          <ac:chgData name="אלכס גורבצ'וב" userId="8459a7c7-b354-45d8-a56f-77640536e27f" providerId="ADAL" clId="{B1D03342-18F3-44F2-8073-CCAB0D57B7B9}" dt="2022-05-16T14:00:15.045" v="232" actId="1076"/>
          <ac:spMkLst>
            <pc:docMk/>
            <pc:sldMk cId="3943417062" sldId="425"/>
            <ac:spMk id="9" creationId="{AC0F7952-BDEA-9584-61A3-9C460EE0ECB4}"/>
          </ac:spMkLst>
        </pc:spChg>
      </pc:sldChg>
      <pc:sldChg chg="addSp delSp modSp add mod">
        <pc:chgData name="אלכס גורבצ'וב" userId="8459a7c7-b354-45d8-a56f-77640536e27f" providerId="ADAL" clId="{B1D03342-18F3-44F2-8073-CCAB0D57B7B9}" dt="2022-05-16T14:27:36.926" v="561"/>
        <pc:sldMkLst>
          <pc:docMk/>
          <pc:sldMk cId="3133435295" sldId="426"/>
        </pc:sldMkLst>
        <pc:spChg chg="add del">
          <ac:chgData name="אלכס גורבצ'וב" userId="8459a7c7-b354-45d8-a56f-77640536e27f" providerId="ADAL" clId="{B1D03342-18F3-44F2-8073-CCAB0D57B7B9}" dt="2022-05-16T14:16:24.034" v="479"/>
          <ac:spMkLst>
            <pc:docMk/>
            <pc:sldMk cId="3133435295" sldId="426"/>
            <ac:spMk id="2" creationId="{3644FE0F-B051-51A9-7D8D-B6E69FA88D43}"/>
          </ac:spMkLst>
        </pc:spChg>
        <pc:spChg chg="mod">
          <ac:chgData name="אלכס גורבצ'וב" userId="8459a7c7-b354-45d8-a56f-77640536e27f" providerId="ADAL" clId="{B1D03342-18F3-44F2-8073-CCAB0D57B7B9}" dt="2022-05-16T14:27:36.926" v="561"/>
          <ac:spMkLst>
            <pc:docMk/>
            <pc:sldMk cId="3133435295" sldId="426"/>
            <ac:spMk id="7" creationId="{54E9E228-B02C-3941-B458-23CB2D67B476}"/>
          </ac:spMkLst>
        </pc:spChg>
        <pc:spChg chg="add del">
          <ac:chgData name="אלכס גורבצ'וב" userId="8459a7c7-b354-45d8-a56f-77640536e27f" providerId="ADAL" clId="{B1D03342-18F3-44F2-8073-CCAB0D57B7B9}" dt="2022-05-16T14:16:26.171" v="481"/>
          <ac:spMkLst>
            <pc:docMk/>
            <pc:sldMk cId="3133435295" sldId="426"/>
            <ac:spMk id="8" creationId="{09C33F8E-F4E7-9230-F8A8-3FF69C3292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76912" y="0"/>
            <a:ext cx="12261973" cy="733622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15500" y="3078810"/>
            <a:ext cx="4179375" cy="356462"/>
          </a:xfrm>
          <a:solidFill>
            <a:schemeClr val="accent3"/>
          </a:solidFill>
          <a:ln>
            <a:noFill/>
          </a:ln>
        </p:spPr>
        <p:txBody>
          <a:bodyPr>
            <a:noAutofit/>
          </a:bodyPr>
          <a:lstStyle/>
          <a:p>
            <a:pPr algn="r" rtl="1"/>
            <a:r>
              <a:rPr lang="he-IL" sz="20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אלכס גורבצ'וב</a:t>
            </a:r>
            <a:endParaRPr lang="id-ID" sz="2000" dirty="0">
              <a:cs typeface="Guttman Myamfix" panose="02010409010101010101" pitchFamily="49" charset="-79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5499" y="2359413"/>
            <a:ext cx="4179376" cy="719397"/>
          </a:xfrm>
          <a:solidFill>
            <a:schemeClr val="accent3"/>
          </a:solidFill>
          <a:ln>
            <a:noFill/>
          </a:ln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בניית אתרים</a:t>
            </a:r>
            <a:endParaRPr lang="en-US" sz="4400" dirty="0">
              <a:cs typeface="Guttman Myamfix" panose="0201040901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/>
            <a:r>
              <a:rPr lang="he-IL" b="1" dirty="0"/>
              <a:t>גבולות</a:t>
            </a:r>
          </a:p>
          <a:p>
            <a:pPr algn="r" rtl="1"/>
            <a:endParaRPr lang="he-IL" b="1" dirty="0"/>
          </a:p>
          <a:p>
            <a:pPr algn="r" rtl="1"/>
            <a:r>
              <a:rPr lang="he-IL" dirty="0"/>
              <a:t>תכונה: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border-style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dotted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dotted border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dashed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dashed border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solid border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double border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groove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3D grooved border. The effect depends on the border-color value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ridge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3D ridged border. The effect depends on the border-color value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3D inset border. The effect depends on the border-color value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outset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3D outset border. The effect depends on the border-color value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no border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hidden border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r" rtl="1"/>
            <a:endParaRPr lang="he-IL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he-IL" dirty="0"/>
              <a:t>תכונה: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border-width</a:t>
            </a:r>
            <a:endParaRPr lang="he-IL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he-IL" dirty="0"/>
              <a:t>תכונה: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border-color</a:t>
            </a:r>
            <a:endParaRPr lang="he-IL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he-IL" dirty="0"/>
              <a:t>תכונה: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border-radius</a:t>
            </a:r>
            <a:endParaRPr lang="he-IL" dirty="0"/>
          </a:p>
          <a:p>
            <a:pPr algn="r" rtl="1" fontAlgn="base"/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3C963D9-F3D9-B2DA-0417-878C63CA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9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/>
            <a:r>
              <a:rPr lang="he-IL" b="1" dirty="0"/>
              <a:t>ריווח</a:t>
            </a:r>
          </a:p>
          <a:p>
            <a:pPr algn="r" rtl="1"/>
            <a:endParaRPr lang="en-US" b="1" dirty="0"/>
          </a:p>
          <a:p>
            <a:pPr algn="r" rtl="1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Margins</a:t>
            </a:r>
            <a:r>
              <a:rPr lang="he-IL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- </a:t>
            </a:r>
            <a:r>
              <a:rPr lang="he-IL" dirty="0">
                <a:solidFill>
                  <a:srgbClr val="000000"/>
                </a:solidFill>
                <a:latin typeface="Segoe UI" panose="020B0502040204020203" pitchFamily="34" charset="0"/>
              </a:rPr>
              <a:t>מרווח מסביב לאלמנט ואחרי הגבולות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DC143C"/>
              </a:solidFill>
              <a:effectLst/>
              <a:latin typeface="Consolas" panose="020B0609020204030204" pitchFamily="49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margin-top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margin-right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margin-bottom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margin-left</a:t>
            </a: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he-IL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r" rtl="1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Padding</a:t>
            </a:r>
            <a:r>
              <a:rPr lang="he-IL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- </a:t>
            </a:r>
            <a:r>
              <a:rPr lang="he-IL" dirty="0">
                <a:solidFill>
                  <a:srgbClr val="000000"/>
                </a:solidFill>
                <a:latin typeface="Segoe UI" panose="020B0502040204020203" pitchFamily="34" charset="0"/>
              </a:rPr>
              <a:t>מרווח מסביב לאלמנט ולפני הגבולות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DC143C"/>
              </a:solidFill>
              <a:effectLst/>
              <a:latin typeface="Consolas" panose="020B0609020204030204" pitchFamily="49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padding-top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padding-right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padding-bottom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padding-left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r" rtl="1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r" rtl="1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r" rtl="1" fontAlgn="base"/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CSS Margin Properties | Beamtic">
            <a:extLst>
              <a:ext uri="{FF2B5EF4-FFF2-40B4-BE49-F238E27FC236}">
                <a16:creationId xmlns:a16="http://schemas.microsoft.com/office/drawing/2014/main" id="{CCD5B84E-9E7B-C42D-182D-20636916B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417" y="2806170"/>
            <a:ext cx="37623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0A297E28-7196-1548-FF97-FF5DF2C89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D3254-15B5-235C-62E1-F91BFD6CA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F7952-BDEA-9584-61A3-9C460EE0ECB4}"/>
              </a:ext>
            </a:extLst>
          </p:cNvPr>
          <p:cNvSpPr txBox="1"/>
          <p:nvPr/>
        </p:nvSpPr>
        <p:spPr>
          <a:xfrm>
            <a:off x="4527135" y="2354404"/>
            <a:ext cx="1822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Box Model</a:t>
            </a:r>
          </a:p>
        </p:txBody>
      </p:sp>
    </p:spTree>
    <p:extLst>
      <p:ext uri="{BB962C8B-B14F-4D97-AF65-F5344CB8AC3E}">
        <p14:creationId xmlns:p14="http://schemas.microsoft.com/office/powerpoint/2010/main" val="394341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/>
            <a:r>
              <a:rPr lang="he-IL" b="1" dirty="0"/>
              <a:t>גובה/רוחב</a:t>
            </a:r>
          </a:p>
          <a:p>
            <a:pPr algn="r" rtl="1"/>
            <a:endParaRPr lang="en-US" b="1" dirty="0"/>
          </a:p>
          <a:p>
            <a:pPr algn="r" rtl="1"/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height, width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auto</a:t>
            </a:r>
            <a:endParaRPr lang="en-US" dirty="0">
              <a:solidFill>
                <a:srgbClr val="DC143C"/>
              </a:solidFill>
              <a:latin typeface="Consolas" panose="020B0609020204030204" pitchFamily="49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length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r" rtl="1" fontAlgn="base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%</a:t>
            </a:r>
          </a:p>
          <a:p>
            <a:pPr algn="r" rtl="1" fontAlgn="base"/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max-height, min-height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0A297E28-7196-1548-FF97-FF5DF2C89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D3254-15B5-235C-62E1-F91BFD6CA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7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/>
            <a:r>
              <a:rPr lang="he-IL" b="1" dirty="0"/>
              <a:t>טקסט</a:t>
            </a:r>
          </a:p>
          <a:p>
            <a:pPr algn="r" rtl="1"/>
            <a:endParaRPr lang="en-US" b="1" dirty="0"/>
          </a:p>
          <a:p>
            <a:pPr algn="r" rtl="1"/>
            <a:r>
              <a:rPr lang="he-IL" dirty="0">
                <a:latin typeface="Consolas" panose="020B0609020204030204" pitchFamily="49" charset="0"/>
              </a:rPr>
              <a:t>ניתן להגדיר:</a:t>
            </a:r>
          </a:p>
          <a:p>
            <a:pPr algn="r" rtl="1"/>
            <a:r>
              <a:rPr lang="he-IL" dirty="0"/>
              <a:t>צבע (</a:t>
            </a:r>
            <a:r>
              <a:rPr lang="en-US" dirty="0"/>
              <a:t>color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רקע (</a:t>
            </a:r>
            <a:r>
              <a:rPr lang="en-US" dirty="0"/>
              <a:t>background-color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יישור טקסט (</a:t>
            </a:r>
            <a:r>
              <a:rPr lang="en-US" dirty="0"/>
              <a:t>text-align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כיוון טקסט (</a:t>
            </a:r>
            <a:r>
              <a:rPr lang="en-US" dirty="0"/>
              <a:t>direction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עיצוב טקסט (</a:t>
            </a:r>
            <a:r>
              <a:rPr lang="en-US" dirty="0"/>
              <a:t>text-decoration</a:t>
            </a:r>
            <a:r>
              <a:rPr lang="he-IL" dirty="0"/>
              <a:t>)</a:t>
            </a:r>
            <a:endParaRPr lang="en-US" dirty="0"/>
          </a:p>
          <a:p>
            <a:pPr algn="r" rtl="1"/>
            <a:r>
              <a:rPr lang="he-IL" dirty="0"/>
              <a:t>שינוי גודל אותיות (</a:t>
            </a:r>
            <a:r>
              <a:rPr lang="en-US" dirty="0"/>
              <a:t>text-transform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מרווח בין אותיות (</a:t>
            </a:r>
            <a:r>
              <a:rPr lang="en-US" dirty="0"/>
              <a:t>letter-spacing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גודל שורה (</a:t>
            </a:r>
            <a:r>
              <a:rPr lang="en-US" dirty="0"/>
              <a:t>line-height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צל (</a:t>
            </a:r>
            <a:r>
              <a:rPr lang="en-US" dirty="0"/>
              <a:t>text-shadow</a:t>
            </a:r>
            <a:r>
              <a:rPr lang="he-IL" dirty="0"/>
              <a:t>)</a:t>
            </a:r>
          </a:p>
          <a:p>
            <a:pPr algn="r" rtl="1"/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0A297E28-7196-1548-FF97-FF5DF2C89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D3254-15B5-235C-62E1-F91BFD6CA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43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role of HTML - HTML Video Tutorial | LinkedIn Learning, formerly  Lynda.com">
            <a:extLst>
              <a:ext uri="{FF2B5EF4-FFF2-40B4-BE49-F238E27FC236}">
                <a16:creationId xmlns:a16="http://schemas.microsoft.com/office/drawing/2014/main" id="{BC4B2F6E-14FD-4D03-95AC-DC731F3A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 fontAlgn="base"/>
            <a:r>
              <a:rPr lang="he-IL" b="1" dirty="0"/>
              <a:t>תרגיל </a:t>
            </a:r>
            <a:r>
              <a:rPr lang="en-US" b="1" dirty="0"/>
              <a:t>4</a:t>
            </a:r>
          </a:p>
          <a:p>
            <a:pPr algn="r" rtl="1" fontAlgn="base"/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הוסיפו גבולות לכל מסגרת, כולל </a:t>
            </a:r>
            <a:r>
              <a:rPr lang="en-US" dirty="0"/>
              <a:t>radius</a:t>
            </a:r>
            <a:endParaRPr lang="he-IL" dirty="0"/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הוסיפו מרווח לפני ואחרי גבולות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קבעו את הגובה ורוחב של התאים בהתאם לתמונה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תעצבו טקסט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3BCC8B9-F593-4435-9788-755434322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6748" y="5403902"/>
            <a:ext cx="969748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4A1E00-8C79-4C6B-92A9-A29DD1CAE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953" y="3607028"/>
            <a:ext cx="3591104" cy="30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4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8556" y="2006489"/>
            <a:ext cx="4179376" cy="2387600"/>
          </a:xfrm>
        </p:spPr>
        <p:txBody>
          <a:bodyPr>
            <a:normAutofit/>
          </a:bodyPr>
          <a:lstStyle/>
          <a:p>
            <a:pPr algn="r" rtl="1"/>
            <a:r>
              <a:rPr lang="he-IL" sz="11500" dirty="0">
                <a:solidFill>
                  <a:schemeClr val="bg1"/>
                </a:solidFill>
              </a:rPr>
              <a:t>שאלות?</a:t>
            </a:r>
            <a:endParaRPr 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667</TotalTime>
  <Words>231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Guttman Myamfix</vt:lpstr>
      <vt:lpstr>Sagona ExtraLight</vt:lpstr>
      <vt:lpstr>Segoe UI</vt:lpstr>
      <vt:lpstr>Speak Pro</vt:lpstr>
      <vt:lpstr>Verdana</vt:lpstr>
      <vt:lpstr>Wingdings</vt:lpstr>
      <vt:lpstr>Office Theme</vt:lpstr>
      <vt:lpstr>בניית אתרים</vt:lpstr>
      <vt:lpstr>CSS</vt:lpstr>
      <vt:lpstr>CSS</vt:lpstr>
      <vt:lpstr>CSS</vt:lpstr>
      <vt:lpstr>CSS</vt:lpstr>
      <vt:lpstr>CSS</vt:lpstr>
      <vt:lpstr>שאלות?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</dc:title>
  <dc:creator>אלכס גורבצ'וב</dc:creator>
  <cp:lastModifiedBy>אלכס גורבצ'וב</cp:lastModifiedBy>
  <cp:revision>5</cp:revision>
  <dcterms:created xsi:type="dcterms:W3CDTF">2022-03-07T11:44:47Z</dcterms:created>
  <dcterms:modified xsi:type="dcterms:W3CDTF">2022-05-16T14:27:39Z</dcterms:modified>
</cp:coreProperties>
</file>