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8"/>
  </p:handoutMasterIdLst>
  <p:sldIdLst>
    <p:sldId id="375" r:id="rId2"/>
    <p:sldId id="305" r:id="rId3"/>
    <p:sldId id="409" r:id="rId4"/>
    <p:sldId id="407" r:id="rId5"/>
    <p:sldId id="408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45F97-39ED-4E0C-B0D4-86CA8FFE3DEC}" v="27" dt="2022-03-07T13:18:21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D2A45F97-39ED-4E0C-B0D4-86CA8FFE3DEC}"/>
    <pc:docChg chg="undo redo custSel addSld delSld modSld sldOrd">
      <pc:chgData name="אלכס גורבצ'וב" userId="8459a7c7-b354-45d8-a56f-77640536e27f" providerId="ADAL" clId="{D2A45F97-39ED-4E0C-B0D4-86CA8FFE3DEC}" dt="2022-03-07T14:01:56.233" v="377" actId="1076"/>
      <pc:docMkLst>
        <pc:docMk/>
      </pc:docMkLst>
      <pc:sldChg chg="del">
        <pc:chgData name="אלכס גורבצ'וב" userId="8459a7c7-b354-45d8-a56f-77640536e27f" providerId="ADAL" clId="{D2A45F97-39ED-4E0C-B0D4-86CA8FFE3DEC}" dt="2022-03-07T13:17:06.234" v="263" actId="47"/>
        <pc:sldMkLst>
          <pc:docMk/>
          <pc:sldMk cId="2167823465" sldId="273"/>
        </pc:sldMkLst>
      </pc:sldChg>
      <pc:sldChg chg="del">
        <pc:chgData name="אלכס גורבצ'וב" userId="8459a7c7-b354-45d8-a56f-77640536e27f" providerId="ADAL" clId="{D2A45F97-39ED-4E0C-B0D4-86CA8FFE3DEC}" dt="2022-03-07T13:17:06.234" v="263" actId="47"/>
        <pc:sldMkLst>
          <pc:docMk/>
          <pc:sldMk cId="3843284552" sldId="298"/>
        </pc:sldMkLst>
      </pc:sldChg>
      <pc:sldChg chg="del">
        <pc:chgData name="אלכס גורבצ'וב" userId="8459a7c7-b354-45d8-a56f-77640536e27f" providerId="ADAL" clId="{D2A45F97-39ED-4E0C-B0D4-86CA8FFE3DEC}" dt="2022-03-07T13:17:06.234" v="263" actId="47"/>
        <pc:sldMkLst>
          <pc:docMk/>
          <pc:sldMk cId="3480697386" sldId="303"/>
        </pc:sldMkLst>
      </pc:sldChg>
      <pc:sldChg chg="del">
        <pc:chgData name="אלכס גורבצ'וב" userId="8459a7c7-b354-45d8-a56f-77640536e27f" providerId="ADAL" clId="{D2A45F97-39ED-4E0C-B0D4-86CA8FFE3DEC}" dt="2022-03-07T13:17:06.234" v="263" actId="47"/>
        <pc:sldMkLst>
          <pc:docMk/>
          <pc:sldMk cId="1098878064" sldId="304"/>
        </pc:sldMkLst>
      </pc:sldChg>
      <pc:sldChg chg="addSp delSp modSp mod">
        <pc:chgData name="אלכס גורבצ'וב" userId="8459a7c7-b354-45d8-a56f-77640536e27f" providerId="ADAL" clId="{D2A45F97-39ED-4E0C-B0D4-86CA8FFE3DEC}" dt="2022-03-07T13:31:14.189" v="340" actId="27636"/>
        <pc:sldMkLst>
          <pc:docMk/>
          <pc:sldMk cId="2625297165" sldId="305"/>
        </pc:sldMkLst>
        <pc:spChg chg="mod">
          <ac:chgData name="אלכס גורבצ'וב" userId="8459a7c7-b354-45d8-a56f-77640536e27f" providerId="ADAL" clId="{D2A45F97-39ED-4E0C-B0D4-86CA8FFE3DEC}" dt="2022-03-07T13:18:16.548" v="281" actId="20577"/>
          <ac:spMkLst>
            <pc:docMk/>
            <pc:sldMk cId="2625297165" sldId="305"/>
            <ac:spMk id="3" creationId="{12B178B4-CDED-454C-BED2-2E2B10ADA703}"/>
          </ac:spMkLst>
        </pc:spChg>
        <pc:spChg chg="mod">
          <ac:chgData name="אלכס גורבצ'וב" userId="8459a7c7-b354-45d8-a56f-77640536e27f" providerId="ADAL" clId="{D2A45F97-39ED-4E0C-B0D4-86CA8FFE3DEC}" dt="2022-03-07T13:31:14.189" v="340" actId="27636"/>
          <ac:spMkLst>
            <pc:docMk/>
            <pc:sldMk cId="2625297165" sldId="305"/>
            <ac:spMk id="7" creationId="{54E9E228-B02C-3941-B458-23CB2D67B476}"/>
          </ac:spMkLst>
        </pc:spChg>
        <pc:picChg chg="add del mod">
          <ac:chgData name="אלכס גורבצ'וב" userId="8459a7c7-b354-45d8-a56f-77640536e27f" providerId="ADAL" clId="{D2A45F97-39ED-4E0C-B0D4-86CA8FFE3DEC}" dt="2022-03-07T12:19:37.969" v="129" actId="478"/>
          <ac:picMkLst>
            <pc:docMk/>
            <pc:sldMk cId="2625297165" sldId="305"/>
            <ac:picMk id="4" creationId="{0660BD52-1BBF-4D7D-94B9-45ED2A45DF22}"/>
          </ac:picMkLst>
        </pc:picChg>
        <pc:picChg chg="add del mod">
          <ac:chgData name="אלכס גורבצ'וב" userId="8459a7c7-b354-45d8-a56f-77640536e27f" providerId="ADAL" clId="{D2A45F97-39ED-4E0C-B0D4-86CA8FFE3DEC}" dt="2022-03-07T13:18:22.833" v="284" actId="478"/>
          <ac:picMkLst>
            <pc:docMk/>
            <pc:sldMk cId="2625297165" sldId="305"/>
            <ac:picMk id="6" creationId="{92BB8F2C-272D-4E2E-9FDA-B777693FB0FC}"/>
          </ac:picMkLst>
        </pc:picChg>
        <pc:picChg chg="add del mod">
          <ac:chgData name="אלכס גורבצ'וב" userId="8459a7c7-b354-45d8-a56f-77640536e27f" providerId="ADAL" clId="{D2A45F97-39ED-4E0C-B0D4-86CA8FFE3DEC}" dt="2022-03-07T13:18:21.696" v="283" actId="478"/>
          <ac:picMkLst>
            <pc:docMk/>
            <pc:sldMk cId="2625297165" sldId="305"/>
            <ac:picMk id="1026" creationId="{4F9109E9-FBA3-4B96-ABBD-F80C23295DBF}"/>
          </ac:picMkLst>
        </pc:picChg>
      </pc:sldChg>
      <pc:sldChg chg="modSp mod modClrScheme chgLayout">
        <pc:chgData name="אלכס גורבצ'וב" userId="8459a7c7-b354-45d8-a56f-77640536e27f" providerId="ADAL" clId="{D2A45F97-39ED-4E0C-B0D4-86CA8FFE3DEC}" dt="2022-03-07T14:01:56.233" v="377" actId="1076"/>
        <pc:sldMkLst>
          <pc:docMk/>
          <pc:sldMk cId="4285847947" sldId="375"/>
        </pc:sldMkLst>
        <pc:spChg chg="mod">
          <ac:chgData name="אלכס גורבצ'וב" userId="8459a7c7-b354-45d8-a56f-77640536e27f" providerId="ADAL" clId="{D2A45F97-39ED-4E0C-B0D4-86CA8FFE3DEC}" dt="2022-03-07T14:01:56.233" v="377" actId="1076"/>
          <ac:spMkLst>
            <pc:docMk/>
            <pc:sldMk cId="4285847947" sldId="375"/>
            <ac:spMk id="5" creationId="{99516ACA-375D-1140-8EDA-CE04AAC75809}"/>
          </ac:spMkLst>
        </pc:spChg>
        <pc:spChg chg="mod ord">
          <ac:chgData name="אלכס גורבצ'וב" userId="8459a7c7-b354-45d8-a56f-77640536e27f" providerId="ADAL" clId="{D2A45F97-39ED-4E0C-B0D4-86CA8FFE3DEC}" dt="2022-03-07T14:01:56.233" v="377" actId="1076"/>
          <ac:spMkLst>
            <pc:docMk/>
            <pc:sldMk cId="4285847947" sldId="375"/>
            <ac:spMk id="6" creationId="{348362CB-F41D-164B-BAC7-F91A6E68A2AC}"/>
          </ac:spMkLst>
        </pc:spChg>
        <pc:picChg chg="mod">
          <ac:chgData name="אלכס גורבצ'וב" userId="8459a7c7-b354-45d8-a56f-77640536e27f" providerId="ADAL" clId="{D2A45F97-39ED-4E0C-B0D4-86CA8FFE3DEC}" dt="2022-03-07T14:01:21.913" v="375" actId="14100"/>
          <ac:picMkLst>
            <pc:docMk/>
            <pc:sldMk cId="4285847947" sldId="375"/>
            <ac:picMk id="11" creationId="{DB20DB88-CBCC-9A4A-BA0A-4807E1B8E804}"/>
          </ac:picMkLst>
        </pc:picChg>
      </pc:sldChg>
      <pc:sldChg chg="addSp delSp modSp mod">
        <pc:chgData name="אלכס גורבצ'וב" userId="8459a7c7-b354-45d8-a56f-77640536e27f" providerId="ADAL" clId="{D2A45F97-39ED-4E0C-B0D4-86CA8FFE3DEC}" dt="2022-03-07T13:17:01.097" v="262" actId="1076"/>
        <pc:sldMkLst>
          <pc:docMk/>
          <pc:sldMk cId="4067864897" sldId="384"/>
        </pc:sldMkLst>
        <pc:spChg chg="add del mod">
          <ac:chgData name="אלכס גורבצ'וב" userId="8459a7c7-b354-45d8-a56f-77640536e27f" providerId="ADAL" clId="{D2A45F97-39ED-4E0C-B0D4-86CA8FFE3DEC}" dt="2022-03-07T13:16:51.891" v="253" actId="478"/>
          <ac:spMkLst>
            <pc:docMk/>
            <pc:sldMk cId="4067864897" sldId="384"/>
            <ac:spMk id="3" creationId="{F7EE5CE9-4C47-440F-AA90-B6F1AE0B883C}"/>
          </ac:spMkLst>
        </pc:spChg>
        <pc:spChg chg="mod">
          <ac:chgData name="אלכס גורבצ'וב" userId="8459a7c7-b354-45d8-a56f-77640536e27f" providerId="ADAL" clId="{D2A45F97-39ED-4E0C-B0D4-86CA8FFE3DEC}" dt="2022-03-07T13:17:01.097" v="262" actId="1076"/>
          <ac:spMkLst>
            <pc:docMk/>
            <pc:sldMk cId="4067864897" sldId="384"/>
            <ac:spMk id="5" creationId="{99516ACA-375D-1140-8EDA-CE04AAC75809}"/>
          </ac:spMkLst>
        </pc:spChg>
        <pc:spChg chg="del">
          <ac:chgData name="אלכס גורבצ'וב" userId="8459a7c7-b354-45d8-a56f-77640536e27f" providerId="ADAL" clId="{D2A45F97-39ED-4E0C-B0D4-86CA8FFE3DEC}" dt="2022-03-07T13:16:49.056" v="252" actId="478"/>
          <ac:spMkLst>
            <pc:docMk/>
            <pc:sldMk cId="4067864897" sldId="384"/>
            <ac:spMk id="6" creationId="{348362CB-F41D-164B-BAC7-F91A6E68A2AC}"/>
          </ac:spMkLst>
        </pc:spChg>
      </pc:sldChg>
      <pc:sldChg chg="del ord">
        <pc:chgData name="אלכס גורבצ'וב" userId="8459a7c7-b354-45d8-a56f-77640536e27f" providerId="ADAL" clId="{D2A45F97-39ED-4E0C-B0D4-86CA8FFE3DEC}" dt="2022-03-07T13:17:06.234" v="263" actId="47"/>
        <pc:sldMkLst>
          <pc:docMk/>
          <pc:sldMk cId="3021999745" sldId="392"/>
        </pc:sldMkLst>
      </pc:sldChg>
      <pc:sldChg chg="del">
        <pc:chgData name="אלכס גורבצ'וב" userId="8459a7c7-b354-45d8-a56f-77640536e27f" providerId="ADAL" clId="{D2A45F97-39ED-4E0C-B0D4-86CA8FFE3DEC}" dt="2022-03-07T13:17:06.234" v="263" actId="47"/>
        <pc:sldMkLst>
          <pc:docMk/>
          <pc:sldMk cId="3072874425" sldId="406"/>
        </pc:sldMkLst>
      </pc:sldChg>
      <pc:sldChg chg="addSp delSp modSp add mod">
        <pc:chgData name="אלכס גורבצ'וב" userId="8459a7c7-b354-45d8-a56f-77640536e27f" providerId="ADAL" clId="{D2A45F97-39ED-4E0C-B0D4-86CA8FFE3DEC}" dt="2022-03-07T12:37:26.441" v="214" actId="14100"/>
        <pc:sldMkLst>
          <pc:docMk/>
          <pc:sldMk cId="1173155044" sldId="407"/>
        </pc:sldMkLst>
        <pc:spChg chg="mod">
          <ac:chgData name="אלכס גורבצ'וב" userId="8459a7c7-b354-45d8-a56f-77640536e27f" providerId="ADAL" clId="{D2A45F97-39ED-4E0C-B0D4-86CA8FFE3DEC}" dt="2022-03-07T12:36:46.120" v="209" actId="6549"/>
          <ac:spMkLst>
            <pc:docMk/>
            <pc:sldMk cId="1173155044" sldId="407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D2A45F97-39ED-4E0C-B0D4-86CA8FFE3DEC}" dt="2022-03-07T12:25:46.771" v="155" actId="478"/>
          <ac:picMkLst>
            <pc:docMk/>
            <pc:sldMk cId="1173155044" sldId="407"/>
            <ac:picMk id="6" creationId="{92BB8F2C-272D-4E2E-9FDA-B777693FB0FC}"/>
          </ac:picMkLst>
        </pc:picChg>
        <pc:picChg chg="del">
          <ac:chgData name="אלכס גורבצ'וב" userId="8459a7c7-b354-45d8-a56f-77640536e27f" providerId="ADAL" clId="{D2A45F97-39ED-4E0C-B0D4-86CA8FFE3DEC}" dt="2022-03-07T12:25:42.764" v="153" actId="478"/>
          <ac:picMkLst>
            <pc:docMk/>
            <pc:sldMk cId="1173155044" sldId="407"/>
            <ac:picMk id="1026" creationId="{4F9109E9-FBA3-4B96-ABBD-F80C23295DBF}"/>
          </ac:picMkLst>
        </pc:picChg>
        <pc:picChg chg="add mod">
          <ac:chgData name="אלכס גורבצ'וב" userId="8459a7c7-b354-45d8-a56f-77640536e27f" providerId="ADAL" clId="{D2A45F97-39ED-4E0C-B0D4-86CA8FFE3DEC}" dt="2022-03-07T12:37:26.441" v="214" actId="14100"/>
          <ac:picMkLst>
            <pc:docMk/>
            <pc:sldMk cId="1173155044" sldId="407"/>
            <ac:picMk id="2050" creationId="{E54A38DA-4C5C-4BCF-BAE7-B48D2395343F}"/>
          </ac:picMkLst>
        </pc:picChg>
        <pc:picChg chg="add mod">
          <ac:chgData name="אלכס גורבצ'וב" userId="8459a7c7-b354-45d8-a56f-77640536e27f" providerId="ADAL" clId="{D2A45F97-39ED-4E0C-B0D4-86CA8FFE3DEC}" dt="2022-03-07T12:37:23.649" v="213" actId="14100"/>
          <ac:picMkLst>
            <pc:docMk/>
            <pc:sldMk cId="1173155044" sldId="407"/>
            <ac:picMk id="2052" creationId="{5FF9C4CA-B391-480C-ADA4-F96A330905C3}"/>
          </ac:picMkLst>
        </pc:picChg>
      </pc:sldChg>
      <pc:sldChg chg="new del">
        <pc:chgData name="אלכס גורבצ'וב" userId="8459a7c7-b354-45d8-a56f-77640536e27f" providerId="ADAL" clId="{D2A45F97-39ED-4E0C-B0D4-86CA8FFE3DEC}" dt="2022-03-07T12:21:46.352" v="137" actId="680"/>
        <pc:sldMkLst>
          <pc:docMk/>
          <pc:sldMk cId="3065407572" sldId="407"/>
        </pc:sldMkLst>
      </pc:sldChg>
      <pc:sldChg chg="addSp delSp modSp add mod">
        <pc:chgData name="אלכס גורבצ'וב" userId="8459a7c7-b354-45d8-a56f-77640536e27f" providerId="ADAL" clId="{D2A45F97-39ED-4E0C-B0D4-86CA8FFE3DEC}" dt="2022-03-07T13:17:57.105" v="269" actId="1076"/>
        <pc:sldMkLst>
          <pc:docMk/>
          <pc:sldMk cId="3766080065" sldId="408"/>
        </pc:sldMkLst>
        <pc:spChg chg="mod">
          <ac:chgData name="אלכס גורבצ'וב" userId="8459a7c7-b354-45d8-a56f-77640536e27f" providerId="ADAL" clId="{D2A45F97-39ED-4E0C-B0D4-86CA8FFE3DEC}" dt="2022-03-07T13:17:44.073" v="265" actId="20577"/>
          <ac:spMkLst>
            <pc:docMk/>
            <pc:sldMk cId="3766080065" sldId="408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D2A45F97-39ED-4E0C-B0D4-86CA8FFE3DEC}" dt="2022-03-07T13:17:57.105" v="269" actId="1076"/>
          <ac:picMkLst>
            <pc:docMk/>
            <pc:sldMk cId="3766080065" sldId="408"/>
            <ac:picMk id="4" creationId="{286EFA6B-BDE9-43BD-AF67-335CA1BC5146}"/>
          </ac:picMkLst>
        </pc:picChg>
        <pc:picChg chg="del">
          <ac:chgData name="אלכס גורבצ'וב" userId="8459a7c7-b354-45d8-a56f-77640536e27f" providerId="ADAL" clId="{D2A45F97-39ED-4E0C-B0D4-86CA8FFE3DEC}" dt="2022-03-07T13:16:02.832" v="216" actId="478"/>
          <ac:picMkLst>
            <pc:docMk/>
            <pc:sldMk cId="3766080065" sldId="408"/>
            <ac:picMk id="2050" creationId="{E54A38DA-4C5C-4BCF-BAE7-B48D2395343F}"/>
          </ac:picMkLst>
        </pc:picChg>
        <pc:picChg chg="del">
          <ac:chgData name="אלכס גורבצ'וב" userId="8459a7c7-b354-45d8-a56f-77640536e27f" providerId="ADAL" clId="{D2A45F97-39ED-4E0C-B0D4-86CA8FFE3DEC}" dt="2022-03-07T13:16:03.746" v="217" actId="478"/>
          <ac:picMkLst>
            <pc:docMk/>
            <pc:sldMk cId="3766080065" sldId="408"/>
            <ac:picMk id="2052" creationId="{5FF9C4CA-B391-480C-ADA4-F96A330905C3}"/>
          </ac:picMkLst>
        </pc:picChg>
      </pc:sldChg>
      <pc:sldChg chg="add">
        <pc:chgData name="אלכס גורבצ'וב" userId="8459a7c7-b354-45d8-a56f-77640536e27f" providerId="ADAL" clId="{D2A45F97-39ED-4E0C-B0D4-86CA8FFE3DEC}" dt="2022-03-07T13:18:08.004" v="270" actId="2890"/>
        <pc:sldMkLst>
          <pc:docMk/>
          <pc:sldMk cId="3987089604" sldId="409"/>
        </pc:sldMkLst>
      </pc:sldChg>
      <pc:sldMasterChg chg="delSldLayout">
        <pc:chgData name="אלכס גורבצ'וב" userId="8459a7c7-b354-45d8-a56f-77640536e27f" providerId="ADAL" clId="{D2A45F97-39ED-4E0C-B0D4-86CA8FFE3DEC}" dt="2022-03-07T13:17:06.234" v="263" actId="47"/>
        <pc:sldMasterMkLst>
          <pc:docMk/>
          <pc:sldMasterMk cId="2234582933" sldId="2147483648"/>
        </pc:sldMasterMkLst>
        <pc:sldLayoutChg chg="del">
          <pc:chgData name="אלכס גורבצ'וב" userId="8459a7c7-b354-45d8-a56f-77640536e27f" providerId="ADAL" clId="{D2A45F97-39ED-4E0C-B0D4-86CA8FFE3DEC}" dt="2022-03-07T13:17:06.234" v="263" actId="47"/>
          <pc:sldLayoutMkLst>
            <pc:docMk/>
            <pc:sldMasterMk cId="2234582933" sldId="2147483648"/>
            <pc:sldLayoutMk cId="4212665031" sldId="2147483663"/>
          </pc:sldLayoutMkLst>
        </pc:sldLayoutChg>
        <pc:sldLayoutChg chg="del">
          <pc:chgData name="אלכס גורבצ'וב" userId="8459a7c7-b354-45d8-a56f-77640536e27f" providerId="ADAL" clId="{D2A45F97-39ED-4E0C-B0D4-86CA8FFE3DEC}" dt="2022-03-07T13:17:06.234" v="263" actId="47"/>
          <pc:sldLayoutMkLst>
            <pc:docMk/>
            <pc:sldMasterMk cId="2234582933" sldId="2147483648"/>
            <pc:sldLayoutMk cId="3265676411" sldId="2147483667"/>
          </pc:sldLayoutMkLst>
        </pc:sldLayoutChg>
        <pc:sldLayoutChg chg="del">
          <pc:chgData name="אלכס גורבצ'וב" userId="8459a7c7-b354-45d8-a56f-77640536e27f" providerId="ADAL" clId="{D2A45F97-39ED-4E0C-B0D4-86CA8FFE3DEC}" dt="2022-03-07T13:17:06.234" v="263" actId="47"/>
          <pc:sldLayoutMkLst>
            <pc:docMk/>
            <pc:sldMasterMk cId="2234582933" sldId="2147483648"/>
            <pc:sldLayoutMk cId="2734089126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ullstack-7-03/lesson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מה בתוכנית?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1870" y="1507066"/>
            <a:ext cx="10479824" cy="5227020"/>
          </a:xfrm>
        </p:spPr>
        <p:txBody>
          <a:bodyPr numCol="3" rtlCol="1">
            <a:normAutofit fontScale="92500"/>
          </a:bodyPr>
          <a:lstStyle/>
          <a:p>
            <a:pPr marL="342900" lvl="0" indent="-342900" algn="r" rtl="1">
              <a:lnSpc>
                <a:spcPct val="120000"/>
              </a:lnSpc>
              <a:buFont typeface="Wingdings" panose="05000000000000000000" pitchFamily="2" charset="2"/>
              <a:buChar char="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הכרות עם הדפדפן.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buFont typeface="Wingdings" panose="05000000000000000000" pitchFamily="2" charset="2"/>
              <a:buChar char="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הכרות עם שפת התגיות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HTML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תגיות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h1-h6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תגית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ההבדל בין תגית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div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span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והתנהגותם השונה בדפדפן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רשימות עם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ul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ו-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ol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לינקים עם תגית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anchor tag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תמונות עם תגית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img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ומהם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attributes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טבלאות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טפסים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buFont typeface="Wingdings" panose="05000000000000000000" pitchFamily="2" charset="2"/>
              <a:buChar char="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עיצוב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CSS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תגית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style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והבנת עיצוב בסיסי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חוקי העיצוב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font-size, color ,text-align, margin ,padding, border, background-color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תגית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link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ואיך מקשרים קובץ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html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לקובץ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CSS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חיצוני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היררכיה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inline style &gt; id &gt; class &gt; tag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להבנת עיצוב מעמיק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עיצוב ישיר לאלמנט עם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inline style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עיצוב עם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id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עיצוב עם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class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עיצוב עם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tag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החלת עיצוב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nested html elements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הבנת החלת החוקים העיצוביים לפי כללי ה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CSS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מהו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hover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ואיך נשתמש בו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חוקי העיצוב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width, height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ההבדל בין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visibility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display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להסתרת אלמנטים בדף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חוקי העיצוב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border-radius, visibility, display, box-sizing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הבנה איך גודל אלמנט מחושב על ידי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border-box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עיצוב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layouts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של דף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מהו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float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ואיך הוא עוזר בסידור ה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layout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חוקי העיצוב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float, clear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שימוש רוחב באחוזים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שימוש 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position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CSS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חוקי העיצוב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top, left, right, bottom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מהו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z-index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ואיך הוא עוזר במיקום האלמנטים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איך יוצרים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navigation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באתר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סידור ה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layout</a:t>
            </a:r>
            <a:r>
              <a:rPr lang="he-IL" sz="1200" dirty="0"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בעמוד </a:t>
            </a:r>
            <a:r>
              <a:rPr lang="en-US" sz="1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html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buFont typeface="Wingdings" panose="05000000000000000000" pitchFamily="2" charset="2"/>
              <a:buChar char="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יסודות התכנות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פעולות מתמטיות ויסודות: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הגדרת מספר משתנים מסוג מספר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פעולות חשבון חיבור חיסור כפל וחילוק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שימוש בפעולת ההדפסה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מחרוזות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תנאים ומשתנים בוליאניים: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הבנת תנאי 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if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שימוש בתנאי פשוט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פעולת המודולו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שימוש ב 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parseInt</a:t>
            </a: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 לעיגול תוצאת מספר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לולאות 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while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לולאות 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for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מערכים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2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" panose="020B0604020202020204" pitchFamily="34" charset="0"/>
              </a:rPr>
              <a:t>אובייקטים</a:t>
            </a:r>
          </a:p>
          <a:p>
            <a:pPr marL="742950" lvl="1" indent="-285750" algn="r" rtl="1">
              <a:lnSpc>
                <a:spcPct val="12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e-IL" sz="1200" dirty="0">
                <a:solidFill>
                  <a:srgbClr val="000000"/>
                </a:solidFill>
                <a:effectLst/>
                <a:ea typeface="Arial Unicode MS"/>
                <a:cs typeface="Arial" panose="020B0604020202020204" pitchFamily="34" charset="0"/>
              </a:rPr>
              <a:t>פונקציות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תוכנת עבודה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ההמלצה לעבוד עם תוכנה: </a:t>
            </a:r>
            <a:r>
              <a:rPr lang="en-US" dirty="0"/>
              <a:t>Visual Studio Code</a:t>
            </a:r>
            <a:br>
              <a:rPr lang="ru-RU" dirty="0"/>
            </a:br>
            <a:r>
              <a:rPr lang="en-US" dirty="0">
                <a:hlinkClick r:id="rId2"/>
              </a:rPr>
              <a:t>https://code.visualstudio.com/download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תוספים המומלצים: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5 Visual Studio Code Extensions Developers Need in 2020 | by Srikar  Kusumanchi | Clever Programmer | Medium">
            <a:extLst>
              <a:ext uri="{FF2B5EF4-FFF2-40B4-BE49-F238E27FC236}">
                <a16:creationId xmlns:a16="http://schemas.microsoft.com/office/drawing/2014/main" id="{4F9109E9-FBA3-4B96-ABBD-F80C2329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94" y="2112595"/>
            <a:ext cx="3192335" cy="17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B8F2C-272D-4E2E-9FDA-B777693FB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483" y="4556593"/>
            <a:ext cx="37433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תוכנת עבודה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  <a:br>
              <a:rPr lang="en-US" dirty="0"/>
            </a:b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  <a:br>
              <a:rPr lang="en-US" dirty="0"/>
            </a:br>
            <a:r>
              <a:rPr lang="en-US" dirty="0">
                <a:hlinkClick r:id="rId3"/>
              </a:rPr>
              <a:t>https://git-scm.com/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pic>
        <p:nvPicPr>
          <p:cNvPr id="2050" name="Picture 2" descr="What is GitHub? Why we need it?. What Exactly GitHub Is? | by Divya  Maddipudi | Medium">
            <a:extLst>
              <a:ext uri="{FF2B5EF4-FFF2-40B4-BE49-F238E27FC236}">
                <a16:creationId xmlns:a16="http://schemas.microsoft.com/office/drawing/2014/main" id="{E54A38DA-4C5C-4BCF-BAE7-B48D23953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482" y="2155296"/>
            <a:ext cx="3797833" cy="14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by Git Makefile">
            <a:extLst>
              <a:ext uri="{FF2B5EF4-FFF2-40B4-BE49-F238E27FC236}">
                <a16:creationId xmlns:a16="http://schemas.microsoft.com/office/drawing/2014/main" id="{5FF9C4CA-B391-480C-ADA4-F96A3309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50" y="4193364"/>
            <a:ext cx="3215965" cy="178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1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תוכנת עבודה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איפה השיעורים?</a:t>
            </a:r>
            <a:br>
              <a:rPr lang="en-US" dirty="0"/>
            </a:br>
            <a:r>
              <a:rPr lang="en-US" dirty="0">
                <a:hlinkClick r:id="rId2"/>
              </a:rPr>
              <a:t>https://github.com/fullstack-7-03/lessons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EFA6B-BDE9-43BD-AF67-335CA1B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82" y="2358241"/>
            <a:ext cx="8047646" cy="41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111</TotalTime>
  <Words>311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Guttman Myamfix</vt:lpstr>
      <vt:lpstr>Sagona ExtraLight</vt:lpstr>
      <vt:lpstr>Speak Pro</vt:lpstr>
      <vt:lpstr>Wingdings</vt:lpstr>
      <vt:lpstr>Office Theme</vt:lpstr>
      <vt:lpstr>בניית אתרים</vt:lpstr>
      <vt:lpstr>מה בתוכנית?</vt:lpstr>
      <vt:lpstr>תוכנת עבודה</vt:lpstr>
      <vt:lpstr>תוכנת עבודה</vt:lpstr>
      <vt:lpstr>תוכנת עבודה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1</cp:revision>
  <dcterms:created xsi:type="dcterms:W3CDTF">2022-03-07T11:44:47Z</dcterms:created>
  <dcterms:modified xsi:type="dcterms:W3CDTF">2022-03-07T14:01:59Z</dcterms:modified>
</cp:coreProperties>
</file>