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48" r:id="rId1"/>
  </p:sldMasterIdLst>
  <p:handoutMasterIdLst>
    <p:handoutMasterId r:id="rId9"/>
  </p:handoutMasterIdLst>
  <p:sldIdLst>
    <p:sldId id="375" r:id="rId2"/>
    <p:sldId id="419" r:id="rId3"/>
    <p:sldId id="420" r:id="rId4"/>
    <p:sldId id="418" r:id="rId5"/>
    <p:sldId id="421" r:id="rId6"/>
    <p:sldId id="422" r:id="rId7"/>
    <p:sldId id="3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B9E0EA-6D95-4CC9-BB90-3B2E6B1F652D}" v="63" dt="2022-03-28T13:17:23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876" autoAdjust="0"/>
    <p:restoredTop sz="94993" autoAdjust="0"/>
  </p:normalViewPr>
  <p:slideViewPr>
    <p:cSldViewPr snapToGrid="0" snapToObjects="1">
      <p:cViewPr varScale="1">
        <p:scale>
          <a:sx n="112" d="100"/>
          <a:sy n="112" d="100"/>
        </p:scale>
        <p:origin x="34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לכס גורבצ'וב" userId="8459a7c7-b354-45d8-a56f-77640536e27f" providerId="ADAL" clId="{93B9E0EA-6D95-4CC9-BB90-3B2E6B1F652D}"/>
    <pc:docChg chg="undo redo custSel addSld delSld modSld">
      <pc:chgData name="אלכס גורבצ'וב" userId="8459a7c7-b354-45d8-a56f-77640536e27f" providerId="ADAL" clId="{93B9E0EA-6D95-4CC9-BB90-3B2E6B1F652D}" dt="2022-03-28T13:26:00.800" v="824" actId="20577"/>
      <pc:docMkLst>
        <pc:docMk/>
      </pc:docMkLst>
      <pc:sldChg chg="del">
        <pc:chgData name="אלכס גורבצ'וב" userId="8459a7c7-b354-45d8-a56f-77640536e27f" providerId="ADAL" clId="{93B9E0EA-6D95-4CC9-BB90-3B2E6B1F652D}" dt="2022-03-28T11:25:22.111" v="0" actId="47"/>
        <pc:sldMkLst>
          <pc:docMk/>
          <pc:sldMk cId="3910665758" sldId="414"/>
        </pc:sldMkLst>
      </pc:sldChg>
      <pc:sldChg chg="del">
        <pc:chgData name="אלכס גורבצ'וב" userId="8459a7c7-b354-45d8-a56f-77640536e27f" providerId="ADAL" clId="{93B9E0EA-6D95-4CC9-BB90-3B2E6B1F652D}" dt="2022-03-28T11:25:22.111" v="0" actId="47"/>
        <pc:sldMkLst>
          <pc:docMk/>
          <pc:sldMk cId="2208866403" sldId="415"/>
        </pc:sldMkLst>
      </pc:sldChg>
      <pc:sldChg chg="del">
        <pc:chgData name="אלכס גורבצ'וב" userId="8459a7c7-b354-45d8-a56f-77640536e27f" providerId="ADAL" clId="{93B9E0EA-6D95-4CC9-BB90-3B2E6B1F652D}" dt="2022-03-28T11:25:22.111" v="0" actId="47"/>
        <pc:sldMkLst>
          <pc:docMk/>
          <pc:sldMk cId="1151162871" sldId="416"/>
        </pc:sldMkLst>
      </pc:sldChg>
      <pc:sldChg chg="del">
        <pc:chgData name="אלכס גורבצ'וב" userId="8459a7c7-b354-45d8-a56f-77640536e27f" providerId="ADAL" clId="{93B9E0EA-6D95-4CC9-BB90-3B2E6B1F652D}" dt="2022-03-28T11:25:22.111" v="0" actId="47"/>
        <pc:sldMkLst>
          <pc:docMk/>
          <pc:sldMk cId="342271102" sldId="417"/>
        </pc:sldMkLst>
      </pc:sldChg>
      <pc:sldChg chg="delSp modSp del mod">
        <pc:chgData name="אלכס גורבצ'וב" userId="8459a7c7-b354-45d8-a56f-77640536e27f" providerId="ADAL" clId="{93B9E0EA-6D95-4CC9-BB90-3B2E6B1F652D}" dt="2022-03-28T12:41:12.047" v="266" actId="6549"/>
        <pc:sldMkLst>
          <pc:docMk/>
          <pc:sldMk cId="1269160661" sldId="418"/>
        </pc:sldMkLst>
        <pc:spChg chg="mod">
          <ac:chgData name="אלכס גורבצ'וב" userId="8459a7c7-b354-45d8-a56f-77640536e27f" providerId="ADAL" clId="{93B9E0EA-6D95-4CC9-BB90-3B2E6B1F652D}" dt="2022-03-28T12:41:12.047" v="266" actId="6549"/>
          <ac:spMkLst>
            <pc:docMk/>
            <pc:sldMk cId="1269160661" sldId="418"/>
            <ac:spMk id="7" creationId="{54E9E228-B02C-3941-B458-23CB2D67B476}"/>
          </ac:spMkLst>
        </pc:spChg>
        <pc:picChg chg="del">
          <ac:chgData name="אלכס גורבצ'וב" userId="8459a7c7-b354-45d8-a56f-77640536e27f" providerId="ADAL" clId="{93B9E0EA-6D95-4CC9-BB90-3B2E6B1F652D}" dt="2022-03-28T12:32:10.559" v="200" actId="478"/>
          <ac:picMkLst>
            <pc:docMk/>
            <pc:sldMk cId="1269160661" sldId="418"/>
            <ac:picMk id="9" creationId="{B5C9AFF4-D5C3-4DAC-8A8D-82A2C51A805F}"/>
          </ac:picMkLst>
        </pc:picChg>
      </pc:sldChg>
      <pc:sldChg chg="addSp delSp modSp mod">
        <pc:chgData name="אלכס גורבצ'וב" userId="8459a7c7-b354-45d8-a56f-77640536e27f" providerId="ADAL" clId="{93B9E0EA-6D95-4CC9-BB90-3B2E6B1F652D}" dt="2022-03-28T13:20:12.777" v="698" actId="1076"/>
        <pc:sldMkLst>
          <pc:docMk/>
          <pc:sldMk cId="35916441" sldId="419"/>
        </pc:sldMkLst>
        <pc:spChg chg="mod">
          <ac:chgData name="אלכס גורבצ'וב" userId="8459a7c7-b354-45d8-a56f-77640536e27f" providerId="ADAL" clId="{93B9E0EA-6D95-4CC9-BB90-3B2E6B1F652D}" dt="2022-03-28T13:20:12.777" v="698" actId="1076"/>
          <ac:spMkLst>
            <pc:docMk/>
            <pc:sldMk cId="35916441" sldId="419"/>
            <ac:spMk id="7" creationId="{54E9E228-B02C-3941-B458-23CB2D67B476}"/>
          </ac:spMkLst>
        </pc:spChg>
        <pc:graphicFrameChg chg="add mod modGraphic">
          <ac:chgData name="אלכס גורבצ'וב" userId="8459a7c7-b354-45d8-a56f-77640536e27f" providerId="ADAL" clId="{93B9E0EA-6D95-4CC9-BB90-3B2E6B1F652D}" dt="2022-03-28T12:05:44.491" v="150" actId="14100"/>
          <ac:graphicFrameMkLst>
            <pc:docMk/>
            <pc:sldMk cId="35916441" sldId="419"/>
            <ac:graphicFrameMk id="9" creationId="{B831E8B9-9D67-4A56-8C3E-47E237237F30}"/>
          </ac:graphicFrameMkLst>
        </pc:graphicFrameChg>
        <pc:picChg chg="add del mod">
          <ac:chgData name="אלכס גורבצ'וב" userId="8459a7c7-b354-45d8-a56f-77640536e27f" providerId="ADAL" clId="{93B9E0EA-6D95-4CC9-BB90-3B2E6B1F652D}" dt="2022-03-28T12:05:34.311" v="147" actId="478"/>
          <ac:picMkLst>
            <pc:docMk/>
            <pc:sldMk cId="35916441" sldId="419"/>
            <ac:picMk id="4" creationId="{9BF0A1B8-3913-4BCA-A779-4D84C0266682}"/>
          </ac:picMkLst>
        </pc:picChg>
        <pc:picChg chg="add mod">
          <ac:chgData name="אלכס גורבצ'וב" userId="8459a7c7-b354-45d8-a56f-77640536e27f" providerId="ADAL" clId="{93B9E0EA-6D95-4CC9-BB90-3B2E6B1F652D}" dt="2022-03-28T11:35:00.789" v="112" actId="1076"/>
          <ac:picMkLst>
            <pc:docMk/>
            <pc:sldMk cId="35916441" sldId="419"/>
            <ac:picMk id="1026" creationId="{DBB59117-41DB-422A-9D78-80DEA1CD4256}"/>
          </ac:picMkLst>
        </pc:picChg>
        <pc:picChg chg="mod">
          <ac:chgData name="אלכס גורבצ'וב" userId="8459a7c7-b354-45d8-a56f-77640536e27f" providerId="ADAL" clId="{93B9E0EA-6D95-4CC9-BB90-3B2E6B1F652D}" dt="2022-03-28T11:34:56.482" v="111" actId="1076"/>
          <ac:picMkLst>
            <pc:docMk/>
            <pc:sldMk cId="35916441" sldId="419"/>
            <ac:picMk id="3076" creationId="{251734CA-FA41-49D0-A3AE-228066AB17AE}"/>
          </ac:picMkLst>
        </pc:picChg>
      </pc:sldChg>
      <pc:sldChg chg="addSp delSp modSp add mod">
        <pc:chgData name="אלכס גורבצ'וב" userId="8459a7c7-b354-45d8-a56f-77640536e27f" providerId="ADAL" clId="{93B9E0EA-6D95-4CC9-BB90-3B2E6B1F652D}" dt="2022-03-28T12:26:52.390" v="167" actId="1440"/>
        <pc:sldMkLst>
          <pc:docMk/>
          <pc:sldMk cId="671200759" sldId="420"/>
        </pc:sldMkLst>
        <pc:spChg chg="mod">
          <ac:chgData name="אלכס גורבצ'וב" userId="8459a7c7-b354-45d8-a56f-77640536e27f" providerId="ADAL" clId="{93B9E0EA-6D95-4CC9-BB90-3B2E6B1F652D}" dt="2022-03-28T12:26:06.104" v="165" actId="1076"/>
          <ac:spMkLst>
            <pc:docMk/>
            <pc:sldMk cId="671200759" sldId="420"/>
            <ac:spMk id="7" creationId="{54E9E228-B02C-3941-B458-23CB2D67B476}"/>
          </ac:spMkLst>
        </pc:spChg>
        <pc:graphicFrameChg chg="del">
          <ac:chgData name="אלכס גורבצ'וב" userId="8459a7c7-b354-45d8-a56f-77640536e27f" providerId="ADAL" clId="{93B9E0EA-6D95-4CC9-BB90-3B2E6B1F652D}" dt="2022-03-28T12:24:21.743" v="157" actId="478"/>
          <ac:graphicFrameMkLst>
            <pc:docMk/>
            <pc:sldMk cId="671200759" sldId="420"/>
            <ac:graphicFrameMk id="9" creationId="{B831E8B9-9D67-4A56-8C3E-47E237237F30}"/>
          </ac:graphicFrameMkLst>
        </pc:graphicFrameChg>
        <pc:picChg chg="del">
          <ac:chgData name="אלכס גורבצ'וב" userId="8459a7c7-b354-45d8-a56f-77640536e27f" providerId="ADAL" clId="{93B9E0EA-6D95-4CC9-BB90-3B2E6B1F652D}" dt="2022-03-28T12:24:19.485" v="156" actId="478"/>
          <ac:picMkLst>
            <pc:docMk/>
            <pc:sldMk cId="671200759" sldId="420"/>
            <ac:picMk id="1026" creationId="{DBB59117-41DB-422A-9D78-80DEA1CD4256}"/>
          </ac:picMkLst>
        </pc:picChg>
        <pc:picChg chg="add mod">
          <ac:chgData name="אלכס גורבצ'וב" userId="8459a7c7-b354-45d8-a56f-77640536e27f" providerId="ADAL" clId="{93B9E0EA-6D95-4CC9-BB90-3B2E6B1F652D}" dt="2022-03-28T12:26:52.390" v="167" actId="1440"/>
          <ac:picMkLst>
            <pc:docMk/>
            <pc:sldMk cId="671200759" sldId="420"/>
            <ac:picMk id="2050" creationId="{873AF6E8-BEF8-420B-A762-2882DE221A24}"/>
          </ac:picMkLst>
        </pc:picChg>
        <pc:picChg chg="del">
          <ac:chgData name="אלכס גורבצ'וב" userId="8459a7c7-b354-45d8-a56f-77640536e27f" providerId="ADAL" clId="{93B9E0EA-6D95-4CC9-BB90-3B2E6B1F652D}" dt="2022-03-28T12:24:18.877" v="155" actId="478"/>
          <ac:picMkLst>
            <pc:docMk/>
            <pc:sldMk cId="671200759" sldId="420"/>
            <ac:picMk id="3076" creationId="{251734CA-FA41-49D0-A3AE-228066AB17AE}"/>
          </ac:picMkLst>
        </pc:picChg>
      </pc:sldChg>
      <pc:sldChg chg="modSp add del mod">
        <pc:chgData name="אלכס גורבצ'וב" userId="8459a7c7-b354-45d8-a56f-77640536e27f" providerId="ADAL" clId="{93B9E0EA-6D95-4CC9-BB90-3B2E6B1F652D}" dt="2022-03-28T12:30:56.724" v="192" actId="47"/>
        <pc:sldMkLst>
          <pc:docMk/>
          <pc:sldMk cId="2685052489" sldId="421"/>
        </pc:sldMkLst>
        <pc:spChg chg="mod">
          <ac:chgData name="אלכס גורבצ'וב" userId="8459a7c7-b354-45d8-a56f-77640536e27f" providerId="ADAL" clId="{93B9E0EA-6D95-4CC9-BB90-3B2E6B1F652D}" dt="2022-03-28T12:30:05.215" v="189" actId="20577"/>
          <ac:spMkLst>
            <pc:docMk/>
            <pc:sldMk cId="2685052489" sldId="421"/>
            <ac:spMk id="7" creationId="{54E9E228-B02C-3941-B458-23CB2D67B476}"/>
          </ac:spMkLst>
        </pc:spChg>
      </pc:sldChg>
      <pc:sldChg chg="modSp add mod">
        <pc:chgData name="אלכס גורבצ'וב" userId="8459a7c7-b354-45d8-a56f-77640536e27f" providerId="ADAL" clId="{93B9E0EA-6D95-4CC9-BB90-3B2E6B1F652D}" dt="2022-03-28T12:40:45.571" v="265" actId="20577"/>
        <pc:sldMkLst>
          <pc:docMk/>
          <pc:sldMk cId="3136580181" sldId="421"/>
        </pc:sldMkLst>
        <pc:spChg chg="mod">
          <ac:chgData name="אלכס גורבצ'וב" userId="8459a7c7-b354-45d8-a56f-77640536e27f" providerId="ADAL" clId="{93B9E0EA-6D95-4CC9-BB90-3B2E6B1F652D}" dt="2022-03-28T12:40:45.571" v="265" actId="20577"/>
          <ac:spMkLst>
            <pc:docMk/>
            <pc:sldMk cId="3136580181" sldId="421"/>
            <ac:spMk id="7" creationId="{54E9E228-B02C-3941-B458-23CB2D67B476}"/>
          </ac:spMkLst>
        </pc:spChg>
      </pc:sldChg>
      <pc:sldChg chg="addSp delSp modSp add mod">
        <pc:chgData name="אלכס גורבצ'וב" userId="8459a7c7-b354-45d8-a56f-77640536e27f" providerId="ADAL" clId="{93B9E0EA-6D95-4CC9-BB90-3B2E6B1F652D}" dt="2022-03-28T13:26:00.800" v="824" actId="20577"/>
        <pc:sldMkLst>
          <pc:docMk/>
          <pc:sldMk cId="4152344990" sldId="422"/>
        </pc:sldMkLst>
        <pc:spChg chg="add mod">
          <ac:chgData name="אלכס גורבצ'וב" userId="8459a7c7-b354-45d8-a56f-77640536e27f" providerId="ADAL" clId="{93B9E0EA-6D95-4CC9-BB90-3B2E6B1F652D}" dt="2022-03-28T13:11:59.786" v="609" actId="1037"/>
          <ac:spMkLst>
            <pc:docMk/>
            <pc:sldMk cId="4152344990" sldId="422"/>
            <ac:spMk id="2" creationId="{3D39BA63-B77F-4976-A4D9-C0C909FB8E03}"/>
          </ac:spMkLst>
        </pc:spChg>
        <pc:spChg chg="mod">
          <ac:chgData name="אלכס גורבצ'וב" userId="8459a7c7-b354-45d8-a56f-77640536e27f" providerId="ADAL" clId="{93B9E0EA-6D95-4CC9-BB90-3B2E6B1F652D}" dt="2022-03-28T13:26:00.800" v="824" actId="20577"/>
          <ac:spMkLst>
            <pc:docMk/>
            <pc:sldMk cId="4152344990" sldId="422"/>
            <ac:spMk id="7" creationId="{54E9E228-B02C-3941-B458-23CB2D67B476}"/>
          </ac:spMkLst>
        </pc:spChg>
        <pc:picChg chg="add del mod">
          <ac:chgData name="אלכס גורבצ'וב" userId="8459a7c7-b354-45d8-a56f-77640536e27f" providerId="ADAL" clId="{93B9E0EA-6D95-4CC9-BB90-3B2E6B1F652D}" dt="2022-03-28T12:42:44.822" v="279" actId="478"/>
          <ac:picMkLst>
            <pc:docMk/>
            <pc:sldMk cId="4152344990" sldId="422"/>
            <ac:picMk id="6" creationId="{DB1D333B-3CFF-4838-BB0A-157AD7566C83}"/>
          </ac:picMkLst>
        </pc:picChg>
        <pc:picChg chg="add mod">
          <ac:chgData name="אלכס גורבצ'וב" userId="8459a7c7-b354-45d8-a56f-77640536e27f" providerId="ADAL" clId="{93B9E0EA-6D95-4CC9-BB90-3B2E6B1F652D}" dt="2022-03-28T12:45:36.388" v="320"/>
          <ac:picMkLst>
            <pc:docMk/>
            <pc:sldMk cId="4152344990" sldId="422"/>
            <ac:picMk id="3074" creationId="{BC4B2F6E-14FD-4D03-95AC-DC731F3AED7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3/28/2022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83" r:id="rId14"/>
    <p:sldLayoutId id="2147483685" r:id="rId15"/>
    <p:sldLayoutId id="2147483684" r:id="rId16"/>
    <p:sldLayoutId id="2147483680" r:id="rId17"/>
    <p:sldLayoutId id="2147483691" r:id="rId18"/>
    <p:sldLayoutId id="2147483692" r:id="rId19"/>
    <p:sldLayoutId id="2147483693" r:id="rId20"/>
    <p:sldLayoutId id="2147483694" r:id="rId21"/>
    <p:sldLayoutId id="2147483688" r:id="rId22"/>
    <p:sldLayoutId id="2147483687" r:id="rId23"/>
    <p:sldLayoutId id="2147483689" r:id="rId24"/>
    <p:sldLayoutId id="2147483690" r:id="rId25"/>
    <p:sldLayoutId id="2147483695" r:id="rId26"/>
    <p:sldLayoutId id="2147483696" r:id="rId27"/>
    <p:sldLayoutId id="2147483697" r:id="rId28"/>
    <p:sldLayoutId id="2147483698" r:id="rId29"/>
    <p:sldLayoutId id="2147483703" r:id="rId30"/>
    <p:sldLayoutId id="2147483704" r:id="rId31"/>
    <p:sldLayoutId id="2147483705" r:id="rId32"/>
    <p:sldLayoutId id="2147483706" r:id="rId33"/>
    <p:sldLayoutId id="2147483700" r:id="rId34"/>
    <p:sldLayoutId id="2147483699" r:id="rId35"/>
    <p:sldLayoutId id="2147483701" r:id="rId36"/>
    <p:sldLayoutId id="2147483702" r:id="rId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tags/tag_small.asp" TargetMode="External"/><Relationship Id="rId13" Type="http://schemas.openxmlformats.org/officeDocument/2006/relationships/hyperlink" Target="http://www.w3schools.com/tags/tag_del.asp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://www.w3schools.com/tags/tag_i.asp" TargetMode="External"/><Relationship Id="rId12" Type="http://schemas.openxmlformats.org/officeDocument/2006/relationships/hyperlink" Target="http://www.w3schools.com/tags/tag_ins.as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w3schools.com/tags/tag_em.asp" TargetMode="External"/><Relationship Id="rId11" Type="http://schemas.openxmlformats.org/officeDocument/2006/relationships/hyperlink" Target="http://www.w3schools.com/tags/tag_sup.asp" TargetMode="External"/><Relationship Id="rId5" Type="http://schemas.openxmlformats.org/officeDocument/2006/relationships/hyperlink" Target="http://www.w3schools.com/tags/tag_b.asp" TargetMode="External"/><Relationship Id="rId10" Type="http://schemas.openxmlformats.org/officeDocument/2006/relationships/hyperlink" Target="http://www.w3schools.com/tags/tag_sub.asp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://www.w3schools.com/tags/tag_strong.asp" TargetMode="External"/><Relationship Id="rId14" Type="http://schemas.openxmlformats.org/officeDocument/2006/relationships/hyperlink" Target="http://www.w3schools.com/tags/tag_mark.a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21">
            <a:extLst>
              <a:ext uri="{FF2B5EF4-FFF2-40B4-BE49-F238E27FC236}">
                <a16:creationId xmlns:a16="http://schemas.microsoft.com/office/drawing/2014/main" id="{DB20DB88-CBCC-9A4A-BA0A-4807E1B8E8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-76912" y="0"/>
            <a:ext cx="12261973" cy="7336223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215500" y="3078810"/>
            <a:ext cx="4179375" cy="356462"/>
          </a:xfrm>
          <a:solidFill>
            <a:schemeClr val="accent3"/>
          </a:solidFill>
          <a:ln>
            <a:noFill/>
          </a:ln>
        </p:spPr>
        <p:txBody>
          <a:bodyPr>
            <a:noAutofit/>
          </a:bodyPr>
          <a:lstStyle/>
          <a:p>
            <a:pPr algn="r" rtl="1"/>
            <a:r>
              <a:rPr lang="he-IL" sz="2000" dirty="0">
                <a:latin typeface="Guttman Myamfix" panose="02010409010101010101" pitchFamily="49" charset="-79"/>
                <a:cs typeface="Guttman Myamfix" panose="02010409010101010101" pitchFamily="49" charset="-79"/>
              </a:rPr>
              <a:t>אלכס גורבצ'וב</a:t>
            </a:r>
            <a:endParaRPr lang="id-ID" sz="2000" dirty="0">
              <a:cs typeface="Guttman Myamfix" panose="02010409010101010101" pitchFamily="49" charset="-79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5499" y="2359413"/>
            <a:ext cx="4179376" cy="719397"/>
          </a:xfrm>
          <a:solidFill>
            <a:schemeClr val="accent3"/>
          </a:solidFill>
          <a:ln>
            <a:noFill/>
          </a:ln>
        </p:spPr>
        <p:txBody>
          <a:bodyPr>
            <a:normAutofit/>
          </a:bodyPr>
          <a:lstStyle/>
          <a:p>
            <a:pPr algn="r" rtl="1"/>
            <a:r>
              <a:rPr lang="he-IL" sz="4400" dirty="0">
                <a:latin typeface="Guttman Myamfix" panose="02010409010101010101" pitchFamily="49" charset="-79"/>
                <a:cs typeface="Guttman Myamfix" panose="02010409010101010101" pitchFamily="49" charset="-79"/>
              </a:rPr>
              <a:t>בניית אתרים</a:t>
            </a:r>
            <a:endParaRPr lang="en-US" sz="4400" dirty="0">
              <a:cs typeface="Guttman Myamfix" panose="0201040901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HTML </a:t>
            </a:r>
            <a:r>
              <a:rPr lang="he-IL" dirty="0"/>
              <a:t> - תגים בסיסיים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marR="0" lvl="0" algn="r" rtl="1" fontAlgn="auto">
              <a:spcAft>
                <a:spcPts val="0"/>
              </a:spcAft>
              <a:buClr>
                <a:srgbClr val="AA2B1E"/>
              </a:buClr>
              <a:buSzPct val="85000"/>
              <a:tabLst/>
              <a:defRPr/>
            </a:pPr>
            <a:r>
              <a:rPr lang="he-IL" b="1" dirty="0"/>
              <a:t>תגית </a:t>
            </a:r>
            <a:r>
              <a:rPr lang="en-US" b="1" dirty="0"/>
              <a:t>hr</a:t>
            </a:r>
            <a:endParaRPr lang="he-IL" b="1" dirty="0"/>
          </a:p>
          <a:p>
            <a:pPr marL="0" indent="0" algn="r" rtl="1">
              <a:buNone/>
            </a:pPr>
            <a:r>
              <a:rPr lang="he-IL" dirty="0"/>
              <a:t>כדי להוסיף קו אופקי (משתמשים להפרדה בין חלקים שונים של דף)</a:t>
            </a:r>
          </a:p>
          <a:p>
            <a:pPr algn="r" rtl="1"/>
            <a:endParaRPr lang="he-IL" dirty="0"/>
          </a:p>
          <a:p>
            <a:pPr marR="0" lvl="0" algn="r" rtl="1" fontAlgn="auto">
              <a:spcAft>
                <a:spcPts val="0"/>
              </a:spcAft>
              <a:buClr>
                <a:srgbClr val="AA2B1E"/>
              </a:buClr>
              <a:buSzPct val="85000"/>
              <a:tabLst/>
              <a:defRPr/>
            </a:pPr>
            <a:r>
              <a:rPr lang="he-IL" b="1" dirty="0"/>
              <a:t>תגית </a:t>
            </a:r>
            <a:r>
              <a:rPr lang="en-US" b="1" dirty="0"/>
              <a:t>pre</a:t>
            </a:r>
            <a:endParaRPr lang="he-IL" b="1" dirty="0"/>
          </a:p>
          <a:p>
            <a:pPr marL="0" indent="0" algn="r" rtl="1">
              <a:buNone/>
            </a:pPr>
            <a:r>
              <a:rPr lang="he-IL" dirty="0"/>
              <a:t>כמו תגית </a:t>
            </a:r>
            <a:r>
              <a:rPr lang="en-US" dirty="0"/>
              <a:t>p</a:t>
            </a:r>
            <a:r>
              <a:rPr lang="he-IL" dirty="0"/>
              <a:t>, אבל שומרת על עיצוב שבתוך ה-</a:t>
            </a:r>
            <a:r>
              <a:rPr lang="en-US" dirty="0"/>
              <a:t>HTML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תגיות לעיצוב טקסט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pic>
        <p:nvPicPr>
          <p:cNvPr id="5" name="Picture 2" descr="https://upload.wikimedia.org/wikipedia/commons/thumb/6/61/HTML5_logo_and_wordmark.svg/512px-HTML5_logo_and_wordmark.svg.png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454" y="5403902"/>
            <a:ext cx="1368152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51734CA-FA41-49D0-A3AE-228066AB1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206061" y="1507066"/>
            <a:ext cx="2857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ML &lt;PRE&gt; Tag">
            <a:extLst>
              <a:ext uri="{FF2B5EF4-FFF2-40B4-BE49-F238E27FC236}">
                <a16:creationId xmlns:a16="http://schemas.microsoft.com/office/drawing/2014/main" id="{DBB59117-41DB-422A-9D78-80DEA1CD4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061" y="2722014"/>
            <a:ext cx="2857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831E8B9-9D67-4A56-8C3E-47E237237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034955"/>
              </p:ext>
            </p:extLst>
          </p:nvPr>
        </p:nvGraphicFramePr>
        <p:xfrm>
          <a:off x="4315625" y="3936961"/>
          <a:ext cx="5670314" cy="2916040"/>
        </p:xfrm>
        <a:graphic>
          <a:graphicData uri="http://schemas.openxmlformats.org/drawingml/2006/table">
            <a:tbl>
              <a:tblPr/>
              <a:tblGrid>
                <a:gridCol w="2835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5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60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  <a:hlinkClick r:id="rId5"/>
                        </a:rPr>
                        <a:t>&lt;b&gt;</a:t>
                      </a:r>
                      <a:endParaRPr lang="en-US" sz="900" dirty="0">
                        <a:effectLst/>
                      </a:endParaRPr>
                    </a:p>
                  </a:txBody>
                  <a:tcPr marL="36181" marR="36181" marT="36181" marB="361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Defines bold text</a:t>
                      </a:r>
                    </a:p>
                  </a:txBody>
                  <a:tcPr marL="36181" marR="36181" marT="36181" marB="361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60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  <a:hlinkClick r:id="rId6"/>
                        </a:rPr>
                        <a:t>&lt;</a:t>
                      </a:r>
                      <a:r>
                        <a:rPr lang="en-US" sz="900" dirty="0" err="1">
                          <a:effectLst/>
                          <a:hlinkClick r:id="rId6"/>
                        </a:rPr>
                        <a:t>em</a:t>
                      </a:r>
                      <a:r>
                        <a:rPr lang="en-US" sz="900" dirty="0">
                          <a:effectLst/>
                          <a:hlinkClick r:id="rId6"/>
                        </a:rPr>
                        <a:t>&gt;</a:t>
                      </a:r>
                      <a:endParaRPr lang="en-US" sz="900" dirty="0">
                        <a:effectLst/>
                      </a:endParaRPr>
                    </a:p>
                  </a:txBody>
                  <a:tcPr marL="36181" marR="36181" marT="36181" marB="361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Defines emphasized text </a:t>
                      </a:r>
                    </a:p>
                  </a:txBody>
                  <a:tcPr marL="36181" marR="36181" marT="36181" marB="361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60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  <a:hlinkClick r:id="rId7"/>
                        </a:rPr>
                        <a:t>&lt;</a:t>
                      </a:r>
                      <a:r>
                        <a:rPr lang="en-US" sz="900" dirty="0" err="1">
                          <a:effectLst/>
                          <a:hlinkClick r:id="rId7"/>
                        </a:rPr>
                        <a:t>i</a:t>
                      </a:r>
                      <a:r>
                        <a:rPr lang="en-US" sz="900" dirty="0">
                          <a:effectLst/>
                          <a:hlinkClick r:id="rId7"/>
                        </a:rPr>
                        <a:t>&gt;</a:t>
                      </a:r>
                      <a:endParaRPr lang="en-US" sz="900" dirty="0">
                        <a:effectLst/>
                      </a:endParaRPr>
                    </a:p>
                  </a:txBody>
                  <a:tcPr marL="36181" marR="36181" marT="36181" marB="361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Defines italic text</a:t>
                      </a:r>
                    </a:p>
                  </a:txBody>
                  <a:tcPr marL="36181" marR="36181" marT="36181" marB="361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60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  <a:hlinkClick r:id="rId8"/>
                        </a:rPr>
                        <a:t>&lt;small&gt;</a:t>
                      </a:r>
                      <a:endParaRPr lang="en-US" sz="900" dirty="0">
                        <a:effectLst/>
                      </a:endParaRPr>
                    </a:p>
                  </a:txBody>
                  <a:tcPr marL="36181" marR="36181" marT="36181" marB="361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Defines smaller text</a:t>
                      </a:r>
                    </a:p>
                  </a:txBody>
                  <a:tcPr marL="36181" marR="36181" marT="36181" marB="361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60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  <a:hlinkClick r:id="rId9"/>
                        </a:rPr>
                        <a:t>&lt;strong&gt;</a:t>
                      </a:r>
                      <a:endParaRPr lang="en-US" sz="900" dirty="0">
                        <a:effectLst/>
                      </a:endParaRPr>
                    </a:p>
                  </a:txBody>
                  <a:tcPr marL="36181" marR="36181" marT="36181" marB="361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Defines important text</a:t>
                      </a:r>
                    </a:p>
                  </a:txBody>
                  <a:tcPr marL="36181" marR="36181" marT="36181" marB="361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60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  <a:hlinkClick r:id="rId10"/>
                        </a:rPr>
                        <a:t>&lt;sub&gt;</a:t>
                      </a:r>
                      <a:endParaRPr lang="en-US" sz="900" dirty="0">
                        <a:effectLst/>
                      </a:endParaRPr>
                    </a:p>
                  </a:txBody>
                  <a:tcPr marL="36181" marR="36181" marT="36181" marB="361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Defines subscripted text</a:t>
                      </a:r>
                    </a:p>
                  </a:txBody>
                  <a:tcPr marL="36181" marR="36181" marT="36181" marB="361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60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  <a:hlinkClick r:id="rId11"/>
                        </a:rPr>
                        <a:t>&lt;sup&gt;</a:t>
                      </a:r>
                      <a:endParaRPr lang="en-US" sz="900" dirty="0">
                        <a:effectLst/>
                      </a:endParaRPr>
                    </a:p>
                  </a:txBody>
                  <a:tcPr marL="36181" marR="36181" marT="36181" marB="361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Defines superscripted text</a:t>
                      </a:r>
                    </a:p>
                  </a:txBody>
                  <a:tcPr marL="36181" marR="36181" marT="36181" marB="361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60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  <a:hlinkClick r:id="rId12"/>
                        </a:rPr>
                        <a:t>&lt;ins&gt;</a:t>
                      </a:r>
                      <a:endParaRPr lang="en-US" sz="900" dirty="0">
                        <a:effectLst/>
                      </a:endParaRPr>
                    </a:p>
                  </a:txBody>
                  <a:tcPr marL="36181" marR="36181" marT="36181" marB="361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Defines inserted text</a:t>
                      </a:r>
                    </a:p>
                  </a:txBody>
                  <a:tcPr marL="36181" marR="36181" marT="36181" marB="361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60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  <a:hlinkClick r:id="rId13"/>
                        </a:rPr>
                        <a:t>&lt;del&gt;</a:t>
                      </a:r>
                      <a:endParaRPr lang="en-US" sz="900" dirty="0">
                        <a:effectLst/>
                      </a:endParaRPr>
                    </a:p>
                  </a:txBody>
                  <a:tcPr marL="36181" marR="36181" marT="36181" marB="361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effectLst/>
                        </a:rPr>
                        <a:t>Defines deleted text</a:t>
                      </a:r>
                    </a:p>
                  </a:txBody>
                  <a:tcPr marL="36181" marR="36181" marT="36181" marB="361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160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  <a:hlinkClick r:id="rId14"/>
                        </a:rPr>
                        <a:t>&lt;mark&gt;</a:t>
                      </a:r>
                      <a:endParaRPr lang="en-US" sz="900" dirty="0">
                        <a:effectLst/>
                      </a:endParaRPr>
                    </a:p>
                  </a:txBody>
                  <a:tcPr marL="36181" marR="36181" marT="36181" marB="361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effectLst/>
                        </a:rPr>
                        <a:t>Defines marked/highlighted text</a:t>
                      </a:r>
                    </a:p>
                  </a:txBody>
                  <a:tcPr marL="36181" marR="36181" marT="36181" marB="3618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HTML </a:t>
            </a:r>
            <a:r>
              <a:rPr lang="he-IL" dirty="0"/>
              <a:t> - תגים בסיסיים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marL="0" indent="0" algn="r" rtl="1" fontAlgn="base">
              <a:buNone/>
            </a:pPr>
            <a:r>
              <a:rPr lang="he-IL" b="1" dirty="0"/>
              <a:t>תגית הערות </a:t>
            </a:r>
            <a:r>
              <a:rPr lang="he-IL" dirty="0"/>
              <a:t>- כאשר רוצים לרשום הערה בתוך הקוד </a:t>
            </a:r>
            <a:r>
              <a:rPr lang="en-US" dirty="0"/>
              <a:t>HTML</a:t>
            </a:r>
            <a:r>
              <a:rPr lang="he-IL" dirty="0"/>
              <a:t> (עבורנו או עבור מי הולך לבדוק את הקוד שלנו), ניתן להשתמש בתגית הערה.</a:t>
            </a:r>
          </a:p>
          <a:p>
            <a:pPr marL="0" indent="0" algn="r" rtl="1" fontAlgn="base">
              <a:buNone/>
            </a:pPr>
            <a:endParaRPr lang="he-IL" dirty="0"/>
          </a:p>
          <a:p>
            <a:pPr marL="0" indent="0" rtl="1" fontAlgn="base">
              <a:buNone/>
            </a:pPr>
            <a:r>
              <a:rPr lang="en-US" dirty="0"/>
              <a:t>&lt;!-- Write your comments here --&gt;</a:t>
            </a:r>
          </a:p>
          <a:p>
            <a:pPr marL="0" indent="0" algn="r" rtl="1" fontAlgn="base">
              <a:buNone/>
            </a:pPr>
            <a:endParaRPr lang="he-IL" dirty="0"/>
          </a:p>
          <a:p>
            <a:pPr marL="0" indent="0" algn="r" rtl="1" fontAlgn="base">
              <a:buNone/>
            </a:pPr>
            <a:r>
              <a:rPr lang="he-IL" dirty="0"/>
              <a:t>אפשר להשתמש גם להסתרת אלמנטים על הדף:</a:t>
            </a:r>
          </a:p>
          <a:p>
            <a:pPr marL="0" indent="0" algn="l" rtl="1" fontAlgn="base">
              <a:buNone/>
            </a:pPr>
            <a:endParaRPr lang="he-IL" dirty="0"/>
          </a:p>
          <a:p>
            <a:pPr marL="0" indent="0" rtl="1" fontAlgn="base">
              <a:buNone/>
            </a:pPr>
            <a:r>
              <a:rPr lang="en-US" dirty="0"/>
              <a:t>&lt;!-- Do not display this at the moment</a:t>
            </a:r>
            <a:br>
              <a:rPr lang="en-US" dirty="0"/>
            </a:br>
            <a:r>
              <a:rPr lang="en-US" dirty="0"/>
              <a:t>&lt;img border="0" src="pic_mountain.jpg" alt="Mountain"&gt;</a:t>
            </a:r>
            <a:br>
              <a:rPr lang="en-US" dirty="0"/>
            </a:br>
            <a:r>
              <a:rPr lang="en-US" dirty="0"/>
              <a:t>--&gt;</a:t>
            </a: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pic>
        <p:nvPicPr>
          <p:cNvPr id="5" name="Picture 2" descr="https://upload.wikimedia.org/wikipedia/commons/thumb/6/61/HTML5_logo_and_wordmark.svg/512px-HTML5_logo_and_wordmark.svg.png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454" y="5403902"/>
            <a:ext cx="1368152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mments in Python: How to add Comments in Python">
            <a:extLst>
              <a:ext uri="{FF2B5EF4-FFF2-40B4-BE49-F238E27FC236}">
                <a16:creationId xmlns:a16="http://schemas.microsoft.com/office/drawing/2014/main" id="{873AF6E8-BEF8-420B-A762-2882DE221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678" y="4233863"/>
            <a:ext cx="2857500" cy="1609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20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HTML </a:t>
            </a:r>
            <a:r>
              <a:rPr lang="he-IL" dirty="0"/>
              <a:t> - תגים בסיסיים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algn="r" rtl="1" fontAlgn="base"/>
            <a:r>
              <a:rPr lang="he-IL" b="1" dirty="0"/>
              <a:t>רשימה ממוספרת </a:t>
            </a:r>
            <a:r>
              <a:rPr lang="en-US" b="1" dirty="0"/>
              <a:t>&lt;ol&gt;</a:t>
            </a:r>
            <a:endParaRPr lang="ru-RU" b="1" dirty="0"/>
          </a:p>
          <a:p>
            <a:pPr algn="r" rtl="1" fontAlgn="base"/>
            <a:br>
              <a:rPr lang="en-US" b="1" dirty="0"/>
            </a:br>
            <a:r>
              <a:rPr lang="he-IL" dirty="0"/>
              <a:t>בשביל לכתוב רשימה ממוספרת משתמשים בתג </a:t>
            </a:r>
            <a:r>
              <a:rPr lang="en-US" dirty="0"/>
              <a:t>&lt;ol&gt;</a:t>
            </a:r>
            <a:r>
              <a:rPr lang="he-IL" dirty="0"/>
              <a:t>. בשביל להכניס פריטים לרשימה משתמשים בתג </a:t>
            </a:r>
            <a:r>
              <a:rPr lang="en-US" dirty="0"/>
              <a:t>&lt;li&gt;</a:t>
            </a:r>
            <a:r>
              <a:rPr lang="he-IL" dirty="0"/>
              <a:t>. כל פריט ברשימה גורם לירידת שורה אוטומטית, ככה שלא צריך להשתמש ב-</a:t>
            </a:r>
            <a:r>
              <a:rPr lang="en-US" dirty="0"/>
              <a:t>br </a:t>
            </a:r>
            <a:r>
              <a:rPr lang="he-IL" dirty="0"/>
              <a:t>בין פריטים. כמו כן, ניתן להגדיר כותרת לרשימה בעזרת התג </a:t>
            </a:r>
            <a:r>
              <a:rPr lang="en-US" dirty="0"/>
              <a:t>caption&gt;</a:t>
            </a:r>
            <a:r>
              <a:rPr lang="he-IL" dirty="0"/>
              <a:t>&gt;.</a:t>
            </a:r>
            <a:br>
              <a:rPr lang="en-US" dirty="0"/>
            </a:br>
            <a:br>
              <a:rPr lang="en-US" dirty="0"/>
            </a:br>
            <a:r>
              <a:rPr lang="he-IL" dirty="0"/>
              <a:t>המאפיינים שהתג </a:t>
            </a:r>
            <a:r>
              <a:rPr lang="en-US" b="1" dirty="0"/>
              <a:t>&lt;ol&gt; </a:t>
            </a:r>
            <a:r>
              <a:rPr lang="he-IL" b="1" dirty="0"/>
              <a:t> </a:t>
            </a:r>
            <a:r>
              <a:rPr lang="he-IL" dirty="0"/>
              <a:t>מקבל הם:</a:t>
            </a:r>
          </a:p>
          <a:p>
            <a:pPr marL="651510" lvl="1" indent="-285750" algn="r" rtl="1" fontAlgn="base">
              <a:buFont typeface="Wingdings" panose="05000000000000000000" pitchFamily="2" charset="2"/>
              <a:buChar char="v"/>
            </a:pPr>
            <a:r>
              <a:rPr lang="en-US" dirty="0"/>
              <a:t>Type</a:t>
            </a:r>
            <a:r>
              <a:rPr lang="he-IL" dirty="0"/>
              <a:t> אחראי על צורת מספור הרשימה. מקבל אחד מהערכים הבאים: </a:t>
            </a:r>
            <a:r>
              <a:rPr lang="en-US" dirty="0"/>
              <a:t>A, a, </a:t>
            </a:r>
            <a:r>
              <a:rPr lang="en-US" dirty="0" err="1"/>
              <a:t>i</a:t>
            </a:r>
            <a:r>
              <a:rPr lang="en-US" dirty="0"/>
              <a:t>, 1 </a:t>
            </a:r>
            <a:r>
              <a:rPr lang="he-IL" dirty="0"/>
              <a:t>. </a:t>
            </a:r>
            <a:r>
              <a:rPr lang="en-US" dirty="0"/>
              <a:t>start </a:t>
            </a:r>
            <a:r>
              <a:rPr lang="he-IL" dirty="0"/>
              <a:t> אומר מאיזה ערך מתחילה הרשימה. ברירת המחדל היא אחד. לדוגמא, הקוד הזה:</a:t>
            </a:r>
          </a:p>
          <a:p>
            <a:br>
              <a:rPr lang="en-US" dirty="0"/>
            </a:b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e-I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שתים</a:t>
            </a:r>
            <a:r>
              <a:rPr lang="he-IL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e-I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שלוש</a:t>
            </a:r>
            <a:r>
              <a:rPr lang="he-IL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e-I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ארבע</a:t>
            </a:r>
            <a:r>
              <a:rPr lang="he-IL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2" descr="https://upload.wikimedia.org/wikipedia/commons/thumb/6/61/HTML5_logo_and_wordmark.svg/512px-HTML5_logo_and_wordmark.svg.png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454" y="5403902"/>
            <a:ext cx="1368152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16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HTML </a:t>
            </a:r>
            <a:r>
              <a:rPr lang="he-IL" dirty="0"/>
              <a:t> - תגים בסיסיים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algn="r" rtl="1" fontAlgn="base"/>
            <a:r>
              <a:rPr lang="he-IL" b="1" dirty="0"/>
              <a:t>רשימה לא ממוספרת </a:t>
            </a:r>
            <a:r>
              <a:rPr lang="en-US" b="1" dirty="0"/>
              <a:t>&lt;ul&gt;</a:t>
            </a:r>
            <a:endParaRPr lang="ru-RU" b="1" dirty="0"/>
          </a:p>
          <a:p>
            <a:pPr algn="r" rtl="1" fontAlgn="base"/>
            <a:br>
              <a:rPr lang="en-US" b="1" dirty="0"/>
            </a:br>
            <a:r>
              <a:rPr lang="he-IL" dirty="0"/>
              <a:t>רשימה לא ממוספרת (רשימת תבליטים) נכתבת בעזרת התג </a:t>
            </a:r>
            <a:r>
              <a:rPr lang="en-US" dirty="0"/>
              <a:t>&lt;ul&gt;</a:t>
            </a:r>
            <a:r>
              <a:rPr lang="he-IL" dirty="0"/>
              <a:t>. גם כאן, פריט ברשימה נכתב בעזרת התג </a:t>
            </a:r>
            <a:r>
              <a:rPr lang="en-US" dirty="0"/>
              <a:t>&lt;li&gt;</a:t>
            </a:r>
            <a:r>
              <a:rPr lang="he-IL" dirty="0"/>
              <a:t>, וכותרת בעזרת </a:t>
            </a:r>
            <a:r>
              <a:rPr lang="en-US" dirty="0"/>
              <a:t>&lt;caption&gt;</a:t>
            </a:r>
            <a:r>
              <a:rPr lang="he-IL" dirty="0"/>
              <a:t>התג </a:t>
            </a:r>
            <a:r>
              <a:rPr lang="en-US" dirty="0"/>
              <a:t>&lt;ul&gt;</a:t>
            </a:r>
            <a:r>
              <a:rPr lang="he-IL" dirty="0"/>
              <a:t> מקבל את המאפיין </a:t>
            </a:r>
            <a:r>
              <a:rPr lang="en-US" dirty="0"/>
              <a:t>type</a:t>
            </a:r>
            <a:r>
              <a:rPr lang="he-IL" dirty="0"/>
              <a:t>, שיכול להכיל אחד מהערכים הבאים: </a:t>
            </a:r>
            <a:r>
              <a:rPr lang="en-US" dirty="0"/>
              <a:t>circle, disc, square</a:t>
            </a:r>
            <a:r>
              <a:rPr lang="he-IL" dirty="0"/>
              <a:t>. לדוגמא, הקוד הזה:</a:t>
            </a:r>
          </a:p>
          <a:p>
            <a:br>
              <a:rPr lang="en-US" dirty="0"/>
            </a:b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"circle"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e-I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שתים</a:t>
            </a:r>
            <a:r>
              <a:rPr lang="he-IL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e-I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שלוש</a:t>
            </a:r>
            <a:r>
              <a:rPr lang="he-IL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e-I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ארבע</a:t>
            </a:r>
            <a:r>
              <a:rPr lang="he-IL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2" descr="https://upload.wikimedia.org/wikipedia/commons/thumb/6/61/HTML5_logo_and_wordmark.svg/512px-HTML5_logo_and_wordmark.svg.png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454" y="5403902"/>
            <a:ext cx="1368152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58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role of HTML - HTML Video Tutorial | LinkedIn Learning, formerly  Lynda.com">
            <a:extLst>
              <a:ext uri="{FF2B5EF4-FFF2-40B4-BE49-F238E27FC236}">
                <a16:creationId xmlns:a16="http://schemas.microsoft.com/office/drawing/2014/main" id="{BC4B2F6E-14FD-4D03-95AC-DC731F3AE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en-US" dirty="0"/>
              <a:t>HTML </a:t>
            </a:r>
            <a:r>
              <a:rPr lang="he-IL" dirty="0"/>
              <a:t> - תגים בסיסיים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1" y="1507066"/>
            <a:ext cx="10134372" cy="5103284"/>
          </a:xfrm>
        </p:spPr>
        <p:txBody>
          <a:bodyPr>
            <a:normAutofit/>
          </a:bodyPr>
          <a:lstStyle/>
          <a:p>
            <a:pPr algn="r" rtl="1" fontAlgn="base"/>
            <a:r>
              <a:rPr lang="he-IL" b="1" dirty="0"/>
              <a:t>תרגיל 1</a:t>
            </a:r>
            <a:endParaRPr lang="en-US" b="1" dirty="0"/>
          </a:p>
          <a:p>
            <a:pPr algn="r" rtl="1" fontAlgn="base"/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תיצרו קובץ </a:t>
            </a:r>
            <a:r>
              <a:rPr lang="en-US" dirty="0"/>
              <a:t>HTML</a:t>
            </a:r>
            <a:r>
              <a:rPr lang="he-IL"/>
              <a:t> חדש.</a:t>
            </a:r>
            <a:endParaRPr lang="ru-RU" dirty="0"/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תגדירו כותרת של הדף "תרגיל 1".</a:t>
            </a:r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הקלידו במסמך תוכן המכיל</a:t>
            </a:r>
            <a:r>
              <a:rPr lang="en-US" dirty="0"/>
              <a:t> </a:t>
            </a:r>
            <a:r>
              <a:rPr lang="he-IL" dirty="0"/>
              <a:t>(אם טקסט בעברית: תשתמשו ב-</a:t>
            </a:r>
            <a:r>
              <a:rPr lang="ru-RU" dirty="0"/>
              <a:t>(</a:t>
            </a:r>
            <a:r>
              <a:rPr lang="en-US" dirty="0"/>
              <a:t>&lt;body dir="rtl"&gt;</a:t>
            </a:r>
            <a:r>
              <a:rPr lang="he-IL" dirty="0"/>
              <a:t>:</a:t>
            </a:r>
          </a:p>
          <a:p>
            <a:pPr marL="742950" lvl="1" indent="-285750" algn="r" rtl="1" fontAlgn="base">
              <a:buFont typeface="Wingdings" panose="05000000000000000000" pitchFamily="2" charset="2"/>
              <a:buChar char="v"/>
            </a:pPr>
            <a:r>
              <a:rPr lang="ru-RU" dirty="0"/>
              <a:t> </a:t>
            </a:r>
            <a:r>
              <a:rPr lang="en-US" dirty="0"/>
              <a:t>3 </a:t>
            </a:r>
            <a:r>
              <a:rPr lang="he-IL" dirty="0"/>
              <a:t>כותרות, לפחות משתי רמות (תגיות </a:t>
            </a:r>
            <a:r>
              <a:rPr lang="en-US" dirty="0"/>
              <a:t>h1, h2, …</a:t>
            </a:r>
            <a:r>
              <a:rPr lang="he-IL" dirty="0"/>
              <a:t>).</a:t>
            </a:r>
          </a:p>
          <a:p>
            <a:pPr marL="742950" lvl="1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לפחות 8 פסקאות (תגיות </a:t>
            </a:r>
            <a:r>
              <a:rPr lang="en-US" dirty="0"/>
              <a:t>(p, div, span</a:t>
            </a:r>
            <a:r>
              <a:rPr lang="he-IL" dirty="0"/>
              <a:t>.</a:t>
            </a:r>
          </a:p>
          <a:p>
            <a:pPr marL="742950" lvl="1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השתמשו בתגית</a:t>
            </a:r>
            <a:r>
              <a:rPr lang="en-US" dirty="0"/>
              <a:t>br </a:t>
            </a:r>
            <a:r>
              <a:rPr lang="he-IL" dirty="0"/>
              <a:t> במידת הצורך.</a:t>
            </a:r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הוסיפו קישור (תגית </a:t>
            </a:r>
            <a:r>
              <a:rPr lang="en-US" dirty="0"/>
              <a:t>a</a:t>
            </a:r>
            <a:r>
              <a:rPr lang="he-IL" dirty="0"/>
              <a:t>) לאתר המקור של טקסט.</a:t>
            </a:r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הוסיפו קישור על תמונה:     לראש העמוד.</a:t>
            </a:r>
            <a:endParaRPr lang="ru-RU" dirty="0"/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שלבו בטקסט תגיות לעיצוב טקסט.</a:t>
            </a:r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צרו תוכן עניין, הכולל רשימת נושאים ממוספרת.</a:t>
            </a:r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השתמשו ב-</a:t>
            </a:r>
            <a:r>
              <a:rPr lang="en-US" dirty="0"/>
              <a:t>hr</a:t>
            </a:r>
            <a:r>
              <a:rPr lang="he-IL" dirty="0"/>
              <a:t> להפרדה בין הפרקים.</a:t>
            </a:r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r>
              <a:rPr lang="he-IL" dirty="0"/>
              <a:t>שלבו תמונות בין הפסקאות.</a:t>
            </a:r>
          </a:p>
          <a:p>
            <a:pPr marL="285750" indent="-285750" algn="r" rtl="1" fontAlgn="base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2" descr="https://upload.wikimedia.org/wikipedia/commons/thumb/6/61/HTML5_logo_and_wordmark.svg/512px-HTML5_logo_and_wordmark.svg.png">
            <a:extLst>
              <a:ext uri="{FF2B5EF4-FFF2-40B4-BE49-F238E27FC236}">
                <a16:creationId xmlns:a16="http://schemas.microsoft.com/office/drawing/2014/main" id="{FC03673A-5009-4140-8008-133D436C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454" y="5403902"/>
            <a:ext cx="1368152" cy="13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Up 1">
            <a:extLst>
              <a:ext uri="{FF2B5EF4-FFF2-40B4-BE49-F238E27FC236}">
                <a16:creationId xmlns:a16="http://schemas.microsoft.com/office/drawing/2014/main" id="{3D39BA63-B77F-4976-A4D9-C0C909FB8E03}"/>
              </a:ext>
            </a:extLst>
          </p:cNvPr>
          <p:cNvSpPr/>
          <p:nvPr/>
        </p:nvSpPr>
        <p:spPr>
          <a:xfrm>
            <a:off x="9340552" y="4694603"/>
            <a:ext cx="230737" cy="222190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4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8556" y="2006489"/>
            <a:ext cx="4179376" cy="2387600"/>
          </a:xfrm>
        </p:spPr>
        <p:txBody>
          <a:bodyPr>
            <a:normAutofit/>
          </a:bodyPr>
          <a:lstStyle/>
          <a:p>
            <a:pPr algn="r" rtl="1"/>
            <a:r>
              <a:rPr lang="he-IL" sz="11500" dirty="0">
                <a:solidFill>
                  <a:schemeClr val="bg1"/>
                </a:solidFill>
              </a:rPr>
              <a:t>שאלות?</a:t>
            </a:r>
            <a:endParaRPr lang="en-US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6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our Title goes Here" id="{216E2A47-1B33-481B-B469-F891BA0BB112}" vid="{A834A686-415F-444B-99EF-70560C1C6F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670</TotalTime>
  <Words>539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Guttman Myamfix</vt:lpstr>
      <vt:lpstr>Sagona ExtraLight</vt:lpstr>
      <vt:lpstr>Speak Pro</vt:lpstr>
      <vt:lpstr>Wingdings</vt:lpstr>
      <vt:lpstr>Office Theme</vt:lpstr>
      <vt:lpstr>בניית אתרים</vt:lpstr>
      <vt:lpstr>HTML  - תגים בסיסיים</vt:lpstr>
      <vt:lpstr>HTML  - תגים בסיסיים</vt:lpstr>
      <vt:lpstr>HTML  - תגים בסיסיים</vt:lpstr>
      <vt:lpstr>HTML  - תגים בסיסיים</vt:lpstr>
      <vt:lpstr>HTML  - תגים בסיסיים</vt:lpstr>
      <vt:lpstr>שאלות?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בניית אתרים</dc:title>
  <dc:creator>אלכס גורבצ'וב</dc:creator>
  <cp:lastModifiedBy>אלכס גורבצ'וב</cp:lastModifiedBy>
  <cp:revision>4</cp:revision>
  <dcterms:created xsi:type="dcterms:W3CDTF">2022-03-07T11:44:47Z</dcterms:created>
  <dcterms:modified xsi:type="dcterms:W3CDTF">2022-03-28T13:26:02Z</dcterms:modified>
</cp:coreProperties>
</file>