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8"/>
  </p:handoutMasterIdLst>
  <p:sldIdLst>
    <p:sldId id="375" r:id="rId2"/>
    <p:sldId id="423" r:id="rId3"/>
    <p:sldId id="425" r:id="rId4"/>
    <p:sldId id="424" r:id="rId5"/>
    <p:sldId id="422" r:id="rId6"/>
    <p:sldId id="3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69475-E633-4A18-BA9C-8089447CF38E}" v="7" dt="2022-05-23T12:30:33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BA869475-E633-4A18-BA9C-8089447CF38E}"/>
    <pc:docChg chg="undo custSel addSld delSld modSld">
      <pc:chgData name="אלכס גורבצ'וב" userId="8459a7c7-b354-45d8-a56f-77640536e27f" providerId="ADAL" clId="{BA869475-E633-4A18-BA9C-8089447CF38E}" dt="2022-05-23T13:47:00.182" v="507" actId="108"/>
      <pc:docMkLst>
        <pc:docMk/>
      </pc:docMkLst>
      <pc:sldChg chg="addSp delSp modSp mod">
        <pc:chgData name="אלכס גורבצ'וב" userId="8459a7c7-b354-45d8-a56f-77640536e27f" providerId="ADAL" clId="{BA869475-E633-4A18-BA9C-8089447CF38E}" dt="2022-05-23T13:20:17.685" v="449" actId="1076"/>
        <pc:sldMkLst>
          <pc:docMk/>
          <pc:sldMk cId="4152344990" sldId="422"/>
        </pc:sldMkLst>
        <pc:spChg chg="mod">
          <ac:chgData name="אלכס גורבצ'וב" userId="8459a7c7-b354-45d8-a56f-77640536e27f" providerId="ADAL" clId="{BA869475-E633-4A18-BA9C-8089447CF38E}" dt="2022-05-23T13:20:04.160" v="448" actId="20577"/>
          <ac:spMkLst>
            <pc:docMk/>
            <pc:sldMk cId="4152344990" sldId="422"/>
            <ac:spMk id="7" creationId="{54E9E228-B02C-3941-B458-23CB2D67B476}"/>
          </ac:spMkLst>
        </pc:spChg>
        <pc:picChg chg="del">
          <ac:chgData name="אלכס גורבצ'וב" userId="8459a7c7-b354-45d8-a56f-77640536e27f" providerId="ADAL" clId="{BA869475-E633-4A18-BA9C-8089447CF38E}" dt="2022-05-23T13:19:48.133" v="425" actId="478"/>
          <ac:picMkLst>
            <pc:docMk/>
            <pc:sldMk cId="4152344990" sldId="422"/>
            <ac:picMk id="4" creationId="{0A4A1E00-8C79-4C6B-92A9-A29DD1CAE509}"/>
          </ac:picMkLst>
        </pc:picChg>
        <pc:picChg chg="add mod">
          <ac:chgData name="אלכס גורבצ'וב" userId="8459a7c7-b354-45d8-a56f-77640536e27f" providerId="ADAL" clId="{BA869475-E633-4A18-BA9C-8089447CF38E}" dt="2022-05-23T13:20:17.685" v="449" actId="1076"/>
          <ac:picMkLst>
            <pc:docMk/>
            <pc:sldMk cId="4152344990" sldId="422"/>
            <ac:picMk id="5" creationId="{C59F7847-DC3A-BA23-730D-2089DD400578}"/>
          </ac:picMkLst>
        </pc:picChg>
      </pc:sldChg>
      <pc:sldChg chg="addSp delSp modSp mod">
        <pc:chgData name="אלכס גורבצ'וב" userId="8459a7c7-b354-45d8-a56f-77640536e27f" providerId="ADAL" clId="{BA869475-E633-4A18-BA9C-8089447CF38E}" dt="2022-05-23T13:47:00.182" v="507" actId="108"/>
        <pc:sldMkLst>
          <pc:docMk/>
          <pc:sldMk cId="3510496719" sldId="423"/>
        </pc:sldMkLst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2" creationId="{02DC699F-5B8C-D596-2C0C-E4CD9280BC73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6" creationId="{5E7A59C7-91A2-669F-0690-878D3174693E}"/>
          </ac:spMkLst>
        </pc:spChg>
        <pc:spChg chg="mod">
          <ac:chgData name="אלכס גורבצ'וב" userId="8459a7c7-b354-45d8-a56f-77640536e27f" providerId="ADAL" clId="{BA869475-E633-4A18-BA9C-8089447CF38E}" dt="2022-05-23T13:47:00.182" v="507" actId="108"/>
          <ac:spMkLst>
            <pc:docMk/>
            <pc:sldMk cId="3510496719" sldId="423"/>
            <ac:spMk id="7" creationId="{54E9E228-B02C-3941-B458-23CB2D67B476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8" creationId="{E9C700D0-04E6-A88C-9DFB-21AD4DF370D3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9" creationId="{BC6BE1C3-62F8-6CE0-1F80-F7D1238EC6DD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0" creationId="{F10F3B3B-0D2B-815B-23D0-2B176A3AF573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1" creationId="{12EDA786-58F5-FC06-990E-35F108E56436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2" creationId="{3429F1CD-BA4D-8EED-A346-83999AA1F266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3" creationId="{B248954A-4ADA-4601-D26A-D6664B6A332C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4" creationId="{34BBD904-2F04-E051-4D49-30467115765D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5" creationId="{43F164CD-FCD4-6828-AFD7-54CEB27283CD}"/>
          </ac:spMkLst>
        </pc:spChg>
        <pc:spChg chg="add del mod">
          <ac:chgData name="אלכס גורבצ'וב" userId="8459a7c7-b354-45d8-a56f-77640536e27f" providerId="ADAL" clId="{BA869475-E633-4A18-BA9C-8089447CF38E}" dt="2022-05-23T12:29:44.940" v="21"/>
          <ac:spMkLst>
            <pc:docMk/>
            <pc:sldMk cId="3510496719" sldId="423"/>
            <ac:spMk id="16" creationId="{F2CDF724-2A18-3ED9-0254-188761DC5BD1}"/>
          </ac:spMkLst>
        </pc:spChg>
      </pc:sldChg>
      <pc:sldChg chg="del">
        <pc:chgData name="אלכס גורבצ'וב" userId="8459a7c7-b354-45d8-a56f-77640536e27f" providerId="ADAL" clId="{BA869475-E633-4A18-BA9C-8089447CF38E}" dt="2022-05-23T12:27:16.059" v="19" actId="47"/>
        <pc:sldMkLst>
          <pc:docMk/>
          <pc:sldMk cId="1158171607" sldId="424"/>
        </pc:sldMkLst>
      </pc:sldChg>
      <pc:sldChg chg="modSp add mod">
        <pc:chgData name="אלכס גורבצ'וב" userId="8459a7c7-b354-45d8-a56f-77640536e27f" providerId="ADAL" clId="{BA869475-E633-4A18-BA9C-8089447CF38E}" dt="2022-05-23T13:18:20.985" v="371" actId="20577"/>
        <pc:sldMkLst>
          <pc:docMk/>
          <pc:sldMk cId="3062235928" sldId="424"/>
        </pc:sldMkLst>
        <pc:spChg chg="mod">
          <ac:chgData name="אלכס גורבצ'וב" userId="8459a7c7-b354-45d8-a56f-77640536e27f" providerId="ADAL" clId="{BA869475-E633-4A18-BA9C-8089447CF38E}" dt="2022-05-23T13:18:20.985" v="371" actId="20577"/>
          <ac:spMkLst>
            <pc:docMk/>
            <pc:sldMk cId="3062235928" sldId="424"/>
            <ac:spMk id="7" creationId="{54E9E228-B02C-3941-B458-23CB2D67B476}"/>
          </ac:spMkLst>
        </pc:spChg>
      </pc:sldChg>
      <pc:sldChg chg="add">
        <pc:chgData name="אלכס גורבצ'וב" userId="8459a7c7-b354-45d8-a56f-77640536e27f" providerId="ADAL" clId="{BA869475-E633-4A18-BA9C-8089447CF38E}" dt="2022-05-23T13:11:21.756" v="80" actId="2890"/>
        <pc:sldMkLst>
          <pc:docMk/>
          <pc:sldMk cId="3101368343" sldId="4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b="1" dirty="0"/>
              <a:t>הצגת תוכן עם </a:t>
            </a:r>
            <a:r>
              <a:rPr lang="en-US" b="1" dirty="0"/>
              <a:t>display</a:t>
            </a:r>
            <a:endParaRPr lang="he-IL" b="1" dirty="0"/>
          </a:p>
          <a:p>
            <a:pPr algn="r" rtl="1"/>
            <a:endParaRPr lang="he-IL" b="1" dirty="0"/>
          </a:p>
          <a:p>
            <a:pPr algn="r" rtl="1"/>
            <a:r>
              <a:rPr lang="en-US" b="1" dirty="0"/>
              <a:t>display: block</a:t>
            </a:r>
          </a:p>
          <a:p>
            <a:pPr algn="r" rtl="1"/>
            <a:r>
              <a:rPr lang="he-IL" dirty="0"/>
              <a:t>מסדרת את כל האלמנטים אחד אחרי השני (בלוקים)</a:t>
            </a:r>
          </a:p>
          <a:p>
            <a:pPr algn="r" rtl="1"/>
            <a:endParaRPr lang="en-US" b="1" dirty="0"/>
          </a:p>
          <a:p>
            <a:pPr algn="r" rtl="1"/>
            <a:r>
              <a:rPr lang="en-US" b="1" dirty="0"/>
              <a:t>display: inline</a:t>
            </a:r>
          </a:p>
          <a:p>
            <a:pPr algn="r" rtl="1"/>
            <a:r>
              <a:rPr lang="he-IL" dirty="0"/>
              <a:t>מסדרת את כל האלמנטים בשורה</a:t>
            </a:r>
          </a:p>
          <a:p>
            <a:pPr algn="r" rtl="1"/>
            <a:endParaRPr lang="he-IL" dirty="0"/>
          </a:p>
          <a:p>
            <a:pPr algn="r" rtl="1"/>
            <a:r>
              <a:rPr lang="en-US" b="1" dirty="0"/>
              <a:t>display: inline-block</a:t>
            </a:r>
            <a:endParaRPr lang="he-IL" b="1" dirty="0"/>
          </a:p>
          <a:p>
            <a:pPr algn="r" rtl="1"/>
            <a:r>
              <a:rPr lang="he-IL" dirty="0"/>
              <a:t>ניתן להשתמש כאשר רוצים לשלב</a:t>
            </a:r>
          </a:p>
          <a:p>
            <a:pPr algn="r" rtl="1"/>
            <a:endParaRPr lang="he-IL" dirty="0"/>
          </a:p>
          <a:p>
            <a:pPr algn="r" rtl="1"/>
            <a:r>
              <a:rPr lang="en-US" b="1" dirty="0"/>
              <a:t>display: none</a:t>
            </a:r>
            <a:endParaRPr lang="he-IL" b="1" dirty="0"/>
          </a:p>
          <a:p>
            <a:pPr algn="r" rtl="1"/>
            <a:r>
              <a:rPr lang="he-IL" dirty="0"/>
              <a:t>הסתרת אלמנט</a:t>
            </a:r>
            <a:endParaRPr lang="en-US" dirty="0"/>
          </a:p>
          <a:p>
            <a:pPr algn="r" rtl="1"/>
            <a:r>
              <a:rPr lang="he-IL" dirty="0"/>
              <a:t>משתמשים גם ב- </a:t>
            </a:r>
            <a:r>
              <a:rPr lang="en-US" b="1" dirty="0"/>
              <a:t>visibility: hidden</a:t>
            </a:r>
          </a:p>
          <a:p>
            <a:pPr algn="r" rtl="1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הצגת תוכן עם </a:t>
            </a:r>
            <a:r>
              <a:rPr lang="en-US" b="1" dirty="0"/>
              <a:t>flex</a:t>
            </a:r>
            <a:endParaRPr lang="he-IL" b="1" dirty="0"/>
          </a:p>
          <a:p>
            <a:pPr algn="r" rtl="1"/>
            <a:endParaRPr lang="he-IL" b="1" dirty="0"/>
          </a:p>
          <a:p>
            <a:pPr algn="r" rtl="1"/>
            <a:r>
              <a:rPr lang="en-US" b="1" dirty="0"/>
              <a:t>display: flex</a:t>
            </a:r>
          </a:p>
          <a:p>
            <a:pPr algn="r" rtl="1"/>
            <a:r>
              <a:rPr lang="he-IL" dirty="0"/>
              <a:t>ברירת המחדל היא </a:t>
            </a:r>
            <a:r>
              <a:rPr lang="en-US" dirty="0"/>
              <a:t>flex-direction : row</a:t>
            </a:r>
          </a:p>
          <a:p>
            <a:pPr algn="r" rtl="1"/>
            <a:r>
              <a:rPr lang="he-IL" dirty="0"/>
              <a:t>כלומר ה- </a:t>
            </a:r>
            <a:r>
              <a:rPr lang="en-US" dirty="0"/>
              <a:t>item</a:t>
            </a:r>
            <a:r>
              <a:rPr lang="he-IL" dirty="0"/>
              <a:t>ים יסתדרו בשורה משמאל לימין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נוכל להשפיע על סידור האלמנטים כך שהם יהיו בשורה מימין לשמאל או בעמודה מלמעלה למטה וההפך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בעזרת</a:t>
            </a:r>
            <a:r>
              <a:rPr lang="en-US" dirty="0"/>
              <a:t>justify content </a:t>
            </a:r>
            <a:r>
              <a:rPr lang="he-IL" dirty="0"/>
              <a:t> נוכל לקבוע את סידור האלמנטים בציר הראשי</a:t>
            </a:r>
          </a:p>
          <a:p>
            <a:pPr algn="r" rtl="1"/>
            <a:r>
              <a:rPr lang="he-IL" dirty="0"/>
              <a:t>(מי שקובע את הציר הראשי זה </a:t>
            </a:r>
            <a:r>
              <a:rPr lang="en-US" dirty="0"/>
              <a:t>flex-direction(</a:t>
            </a:r>
          </a:p>
          <a:p>
            <a:pPr algn="l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הצגת תוכן עם </a:t>
            </a:r>
            <a:r>
              <a:rPr lang="en-US" b="1" dirty="0"/>
              <a:t>grid</a:t>
            </a:r>
            <a:endParaRPr lang="he-IL" b="1" dirty="0"/>
          </a:p>
          <a:p>
            <a:pPr algn="r" rtl="1"/>
            <a:endParaRPr lang="he-IL" b="1" dirty="0"/>
          </a:p>
          <a:p>
            <a:pPr algn="r" rtl="1"/>
            <a:r>
              <a:rPr lang="en-US" b="1" dirty="0"/>
              <a:t>display: grid</a:t>
            </a:r>
          </a:p>
          <a:p>
            <a:pPr algn="r" rtl="1"/>
            <a:r>
              <a:rPr lang="he-IL" dirty="0"/>
              <a:t>מחלקת את המסך לסוג של טבלה</a:t>
            </a:r>
          </a:p>
          <a:p>
            <a:pPr algn="r" rtl="1"/>
            <a:endParaRPr lang="he-IL" dirty="0"/>
          </a:p>
          <a:p>
            <a:pPr algn="r" rtl="1"/>
            <a:r>
              <a:rPr lang="en-US" b="1" dirty="0"/>
              <a:t>grid-template-columns</a:t>
            </a:r>
            <a:endParaRPr lang="he-IL" b="1" dirty="0"/>
          </a:p>
          <a:p>
            <a:pPr algn="r" rtl="1"/>
            <a:r>
              <a:rPr lang="he-IL" dirty="0"/>
              <a:t>להגדרת העמודות. ניתן להגדיר ב </a:t>
            </a:r>
            <a:r>
              <a:rPr lang="en-US" dirty="0"/>
              <a:t>[col] </a:t>
            </a:r>
            <a:r>
              <a:rPr lang="he-IL" dirty="0"/>
              <a:t>או </a:t>
            </a:r>
            <a:r>
              <a:rPr lang="en-US" dirty="0"/>
              <a:t>repeat(n, y px)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en-US" b="1" dirty="0"/>
              <a:t>grid-template-rows</a:t>
            </a:r>
            <a:endParaRPr lang="he-IL" b="1" dirty="0"/>
          </a:p>
          <a:p>
            <a:pPr algn="r" rtl="1"/>
            <a:r>
              <a:rPr lang="he-IL" dirty="0"/>
              <a:t>להגדרת השורות. ניתן להגדיר ב </a:t>
            </a:r>
            <a:r>
              <a:rPr lang="en-US" dirty="0"/>
              <a:t>[row]</a:t>
            </a:r>
            <a:r>
              <a:rPr lang="he-IL" dirty="0"/>
              <a:t> או </a:t>
            </a:r>
            <a:r>
              <a:rPr lang="en-US" dirty="0"/>
              <a:t>repeat(n, y px)</a:t>
            </a:r>
            <a:endParaRPr lang="he-IL" dirty="0"/>
          </a:p>
          <a:p>
            <a:pPr algn="r" rtl="1"/>
            <a:r>
              <a:rPr lang="en-US" dirty="0"/>
              <a:t>	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3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תרגיל </a:t>
            </a:r>
            <a:r>
              <a:rPr lang="en-US" b="1" dirty="0"/>
              <a:t>5</a:t>
            </a:r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שנו את התפריט ל-</a:t>
            </a:r>
            <a:r>
              <a:rPr lang="en-US" dirty="0"/>
              <a:t>flex</a:t>
            </a:r>
            <a:endParaRPr lang="he-IL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תוסיפו לתרגיל הקודם תמונות ותציגו אותם ב-</a:t>
            </a:r>
            <a:r>
              <a:rPr lang="en-US" dirty="0"/>
              <a:t>grid</a:t>
            </a:r>
            <a:r>
              <a:rPr lang="he-IL" dirty="0"/>
              <a:t> הבא: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he-IL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BCC8B9-F593-4435-9788-7554343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F7847-DC3A-BA23-730D-2089DD40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61" y="3353465"/>
            <a:ext cx="44100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860</TotalTime>
  <Words>177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Wingdings</vt:lpstr>
      <vt:lpstr>Office Theme</vt:lpstr>
      <vt:lpstr>בניית אתרים</vt:lpstr>
      <vt:lpstr>CSS</vt:lpstr>
      <vt:lpstr>CSS</vt:lpstr>
      <vt:lpstr>CSS</vt:lpstr>
      <vt:lpstr>CSS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7</cp:revision>
  <dcterms:created xsi:type="dcterms:W3CDTF">2022-03-07T11:44:47Z</dcterms:created>
  <dcterms:modified xsi:type="dcterms:W3CDTF">2022-05-23T13:47:01Z</dcterms:modified>
</cp:coreProperties>
</file>