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12"/>
  </p:handoutMasterIdLst>
  <p:sldIdLst>
    <p:sldId id="375" r:id="rId2"/>
    <p:sldId id="419" r:id="rId3"/>
    <p:sldId id="424" r:id="rId4"/>
    <p:sldId id="425" r:id="rId5"/>
    <p:sldId id="426" r:id="rId6"/>
    <p:sldId id="429" r:id="rId7"/>
    <p:sldId id="427" r:id="rId8"/>
    <p:sldId id="428" r:id="rId9"/>
    <p:sldId id="422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588E0-26F6-40E9-B54F-DA5E906BB72B}" v="44" dt="2022-04-04T13:29:03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113588E0-26F6-40E9-B54F-DA5E906BB72B}"/>
    <pc:docChg chg="undo redo custSel addSld delSld modSld sldOrd">
      <pc:chgData name="אלכס גורבצ'וב" userId="8459a7c7-b354-45d8-a56f-77640536e27f" providerId="ADAL" clId="{113588E0-26F6-40E9-B54F-DA5E906BB72B}" dt="2022-04-04T13:29:20.864" v="761" actId="21"/>
      <pc:docMkLst>
        <pc:docMk/>
      </pc:docMkLst>
      <pc:sldChg chg="del">
        <pc:chgData name="אלכס גורבצ'וב" userId="8459a7c7-b354-45d8-a56f-77640536e27f" providerId="ADAL" clId="{113588E0-26F6-40E9-B54F-DA5E906BB72B}" dt="2022-04-04T11:13:08.488" v="38" actId="47"/>
        <pc:sldMkLst>
          <pc:docMk/>
          <pc:sldMk cId="1269160661" sldId="418"/>
        </pc:sldMkLst>
      </pc:sldChg>
      <pc:sldChg chg="delSp modSp mod">
        <pc:chgData name="אלכס גורבצ'וב" userId="8459a7c7-b354-45d8-a56f-77640536e27f" providerId="ADAL" clId="{113588E0-26F6-40E9-B54F-DA5E906BB72B}" dt="2022-04-04T11:13:01.540" v="36" actId="1076"/>
        <pc:sldMkLst>
          <pc:docMk/>
          <pc:sldMk cId="35916441" sldId="419"/>
        </pc:sldMkLst>
        <pc:spChg chg="mod">
          <ac:chgData name="אלכס גורבצ'וב" userId="8459a7c7-b354-45d8-a56f-77640536e27f" providerId="ADAL" clId="{113588E0-26F6-40E9-B54F-DA5E906BB72B}" dt="2022-04-04T11:06:05.685" v="34" actId="27636"/>
          <ac:spMkLst>
            <pc:docMk/>
            <pc:sldMk cId="35916441" sldId="419"/>
            <ac:spMk id="7" creationId="{54E9E228-B02C-3941-B458-23CB2D67B476}"/>
          </ac:spMkLst>
        </pc:spChg>
        <pc:graphicFrameChg chg="del">
          <ac:chgData name="אלכס גורבצ'וב" userId="8459a7c7-b354-45d8-a56f-77640536e27f" providerId="ADAL" clId="{113588E0-26F6-40E9-B54F-DA5E906BB72B}" dt="2022-04-04T11:03:13.324" v="0" actId="478"/>
          <ac:graphicFrameMkLst>
            <pc:docMk/>
            <pc:sldMk cId="35916441" sldId="419"/>
            <ac:graphicFrameMk id="9" creationId="{B831E8B9-9D67-4A56-8C3E-47E237237F30}"/>
          </ac:graphicFrameMkLst>
        </pc:graphicFrameChg>
        <pc:picChg chg="del">
          <ac:chgData name="אלכס גורבצ'וב" userId="8459a7c7-b354-45d8-a56f-77640536e27f" providerId="ADAL" clId="{113588E0-26F6-40E9-B54F-DA5E906BB72B}" dt="2022-04-04T11:03:15.265" v="1" actId="478"/>
          <ac:picMkLst>
            <pc:docMk/>
            <pc:sldMk cId="35916441" sldId="419"/>
            <ac:picMk id="1026" creationId="{DBB59117-41DB-422A-9D78-80DEA1CD4256}"/>
          </ac:picMkLst>
        </pc:picChg>
        <pc:picChg chg="mod">
          <ac:chgData name="אלכס גורבצ'וב" userId="8459a7c7-b354-45d8-a56f-77640536e27f" providerId="ADAL" clId="{113588E0-26F6-40E9-B54F-DA5E906BB72B}" dt="2022-04-04T11:13:01.540" v="36" actId="1076"/>
          <ac:picMkLst>
            <pc:docMk/>
            <pc:sldMk cId="35916441" sldId="419"/>
            <ac:picMk id="3076" creationId="{251734CA-FA41-49D0-A3AE-228066AB17AE}"/>
          </ac:picMkLst>
        </pc:picChg>
      </pc:sldChg>
      <pc:sldChg chg="del">
        <pc:chgData name="אלכס גורבצ'וב" userId="8459a7c7-b354-45d8-a56f-77640536e27f" providerId="ADAL" clId="{113588E0-26F6-40E9-B54F-DA5E906BB72B}" dt="2022-04-04T11:13:07.590" v="37" actId="47"/>
        <pc:sldMkLst>
          <pc:docMk/>
          <pc:sldMk cId="671200759" sldId="420"/>
        </pc:sldMkLst>
      </pc:sldChg>
      <pc:sldChg chg="del">
        <pc:chgData name="אלכס גורבצ'וב" userId="8459a7c7-b354-45d8-a56f-77640536e27f" providerId="ADAL" clId="{113588E0-26F6-40E9-B54F-DA5E906BB72B}" dt="2022-04-04T11:13:09.500" v="39" actId="47"/>
        <pc:sldMkLst>
          <pc:docMk/>
          <pc:sldMk cId="3136580181" sldId="421"/>
        </pc:sldMkLst>
      </pc:sldChg>
      <pc:sldChg chg="delSp modSp mod">
        <pc:chgData name="אלכס גורבצ'וב" userId="8459a7c7-b354-45d8-a56f-77640536e27f" providerId="ADAL" clId="{113588E0-26F6-40E9-B54F-DA5E906BB72B}" dt="2022-04-04T13:13:35.189" v="473" actId="27636"/>
        <pc:sldMkLst>
          <pc:docMk/>
          <pc:sldMk cId="4152344990" sldId="422"/>
        </pc:sldMkLst>
        <pc:spChg chg="del">
          <ac:chgData name="אלכס גורבצ'וב" userId="8459a7c7-b354-45d8-a56f-77640536e27f" providerId="ADAL" clId="{113588E0-26F6-40E9-B54F-DA5E906BB72B}" dt="2022-04-04T13:10:42.367" v="288" actId="478"/>
          <ac:spMkLst>
            <pc:docMk/>
            <pc:sldMk cId="4152344990" sldId="422"/>
            <ac:spMk id="2" creationId="{3D39BA63-B77F-4976-A4D9-C0C909FB8E03}"/>
          </ac:spMkLst>
        </pc:spChg>
        <pc:spChg chg="mod">
          <ac:chgData name="אלכס גורבצ'וב" userId="8459a7c7-b354-45d8-a56f-77640536e27f" providerId="ADAL" clId="{113588E0-26F6-40E9-B54F-DA5E906BB72B}" dt="2022-04-04T13:13:35.189" v="473" actId="27636"/>
          <ac:spMkLst>
            <pc:docMk/>
            <pc:sldMk cId="4152344990" sldId="422"/>
            <ac:spMk id="7" creationId="{54E9E228-B02C-3941-B458-23CB2D67B476}"/>
          </ac:spMkLst>
        </pc:spChg>
      </pc:sldChg>
      <pc:sldChg chg="modSp add del mod">
        <pc:chgData name="אלכס גורבצ'וב" userId="8459a7c7-b354-45d8-a56f-77640536e27f" providerId="ADAL" clId="{113588E0-26F6-40E9-B54F-DA5E906BB72B}" dt="2022-04-04T12:12:25.231" v="98" actId="47"/>
        <pc:sldMkLst>
          <pc:docMk/>
          <pc:sldMk cId="195114947" sldId="423"/>
        </pc:sldMkLst>
        <pc:spChg chg="mod">
          <ac:chgData name="אלכס גורבצ'וב" userId="8459a7c7-b354-45d8-a56f-77640536e27f" providerId="ADAL" clId="{113588E0-26F6-40E9-B54F-DA5E906BB72B}" dt="2022-04-04T11:40:37.178" v="68" actId="782"/>
          <ac:spMkLst>
            <pc:docMk/>
            <pc:sldMk cId="195114947" sldId="423"/>
            <ac:spMk id="7" creationId="{54E9E228-B02C-3941-B458-23CB2D67B476}"/>
          </ac:spMkLst>
        </pc:spChg>
      </pc:sldChg>
      <pc:sldChg chg="modSp add mod ord">
        <pc:chgData name="אלכס גורבצ'וב" userId="8459a7c7-b354-45d8-a56f-77640536e27f" providerId="ADAL" clId="{113588E0-26F6-40E9-B54F-DA5E906BB72B}" dt="2022-04-04T12:12:15.506" v="96"/>
        <pc:sldMkLst>
          <pc:docMk/>
          <pc:sldMk cId="585705252" sldId="424"/>
        </pc:sldMkLst>
        <pc:spChg chg="mod">
          <ac:chgData name="אלכס גורבצ'וב" userId="8459a7c7-b354-45d8-a56f-77640536e27f" providerId="ADAL" clId="{113588E0-26F6-40E9-B54F-DA5E906BB72B}" dt="2022-04-04T12:12:01.769" v="94" actId="113"/>
          <ac:spMkLst>
            <pc:docMk/>
            <pc:sldMk cId="585705252" sldId="424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113588E0-26F6-40E9-B54F-DA5E906BB72B}" dt="2022-04-04T12:20:52.765" v="137" actId="20577"/>
        <pc:sldMkLst>
          <pc:docMk/>
          <pc:sldMk cId="1070176920" sldId="425"/>
        </pc:sldMkLst>
        <pc:spChg chg="mod">
          <ac:chgData name="אלכס גורבצ'וב" userId="8459a7c7-b354-45d8-a56f-77640536e27f" providerId="ADAL" clId="{113588E0-26F6-40E9-B54F-DA5E906BB72B}" dt="2022-04-04T12:20:52.765" v="137" actId="20577"/>
          <ac:spMkLst>
            <pc:docMk/>
            <pc:sldMk cId="1070176920" sldId="425"/>
            <ac:spMk id="7" creationId="{54E9E228-B02C-3941-B458-23CB2D67B476}"/>
          </ac:spMkLst>
        </pc:spChg>
        <pc:picChg chg="mod">
          <ac:chgData name="אלכס גורבצ'וב" userId="8459a7c7-b354-45d8-a56f-77640536e27f" providerId="ADAL" clId="{113588E0-26F6-40E9-B54F-DA5E906BB72B}" dt="2022-04-04T12:20:26.373" v="113" actId="1076"/>
          <ac:picMkLst>
            <pc:docMk/>
            <pc:sldMk cId="1070176920" sldId="425"/>
            <ac:picMk id="3076" creationId="{251734CA-FA41-49D0-A3AE-228066AB17AE}"/>
          </ac:picMkLst>
        </pc:picChg>
      </pc:sldChg>
      <pc:sldChg chg="addSp modSp add del mod">
        <pc:chgData name="אלכס גורבצ'וב" userId="8459a7c7-b354-45d8-a56f-77640536e27f" providerId="ADAL" clId="{113588E0-26F6-40E9-B54F-DA5E906BB72B}" dt="2022-04-04T12:12:19.914" v="97" actId="47"/>
        <pc:sldMkLst>
          <pc:docMk/>
          <pc:sldMk cId="1626399494" sldId="425"/>
        </pc:sldMkLst>
        <pc:spChg chg="mod">
          <ac:chgData name="אלכס גורבצ'וב" userId="8459a7c7-b354-45d8-a56f-77640536e27f" providerId="ADAL" clId="{113588E0-26F6-40E9-B54F-DA5E906BB72B}" dt="2022-04-04T11:43:16.024" v="85" actId="113"/>
          <ac:spMkLst>
            <pc:docMk/>
            <pc:sldMk cId="1626399494" sldId="425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113588E0-26F6-40E9-B54F-DA5E906BB72B}" dt="2022-04-04T11:43:34.859" v="89" actId="1076"/>
          <ac:picMkLst>
            <pc:docMk/>
            <pc:sldMk cId="1626399494" sldId="425"/>
            <ac:picMk id="6" creationId="{9FE8DD96-AF40-49C8-91F3-991D19C4A621}"/>
          </ac:picMkLst>
        </pc:picChg>
        <pc:picChg chg="add mod">
          <ac:chgData name="אלכס גורבצ'וב" userId="8459a7c7-b354-45d8-a56f-77640536e27f" providerId="ADAL" clId="{113588E0-26F6-40E9-B54F-DA5E906BB72B}" dt="2022-04-04T11:43:37.426" v="90" actId="1076"/>
          <ac:picMkLst>
            <pc:docMk/>
            <pc:sldMk cId="1626399494" sldId="425"/>
            <ac:picMk id="8" creationId="{A0F8BEC0-FB86-4D62-A1EC-040B26E8A95B}"/>
          </ac:picMkLst>
        </pc:picChg>
      </pc:sldChg>
      <pc:sldChg chg="modSp add mod">
        <pc:chgData name="אלכס גורבצ'וב" userId="8459a7c7-b354-45d8-a56f-77640536e27f" providerId="ADAL" clId="{113588E0-26F6-40E9-B54F-DA5E906BB72B}" dt="2022-04-04T12:55:12.274" v="157" actId="782"/>
        <pc:sldMkLst>
          <pc:docMk/>
          <pc:sldMk cId="1497193879" sldId="426"/>
        </pc:sldMkLst>
        <pc:spChg chg="mod">
          <ac:chgData name="אלכס גורבצ'וב" userId="8459a7c7-b354-45d8-a56f-77640536e27f" providerId="ADAL" clId="{113588E0-26F6-40E9-B54F-DA5E906BB72B}" dt="2022-04-04T12:55:12.274" v="157" actId="782"/>
          <ac:spMkLst>
            <pc:docMk/>
            <pc:sldMk cId="1497193879" sldId="426"/>
            <ac:spMk id="7" creationId="{54E9E228-B02C-3941-B458-23CB2D67B476}"/>
          </ac:spMkLst>
        </pc:spChg>
        <pc:picChg chg="mod">
          <ac:chgData name="אלכס גורבצ'וב" userId="8459a7c7-b354-45d8-a56f-77640536e27f" providerId="ADAL" clId="{113588E0-26F6-40E9-B54F-DA5E906BB72B}" dt="2022-04-04T12:48:39.616" v="145" actId="1076"/>
          <ac:picMkLst>
            <pc:docMk/>
            <pc:sldMk cId="1497193879" sldId="426"/>
            <ac:picMk id="3076" creationId="{251734CA-FA41-49D0-A3AE-228066AB17AE}"/>
          </ac:picMkLst>
        </pc:picChg>
      </pc:sldChg>
      <pc:sldChg chg="modSp add mod">
        <pc:chgData name="אלכס גורבצ'וב" userId="8459a7c7-b354-45d8-a56f-77640536e27f" providerId="ADAL" clId="{113588E0-26F6-40E9-B54F-DA5E906BB72B}" dt="2022-04-04T13:16:31.714" v="522" actId="20577"/>
        <pc:sldMkLst>
          <pc:docMk/>
          <pc:sldMk cId="3739421818" sldId="427"/>
        </pc:sldMkLst>
        <pc:spChg chg="mod">
          <ac:chgData name="אלכס גורבצ'וב" userId="8459a7c7-b354-45d8-a56f-77640536e27f" providerId="ADAL" clId="{113588E0-26F6-40E9-B54F-DA5E906BB72B}" dt="2022-04-04T13:16:31.714" v="522" actId="20577"/>
          <ac:spMkLst>
            <pc:docMk/>
            <pc:sldMk cId="3739421818" sldId="427"/>
            <ac:spMk id="7" creationId="{54E9E228-B02C-3941-B458-23CB2D67B476}"/>
          </ac:spMkLst>
        </pc:spChg>
        <pc:picChg chg="mod">
          <ac:chgData name="אלכס גורבצ'וב" userId="8459a7c7-b354-45d8-a56f-77640536e27f" providerId="ADAL" clId="{113588E0-26F6-40E9-B54F-DA5E906BB72B}" dt="2022-04-04T13:05:01.466" v="165" actId="14826"/>
          <ac:picMkLst>
            <pc:docMk/>
            <pc:sldMk cId="3739421818" sldId="427"/>
            <ac:picMk id="3076" creationId="{251734CA-FA41-49D0-A3AE-228066AB17AE}"/>
          </ac:picMkLst>
        </pc:picChg>
      </pc:sldChg>
      <pc:sldChg chg="addSp delSp modSp add mod">
        <pc:chgData name="אלכס גורבצ'וב" userId="8459a7c7-b354-45d8-a56f-77640536e27f" providerId="ADAL" clId="{113588E0-26F6-40E9-B54F-DA5E906BB72B}" dt="2022-04-04T13:29:20.864" v="761" actId="21"/>
        <pc:sldMkLst>
          <pc:docMk/>
          <pc:sldMk cId="2973914374" sldId="428"/>
        </pc:sldMkLst>
        <pc:spChg chg="add del">
          <ac:chgData name="אלכס גורבצ'וב" userId="8459a7c7-b354-45d8-a56f-77640536e27f" providerId="ADAL" clId="{113588E0-26F6-40E9-B54F-DA5E906BB72B}" dt="2022-04-04T13:05:27.096" v="169"/>
          <ac:spMkLst>
            <pc:docMk/>
            <pc:sldMk cId="2973914374" sldId="428"/>
            <ac:spMk id="2" creationId="{00EABDAD-3C57-41FE-8CE1-CAEA65AC62D4}"/>
          </ac:spMkLst>
        </pc:spChg>
        <pc:spChg chg="add del">
          <ac:chgData name="אלכס גורבצ'וב" userId="8459a7c7-b354-45d8-a56f-77640536e27f" providerId="ADAL" clId="{113588E0-26F6-40E9-B54F-DA5E906BB72B}" dt="2022-04-04T13:05:33.767" v="173"/>
          <ac:spMkLst>
            <pc:docMk/>
            <pc:sldMk cId="2973914374" sldId="428"/>
            <ac:spMk id="4" creationId="{CAFA9F16-9211-4774-877A-05B1D6C7E3FA}"/>
          </ac:spMkLst>
        </pc:spChg>
        <pc:spChg chg="add del">
          <ac:chgData name="אלכס גורבצ'וב" userId="8459a7c7-b354-45d8-a56f-77640536e27f" providerId="ADAL" clId="{113588E0-26F6-40E9-B54F-DA5E906BB72B}" dt="2022-04-04T13:05:41.084" v="175"/>
          <ac:spMkLst>
            <pc:docMk/>
            <pc:sldMk cId="2973914374" sldId="428"/>
            <ac:spMk id="6" creationId="{65C955E4-C14D-4C4B-8382-3E94DEEC90CB}"/>
          </ac:spMkLst>
        </pc:spChg>
        <pc:spChg chg="mod">
          <ac:chgData name="אלכס גורבצ'וב" userId="8459a7c7-b354-45d8-a56f-77640536e27f" providerId="ADAL" clId="{113588E0-26F6-40E9-B54F-DA5E906BB72B}" dt="2022-04-04T13:29:20.864" v="761" actId="21"/>
          <ac:spMkLst>
            <pc:docMk/>
            <pc:sldMk cId="2973914374" sldId="428"/>
            <ac:spMk id="7" creationId="{54E9E228-B02C-3941-B458-23CB2D67B476}"/>
          </ac:spMkLst>
        </pc:spChg>
        <pc:spChg chg="add del">
          <ac:chgData name="אלכס גורבצ'וב" userId="8459a7c7-b354-45d8-a56f-77640536e27f" providerId="ADAL" clId="{113588E0-26F6-40E9-B54F-DA5E906BB72B}" dt="2022-04-04T13:28:59.484" v="752" actId="22"/>
          <ac:spMkLst>
            <pc:docMk/>
            <pc:sldMk cId="2973914374" sldId="428"/>
            <ac:spMk id="10" creationId="{E0A1EAE6-42C0-42E9-A777-B445A161F652}"/>
          </ac:spMkLst>
        </pc:spChg>
        <pc:spChg chg="add mod">
          <ac:chgData name="אלכס גורבצ'וב" userId="8459a7c7-b354-45d8-a56f-77640536e27f" providerId="ADAL" clId="{113588E0-26F6-40E9-B54F-DA5E906BB72B}" dt="2022-04-04T13:29:20.549" v="760" actId="20577"/>
          <ac:spMkLst>
            <pc:docMk/>
            <pc:sldMk cId="2973914374" sldId="428"/>
            <ac:spMk id="11" creationId="{8B9FC476-7FF3-4976-9BB3-9B75A73BDC22}"/>
          </ac:spMkLst>
        </pc:spChg>
        <pc:picChg chg="mod">
          <ac:chgData name="אלכס גורבצ'וב" userId="8459a7c7-b354-45d8-a56f-77640536e27f" providerId="ADAL" clId="{113588E0-26F6-40E9-B54F-DA5E906BB72B}" dt="2022-04-04T13:09:07.907" v="209" actId="1076"/>
          <ac:picMkLst>
            <pc:docMk/>
            <pc:sldMk cId="2973914374" sldId="428"/>
            <ac:picMk id="3076" creationId="{251734CA-FA41-49D0-A3AE-228066AB17AE}"/>
          </ac:picMkLst>
        </pc:picChg>
      </pc:sldChg>
      <pc:sldChg chg="addSp delSp modSp add mod">
        <pc:chgData name="אלכס גורבצ'וב" userId="8459a7c7-b354-45d8-a56f-77640536e27f" providerId="ADAL" clId="{113588E0-26F6-40E9-B54F-DA5E906BB72B}" dt="2022-04-04T13:28:42.961" v="750" actId="20577"/>
        <pc:sldMkLst>
          <pc:docMk/>
          <pc:sldMk cId="265270301" sldId="429"/>
        </pc:sldMkLst>
        <pc:spChg chg="add del">
          <ac:chgData name="אלכס גורבצ'וב" userId="8459a7c7-b354-45d8-a56f-77640536e27f" providerId="ADAL" clId="{113588E0-26F6-40E9-B54F-DA5E906BB72B}" dt="2022-04-04T13:23:27.465" v="548"/>
          <ac:spMkLst>
            <pc:docMk/>
            <pc:sldMk cId="265270301" sldId="429"/>
            <ac:spMk id="2" creationId="{5F6D4D66-A1F8-4CF5-8863-5A4435D7AC39}"/>
          </ac:spMkLst>
        </pc:spChg>
        <pc:spChg chg="mod">
          <ac:chgData name="אלכס גורבצ'וב" userId="8459a7c7-b354-45d8-a56f-77640536e27f" providerId="ADAL" clId="{113588E0-26F6-40E9-B54F-DA5E906BB72B}" dt="2022-04-04T13:28:42.961" v="750" actId="20577"/>
          <ac:spMkLst>
            <pc:docMk/>
            <pc:sldMk cId="265270301" sldId="429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113588E0-26F6-40E9-B54F-DA5E906BB72B}" dt="2022-04-04T13:24:11.378" v="560"/>
          <ac:picMkLst>
            <pc:docMk/>
            <pc:sldMk cId="265270301" sldId="429"/>
            <ac:picMk id="8" creationId="{D268E801-7D0B-4F8B-B047-E122011CB9CB}"/>
          </ac:picMkLst>
        </pc:picChg>
        <pc:picChg chg="del mod">
          <ac:chgData name="אלכס גורבצ'וב" userId="8459a7c7-b354-45d8-a56f-77640536e27f" providerId="ADAL" clId="{113588E0-26F6-40E9-B54F-DA5E906BB72B}" dt="2022-04-04T13:24:07.974" v="559" actId="478"/>
          <ac:picMkLst>
            <pc:docMk/>
            <pc:sldMk cId="265270301" sldId="429"/>
            <ac:picMk id="3076" creationId="{251734CA-FA41-49D0-A3AE-228066AB17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טבלאות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במקרים רבים נרצה להציג רשימת נתונים (למשל רשימת אנשי קשר) בטבלה.</a:t>
            </a:r>
            <a:endParaRPr lang="ru-RU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מפתחי אתרים רבים השתמשו בעבר לטבלאות על מנת להגדיר את מבנה הדפים שלהם. זהו אינו השימוש הנכון בטבלאות והוא פוגע במראה האתר ובדירוגו במנועי חיפוש.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הגדרה בסיסית של טבלה</a:t>
            </a:r>
            <a:endParaRPr lang="ru-RU" dirty="0"/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&lt;table&gt;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 שורה 1, תא 1</a:t>
            </a:r>
            <a:r>
              <a:rPr lang="en-US" dirty="0"/>
              <a:t>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1,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1,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1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1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&lt;/table&gt;</a:t>
            </a: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44707" y="1121612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 fontAlgn="base">
              <a:buNone/>
            </a:pPr>
            <a:r>
              <a:rPr lang="he-IL" b="1" dirty="0"/>
              <a:t>הגדרת טבלה</a:t>
            </a:r>
          </a:p>
          <a:p>
            <a:pPr marL="0" indent="0" algn="r" rtl="1" fontAlgn="base">
              <a:buNone/>
            </a:pPr>
            <a:r>
              <a:rPr lang="he-IL" dirty="0"/>
              <a:t>הגדרת הטבלה תעשה ע”י שימוש בתגית </a:t>
            </a:r>
            <a:r>
              <a:rPr lang="en-US" dirty="0"/>
              <a:t>&lt;table&gt;</a:t>
            </a:r>
            <a:r>
              <a:rPr lang="he-IL" dirty="0"/>
              <a:t> ובתוכה נגדיר את השורות והעמודות.</a:t>
            </a:r>
          </a:p>
          <a:p>
            <a:pPr marL="0" indent="0" algn="r" rtl="1" fontAlgn="base">
              <a:buNone/>
            </a:pPr>
            <a:r>
              <a:rPr lang="he-IL" dirty="0"/>
              <a:t>בתוך הגדרת הטבלה, נגדיר שורה שורה. כל שורה מוגדרת בין התגיות </a:t>
            </a:r>
            <a:r>
              <a:rPr lang="en-US" dirty="0"/>
              <a:t>&lt;tr&gt;</a:t>
            </a:r>
            <a:r>
              <a:rPr lang="he-IL" dirty="0"/>
              <a:t> ל- &lt;</a:t>
            </a:r>
            <a:r>
              <a:rPr lang="en-US" dirty="0"/>
              <a:t>&lt;/tr</a:t>
            </a:r>
            <a:r>
              <a:rPr lang="he-IL" dirty="0"/>
              <a:t>.</a:t>
            </a:r>
            <a:endParaRPr lang="en-US" dirty="0"/>
          </a:p>
          <a:p>
            <a:pPr marL="0" indent="0" algn="r" rtl="1" fontAlgn="base">
              <a:buNone/>
            </a:pPr>
            <a:r>
              <a:rPr lang="he-IL" dirty="0"/>
              <a:t>עבור כל שורה, נתוני התאים מוגדרים בין התגיות </a:t>
            </a:r>
            <a:r>
              <a:rPr lang="en-US" dirty="0"/>
              <a:t>td&gt;</a:t>
            </a:r>
            <a:r>
              <a:rPr lang="he-IL" dirty="0"/>
              <a:t>&gt; ל- </a:t>
            </a:r>
            <a:r>
              <a:rPr lang="en-US" dirty="0"/>
              <a:t>&lt;/td/&gt;</a:t>
            </a:r>
            <a:r>
              <a:rPr lang="he-IL" dirty="0"/>
              <a:t>.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algn="r" rtl="1" fontAlgn="base">
              <a:buNone/>
            </a:pPr>
            <a:r>
              <a:rPr lang="he-IL" b="1" dirty="0"/>
              <a:t>עיצוב טבלאות</a:t>
            </a:r>
          </a:p>
          <a:p>
            <a:pPr marL="0" indent="0" algn="r" rtl="1" fontAlgn="base">
              <a:buNone/>
            </a:pPr>
            <a:r>
              <a:rPr lang="he-IL" dirty="0"/>
              <a:t>עיצוב טבלאות יעשה ע”י שימוש ב-</a:t>
            </a:r>
            <a:r>
              <a:rPr lang="en-US" dirty="0"/>
              <a:t>CSS</a:t>
            </a:r>
            <a:r>
              <a:rPr lang="he-IL" dirty="0"/>
              <a:t> בלבד, אולם פעמים רבות בשלב בניית הדף, נרצה לראות את הטבלה בבירור. לשם כך נשתמש במאפיין </a:t>
            </a:r>
            <a:r>
              <a:rPr lang="en-US" dirty="0"/>
              <a:t>border</a:t>
            </a:r>
            <a:r>
              <a:rPr lang="he-IL" dirty="0"/>
              <a:t>.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algn="r" rtl="1" fontAlgn="base">
              <a:buNone/>
            </a:pPr>
            <a:r>
              <a:rPr lang="en-US" dirty="0"/>
              <a:t>&lt;table </a:t>
            </a:r>
            <a:r>
              <a:rPr lang="en-US" b="1" dirty="0"/>
              <a:t>border="1"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&lt;/table&gt;</a:t>
            </a: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44707" y="1121612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b="1" dirty="0"/>
              <a:t>מסגרות &lt;</a:t>
            </a:r>
            <a:r>
              <a:rPr lang="en-US" b="1" dirty="0"/>
              <a:t>&lt;iframe</a:t>
            </a:r>
            <a:endParaRPr lang="he-IL" b="1" dirty="0"/>
          </a:p>
          <a:p>
            <a:pPr marL="0" indent="0" algn="l">
              <a:buNone/>
            </a:pPr>
            <a:r>
              <a:rPr lang="en-US" dirty="0"/>
              <a:t>&lt;iframe src= "http://ynet.co.il" width="200" height="200"&gt;&lt;/iframe&gt;</a:t>
            </a:r>
          </a:p>
          <a:p>
            <a:pPr marL="0" indent="0" algn="r" rtl="1">
              <a:buNone/>
            </a:pPr>
            <a:r>
              <a:rPr lang="he-IL" dirty="0"/>
              <a:t>מסגרות מאשפרות להכניס דף אחד לתוך דף שני.</a:t>
            </a:r>
          </a:p>
          <a:p>
            <a:pPr marL="0" indent="0" algn="l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b="1" u="sng" dirty="0"/>
              <a:t>מאפיינים:</a:t>
            </a:r>
          </a:p>
          <a:p>
            <a:pPr algn="r" rtl="1"/>
            <a:r>
              <a:rPr lang="en-US" b="1" dirty="0"/>
              <a:t>src</a:t>
            </a:r>
            <a:r>
              <a:rPr lang="en-US" dirty="0"/>
              <a:t> </a:t>
            </a:r>
            <a:r>
              <a:rPr lang="he-IL" dirty="0"/>
              <a:t> מציין את קובץ ה-</a:t>
            </a:r>
            <a:r>
              <a:rPr lang="en-US" dirty="0"/>
              <a:t>HTML </a:t>
            </a:r>
            <a:r>
              <a:rPr lang="he-IL" dirty="0"/>
              <a:t> שהמסגרת תכיל.</a:t>
            </a:r>
          </a:p>
          <a:p>
            <a:pPr algn="r" rtl="1"/>
            <a:r>
              <a:rPr lang="en-US" b="1" dirty="0"/>
              <a:t>name</a:t>
            </a:r>
            <a:r>
              <a:rPr lang="en-US" dirty="0"/>
              <a:t> </a:t>
            </a:r>
            <a:r>
              <a:rPr lang="he-IL" dirty="0"/>
              <a:t> מציין את שם המסגרת.</a:t>
            </a:r>
          </a:p>
          <a:p>
            <a:pPr algn="r" rtl="1"/>
            <a:r>
              <a:rPr lang="en-US" b="1" dirty="0"/>
              <a:t>width</a:t>
            </a:r>
            <a:r>
              <a:rPr lang="en-US" dirty="0"/>
              <a:t> </a:t>
            </a:r>
            <a:r>
              <a:rPr lang="he-IL" dirty="0"/>
              <a:t> מציין את הרוחב שהמסגרת תתפוס בדף, מקבל ערך בפיקסלים.</a:t>
            </a:r>
          </a:p>
          <a:p>
            <a:pPr algn="r" rtl="1"/>
            <a:r>
              <a:rPr lang="en-US" b="1" dirty="0"/>
              <a:t>height</a:t>
            </a:r>
            <a:r>
              <a:rPr lang="en-US" dirty="0"/>
              <a:t> </a:t>
            </a:r>
            <a:r>
              <a:rPr lang="he-IL" dirty="0"/>
              <a:t> מציין את הגובה שהמסגרת תתפוס בדף, מקבל ערך בפיקסלים.</a:t>
            </a:r>
            <a:endParaRPr lang="he-IL" b="1" dirty="0"/>
          </a:p>
          <a:p>
            <a:pPr algn="r" rtl="1"/>
            <a:r>
              <a:rPr lang="en-US" b="1" dirty="0"/>
              <a:t>scrolling</a:t>
            </a:r>
            <a:r>
              <a:rPr lang="en-US" dirty="0"/>
              <a:t> </a:t>
            </a:r>
            <a:r>
              <a:rPr lang="he-IL" dirty="0"/>
              <a:t> מציין האם המסגרת תקבל פס גלילה. מקבל את הערכים </a:t>
            </a:r>
            <a:r>
              <a:rPr lang="en-US" dirty="0"/>
              <a:t>yes, no </a:t>
            </a:r>
            <a:r>
              <a:rPr lang="he-IL" dirty="0"/>
              <a:t>או </a:t>
            </a:r>
            <a:r>
              <a:rPr lang="en-US" dirty="0"/>
              <a:t>auto</a:t>
            </a:r>
            <a:r>
              <a:rPr lang="he-IL" dirty="0"/>
              <a:t>.</a:t>
            </a:r>
          </a:p>
          <a:p>
            <a:pPr algn="r" rtl="1"/>
            <a:r>
              <a:rPr lang="en-US" b="1" dirty="0"/>
              <a:t>frameborder</a:t>
            </a:r>
            <a:r>
              <a:rPr lang="en-US" dirty="0"/>
              <a:t> </a:t>
            </a:r>
            <a:r>
              <a:rPr lang="he-IL" dirty="0"/>
              <a:t> מציין האם להציג גבול מסביב למסגרת, מקבל או 0 או 1.</a:t>
            </a:r>
          </a:p>
          <a:p>
            <a:pPr algn="r" rtl="1"/>
            <a:r>
              <a:rPr lang="en-US" b="1" dirty="0"/>
              <a:t>noresize</a:t>
            </a:r>
            <a:r>
              <a:rPr lang="en-US" dirty="0"/>
              <a:t> </a:t>
            </a:r>
            <a:r>
              <a:rPr lang="he-IL" dirty="0"/>
              <a:t> במידה והמאפיין הזה נמצא, גודל המסגרת יהיה קבוע. המאפיין הזה לא מקבל ערך.</a:t>
            </a:r>
          </a:p>
          <a:p>
            <a:pPr algn="r" rtl="1"/>
            <a:r>
              <a:rPr lang="en-US" b="1" dirty="0"/>
              <a:t>marginheight</a:t>
            </a:r>
            <a:r>
              <a:rPr lang="en-US" dirty="0"/>
              <a:t> </a:t>
            </a:r>
            <a:r>
              <a:rPr lang="he-IL" dirty="0"/>
              <a:t> מציין את הריווח בין תוכן המסגרת לגבול העליון ולגבול התחתון שלה. מקבל ערך בפיקסלים.</a:t>
            </a:r>
          </a:p>
          <a:p>
            <a:pPr algn="r" rtl="1"/>
            <a:r>
              <a:rPr lang="en-US" b="1" dirty="0"/>
              <a:t>marginwidth</a:t>
            </a:r>
            <a:r>
              <a:rPr lang="en-US" dirty="0"/>
              <a:t> </a:t>
            </a:r>
            <a:r>
              <a:rPr lang="he-IL" dirty="0"/>
              <a:t> מציין את הריווח בין תוכן המסגרת לגבול הימני ולגבול השמאלי שלה. מקבל ערך בפיקסלים.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438711" y="2702584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טפסים</a:t>
            </a:r>
          </a:p>
          <a:p>
            <a:pPr marL="0" indent="0" algn="r" rtl="1">
              <a:buNone/>
            </a:pPr>
            <a:r>
              <a:rPr lang="he-IL" dirty="0"/>
              <a:t>לא פעם אנחנו רוצים לקבל אינפורמציה מהגולש, ואת זה עושים באמצעות טפסים. בכדי לכתוב טופס מתחילים בתג </a:t>
            </a:r>
            <a:r>
              <a:rPr lang="en-US" dirty="0"/>
              <a:t>form&gt;</a:t>
            </a:r>
            <a:r>
              <a:rPr lang="he-IL" dirty="0"/>
              <a:t>&gt;:</a:t>
            </a:r>
          </a:p>
          <a:p>
            <a:pPr marL="0" indent="0" algn="r" rtl="1">
              <a:buNone/>
            </a:pPr>
            <a:r>
              <a:rPr lang="en-US" dirty="0"/>
              <a:t>&lt;form name="example" method="get" action=""&gt;  </a:t>
            </a:r>
          </a:p>
          <a:p>
            <a:pPr marL="0" indent="0" algn="r" rtl="1">
              <a:buNone/>
            </a:pPr>
            <a:r>
              <a:rPr lang="he-IL" dirty="0"/>
              <a:t>שם פרטי:</a:t>
            </a:r>
            <a:r>
              <a:rPr lang="en-US" dirty="0"/>
              <a:t> &lt;input type="text" name="</a:t>
            </a:r>
            <a:r>
              <a:rPr lang="en-US" dirty="0" err="1"/>
              <a:t>firstname</a:t>
            </a:r>
            <a:r>
              <a:rPr lang="en-US" dirty="0"/>
              <a:t>"&gt;  </a:t>
            </a:r>
          </a:p>
          <a:p>
            <a:pPr marL="0" indent="0" algn="r" rtl="1">
              <a:buNone/>
            </a:pPr>
            <a:r>
              <a:rPr lang="he-IL" dirty="0"/>
              <a:t>שם משפחה:</a:t>
            </a:r>
            <a:r>
              <a:rPr lang="en-US" dirty="0"/>
              <a:t> &lt;input type="text" name="</a:t>
            </a:r>
            <a:r>
              <a:rPr lang="en-US" dirty="0" err="1"/>
              <a:t>lastname</a:t>
            </a:r>
            <a:r>
              <a:rPr lang="en-US" dirty="0"/>
              <a:t>"&gt;  </a:t>
            </a:r>
          </a:p>
          <a:p>
            <a:pPr marL="0" indent="0" algn="r" rtl="1">
              <a:buNone/>
            </a:pPr>
            <a:r>
              <a:rPr lang="en-US" dirty="0"/>
              <a:t>&lt;/form&gt;</a:t>
            </a:r>
          </a:p>
          <a:p>
            <a:pPr marL="0" indent="0" algn="r" rtl="1">
              <a:buNone/>
            </a:pPr>
            <a:r>
              <a:rPr lang="he-IL" b="1" u="sng" dirty="0"/>
              <a:t>מאפיינים נוספים:</a:t>
            </a:r>
            <a:br>
              <a:rPr lang="he-IL" dirty="0"/>
            </a:br>
            <a:br>
              <a:rPr lang="he-IL" dirty="0"/>
            </a:br>
            <a:r>
              <a:rPr lang="en-US" b="1" dirty="0"/>
              <a:t>method</a:t>
            </a:r>
            <a:r>
              <a:rPr lang="en-US" dirty="0"/>
              <a:t> </a:t>
            </a:r>
            <a:r>
              <a:rPr lang="he-IL" dirty="0"/>
              <a:t> מציין את שיטת שליחת הנתונים, מקבל אחד מהערכים </a:t>
            </a:r>
            <a:r>
              <a:rPr lang="en-US" dirty="0"/>
              <a:t>get </a:t>
            </a:r>
            <a:r>
              <a:rPr lang="he-IL" dirty="0"/>
              <a:t> או </a:t>
            </a:r>
            <a:r>
              <a:rPr lang="en-US" dirty="0"/>
              <a:t>post</a:t>
            </a:r>
            <a:r>
              <a:rPr lang="he-IL" dirty="0"/>
              <a:t>. ל</a:t>
            </a:r>
            <a:r>
              <a:rPr lang="en-US" dirty="0"/>
              <a:t>get-</a:t>
            </a:r>
            <a:r>
              <a:rPr lang="he-IL" dirty="0"/>
              <a:t> יש הגבלת אורך של 256 תווים.</a:t>
            </a:r>
          </a:p>
          <a:p>
            <a:pPr marL="0" indent="0" algn="r" rtl="1">
              <a:buNone/>
            </a:pPr>
            <a:br>
              <a:rPr lang="he-IL" dirty="0"/>
            </a:br>
            <a:r>
              <a:rPr lang="he-IL" dirty="0"/>
              <a:t>האלמנטים שטופס יכול להכיל הם תיבות טקסט, תיבות סיסמא, תיבות סימון, כפתורי רדיו, אזורי טקסט, תיבות בחירה, תיבות בחירה מרובה, תיבות קובץ, וכפתורים.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64039" y="5403902"/>
            <a:ext cx="172138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טפסים</a:t>
            </a:r>
          </a:p>
          <a:p>
            <a:pPr marL="0" indent="0" algn="r" rtl="1">
              <a:buNone/>
            </a:pPr>
            <a:r>
              <a:rPr lang="he-IL" dirty="0"/>
              <a:t>תגיות של הטפסים:</a:t>
            </a: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מקדים לשדה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בחירה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תיבת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כפתור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הגדרת אזור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כותרת לאזור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בחירה חכם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ערך לבחירה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268E801-7D0B-4F8B-B047-E122011C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64039" y="5403902"/>
            <a:ext cx="172138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אלמנטים של טפסים</a:t>
            </a:r>
          </a:p>
          <a:p>
            <a:pPr marL="0" indent="0" algn="r" rtl="1">
              <a:buNone/>
            </a:pPr>
            <a:r>
              <a:rPr lang="en-US" b="1" dirty="0"/>
              <a:t>&lt;input&gt;</a:t>
            </a:r>
            <a:r>
              <a:rPr lang="he-IL" b="1" dirty="0"/>
              <a:t> </a:t>
            </a:r>
            <a:r>
              <a:rPr lang="he-IL" dirty="0"/>
              <a:t>- תג מאוד מגוון.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המאפיינים של תיבת טקסט הם: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name</a:t>
            </a:r>
            <a:r>
              <a:rPr lang="he-IL" dirty="0"/>
              <a:t> קובע את השם של תיבת הטקסט.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maxlength</a:t>
            </a:r>
            <a:r>
              <a:rPr lang="he-IL" dirty="0"/>
              <a:t> קובע את הגודל המקסימאלי של הקלט, מקבל מספר תווים.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size</a:t>
            </a:r>
            <a:r>
              <a:rPr lang="he-IL" dirty="0"/>
              <a:t> קובע את הגודל של תיבת הטקסט, מקבל מספר תווים.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value</a:t>
            </a:r>
            <a:r>
              <a:rPr lang="he-IL" dirty="0"/>
              <a:t> מקבל ערך התחלתי שיהיה כתוב בתיבת הטקסט.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readonly</a:t>
            </a:r>
            <a:r>
              <a:rPr lang="he-IL" dirty="0"/>
              <a:t> מציין האם תיבת הטקסט היא לקריאה בלבד. אין צורך לתת לו ערך, אלא רק לציין אותו.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disabled</a:t>
            </a:r>
            <a:r>
              <a:rPr lang="he-IL" dirty="0"/>
              <a:t> מציין האם תיבת הטקסט היא פעילה. גם כאן, מספיק רק לציין אותו.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he-IL" dirty="0"/>
              <a:t>ההבדל בין </a:t>
            </a:r>
            <a:r>
              <a:rPr lang="en-US" dirty="0"/>
              <a:t>readonly</a:t>
            </a:r>
            <a:r>
              <a:rPr lang="he-IL" dirty="0"/>
              <a:t> ל-</a:t>
            </a:r>
            <a:r>
              <a:rPr lang="en-US" dirty="0"/>
              <a:t>disabled</a:t>
            </a:r>
            <a:r>
              <a:rPr lang="he-IL" dirty="0"/>
              <a:t> הוא שאלמנט שהוא </a:t>
            </a:r>
            <a:r>
              <a:rPr lang="en-US" dirty="0"/>
              <a:t>disabled</a:t>
            </a:r>
            <a:r>
              <a:rPr lang="he-IL" dirty="0"/>
              <a:t> לא ישלח עם הטופס, בעוד אלמנט שהוא </a:t>
            </a:r>
            <a:r>
              <a:rPr lang="en-US" dirty="0"/>
              <a:t>readonly</a:t>
            </a:r>
            <a:r>
              <a:rPr lang="he-IL" dirty="0"/>
              <a:t> רק לא יהיה ניתן לשינוי.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dirty="0"/>
              <a:t>placeholder</a:t>
            </a:r>
            <a:r>
              <a:rPr lang="he-IL" dirty="0"/>
              <a:t> – טקסט שיופיע בתוך התיבה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95673" y="1986928"/>
            <a:ext cx="1721385" cy="5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 numCol="2">
            <a:normAutofit/>
          </a:bodyPr>
          <a:lstStyle/>
          <a:p>
            <a:pPr marL="0" indent="0" algn="r" rtl="1">
              <a:buNone/>
            </a:pPr>
            <a:endParaRPr lang="en-US" b="1" dirty="0"/>
          </a:p>
          <a:p>
            <a:pPr marL="0" indent="0" algn="r" rtl="1">
              <a:buNone/>
            </a:pPr>
            <a:endParaRPr lang="en-US" b="1" dirty="0"/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"datetime-local"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e-IL" b="1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74237" y="1408891"/>
            <a:ext cx="1721385" cy="5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B9FC476-7FF3-4976-9BB3-9B75A73BDC22}"/>
              </a:ext>
            </a:extLst>
          </p:cNvPr>
          <p:cNvSpPr txBox="1">
            <a:spLocks/>
          </p:cNvSpPr>
          <p:nvPr/>
        </p:nvSpPr>
        <p:spPr>
          <a:xfrm>
            <a:off x="1779721" y="1659466"/>
            <a:ext cx="10134372" cy="51032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dirty="0"/>
              <a:t>אלמנטים של טפסים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39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algn="r" rtl="1" fontAlgn="base"/>
            <a:r>
              <a:rPr lang="he-IL" b="1" dirty="0"/>
              <a:t>תרגיל 2</a:t>
            </a:r>
            <a:endParaRPr lang="en-US" b="1" dirty="0"/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תיצרו קובץ </a:t>
            </a:r>
            <a:r>
              <a:rPr lang="en-US" dirty="0"/>
              <a:t>HTML</a:t>
            </a:r>
            <a:r>
              <a:rPr lang="he-IL" dirty="0"/>
              <a:t> חדש.</a:t>
            </a:r>
            <a:endParaRPr lang="ru-RU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תגדירו כותרת של הדף "תרגיל </a:t>
            </a:r>
            <a:r>
              <a:rPr lang="en-US" dirty="0"/>
              <a:t>2</a:t>
            </a:r>
            <a:r>
              <a:rPr lang="he-IL" dirty="0"/>
              <a:t>".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תעצבו טבלת מחירון של מוצרים לחברה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טבלה תכלול: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כותרת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שורת הכותרת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לפחות 6 מאפיינים של המוצר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לפחות 6 מוצרים, כולל תמונה של המוצר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שימוש ב-</a:t>
            </a:r>
            <a:r>
              <a:rPr lang="en-US" dirty="0"/>
              <a:t>rowspan</a:t>
            </a:r>
            <a:r>
              <a:rPr lang="he-IL" dirty="0"/>
              <a:t> ו-</a:t>
            </a:r>
            <a:r>
              <a:rPr lang="en-US" dirty="0"/>
              <a:t>colspan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טופס שליחת שלאה, כולל: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שם השולח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תאריך פנייה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העלאת קובץ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מתן ציון עבור שירות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885</TotalTime>
  <Words>1015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5</cp:revision>
  <dcterms:created xsi:type="dcterms:W3CDTF">2022-03-07T11:44:47Z</dcterms:created>
  <dcterms:modified xsi:type="dcterms:W3CDTF">2022-04-04T13:29:24Z</dcterms:modified>
</cp:coreProperties>
</file>