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0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73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15C63A-5773-452F-B688-F306EDF895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2DED-DE25-4E68-B382-2092B76A14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C8DA5-D0A4-4326-9A63-531F37D488D9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434D-8610-4258-ACD1-DA10ACAA1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68EF6-7317-48CA-BCD8-94C6AD74CB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A958-E0CF-45C6-ABA6-78B4899F7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8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E7FE5-4027-4852-ACB7-0E3D6A24DBC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8A52A-BA7A-439C-83AE-7C82A5AE3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4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8A52A-BA7A-439C-83AE-7C82A5AE34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5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8A52A-BA7A-439C-83AE-7C82A5AE345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54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8A52A-BA7A-439C-83AE-7C82A5AE345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7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7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4"/>
            <a:ext cx="719772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7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7"/>
            <a:ext cx="48939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9" y="58705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1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4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6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4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6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2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3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06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601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6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5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9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4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5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7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4" y="914400"/>
            <a:ext cx="3280975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142069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7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7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9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emf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9006FE-DF95-424C-9A61-7B32A2D1B850}"/>
              </a:ext>
            </a:extLst>
          </p:cNvPr>
          <p:cNvSpPr txBox="1"/>
          <p:nvPr/>
        </p:nvSpPr>
        <p:spPr>
          <a:xfrm>
            <a:off x="4231532" y="3903496"/>
            <a:ext cx="66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/>
              <a:t>Prepare for the first step …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30C96-E6E8-4BC1-B7C4-9503AE4B6B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2157" y="297101"/>
            <a:ext cx="2237449" cy="7660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7413DB-B60B-498C-B17B-3531A93B2C72}"/>
              </a:ext>
            </a:extLst>
          </p:cNvPr>
          <p:cNvSpPr/>
          <p:nvPr/>
        </p:nvSpPr>
        <p:spPr>
          <a:xfrm>
            <a:off x="1945533" y="1198197"/>
            <a:ext cx="8962872" cy="759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Calibri" panose="020F0502020204030204" pitchFamily="34" charset="0"/>
                <a:cs typeface="Mangal" panose="020B0502040204020203" pitchFamily="18" charset="0"/>
              </a:rPr>
              <a:t>jwt</a:t>
            </a:r>
            <a:r>
              <a:rPr lang="en-IN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Calibri" panose="020F0502020204030204" pitchFamily="34" charset="0"/>
                <a:cs typeface="Mangal" panose="020B0502040204020203" pitchFamily="18" charset="0"/>
              </a:rPr>
              <a:t>-authentication … Olympics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</p:txBody>
      </p:sp>
      <p:pic>
        <p:nvPicPr>
          <p:cNvPr id="3" name="Graphic 2" descr="Podium outline">
            <a:extLst>
              <a:ext uri="{FF2B5EF4-FFF2-40B4-BE49-F238E27FC236}">
                <a16:creationId xmlns:a16="http://schemas.microsoft.com/office/drawing/2014/main" id="{8B85D918-BE55-2F39-3DA7-DD5012391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602" y="3806216"/>
            <a:ext cx="914400" cy="91440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A554D63-A6E0-B5AA-AE7F-5BD4F0B4D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4812" y="4053496"/>
            <a:ext cx="914400" cy="914400"/>
          </a:xfrm>
          <a:prstGeom prst="rect">
            <a:avLst/>
          </a:prstGeom>
        </p:spPr>
      </p:pic>
      <p:pic>
        <p:nvPicPr>
          <p:cNvPr id="15" name="Graphic 14" descr="Gymnast: Rings outline">
            <a:extLst>
              <a:ext uri="{FF2B5EF4-FFF2-40B4-BE49-F238E27FC236}">
                <a16:creationId xmlns:a16="http://schemas.microsoft.com/office/drawing/2014/main" id="{0342BAED-D1D1-57E0-21DC-431F06BA6B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3847" y="4203496"/>
            <a:ext cx="914400" cy="914400"/>
          </a:xfrm>
          <a:prstGeom prst="rect">
            <a:avLst/>
          </a:prstGeom>
        </p:spPr>
      </p:pic>
      <p:pic>
        <p:nvPicPr>
          <p:cNvPr id="17" name="Graphic 16" descr="Wreath outline">
            <a:extLst>
              <a:ext uri="{FF2B5EF4-FFF2-40B4-BE49-F238E27FC236}">
                <a16:creationId xmlns:a16="http://schemas.microsoft.com/office/drawing/2014/main" id="{5E919553-FB88-1493-7096-1B505C339F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9612" y="4353496"/>
            <a:ext cx="914400" cy="914400"/>
          </a:xfrm>
          <a:prstGeom prst="rect">
            <a:avLst/>
          </a:prstGeom>
        </p:spPr>
      </p:pic>
      <p:pic>
        <p:nvPicPr>
          <p:cNvPr id="19" name="Graphic 18" descr="Gymnast: Floor routine outline">
            <a:extLst>
              <a:ext uri="{FF2B5EF4-FFF2-40B4-BE49-F238E27FC236}">
                <a16:creationId xmlns:a16="http://schemas.microsoft.com/office/drawing/2014/main" id="{8DD2EF20-C240-7DA5-57F2-B424240324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04558" y="45132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3CBD-0A7E-4C86-81F4-8B0FE4D6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3" y="609602"/>
            <a:ext cx="8193156" cy="1456267"/>
          </a:xfrm>
        </p:spPr>
        <p:txBody>
          <a:bodyPr/>
          <a:lstStyle/>
          <a:p>
            <a:r>
              <a:rPr lang="en-IN" dirty="0"/>
              <a:t>Step1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5E8DA-491B-E907-37E6-AD58F0ED6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694" y="2142067"/>
            <a:ext cx="3954293" cy="3649134"/>
          </a:xfrm>
        </p:spPr>
        <p:txBody>
          <a:bodyPr>
            <a:normAutofit/>
          </a:bodyPr>
          <a:lstStyle/>
          <a:p>
            <a:r>
              <a:rPr lang="en-US" sz="2400" dirty="0"/>
              <a:t>A) Create directory “</a:t>
            </a:r>
            <a:r>
              <a:rPr lang="en-US" sz="2400" dirty="0" err="1"/>
              <a:t>olympics</a:t>
            </a:r>
            <a:r>
              <a:rPr lang="en-US" sz="2400" dirty="0"/>
              <a:t>”</a:t>
            </a:r>
          </a:p>
          <a:p>
            <a:endParaRPr lang="en-US" sz="2400" dirty="0"/>
          </a:p>
          <a:p>
            <a:r>
              <a:rPr lang="en-US" sz="2400" dirty="0"/>
              <a:t>B) Inside this directory create directory “server” </a:t>
            </a:r>
            <a:endParaRPr lang="LID4096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4DAE32-943D-79FB-0C90-9523D167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0987" y="350196"/>
            <a:ext cx="7782128" cy="5898201"/>
          </a:xfrm>
        </p:spPr>
        <p:txBody>
          <a:bodyPr>
            <a:normAutofit/>
          </a:bodyPr>
          <a:lstStyle/>
          <a:p>
            <a:r>
              <a:rPr lang="en-US" sz="2400" dirty="0"/>
              <a:t>C) Inside the directory </a:t>
            </a:r>
            <a:r>
              <a:rPr lang="en-US" sz="2400" dirty="0" err="1"/>
              <a:t>olympics</a:t>
            </a:r>
            <a:r>
              <a:rPr lang="en-US" sz="2400" dirty="0"/>
              <a:t>/server create simple  </a:t>
            </a:r>
            <a:br>
              <a:rPr lang="en-US" sz="2400" dirty="0"/>
            </a:br>
            <a:r>
              <a:rPr lang="en-US" sz="2400" dirty="0"/>
              <a:t>     NodeJS-Express server in the file server.js – it should: </a:t>
            </a:r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 err="1"/>
              <a:t>i</a:t>
            </a:r>
            <a:r>
              <a:rPr lang="en-US" sz="2400" dirty="0"/>
              <a:t>) listen on some port</a:t>
            </a:r>
            <a:br>
              <a:rPr lang="en-US" sz="2400" dirty="0"/>
            </a:br>
            <a:r>
              <a:rPr lang="en-US" sz="2400" dirty="0"/>
              <a:t>    ii) has one route of </a:t>
            </a:r>
            <a:r>
              <a:rPr lang="en-US" sz="2400" dirty="0" err="1"/>
              <a:t>app.get</a:t>
            </a:r>
            <a:r>
              <a:rPr lang="en-US" sz="2400" dirty="0"/>
              <a:t>(‘/’, …)</a:t>
            </a:r>
            <a:br>
              <a:rPr lang="en-US" sz="2400" dirty="0"/>
            </a:br>
            <a:r>
              <a:rPr lang="en-US" sz="2400" dirty="0"/>
              <a:t>   iii) answer to HTTP request of get(‘/’) “I am Olympics API”</a:t>
            </a:r>
            <a:br>
              <a:rPr lang="en-US" sz="2400" dirty="0"/>
            </a:br>
            <a:r>
              <a:rPr lang="en-US" sz="2400" dirty="0"/>
              <a:t>   iv) start by “npm start”</a:t>
            </a:r>
          </a:p>
          <a:p>
            <a:endParaRPr lang="en-US" sz="2400" dirty="0"/>
          </a:p>
          <a:p>
            <a:r>
              <a:rPr lang="en-US" sz="2400" dirty="0"/>
              <a:t>D) Ensure it works OK</a:t>
            </a:r>
          </a:p>
          <a:p>
            <a:endParaRPr lang="en-US" sz="2400" dirty="0"/>
          </a:p>
          <a:p>
            <a:r>
              <a:rPr lang="en-US" sz="2400" dirty="0"/>
              <a:t>E) Come back for the next step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83638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3CBD-0A7E-4C86-81F4-8B0FE4D6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3" y="609602"/>
            <a:ext cx="8193156" cy="1456267"/>
          </a:xfrm>
        </p:spPr>
        <p:txBody>
          <a:bodyPr/>
          <a:lstStyle/>
          <a:p>
            <a:r>
              <a:rPr lang="en-IN" dirty="0"/>
              <a:t>Step1 hints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5E8DA-491B-E907-37E6-AD58F0ED62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$ cd </a:t>
            </a:r>
            <a:r>
              <a:rPr lang="en-US" dirty="0" err="1"/>
              <a:t>olympics</a:t>
            </a:r>
            <a:r>
              <a:rPr lang="en-US" dirty="0"/>
              <a:t>/server</a:t>
            </a:r>
          </a:p>
          <a:p>
            <a:r>
              <a:rPr lang="en-US" dirty="0"/>
              <a:t>2. $ npm </a:t>
            </a:r>
            <a:r>
              <a:rPr lang="en-US" dirty="0" err="1"/>
              <a:t>init</a:t>
            </a:r>
            <a:r>
              <a:rPr lang="en-US" dirty="0"/>
              <a:t> –y</a:t>
            </a:r>
          </a:p>
          <a:p>
            <a:r>
              <a:rPr lang="en-US" dirty="0"/>
              <a:t>3. In </a:t>
            </a:r>
            <a:r>
              <a:rPr lang="en-US" dirty="0" err="1"/>
              <a:t>package.json</a:t>
            </a:r>
            <a:r>
              <a:rPr lang="en-US" dirty="0"/>
              <a:t> change the name of the main file to “server.js”</a:t>
            </a:r>
          </a:p>
          <a:p>
            <a:r>
              <a:rPr lang="en-US" dirty="0"/>
              <a:t>4. In </a:t>
            </a:r>
            <a:r>
              <a:rPr lang="en-US" dirty="0" err="1"/>
              <a:t>package.json</a:t>
            </a:r>
            <a:r>
              <a:rPr lang="en-US" dirty="0"/>
              <a:t> in the part of “scripts” add the script</a:t>
            </a:r>
            <a:br>
              <a:rPr lang="en-US" dirty="0"/>
            </a:br>
            <a:r>
              <a:rPr lang="en-US" dirty="0"/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nodemon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server.js"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/>
              <a:t>5. Install “express” by</a:t>
            </a:r>
            <a:br>
              <a:rPr lang="en-US" dirty="0"/>
            </a:br>
            <a:r>
              <a:rPr lang="en-US" dirty="0"/>
              <a:t>    $ npm </a:t>
            </a:r>
            <a:r>
              <a:rPr lang="en-US" dirty="0" err="1"/>
              <a:t>i</a:t>
            </a:r>
            <a:r>
              <a:rPr lang="en-US" dirty="0"/>
              <a:t> express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4DAE32-943D-79FB-0C90-9523D167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4" y="739303"/>
            <a:ext cx="5218999" cy="5051900"/>
          </a:xfrm>
        </p:spPr>
        <p:txBody>
          <a:bodyPr>
            <a:normAutofit/>
          </a:bodyPr>
          <a:lstStyle/>
          <a:p>
            <a:r>
              <a:rPr lang="en-US" dirty="0"/>
              <a:t>6. In the file server.js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- -  import “express”</a:t>
            </a:r>
            <a:br>
              <a:rPr lang="en-US" dirty="0"/>
            </a:br>
            <a:r>
              <a:rPr lang="en-US" dirty="0"/>
              <a:t>   - -  set port variable with some number (with the default option to take the port number from the environment), like </a:t>
            </a:r>
            <a:br>
              <a:rPr lang="en-US" dirty="0"/>
            </a:br>
            <a:r>
              <a:rPr lang="fr-FR" b="0" i="0" dirty="0" err="1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const</a:t>
            </a:r>
            <a:r>
              <a:rPr lang="fr-FR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port = </a:t>
            </a:r>
            <a:r>
              <a:rPr lang="fr-FR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process.env.PORT</a:t>
            </a:r>
            <a:r>
              <a:rPr lang="fr-FR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|| </a:t>
            </a:r>
            <a:r>
              <a:rPr lang="fr-FR" b="0" i="0" dirty="0">
                <a:solidFill>
                  <a:srgbClr val="1C00CF"/>
                </a:solidFill>
                <a:effectLst/>
                <a:highlight>
                  <a:srgbClr val="F9F9F9"/>
                </a:highlight>
                <a:latin typeface="source-code-pro"/>
              </a:rPr>
              <a:t>3000</a:t>
            </a:r>
            <a:r>
              <a:rPr lang="fr-FR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;</a:t>
            </a:r>
            <a:br>
              <a:rPr lang="en-US" dirty="0"/>
            </a:br>
            <a:r>
              <a:rPr lang="en-US" dirty="0"/>
              <a:t>   - -  create the server, named “app”</a:t>
            </a:r>
            <a:br>
              <a:rPr lang="en-US" dirty="0"/>
            </a:br>
            <a:r>
              <a:rPr lang="en-US" dirty="0"/>
              <a:t>   - -  make the </a:t>
            </a:r>
            <a:r>
              <a:rPr lang="en-US" dirty="0" err="1"/>
              <a:t>app.get</a:t>
            </a:r>
            <a:r>
              <a:rPr lang="en-US" dirty="0"/>
              <a:t>(‘/’, …) route</a:t>
            </a:r>
            <a:br>
              <a:rPr lang="en-US" dirty="0"/>
            </a:br>
            <a:r>
              <a:rPr lang="en-US" dirty="0"/>
              <a:t>   - -  add it callback function that gets (</a:t>
            </a:r>
            <a:r>
              <a:rPr lang="en-US" dirty="0" err="1"/>
              <a:t>req,res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and only responds ‘</a:t>
            </a:r>
            <a:r>
              <a:rPr lang="en-US" sz="1800" dirty="0"/>
              <a:t>I am Olympics API</a:t>
            </a:r>
            <a:r>
              <a:rPr lang="en-US" dirty="0"/>
              <a:t>’ ‘’</a:t>
            </a:r>
            <a:br>
              <a:rPr lang="en-US" dirty="0"/>
            </a:br>
            <a:r>
              <a:rPr lang="en-US" dirty="0"/>
              <a:t>    - - add it a listener that listens on the given port and tells the port number</a:t>
            </a:r>
          </a:p>
          <a:p>
            <a:r>
              <a:rPr lang="en-US" dirty="0"/>
              <a:t>7. $ npm start</a:t>
            </a:r>
          </a:p>
          <a:p>
            <a:r>
              <a:rPr lang="en-US" dirty="0"/>
              <a:t>8. In the browser address line send get(‘/’) request to the server and ensure that it responds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CD1DA-AC21-983E-B87B-E7E8572487BC}"/>
              </a:ext>
            </a:extLst>
          </p:cNvPr>
          <p:cNvSpPr txBox="1"/>
          <p:nvPr/>
        </p:nvSpPr>
        <p:spPr>
          <a:xfrm>
            <a:off x="1053018" y="5920904"/>
            <a:ext cx="10318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&lt;h1 style="font-family: fantasy; color: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cornflowerblue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;"&gt;I am Olympics API&lt;/h1&gt;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18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9323</TotalTime>
  <Words>357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Consolas</vt:lpstr>
      <vt:lpstr>source-code-pro</vt:lpstr>
      <vt:lpstr>Celestial</vt:lpstr>
      <vt:lpstr>PowerPoint Presentation</vt:lpstr>
      <vt:lpstr>Step1</vt:lpstr>
      <vt:lpstr>Step1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Kumar Singh</dc:creator>
  <cp:lastModifiedBy>Natalie Shif</cp:lastModifiedBy>
  <cp:revision>227</cp:revision>
  <dcterms:created xsi:type="dcterms:W3CDTF">2018-11-14T08:16:38Z</dcterms:created>
  <dcterms:modified xsi:type="dcterms:W3CDTF">2024-07-28T06:21:50Z</dcterms:modified>
</cp:coreProperties>
</file>