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317" r:id="rId2"/>
    <p:sldId id="318" r:id="rId3"/>
    <p:sldId id="319" r:id="rId4"/>
    <p:sldId id="32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5C63A-5773-452F-B688-F306EDF89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2DED-DE25-4E68-B382-2092B76A1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8DA5-D0A4-4326-9A63-531F37D488D9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434D-8610-4258-ACD1-DA10ACAA1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8EF6-7317-48CA-BCD8-94C6AD74C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A958-E0CF-45C6-ABA6-78B4899F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7FE5-4027-4852-ACB7-0E3D6A24DBC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A52A-BA7A-439C-83AE-7C82A5AE3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0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B01D-98E3-4632-88E4-753A99B3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63831"/>
            <a:ext cx="10131425" cy="45719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READ FOR STEP 5: Basic crud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2B5F-ABA1-417B-B998-A248C0E1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046923"/>
            <a:ext cx="10417626" cy="4906008"/>
          </a:xfrm>
        </p:spPr>
        <p:txBody>
          <a:bodyPr>
            <a:normAutofit/>
          </a:bodyPr>
          <a:lstStyle/>
          <a:p>
            <a:r>
              <a:rPr lang="en-IN" dirty="0"/>
              <a:t>The basic operations in every database comprises of the following four operations: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   (http verb “POST”)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READ       (http verb “get”)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UPDATE   (http verbs “put”/”patch”)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DELETE    (http verb “delete”)</a:t>
            </a:r>
          </a:p>
          <a:p>
            <a:r>
              <a:rPr lang="en-IN" dirty="0"/>
              <a:t>In MongoDB these four basic operations are achieved using the unique style of writing. </a:t>
            </a:r>
          </a:p>
          <a:p>
            <a:r>
              <a:rPr lang="en-IN" i="1" dirty="0"/>
              <a:t>We’ve already tried “find()” to respond to “get” request.</a:t>
            </a:r>
          </a:p>
          <a:p>
            <a:r>
              <a:rPr lang="en-IN" i="1" dirty="0"/>
              <a:t>We’re also know the function “save()” – we could use it for “post” request, but there is also “create()”</a:t>
            </a:r>
          </a:p>
        </p:txBody>
      </p:sp>
    </p:spTree>
    <p:extLst>
      <p:ext uri="{BB962C8B-B14F-4D97-AF65-F5344CB8AC3E}">
        <p14:creationId xmlns:p14="http://schemas.microsoft.com/office/powerpoint/2010/main" val="206316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06B-F3E3-9145-21C4-CCE8B309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first of all, let’s try “POST”, but how?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C1E2-B540-11A8-6593-466F482A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229"/>
            <a:ext cx="10131425" cy="50105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A) For this we’ll need some helper tool, called “Postman” – install it</a:t>
            </a:r>
          </a:p>
          <a:p>
            <a:r>
              <a:rPr lang="en-IN" dirty="0"/>
              <a:t>B) Meanwhile in server.js create one more route, for</a:t>
            </a:r>
          </a:p>
          <a:p>
            <a:r>
              <a:rPr lang="en-IN" dirty="0" err="1"/>
              <a:t>App.post</a:t>
            </a:r>
            <a:r>
              <a:rPr lang="en-IN" dirty="0"/>
              <a:t>(‘/</a:t>
            </a:r>
            <a:r>
              <a:rPr lang="en-IN" dirty="0" err="1"/>
              <a:t>api</a:t>
            </a:r>
            <a:r>
              <a:rPr lang="en-IN" dirty="0"/>
              <a:t>/sports/create’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And use function like</a:t>
            </a:r>
            <a:br>
              <a:rPr lang="en-IN" dirty="0"/>
            </a:br>
            <a:br>
              <a:rPr lang="en-IN" dirty="0"/>
            </a:b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newSport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Sport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201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newSport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"There is an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error:"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err: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err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  <a:p>
            <a:r>
              <a:rPr lang="en-US" dirty="0"/>
              <a:t>C) Open “Postman”, create “Olympics” collection</a:t>
            </a:r>
            <a:endParaRPr lang="LID4096" dirty="0"/>
          </a:p>
        </p:txBody>
      </p:sp>
      <p:pic>
        <p:nvPicPr>
          <p:cNvPr id="3076" name="Picture 4" descr="postman&quot; Icon - Download for free – Iconduck">
            <a:extLst>
              <a:ext uri="{FF2B5EF4-FFF2-40B4-BE49-F238E27FC236}">
                <a16:creationId xmlns:a16="http://schemas.microsoft.com/office/drawing/2014/main" id="{9D9072B7-6E32-258A-D7F0-09C1E236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62" y="1727719"/>
            <a:ext cx="47339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51E-F52C-AC25-CE1B-1CBFA67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continued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8CEE-8731-83A3-747C-0EF68B9D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9"/>
            <a:ext cx="10131425" cy="4106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D) Create new request (or use template for several requests) – start from “GET” and see that it succeeds</a:t>
            </a:r>
          </a:p>
          <a:p>
            <a:r>
              <a:rPr lang="en-US" dirty="0"/>
              <a:t>E) Now create POST request – pay attention, that you should fill the body, for example, if you use “raw”, fill just JSON:</a:t>
            </a:r>
            <a:br>
              <a:rPr lang="en-US" dirty="0"/>
            </a:br>
            <a:endParaRPr lang="en-US" dirty="0"/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"badminton"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isOlympic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"true"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isSummerOlympic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"true"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   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IBMPlexMono,  Courier New"/>
              </a:rPr>
              <a:t>"img"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badminton_pictogram.svg</a:t>
            </a:r>
            <a:r>
              <a:rPr lang="en-US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IBMPlexMon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IBMPlexMono,  Courier New"/>
              </a:rPr>
              <a:t> }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F) You see an error, right? Show yourself the error message</a:t>
            </a:r>
          </a:p>
          <a:p>
            <a:r>
              <a:rPr lang="en-US" dirty="0"/>
              <a:t>G) It means, that your input is not parsed as JSON, and you should add to the MIDDLEWARE of your server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express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87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51E-F52C-AC25-CE1B-1CBFA67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continued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8CEE-8731-83A3-747C-0EF68B9D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9"/>
            <a:ext cx="10131425" cy="4106329"/>
          </a:xfrm>
        </p:spPr>
        <p:txBody>
          <a:bodyPr>
            <a:normAutofit/>
          </a:bodyPr>
          <a:lstStyle/>
          <a:p>
            <a:r>
              <a:rPr lang="en-US" dirty="0"/>
              <a:t>H) See that now it works OK</a:t>
            </a:r>
          </a:p>
          <a:p>
            <a:r>
              <a:rPr lang="en-US" dirty="0"/>
              <a:t>I) Now create POST request again, but use  the “</a:t>
            </a:r>
            <a:r>
              <a:rPr lang="en-US" dirty="0" err="1"/>
              <a:t>urlencoded</a:t>
            </a:r>
            <a:r>
              <a:rPr lang="en-US" dirty="0"/>
              <a:t>”, it is what comes from form.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J) Again does not work?</a:t>
            </a:r>
          </a:p>
          <a:p>
            <a:br>
              <a:rPr lang="en-US" dirty="0"/>
            </a:br>
            <a:r>
              <a:rPr lang="en-US" dirty="0"/>
              <a:t>K) We need to parse the “form” now, so we use one more MIDDLEWARE:</a:t>
            </a:r>
            <a:br>
              <a:rPr lang="en-US" dirty="0"/>
            </a:br>
            <a:br>
              <a:rPr lang="en-US" dirty="0"/>
            </a:b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express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urlencoded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extended: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}));</a:t>
            </a:r>
          </a:p>
          <a:p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738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13667</TotalTime>
  <Words>465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Consolas</vt:lpstr>
      <vt:lpstr>IBMPlexMono,  Courier New</vt:lpstr>
      <vt:lpstr>Celestial</vt:lpstr>
      <vt:lpstr>READ FOR STEP 5: Basic crud operations</vt:lpstr>
      <vt:lpstr>STEP 5 – first of all, let’s try “POST”, but how?</vt:lpstr>
      <vt:lpstr>Step 5 - continued</vt:lpstr>
      <vt:lpstr>Step 5 -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Kumar Singh</dc:creator>
  <cp:lastModifiedBy>Natalie Shif</cp:lastModifiedBy>
  <cp:revision>232</cp:revision>
  <dcterms:created xsi:type="dcterms:W3CDTF">2018-11-14T08:16:38Z</dcterms:created>
  <dcterms:modified xsi:type="dcterms:W3CDTF">2024-07-31T07:23:26Z</dcterms:modified>
</cp:coreProperties>
</file>