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3b9584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3b9584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3b95843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3b95843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3b958437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3b958437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3b95843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3b95843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3b95843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3b95843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3b95843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3b95843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3b95843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3b95843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성적관리 시스템 DB설계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2788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개인팀 김남일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E-R </a:t>
            </a:r>
            <a:r>
              <a:rPr lang="ko" sz="2500"/>
              <a:t>다이어그램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진행결과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소감문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스크린샷 2025-07-28 0539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76" y="641950"/>
            <a:ext cx="6363916" cy="44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개체, 속성 추출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title="스크린샷 2025-07-28 0538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1" y="613800"/>
            <a:ext cx="5974500" cy="4427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개체, 속성 추출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스크린샷 2025-07-28 053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13" y="681225"/>
            <a:ext cx="6907470" cy="4386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개체, 속성 추출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E-R </a:t>
            </a:r>
            <a:r>
              <a:rPr lang="ko"/>
              <a:t>다이어그램</a:t>
            </a:r>
            <a:endParaRPr/>
          </a:p>
        </p:txBody>
      </p:sp>
      <p:pic>
        <p:nvPicPr>
          <p:cNvPr id="87" name="Google Shape;87;p18" title="ERD_성적관리시스템2_07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712525"/>
            <a:ext cx="8886195" cy="44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결과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981925"/>
            <a:ext cx="85206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완료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모든 테이블 테스트 데이터 입력 쿼리문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등록 프로시저 작성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주민번호 유효성 체크 함수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조회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로그인 ID/PW  등록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로그인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강의실 코드 리스트 조회/등록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과정 코드 리스트 조회/등록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개설과정 등록 프로시저 작성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기타 기능은 추가 개발 계획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소감문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발견문제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개발 요구사항 → DB 엔티티 &amp; 속성을 추출하는 과정</a:t>
            </a:r>
            <a:r>
              <a:rPr lang="ko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해결방법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DB설계 관련 개발서적과 DB설계 관련 유튜브 대학강의 참고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DB설계 → 구현 과정을 수행 함으로써 개인 개발 역량을 다질수 있는 유익한 시간을 가질 수 있었습니다.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