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3b95843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3b95843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3b958437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3b958437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3b958437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3b958437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3b958437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3b958437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3b958437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3b958437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3b958437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3b958437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3b958437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3b958437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성적관리 시스템 DB설계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278898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개인팀 김남일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ko" sz="2500"/>
              <a:t>E-R </a:t>
            </a:r>
            <a:r>
              <a:rPr lang="ko" sz="2500"/>
              <a:t>다이어그램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ko" sz="2500"/>
              <a:t>진행결과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ko" sz="2500"/>
              <a:t>소감문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257850" y="18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순서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 title="스크린샷 2025-07-28 0539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776" y="641950"/>
            <a:ext cx="6363916" cy="442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257850" y="18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개체, 속성 추출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 title="스크린샷 2025-07-28 05385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751" y="613800"/>
            <a:ext cx="5974500" cy="44273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257850" y="18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개체, 속성 추출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 title="스크린샷 2025-07-28 0539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413" y="681225"/>
            <a:ext cx="6907470" cy="43860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257850" y="18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개체, 속성 추출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57850" y="18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E-R </a:t>
            </a:r>
            <a:r>
              <a:rPr lang="ko"/>
              <a:t>다이어그램</a:t>
            </a:r>
            <a:endParaRPr/>
          </a:p>
        </p:txBody>
      </p:sp>
      <p:pic>
        <p:nvPicPr>
          <p:cNvPr id="87" name="Google Shape;87;p18" title="ERD_성적관리시스템2_07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00" y="712525"/>
            <a:ext cx="8886195" cy="443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57850" y="18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진행 결과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981925"/>
            <a:ext cx="8520600" cy="37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완료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모든 테이블 테스트 데이터 입력 쿼리문 작성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관리자/교수자/수강생 등록 프로시저 작성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ko" sz="1600"/>
              <a:t>주민번호 유효성 체크 함수 작성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관리자/교수자/수강생 조회 프로시저 작성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관리자/교수자/수강생 로그인 ID/PW  등록 프로시저 작성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관리자/교수자/수강생 로그인 프로시저 작성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강의실 코드 리스트 조회/등록 프로시저 작성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과정 코드 리스트 조회/등록 프로시저 작성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ko" sz="1600"/>
              <a:t>개설과정 등록 프로시저 작성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기타 기능은 추가 개발 계획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257850" y="184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소감문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발견문제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" sz="2000"/>
              <a:t>해결방법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