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5"/>
    <p:restoredTop sz="94676"/>
  </p:normalViewPr>
  <p:slideViewPr>
    <p:cSldViewPr snapToGrid="0">
      <p:cViewPr varScale="1">
        <p:scale>
          <a:sx n="107" d="100"/>
          <a:sy n="107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3940-D3B3-52B0-9BC8-EC55D5ADF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BFB08-BECA-18D6-4A4C-AAB793CFA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77DF-F7FF-EDC6-A846-2EF0954A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7B85-1504-597B-9B14-ED87BE4F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FA06-DF3B-146C-922D-9E002F59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6935-5794-D5AF-7C03-7ECFA1DE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67382-19F4-DB98-BBED-67A5AF310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FD80B-7DD0-4434-8F80-9D87B3832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43100-3C42-109C-E7EA-001C76F2E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A023-1E62-6C78-4BD1-2F235A2A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D03FA4-382D-38F5-F0D0-49EB74032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5048F-DA28-3F20-54F3-17476D559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B475-4B6E-3E1D-04FB-D65EC31A1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8C9B-CC28-6112-AAF9-AB388F3F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8A71-AE0D-05A7-F394-4A1ADCAD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2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3A0F-4D8B-BAD8-223C-8DACA28B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5053-CFD1-7B89-7382-D181B716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F5C8-470A-5227-CE00-7370275E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9D62-320E-0A38-FEF9-2574EB02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84EB0-476F-5AF7-A40E-9907D79D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0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6DB1-0521-AC25-E6C7-29F412FC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D0FCA-66EB-80C5-8557-F76FBFAD0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001AF-9B68-6B1F-826B-EC3D5A85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4B8F-D34C-E7AD-0807-A9AD3778D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AC3B-A1F6-F537-8011-3BC50E94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5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2C0F-4DED-05C7-8FCB-E75591F7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FE9B-C650-F095-9986-71913AA3F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CCCA1-D653-742D-CE3B-6CB41B198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23284-EC59-4B4A-DA00-87000653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B56ED-9B3E-1E2F-A88D-601688E0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90697-5C97-14DE-ECD2-EE46FEEC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6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337DA-2938-A88C-25E9-5CFB921C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0E673-BCE2-07B7-40AF-873D32240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79249-2C21-C3B3-F009-03906F2A2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A4F5C-DF68-7C7D-D761-41BEFCB83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CB978-66F5-8A27-EAF7-20C3848B3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7F720-E8B4-F661-937E-053BD11C4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5BF8B-DB3C-B727-DF62-6B6AEAA0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1E19C-9019-9D25-0618-D8911794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0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81D8-8DA2-8698-FC49-50AC0D11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E00AB0-9572-1874-2E4B-5E510F957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6CEC0-E0A5-6750-DD8D-0AC6A945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FA45C-6E98-8DE4-4CD9-8A237178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2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E72FA-7AA7-7D4C-A258-A5C8A5AC6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0DBF8-7852-9C4B-929D-6A6F0D4F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D4B7F-C22B-E92C-FA03-5BE2E094C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FA84-ACB0-CA6F-5E75-A6444F6F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8153-FFC2-180E-0DAA-C6528350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7552A-3B52-C371-ECC8-C841B28AD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5DAA3-801C-F08C-0433-A7899D9B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1CC71-2F1B-E254-D304-6565BCFF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0229B-909D-5EDC-3F8E-086CF25C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3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8273-BA24-DBE2-795C-F9C1A3BB4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5678C-F7B1-0E24-4346-8A5C8C310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8D7CD-5665-709E-348A-A384E7634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56AE9-293B-9A47-A119-30DE239D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8648C-84D0-BF88-481D-633C4EE5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80ACB-C508-E1EA-D594-7F58CE4D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17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F94A3-B708-0FDD-682C-B2F91BB0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8A2C6-67D3-D145-723F-308A745BF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2A57C-81A8-FEF9-963E-C28A4011C3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8BACD-CDB7-184A-B9FA-3F4F222A51F6}" type="datetimeFigureOut">
              <a:t>29/11/2024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8B78-E23F-1C47-7E88-021CC91A3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7E7A-B110-C3A4-2E05-005A6408B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DC6D0-BE69-8F42-89C1-F6C51BF006A6}" type="slidenum"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3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/api/Foo/?ID=1;stack=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3474627-9EB7-DDE2-DF9B-0C97C6A56614}"/>
              </a:ext>
            </a:extLst>
          </p:cNvPr>
          <p:cNvSpPr/>
          <p:nvPr/>
        </p:nvSpPr>
        <p:spPr>
          <a:xfrm>
            <a:off x="1588843" y="3583915"/>
            <a:ext cx="3567792" cy="15227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stage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DEBD01-71AE-9D14-9DF6-B33CCCDD9B77}"/>
              </a:ext>
            </a:extLst>
          </p:cNvPr>
          <p:cNvSpPr/>
          <p:nvPr/>
        </p:nvSpPr>
        <p:spPr>
          <a:xfrm>
            <a:off x="7980722" y="4851733"/>
            <a:ext cx="1615433" cy="146366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database</a:t>
            </a:r>
          </a:p>
        </p:txBody>
      </p: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33449B9F-EEC8-FF11-CE6F-B9388E2075C3}"/>
              </a:ext>
            </a:extLst>
          </p:cNvPr>
          <p:cNvCxnSpPr>
            <a:cxnSpLocks/>
            <a:stCxn id="24" idx="0"/>
            <a:endCxn id="27" idx="1"/>
          </p:cNvCxnSpPr>
          <p:nvPr/>
        </p:nvCxnSpPr>
        <p:spPr>
          <a:xfrm rot="16200000" flipH="1">
            <a:off x="4342418" y="-1248466"/>
            <a:ext cx="146524" cy="3599840"/>
          </a:xfrm>
          <a:prstGeom prst="curvedConnector3">
            <a:avLst>
              <a:gd name="adj1" fmla="val -1678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A306B0-949E-FCE9-77AB-908AA3CE2B35}"/>
              </a:ext>
            </a:extLst>
          </p:cNvPr>
          <p:cNvSpPr txBox="1"/>
          <p:nvPr/>
        </p:nvSpPr>
        <p:spPr>
          <a:xfrm>
            <a:off x="3863043" y="232600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EA5C97-34A7-2F41-E59E-8E8E1FF508CF}"/>
              </a:ext>
            </a:extLst>
          </p:cNvPr>
          <p:cNvSpPr/>
          <p:nvPr/>
        </p:nvSpPr>
        <p:spPr>
          <a:xfrm>
            <a:off x="5646198" y="460914"/>
            <a:ext cx="3888117" cy="1118507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Ng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185C30D-4510-2E65-746C-CEF16722B64B}"/>
              </a:ext>
            </a:extLst>
          </p:cNvPr>
          <p:cNvSpPr/>
          <p:nvPr/>
        </p:nvSpPr>
        <p:spPr>
          <a:xfrm>
            <a:off x="1069080" y="2147655"/>
            <a:ext cx="10053839" cy="802962"/>
          </a:xfrm>
          <a:custGeom>
            <a:avLst/>
            <a:gdLst>
              <a:gd name="connsiteX0" fmla="*/ 0 w 8383713"/>
              <a:gd name="connsiteY0" fmla="*/ 0 h 1551398"/>
              <a:gd name="connsiteX1" fmla="*/ 2578814 w 8383713"/>
              <a:gd name="connsiteY1" fmla="*/ 256854 h 1551398"/>
              <a:gd name="connsiteX2" fmla="*/ 4181582 w 8383713"/>
              <a:gd name="connsiteY2" fmla="*/ 1407560 h 1551398"/>
              <a:gd name="connsiteX3" fmla="*/ 6544639 w 8383713"/>
              <a:gd name="connsiteY3" fmla="*/ 1047964 h 1551398"/>
              <a:gd name="connsiteX4" fmla="*/ 8383713 w 8383713"/>
              <a:gd name="connsiteY4" fmla="*/ 1551398 h 155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3713" h="1551398">
                <a:moveTo>
                  <a:pt x="0" y="0"/>
                </a:moveTo>
                <a:cubicBezTo>
                  <a:pt x="940942" y="11130"/>
                  <a:pt x="1881884" y="22261"/>
                  <a:pt x="2578814" y="256854"/>
                </a:cubicBezTo>
                <a:cubicBezTo>
                  <a:pt x="3275744" y="491447"/>
                  <a:pt x="3520611" y="1275708"/>
                  <a:pt x="4181582" y="1407560"/>
                </a:cubicBezTo>
                <a:cubicBezTo>
                  <a:pt x="4842553" y="1539412"/>
                  <a:pt x="5844284" y="1023991"/>
                  <a:pt x="6544639" y="1047964"/>
                </a:cubicBezTo>
                <a:cubicBezTo>
                  <a:pt x="7244994" y="1071937"/>
                  <a:pt x="7814353" y="1311667"/>
                  <a:pt x="8383713" y="1551398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78B11478-DBBF-36CA-EE20-3FCEDCB57003}"/>
              </a:ext>
            </a:extLst>
          </p:cNvPr>
          <p:cNvCxnSpPr>
            <a:cxnSpLocks/>
            <a:stCxn id="27" idx="3"/>
            <a:endCxn id="56" idx="4"/>
          </p:cNvCxnSpPr>
          <p:nvPr/>
        </p:nvCxnSpPr>
        <p:spPr>
          <a:xfrm rot="5400000">
            <a:off x="4406023" y="-327174"/>
            <a:ext cx="66784" cy="3552371"/>
          </a:xfrm>
          <a:prstGeom prst="curvedConnector3">
            <a:avLst>
              <a:gd name="adj1" fmla="val 5875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C5F3CE9-4562-4DB6-52A7-90DC402F02C1}"/>
              </a:ext>
            </a:extLst>
          </p:cNvPr>
          <p:cNvGrpSpPr/>
          <p:nvPr/>
        </p:nvGrpSpPr>
        <p:grpSpPr>
          <a:xfrm>
            <a:off x="2170902" y="478192"/>
            <a:ext cx="889715" cy="1004211"/>
            <a:chOff x="579422" y="326533"/>
            <a:chExt cx="889715" cy="1004211"/>
          </a:xfrm>
        </p:grpSpPr>
        <p:pic>
          <p:nvPicPr>
            <p:cNvPr id="24" name="Graphic 23" descr="User outline">
              <a:extLst>
                <a:ext uri="{FF2B5EF4-FFF2-40B4-BE49-F238E27FC236}">
                  <a16:creationId xmlns:a16="http://schemas.microsoft.com/office/drawing/2014/main" id="{84E47945-6576-C1BE-98F2-DCA4A1A3D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9422" y="326533"/>
              <a:ext cx="889715" cy="914400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744655A-D0D4-D928-A089-454039622FD4}"/>
                </a:ext>
              </a:extLst>
            </p:cNvPr>
            <p:cNvSpPr/>
            <p:nvPr/>
          </p:nvSpPr>
          <p:spPr>
            <a:xfrm flipH="1">
              <a:off x="902979" y="926611"/>
              <a:ext cx="337540" cy="40413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A6EC7A4-1E5B-E226-0E11-E65019602C9E}"/>
              </a:ext>
            </a:extLst>
          </p:cNvPr>
          <p:cNvSpPr txBox="1"/>
          <p:nvPr/>
        </p:nvSpPr>
        <p:spPr>
          <a:xfrm>
            <a:off x="3912326" y="1422565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170637-0BE4-70A8-0B54-FC2610E66CAB}"/>
              </a:ext>
            </a:extLst>
          </p:cNvPr>
          <p:cNvSpPr txBox="1"/>
          <p:nvPr/>
        </p:nvSpPr>
        <p:spPr>
          <a:xfrm>
            <a:off x="9534315" y="10886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Micro stack architecture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E98094-42FC-67A5-88F7-2D0EFCED148A}"/>
              </a:ext>
            </a:extLst>
          </p:cNvPr>
          <p:cNvSpPr txBox="1"/>
          <p:nvPr/>
        </p:nvSpPr>
        <p:spPr>
          <a:xfrm>
            <a:off x="1069080" y="1694261"/>
            <a:ext cx="6066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front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1A6EDC7-CC65-C361-59A1-09E53A1160A9}"/>
              </a:ext>
            </a:extLst>
          </p:cNvPr>
          <p:cNvSpPr/>
          <p:nvPr/>
        </p:nvSpPr>
        <p:spPr>
          <a:xfrm>
            <a:off x="7918881" y="3418877"/>
            <a:ext cx="2547568" cy="1055469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Controller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0EF8C0-F5C5-CEFC-177A-4F3CB2E92BA9}"/>
              </a:ext>
            </a:extLst>
          </p:cNvPr>
          <p:cNvSpPr txBox="1"/>
          <p:nvPr/>
        </p:nvSpPr>
        <p:spPr>
          <a:xfrm>
            <a:off x="1069080" y="2258439"/>
            <a:ext cx="6158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back</a:t>
            </a:r>
          </a:p>
        </p:txBody>
      </p: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D25D7236-D2A8-9005-0491-A66F05BA57BE}"/>
              </a:ext>
            </a:extLst>
          </p:cNvPr>
          <p:cNvCxnSpPr>
            <a:cxnSpLocks/>
            <a:stCxn id="27" idx="5"/>
            <a:endCxn id="71" idx="7"/>
          </p:cNvCxnSpPr>
          <p:nvPr/>
        </p:nvCxnSpPr>
        <p:spPr>
          <a:xfrm rot="16200000" flipH="1">
            <a:off x="8450225" y="1930306"/>
            <a:ext cx="2157828" cy="11284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1213414-7641-5F71-4C94-97E5E48C39F9}"/>
              </a:ext>
            </a:extLst>
          </p:cNvPr>
          <p:cNvCxnSpPr>
            <a:cxnSpLocks/>
            <a:stCxn id="71" idx="5"/>
            <a:endCxn id="4" idx="6"/>
          </p:cNvCxnSpPr>
          <p:nvPr/>
        </p:nvCxnSpPr>
        <p:spPr>
          <a:xfrm rot="5400000">
            <a:off x="9212867" y="4703065"/>
            <a:ext cx="1263788" cy="49721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084A7FBA-4707-7819-1914-88279E256330}"/>
              </a:ext>
            </a:extLst>
          </p:cNvPr>
          <p:cNvCxnSpPr>
            <a:cxnSpLocks/>
            <a:stCxn id="71" idx="1"/>
            <a:endCxn id="2" idx="7"/>
          </p:cNvCxnSpPr>
          <p:nvPr/>
        </p:nvCxnSpPr>
        <p:spPr>
          <a:xfrm rot="16200000" flipH="1" flipV="1">
            <a:off x="6346316" y="1861275"/>
            <a:ext cx="233476" cy="3657820"/>
          </a:xfrm>
          <a:prstGeom prst="curvedConnector3">
            <a:avLst>
              <a:gd name="adj1" fmla="val -1641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B7CAE287-6B05-24FA-C91A-7FB8FBD75F37}"/>
              </a:ext>
            </a:extLst>
          </p:cNvPr>
          <p:cNvCxnSpPr>
            <a:cxnSpLocks/>
            <a:stCxn id="2" idx="6"/>
            <a:endCxn id="27" idx="4"/>
          </p:cNvCxnSpPr>
          <p:nvPr/>
        </p:nvCxnSpPr>
        <p:spPr>
          <a:xfrm flipV="1">
            <a:off x="5156635" y="1579421"/>
            <a:ext cx="2433622" cy="27658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ED439C24-04B2-F4DF-75FE-4C72AFA6BA98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5156635" y="4345312"/>
            <a:ext cx="2824087" cy="12382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5143179-D1E7-51DB-2EC4-6280AD860ABE}"/>
              </a:ext>
            </a:extLst>
          </p:cNvPr>
          <p:cNvSpPr txBox="1"/>
          <p:nvPr/>
        </p:nvSpPr>
        <p:spPr>
          <a:xfrm>
            <a:off x="9482608" y="2017011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3C9C20B-50F8-9CB6-FD82-41B1CF0C2315}"/>
              </a:ext>
            </a:extLst>
          </p:cNvPr>
          <p:cNvSpPr txBox="1"/>
          <p:nvPr/>
        </p:nvSpPr>
        <p:spPr>
          <a:xfrm>
            <a:off x="7502888" y="2949166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3.a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102FC5-0086-229B-1D81-7CA62AF5058F}"/>
              </a:ext>
            </a:extLst>
          </p:cNvPr>
          <p:cNvSpPr txBox="1"/>
          <p:nvPr/>
        </p:nvSpPr>
        <p:spPr>
          <a:xfrm>
            <a:off x="10041901" y="4982152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3.b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DFAB74-FF85-9535-420B-FA501F1A95FD}"/>
              </a:ext>
            </a:extLst>
          </p:cNvPr>
          <p:cNvSpPr txBox="1"/>
          <p:nvPr/>
        </p:nvSpPr>
        <p:spPr>
          <a:xfrm>
            <a:off x="5719210" y="4797486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4.b</a:t>
            </a:r>
          </a:p>
        </p:txBody>
      </p:sp>
      <p:cxnSp>
        <p:nvCxnSpPr>
          <p:cNvPr id="109" name="Curved Connector 108">
            <a:extLst>
              <a:ext uri="{FF2B5EF4-FFF2-40B4-BE49-F238E27FC236}">
                <a16:creationId xmlns:a16="http://schemas.microsoft.com/office/drawing/2014/main" id="{B3AA2620-95F7-9D74-9C2C-1841CF98C6F4}"/>
              </a:ext>
            </a:extLst>
          </p:cNvPr>
          <p:cNvCxnSpPr>
            <a:cxnSpLocks/>
            <a:stCxn id="2" idx="1"/>
            <a:endCxn id="2" idx="3"/>
          </p:cNvCxnSpPr>
          <p:nvPr/>
        </p:nvCxnSpPr>
        <p:spPr>
          <a:xfrm rot="16200000" flipH="1">
            <a:off x="1572945" y="4345312"/>
            <a:ext cx="1076778" cy="12700"/>
          </a:xfrm>
          <a:prstGeom prst="curvedConnector5">
            <a:avLst>
              <a:gd name="adj1" fmla="val -21230"/>
              <a:gd name="adj2" fmla="val -8485898"/>
              <a:gd name="adj3" fmla="val 1212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902A3AF-4C4F-5F05-1F45-0FA6BB8E94ED}"/>
              </a:ext>
            </a:extLst>
          </p:cNvPr>
          <p:cNvSpPr/>
          <p:nvPr/>
        </p:nvSpPr>
        <p:spPr>
          <a:xfrm>
            <a:off x="1634516" y="5326342"/>
            <a:ext cx="3567792" cy="1522794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Other stage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B4D1C020-5C7D-3B71-8F3C-B5E280B42112}"/>
              </a:ext>
            </a:extLst>
          </p:cNvPr>
          <p:cNvCxnSpPr>
            <a:cxnSpLocks/>
            <a:stCxn id="2" idx="1"/>
            <a:endCxn id="113" idx="2"/>
          </p:cNvCxnSpPr>
          <p:nvPr/>
        </p:nvCxnSpPr>
        <p:spPr>
          <a:xfrm rot="16200000" flipH="1" flipV="1">
            <a:off x="732517" y="4708922"/>
            <a:ext cx="2280816" cy="476818"/>
          </a:xfrm>
          <a:prstGeom prst="curvedConnector4">
            <a:avLst>
              <a:gd name="adj1" fmla="val -19800"/>
              <a:gd name="adj2" fmla="val 2841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A192993-CAA5-2E84-CA56-064150310387}"/>
              </a:ext>
            </a:extLst>
          </p:cNvPr>
          <p:cNvSpPr txBox="1"/>
          <p:nvPr/>
        </p:nvSpPr>
        <p:spPr>
          <a:xfrm>
            <a:off x="822897" y="4298930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4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45C721-0F2C-0563-0E22-4710DE1A69D3}"/>
              </a:ext>
            </a:extLst>
          </p:cNvPr>
          <p:cNvSpPr txBox="1"/>
          <p:nvPr/>
        </p:nvSpPr>
        <p:spPr>
          <a:xfrm>
            <a:off x="6380318" y="3650860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4.a</a:t>
            </a:r>
          </a:p>
        </p:txBody>
      </p:sp>
    </p:spTree>
    <p:extLst>
      <p:ext uri="{BB962C8B-B14F-4D97-AF65-F5344CB8AC3E}">
        <p14:creationId xmlns:p14="http://schemas.microsoft.com/office/powerpoint/2010/main" val="230436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47B5D1E-D1E2-880B-AF66-FBDC7FD6FAFB}"/>
              </a:ext>
            </a:extLst>
          </p:cNvPr>
          <p:cNvSpPr/>
          <p:nvPr/>
        </p:nvSpPr>
        <p:spPr>
          <a:xfrm>
            <a:off x="286576" y="3028570"/>
            <a:ext cx="3567792" cy="1522794"/>
          </a:xfrm>
          <a:prstGeom prst="ellips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Back stage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4CB44C-1D68-6799-755A-B32AAE8AC6AA}"/>
              </a:ext>
            </a:extLst>
          </p:cNvPr>
          <p:cNvSpPr/>
          <p:nvPr/>
        </p:nvSpPr>
        <p:spPr>
          <a:xfrm>
            <a:off x="6699746" y="864815"/>
            <a:ext cx="3372629" cy="1461613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Front stage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63504E-1E36-8FE2-E039-E0DB9FD5B0F6}"/>
              </a:ext>
            </a:extLst>
          </p:cNvPr>
          <p:cNvSpPr/>
          <p:nvPr/>
        </p:nvSpPr>
        <p:spPr>
          <a:xfrm>
            <a:off x="7592603" y="4654435"/>
            <a:ext cx="3554858" cy="1766736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database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0DFFD7-F2E9-25CC-7E0A-F75883ADE12C}"/>
              </a:ext>
            </a:extLst>
          </p:cNvPr>
          <p:cNvSpPr/>
          <p:nvPr/>
        </p:nvSpPr>
        <p:spPr>
          <a:xfrm>
            <a:off x="241932" y="6178873"/>
            <a:ext cx="998587" cy="48459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Foo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2B0EF3-3F31-08BA-94B0-60491C5589CB}"/>
              </a:ext>
            </a:extLst>
          </p:cNvPr>
          <p:cNvSpPr/>
          <p:nvPr/>
        </p:nvSpPr>
        <p:spPr>
          <a:xfrm>
            <a:off x="1976842" y="6178873"/>
            <a:ext cx="998587" cy="48459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Bar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B7FCCC-318B-6A4A-4C44-5E32C96F30D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240519" y="6421171"/>
            <a:ext cx="7363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519001-D291-DA51-28A7-8D59DB1622A8}"/>
              </a:ext>
            </a:extLst>
          </p:cNvPr>
          <p:cNvSpPr txBox="1"/>
          <p:nvPr/>
        </p:nvSpPr>
        <p:spPr>
          <a:xfrm>
            <a:off x="1457049" y="6075950"/>
            <a:ext cx="609366" cy="371558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0..1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7247B2E-CDE5-3B45-4165-21CDE953DF80}"/>
              </a:ext>
            </a:extLst>
          </p:cNvPr>
          <p:cNvSpPr/>
          <p:nvPr/>
        </p:nvSpPr>
        <p:spPr>
          <a:xfrm>
            <a:off x="902980" y="3263697"/>
            <a:ext cx="828675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Foo:1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6F018C6-CBEE-E031-D10F-76673E5199DF}"/>
              </a:ext>
            </a:extLst>
          </p:cNvPr>
          <p:cNvSpPr/>
          <p:nvPr/>
        </p:nvSpPr>
        <p:spPr>
          <a:xfrm>
            <a:off x="902979" y="3667828"/>
            <a:ext cx="828675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Foo:2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1B45DBF-9D87-D71D-1353-1519D14117F2}"/>
              </a:ext>
            </a:extLst>
          </p:cNvPr>
          <p:cNvSpPr/>
          <p:nvPr/>
        </p:nvSpPr>
        <p:spPr>
          <a:xfrm>
            <a:off x="2307921" y="3263696"/>
            <a:ext cx="828675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Bar:1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D684CD-032B-F6BD-9774-0090F42400E2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1731655" y="3426982"/>
            <a:ext cx="57626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8B2EB8-EC0C-8B2D-C376-C21D4F3AEDE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1731654" y="3426982"/>
            <a:ext cx="576267" cy="40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0918333-0B40-7F93-BA41-C430A693F2DF}"/>
              </a:ext>
            </a:extLst>
          </p:cNvPr>
          <p:cNvSpPr/>
          <p:nvPr/>
        </p:nvSpPr>
        <p:spPr>
          <a:xfrm>
            <a:off x="8050812" y="5032626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Foo:1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F5945BE-9110-A04C-BE5C-1959864C3F3A}"/>
              </a:ext>
            </a:extLst>
          </p:cNvPr>
          <p:cNvSpPr/>
          <p:nvPr/>
        </p:nvSpPr>
        <p:spPr>
          <a:xfrm>
            <a:off x="8050811" y="5436757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Foo:2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A23B3EF-EC42-1D8C-0578-AD0F7EAD9DB1}"/>
              </a:ext>
            </a:extLst>
          </p:cNvPr>
          <p:cNvSpPr/>
          <p:nvPr/>
        </p:nvSpPr>
        <p:spPr>
          <a:xfrm>
            <a:off x="9455753" y="5032625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Bar:1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DF28A8-8003-9AEA-48E7-8A0CA7B36AEB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 flipV="1">
            <a:off x="8857116" y="5195911"/>
            <a:ext cx="598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C1311E-2B9E-6701-CCB1-43E3343524FE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 flipV="1">
            <a:off x="8857115" y="5195911"/>
            <a:ext cx="598638" cy="40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B1D871A-98FE-8A7D-132D-255D7F8DAD02}"/>
              </a:ext>
            </a:extLst>
          </p:cNvPr>
          <p:cNvSpPr/>
          <p:nvPr/>
        </p:nvSpPr>
        <p:spPr>
          <a:xfrm>
            <a:off x="7273667" y="1083711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Foo:1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4F9ADF3-277A-C28C-A47D-28839A3B6D2D}"/>
              </a:ext>
            </a:extLst>
          </p:cNvPr>
          <p:cNvSpPr/>
          <p:nvPr/>
        </p:nvSpPr>
        <p:spPr>
          <a:xfrm>
            <a:off x="7273666" y="1487842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Foo:2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434D35E-4BE2-0E75-B52E-063193C5F1C5}"/>
              </a:ext>
            </a:extLst>
          </p:cNvPr>
          <p:cNvSpPr/>
          <p:nvPr/>
        </p:nvSpPr>
        <p:spPr>
          <a:xfrm>
            <a:off x="8678608" y="1083710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Bar:1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F5369B-8ECA-3D04-ABF9-012DC91927F8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8079971" y="1246996"/>
            <a:ext cx="5986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FFEED0-FA3A-43FD-30C3-071F974DD8D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8079970" y="1246996"/>
            <a:ext cx="598638" cy="40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User outline">
            <a:extLst>
              <a:ext uri="{FF2B5EF4-FFF2-40B4-BE49-F238E27FC236}">
                <a16:creationId xmlns:a16="http://schemas.microsoft.com/office/drawing/2014/main" id="{264A9EEF-D458-59DE-8294-A6BDF6709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422" y="326533"/>
            <a:ext cx="889715" cy="914400"/>
          </a:xfrm>
          <a:prstGeom prst="rect">
            <a:avLst/>
          </a:prstGeom>
        </p:spPr>
      </p:pic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2298C502-8F06-811F-AF5D-B288095612BB}"/>
              </a:ext>
            </a:extLst>
          </p:cNvPr>
          <p:cNvCxnSpPr>
            <a:cxnSpLocks/>
            <a:stCxn id="35" idx="0"/>
            <a:endCxn id="54" idx="1"/>
          </p:cNvCxnSpPr>
          <p:nvPr/>
        </p:nvCxnSpPr>
        <p:spPr>
          <a:xfrm rot="16200000" flipH="1">
            <a:off x="2613143" y="-1262331"/>
            <a:ext cx="298183" cy="3475911"/>
          </a:xfrm>
          <a:prstGeom prst="curvedConnector3">
            <a:avLst>
              <a:gd name="adj1" fmla="val -7666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DC278A1-3E87-6740-314A-82D49BF036E9}"/>
              </a:ext>
            </a:extLst>
          </p:cNvPr>
          <p:cNvSpPr txBox="1"/>
          <p:nvPr/>
        </p:nvSpPr>
        <p:spPr>
          <a:xfrm>
            <a:off x="2652071" y="181149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1. click()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2A9EA5C-C9B2-B0F8-0D9C-20E55EFF9DCA}"/>
              </a:ext>
            </a:extLst>
          </p:cNvPr>
          <p:cNvSpPr/>
          <p:nvPr/>
        </p:nvSpPr>
        <p:spPr>
          <a:xfrm>
            <a:off x="4207608" y="460914"/>
            <a:ext cx="1997883" cy="1118507"/>
          </a:xfrm>
          <a:prstGeom prst="ellipse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/>
              <a:t>Ng Specific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53812EF-AB40-C3D5-9691-6E147C968926}"/>
              </a:ext>
            </a:extLst>
          </p:cNvPr>
          <p:cNvSpPr/>
          <p:nvPr/>
        </p:nvSpPr>
        <p:spPr>
          <a:xfrm>
            <a:off x="4802711" y="677411"/>
            <a:ext cx="806304" cy="32657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/>
              <a:t>Foo:1</a:t>
            </a:r>
          </a:p>
        </p:txBody>
      </p: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37C5EBA5-1EB5-A1B6-0374-A34718936F2A}"/>
              </a:ext>
            </a:extLst>
          </p:cNvPr>
          <p:cNvCxnSpPr>
            <a:cxnSpLocks/>
            <a:stCxn id="54" idx="7"/>
            <a:endCxn id="5" idx="0"/>
          </p:cNvCxnSpPr>
          <p:nvPr/>
        </p:nvCxnSpPr>
        <p:spPr>
          <a:xfrm rot="16200000" flipH="1">
            <a:off x="7029434" y="-491811"/>
            <a:ext cx="240099" cy="2473153"/>
          </a:xfrm>
          <a:prstGeom prst="curvedConnector3">
            <a:avLst>
              <a:gd name="adj1" fmla="val -1634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7A928EA7-CB6C-6352-18B3-41C62C7AF2E0}"/>
              </a:ext>
            </a:extLst>
          </p:cNvPr>
          <p:cNvCxnSpPr>
            <a:cxnSpLocks/>
            <a:stCxn id="5" idx="6"/>
            <a:endCxn id="69" idx="0"/>
          </p:cNvCxnSpPr>
          <p:nvPr/>
        </p:nvCxnSpPr>
        <p:spPr>
          <a:xfrm>
            <a:off x="10072375" y="1595622"/>
            <a:ext cx="760533" cy="70285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A2BB13-9654-AEAC-C4A0-2719D4116744}"/>
              </a:ext>
            </a:extLst>
          </p:cNvPr>
          <p:cNvSpPr txBox="1"/>
          <p:nvPr/>
        </p:nvSpPr>
        <p:spPr>
          <a:xfrm>
            <a:off x="4623223" y="46205"/>
            <a:ext cx="1165281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2. Click()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5F60A2-CA67-8CA8-8105-192CB6EC201A}"/>
              </a:ext>
            </a:extLst>
          </p:cNvPr>
          <p:cNvSpPr txBox="1"/>
          <p:nvPr/>
        </p:nvSpPr>
        <p:spPr>
          <a:xfrm>
            <a:off x="9409229" y="2298473"/>
            <a:ext cx="2847358" cy="61744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 sz="1400"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/>
              <a:t>3. PUT </a:t>
            </a:r>
            <a:r>
              <a:rPr lang="en-US">
                <a:hlinkClick r:id="rId4"/>
              </a:rPr>
              <a:t>http://localhost/api/Foo/?ID=1</a:t>
            </a:r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5985CDC-744E-324E-51E2-86824EE5D3CD}"/>
              </a:ext>
            </a:extLst>
          </p:cNvPr>
          <p:cNvSpPr/>
          <p:nvPr/>
        </p:nvSpPr>
        <p:spPr>
          <a:xfrm>
            <a:off x="7960515" y="3752101"/>
            <a:ext cx="1582987" cy="48459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Foo controller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8DEBC905-7065-E5EF-E118-0E6F1389147C}"/>
              </a:ext>
            </a:extLst>
          </p:cNvPr>
          <p:cNvCxnSpPr>
            <a:cxnSpLocks/>
            <a:stCxn id="69" idx="2"/>
            <a:endCxn id="71" idx="3"/>
          </p:cNvCxnSpPr>
          <p:nvPr/>
        </p:nvCxnSpPr>
        <p:spPr>
          <a:xfrm rot="5400000">
            <a:off x="9648963" y="2810454"/>
            <a:ext cx="1078484" cy="128940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8720570E-D8E9-B0E9-5E59-9F649F952EE7}"/>
              </a:ext>
            </a:extLst>
          </p:cNvPr>
          <p:cNvCxnSpPr>
            <a:cxnSpLocks/>
            <a:stCxn id="71" idx="1"/>
            <a:endCxn id="85" idx="3"/>
          </p:cNvCxnSpPr>
          <p:nvPr/>
        </p:nvCxnSpPr>
        <p:spPr>
          <a:xfrm rot="10800000">
            <a:off x="4946443" y="2744167"/>
            <a:ext cx="3014072" cy="12502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1CF3936A-14E2-A452-071E-3776F543CF68}"/>
              </a:ext>
            </a:extLst>
          </p:cNvPr>
          <p:cNvSpPr/>
          <p:nvPr/>
        </p:nvSpPr>
        <p:spPr>
          <a:xfrm>
            <a:off x="2803250" y="2564542"/>
            <a:ext cx="2143193" cy="359247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4.a OnFooUpdate(Foo:1)</a:t>
            </a:r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9A3A5FB-79FA-068C-BCEF-206A25DB7EC5}"/>
              </a:ext>
            </a:extLst>
          </p:cNvPr>
          <p:cNvCxnSpPr>
            <a:cxnSpLocks/>
            <a:stCxn id="85" idx="1"/>
            <a:endCxn id="4" idx="0"/>
          </p:cNvCxnSpPr>
          <p:nvPr/>
        </p:nvCxnSpPr>
        <p:spPr>
          <a:xfrm rot="10800000" flipV="1">
            <a:off x="2070472" y="2744166"/>
            <a:ext cx="732778" cy="2844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CBE658F-4828-C55B-D4AD-C5B6052899E4}"/>
              </a:ext>
            </a:extLst>
          </p:cNvPr>
          <p:cNvSpPr/>
          <p:nvPr/>
        </p:nvSpPr>
        <p:spPr>
          <a:xfrm>
            <a:off x="9890519" y="4232514"/>
            <a:ext cx="2143193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4.b save(Foo:1)</a:t>
            </a:r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117A1FB9-FC48-3B07-610F-05253E19A107}"/>
              </a:ext>
            </a:extLst>
          </p:cNvPr>
          <p:cNvCxnSpPr>
            <a:cxnSpLocks/>
            <a:stCxn id="71" idx="2"/>
            <a:endCxn id="91" idx="0"/>
          </p:cNvCxnSpPr>
          <p:nvPr/>
        </p:nvCxnSpPr>
        <p:spPr>
          <a:xfrm rot="5400000" flipH="1" flipV="1">
            <a:off x="9854970" y="3129552"/>
            <a:ext cx="4183" cy="2210107"/>
          </a:xfrm>
          <a:prstGeom prst="curvedConnector5">
            <a:avLst>
              <a:gd name="adj1" fmla="val -5464977"/>
              <a:gd name="adj2" fmla="val 43663"/>
              <a:gd name="adj3" fmla="val 55649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E2A37DFA-54C8-D665-F35E-E9543FA4D33C}"/>
              </a:ext>
            </a:extLst>
          </p:cNvPr>
          <p:cNvCxnSpPr>
            <a:cxnSpLocks/>
            <a:stCxn id="91" idx="2"/>
            <a:endCxn id="24" idx="0"/>
          </p:cNvCxnSpPr>
          <p:nvPr/>
        </p:nvCxnSpPr>
        <p:spPr>
          <a:xfrm rot="5400000">
            <a:off x="9487608" y="3558117"/>
            <a:ext cx="440865" cy="25081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E5D1833-A911-22F2-E0C2-6B72E8964DE2}"/>
              </a:ext>
            </a:extLst>
          </p:cNvPr>
          <p:cNvSpPr/>
          <p:nvPr/>
        </p:nvSpPr>
        <p:spPr>
          <a:xfrm>
            <a:off x="3402218" y="5425291"/>
            <a:ext cx="2143193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5. Commit()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2962857-6F29-AF85-5D33-98CD9D5F2F01}"/>
              </a:ext>
            </a:extLst>
          </p:cNvPr>
          <p:cNvSpPr/>
          <p:nvPr/>
        </p:nvSpPr>
        <p:spPr>
          <a:xfrm>
            <a:off x="1731654" y="4776573"/>
            <a:ext cx="2143193" cy="359247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5. Business logic()</a:t>
            </a:r>
          </a:p>
        </p:txBody>
      </p: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F43A8232-DF39-2616-A91A-F247F120BA9D}"/>
              </a:ext>
            </a:extLst>
          </p:cNvPr>
          <p:cNvCxnSpPr>
            <a:cxnSpLocks/>
            <a:stCxn id="4" idx="3"/>
            <a:endCxn id="107" idx="1"/>
          </p:cNvCxnSpPr>
          <p:nvPr/>
        </p:nvCxnSpPr>
        <p:spPr>
          <a:xfrm rot="16200000" flipH="1">
            <a:off x="956440" y="4180982"/>
            <a:ext cx="627841" cy="92258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urved Connector 128">
            <a:extLst>
              <a:ext uri="{FF2B5EF4-FFF2-40B4-BE49-F238E27FC236}">
                <a16:creationId xmlns:a16="http://schemas.microsoft.com/office/drawing/2014/main" id="{D708E585-BE80-4DAC-455F-19981AC19985}"/>
              </a:ext>
            </a:extLst>
          </p:cNvPr>
          <p:cNvCxnSpPr>
            <a:cxnSpLocks/>
            <a:stCxn id="107" idx="2"/>
            <a:endCxn id="106" idx="1"/>
          </p:cNvCxnSpPr>
          <p:nvPr/>
        </p:nvCxnSpPr>
        <p:spPr>
          <a:xfrm rot="16200000" flipH="1">
            <a:off x="2868187" y="5070883"/>
            <a:ext cx="469095" cy="59896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AD5F785-534A-F563-1A2C-EF505F3AE632}"/>
              </a:ext>
            </a:extLst>
          </p:cNvPr>
          <p:cNvSpPr/>
          <p:nvPr/>
        </p:nvSpPr>
        <p:spPr>
          <a:xfrm>
            <a:off x="5022184" y="6098358"/>
            <a:ext cx="2143193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6.a save(stage)</a:t>
            </a:r>
          </a:p>
        </p:txBody>
      </p:sp>
      <p:cxnSp>
        <p:nvCxnSpPr>
          <p:cNvPr id="151" name="Curved Connector 150">
            <a:extLst>
              <a:ext uri="{FF2B5EF4-FFF2-40B4-BE49-F238E27FC236}">
                <a16:creationId xmlns:a16="http://schemas.microsoft.com/office/drawing/2014/main" id="{F75B6F6A-E882-AE8D-0112-1CEE212DBFAF}"/>
              </a:ext>
            </a:extLst>
          </p:cNvPr>
          <p:cNvCxnSpPr>
            <a:cxnSpLocks/>
            <a:stCxn id="106" idx="2"/>
            <a:endCxn id="147" idx="1"/>
          </p:cNvCxnSpPr>
          <p:nvPr/>
        </p:nvCxnSpPr>
        <p:spPr>
          <a:xfrm rot="16200000" flipH="1">
            <a:off x="4501277" y="5757075"/>
            <a:ext cx="493444" cy="54836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CC0FE567-FF62-34C1-8053-C7DD6DE27279}"/>
              </a:ext>
            </a:extLst>
          </p:cNvPr>
          <p:cNvCxnSpPr>
            <a:cxnSpLocks/>
            <a:stCxn id="147" idx="2"/>
            <a:endCxn id="6" idx="3"/>
          </p:cNvCxnSpPr>
          <p:nvPr/>
        </p:nvCxnSpPr>
        <p:spPr>
          <a:xfrm rot="5400000" flipH="1" flipV="1">
            <a:off x="6955907" y="5300312"/>
            <a:ext cx="295166" cy="2019419"/>
          </a:xfrm>
          <a:prstGeom prst="curvedConnector3">
            <a:avLst>
              <a:gd name="adj1" fmla="val -774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304ED04-62CA-5C9B-90E3-EECF1E176ECD}"/>
              </a:ext>
            </a:extLst>
          </p:cNvPr>
          <p:cNvSpPr/>
          <p:nvPr/>
        </p:nvSpPr>
        <p:spPr>
          <a:xfrm>
            <a:off x="4565422" y="4111338"/>
            <a:ext cx="2676816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6.b WebSocket WriteJson()</a:t>
            </a:r>
          </a:p>
        </p:txBody>
      </p: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A5735E06-64E6-9FC8-DF06-15A38A49AD29}"/>
              </a:ext>
            </a:extLst>
          </p:cNvPr>
          <p:cNvCxnSpPr>
            <a:cxnSpLocks/>
            <a:stCxn id="106" idx="0"/>
            <a:endCxn id="172" idx="2"/>
          </p:cNvCxnSpPr>
          <p:nvPr/>
        </p:nvCxnSpPr>
        <p:spPr>
          <a:xfrm rot="5400000" flipH="1" flipV="1">
            <a:off x="4711469" y="4232931"/>
            <a:ext cx="954706" cy="14300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>
            <a:extLst>
              <a:ext uri="{FF2B5EF4-FFF2-40B4-BE49-F238E27FC236}">
                <a16:creationId xmlns:a16="http://schemas.microsoft.com/office/drawing/2014/main" id="{46572362-B7BE-2A53-D443-43C6253D10E2}"/>
              </a:ext>
            </a:extLst>
          </p:cNvPr>
          <p:cNvCxnSpPr>
            <a:cxnSpLocks/>
            <a:stCxn id="172" idx="0"/>
            <a:endCxn id="190" idx="2"/>
          </p:cNvCxnSpPr>
          <p:nvPr/>
        </p:nvCxnSpPr>
        <p:spPr>
          <a:xfrm rot="5400000" flipH="1" flipV="1">
            <a:off x="6245669" y="2605989"/>
            <a:ext cx="1163511" cy="18471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6F084AB3-8892-EDBF-22C7-ED31729D693F}"/>
              </a:ext>
            </a:extLst>
          </p:cNvPr>
          <p:cNvCxnSpPr>
            <a:cxnSpLocks/>
            <a:stCxn id="190" idx="0"/>
            <a:endCxn id="5" idx="4"/>
          </p:cNvCxnSpPr>
          <p:nvPr/>
        </p:nvCxnSpPr>
        <p:spPr>
          <a:xfrm rot="5400000" flipH="1" flipV="1">
            <a:off x="7937464" y="2139983"/>
            <a:ext cx="262152" cy="6350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6E77503-8891-F185-D755-B13417DF228A}"/>
              </a:ext>
            </a:extLst>
          </p:cNvPr>
          <p:cNvSpPr/>
          <p:nvPr/>
        </p:nvSpPr>
        <p:spPr>
          <a:xfrm>
            <a:off x="4635709" y="1826117"/>
            <a:ext cx="1550152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8 Push()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0CBE95C-9AC2-9571-4833-83D875E7B66E}"/>
              </a:ext>
            </a:extLst>
          </p:cNvPr>
          <p:cNvSpPr/>
          <p:nvPr/>
        </p:nvSpPr>
        <p:spPr>
          <a:xfrm>
            <a:off x="6975943" y="2588580"/>
            <a:ext cx="1550152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/>
              <a:t>7. onMessage()</a:t>
            </a:r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id="{0CC96CBF-3493-9F21-AC9C-D1B4FB502C9A}"/>
              </a:ext>
            </a:extLst>
          </p:cNvPr>
          <p:cNvSpPr/>
          <p:nvPr/>
        </p:nvSpPr>
        <p:spPr>
          <a:xfrm>
            <a:off x="3136596" y="2238880"/>
            <a:ext cx="8411557" cy="1408445"/>
          </a:xfrm>
          <a:custGeom>
            <a:avLst/>
            <a:gdLst>
              <a:gd name="connsiteX0" fmla="*/ 0 w 8383713"/>
              <a:gd name="connsiteY0" fmla="*/ 0 h 1551398"/>
              <a:gd name="connsiteX1" fmla="*/ 2578814 w 8383713"/>
              <a:gd name="connsiteY1" fmla="*/ 256854 h 1551398"/>
              <a:gd name="connsiteX2" fmla="*/ 4181582 w 8383713"/>
              <a:gd name="connsiteY2" fmla="*/ 1407560 h 1551398"/>
              <a:gd name="connsiteX3" fmla="*/ 6544639 w 8383713"/>
              <a:gd name="connsiteY3" fmla="*/ 1047964 h 1551398"/>
              <a:gd name="connsiteX4" fmla="*/ 8383713 w 8383713"/>
              <a:gd name="connsiteY4" fmla="*/ 1551398 h 155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3713" h="1551398">
                <a:moveTo>
                  <a:pt x="0" y="0"/>
                </a:moveTo>
                <a:cubicBezTo>
                  <a:pt x="940942" y="11130"/>
                  <a:pt x="1881884" y="22261"/>
                  <a:pt x="2578814" y="256854"/>
                </a:cubicBezTo>
                <a:cubicBezTo>
                  <a:pt x="3275744" y="491447"/>
                  <a:pt x="3520611" y="1275708"/>
                  <a:pt x="4181582" y="1407560"/>
                </a:cubicBezTo>
                <a:cubicBezTo>
                  <a:pt x="4842553" y="1539412"/>
                  <a:pt x="5844284" y="1023991"/>
                  <a:pt x="6544639" y="1047964"/>
                </a:cubicBezTo>
                <a:cubicBezTo>
                  <a:pt x="7244994" y="1071937"/>
                  <a:pt x="7814353" y="1311667"/>
                  <a:pt x="8383713" y="1551398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B2047199-0146-B326-302D-1644A5736A6A}"/>
              </a:ext>
            </a:extLst>
          </p:cNvPr>
          <p:cNvCxnSpPr>
            <a:cxnSpLocks/>
            <a:stCxn id="54" idx="3"/>
            <a:endCxn id="209" idx="4"/>
          </p:cNvCxnSpPr>
          <p:nvPr/>
        </p:nvCxnSpPr>
        <p:spPr>
          <a:xfrm rot="5400000" flipH="1">
            <a:off x="2743532" y="-341039"/>
            <a:ext cx="84875" cy="3428442"/>
          </a:xfrm>
          <a:prstGeom prst="curvedConnector3">
            <a:avLst>
              <a:gd name="adj1" fmla="val -4623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B3BC8638-DEEE-6A86-9BBD-04452FBD7475}"/>
              </a:ext>
            </a:extLst>
          </p:cNvPr>
          <p:cNvSpPr/>
          <p:nvPr/>
        </p:nvSpPr>
        <p:spPr>
          <a:xfrm flipH="1">
            <a:off x="902979" y="926611"/>
            <a:ext cx="337540" cy="404133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074186A-ECE1-EB80-C7B0-81B2B9892749}"/>
              </a:ext>
            </a:extLst>
          </p:cNvPr>
          <p:cNvSpPr txBox="1"/>
          <p:nvPr/>
        </p:nvSpPr>
        <p:spPr>
          <a:xfrm>
            <a:off x="2615760" y="1379079"/>
            <a:ext cx="956900" cy="3693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sz="1400"/>
              <a:t>9. View()</a:t>
            </a:r>
          </a:p>
        </p:txBody>
      </p: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1721C8E7-A23D-058F-24BA-9F9604FC7CFD}"/>
              </a:ext>
            </a:extLst>
          </p:cNvPr>
          <p:cNvCxnSpPr>
            <a:cxnSpLocks/>
            <a:stCxn id="190" idx="1"/>
            <a:endCxn id="186" idx="3"/>
          </p:cNvCxnSpPr>
          <p:nvPr/>
        </p:nvCxnSpPr>
        <p:spPr>
          <a:xfrm rot="10800000">
            <a:off x="6185861" y="2005742"/>
            <a:ext cx="790082" cy="7624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53F584F6-42D3-46B3-55A8-228AFBDBF478}"/>
              </a:ext>
            </a:extLst>
          </p:cNvPr>
          <p:cNvSpPr txBox="1"/>
          <p:nvPr/>
        </p:nvSpPr>
        <p:spPr>
          <a:xfrm>
            <a:off x="9534315" y="10886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Micro stack architecture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CF4DEE2-F2D0-2C1D-A60C-8A4ED77B0CB7}"/>
              </a:ext>
            </a:extLst>
          </p:cNvPr>
          <p:cNvSpPr txBox="1"/>
          <p:nvPr/>
        </p:nvSpPr>
        <p:spPr>
          <a:xfrm>
            <a:off x="433061" y="5716112"/>
            <a:ext cx="1145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>
                    <a:lumMod val="50000"/>
                  </a:schemeClr>
                </a:solidFill>
              </a:rPr>
              <a:t>datamodel</a:t>
            </a: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99C90D18-4D8A-B7D3-0BA8-55E9882A773C}"/>
              </a:ext>
            </a:extLst>
          </p:cNvPr>
          <p:cNvCxnSpPr>
            <a:cxnSpLocks/>
            <a:stCxn id="186" idx="0"/>
            <a:endCxn id="54" idx="4"/>
          </p:cNvCxnSpPr>
          <p:nvPr/>
        </p:nvCxnSpPr>
        <p:spPr>
          <a:xfrm rot="16200000" flipV="1">
            <a:off x="5185320" y="1600651"/>
            <a:ext cx="246696" cy="20423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CBAA24B0-22AF-FA72-32B1-BC2F9A3D443D}"/>
              </a:ext>
            </a:extLst>
          </p:cNvPr>
          <p:cNvCxnSpPr>
            <a:cxnSpLocks/>
            <a:stCxn id="5" idx="2"/>
            <a:endCxn id="186" idx="3"/>
          </p:cNvCxnSpPr>
          <p:nvPr/>
        </p:nvCxnSpPr>
        <p:spPr>
          <a:xfrm rot="10800000" flipV="1">
            <a:off x="6185862" y="1595621"/>
            <a:ext cx="513885" cy="4101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7CA60A81-265B-4627-9709-5DE042119720}"/>
              </a:ext>
            </a:extLst>
          </p:cNvPr>
          <p:cNvSpPr/>
          <p:nvPr/>
        </p:nvSpPr>
        <p:spPr>
          <a:xfrm>
            <a:off x="10813598" y="478444"/>
            <a:ext cx="1294472" cy="359247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Manual code</a:t>
            </a:r>
          </a:p>
        </p:txBody>
      </p:sp>
      <p:sp>
        <p:nvSpPr>
          <p:cNvPr id="64" name="TextBox 68">
            <a:extLst>
              <a:ext uri="{FF2B5EF4-FFF2-40B4-BE49-F238E27FC236}">
                <a16:creationId xmlns:a16="http://schemas.microsoft.com/office/drawing/2014/main" id="{23DBECE9-912A-48D6-BFBE-60935630F1C1}"/>
              </a:ext>
            </a:extLst>
          </p:cNvPr>
          <p:cNvSpPr txBox="1"/>
          <p:nvPr/>
        </p:nvSpPr>
        <p:spPr>
          <a:xfrm>
            <a:off x="10845963" y="994319"/>
            <a:ext cx="1181950" cy="35924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>
            <a:defPPr>
              <a:defRPr lang="en-FR"/>
            </a:defPPr>
            <a:lvl1pPr algn="ctr">
              <a:defRPr sz="1400"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r>
              <a:rPr lang="en-US" dirty="0"/>
              <a:t>Generated</a:t>
            </a:r>
          </a:p>
        </p:txBody>
      </p:sp>
      <p:sp>
        <p:nvSpPr>
          <p:cNvPr id="65" name="Oval 4">
            <a:extLst>
              <a:ext uri="{FF2B5EF4-FFF2-40B4-BE49-F238E27FC236}">
                <a16:creationId xmlns:a16="http://schemas.microsoft.com/office/drawing/2014/main" id="{8D411088-C2FA-4EF0-87BC-7DD9F58B5103}"/>
              </a:ext>
            </a:extLst>
          </p:cNvPr>
          <p:cNvSpPr/>
          <p:nvPr/>
        </p:nvSpPr>
        <p:spPr>
          <a:xfrm>
            <a:off x="10733847" y="1471374"/>
            <a:ext cx="1437501" cy="369332"/>
          </a:xfrm>
          <a:prstGeom prst="ellipse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b"/>
          <a:lstStyle/>
          <a:p>
            <a:pPr algn="ctr"/>
            <a:r>
              <a:rPr lang="en-US" sz="1400" dirty="0"/>
              <a:t>Generated</a:t>
            </a:r>
          </a:p>
        </p:txBody>
      </p:sp>
    </p:spTree>
    <p:extLst>
      <p:ext uri="{BB962C8B-B14F-4D97-AF65-F5344CB8AC3E}">
        <p14:creationId xmlns:p14="http://schemas.microsoft.com/office/powerpoint/2010/main" val="389945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152</Words>
  <Application>Microsoft Office PowerPoint</Application>
  <PresentationFormat>Grand écran</PresentationFormat>
  <Paragraphs>51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Peugeot</dc:creator>
  <cp:lastModifiedBy>PEUGEOT Thomas</cp:lastModifiedBy>
  <cp:revision>5</cp:revision>
  <dcterms:created xsi:type="dcterms:W3CDTF">2024-11-28T18:51:54Z</dcterms:created>
  <dcterms:modified xsi:type="dcterms:W3CDTF">2024-11-29T09:02:47Z</dcterms:modified>
</cp:coreProperties>
</file>