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3940-D3B3-52B0-9BC8-EC55D5AD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FB08-BECA-18D6-4A4C-AAB793CF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7DF-F7FF-EDC6-A846-2EF0954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B85-1504-597B-9B14-ED87BE4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A06-DF3B-146C-922D-9E002F5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35-5794-D5AF-7C03-7ECFA1D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7382-19F4-DB98-BBED-67A5AF31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D80B-7DD0-4434-8F80-9D87B38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3100-3C42-109C-E7EA-001C76F2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A023-1E62-6C78-4BD1-2F235A2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3FA4-382D-38F5-F0D0-49EB74032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048F-DA28-3F20-54F3-17476D55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475-4B6E-3E1D-04FB-D65EC31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C9B-CC28-6112-AAF9-AB388F3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8A71-AE0D-05A7-F394-4A1ADCA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A0F-4D8B-BAD8-223C-8DACA28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053-CFD1-7B89-7382-D181B716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F5C8-470A-5227-CE00-7370275E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9D62-320E-0A38-FEF9-2574EB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4EB0-476F-5AF7-A40E-9907D79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DB1-0521-AC25-E6C7-29F412F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0FCA-66EB-80C5-8557-F76FBFAD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01AF-9B68-6B1F-826B-EC3D5A8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4B8F-D34C-E7AD-0807-A9AD3778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AC3B-A1F6-F537-8011-3BC50E9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C0F-4DED-05C7-8FCB-E75591F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FE9B-C650-F095-9986-71913AA3F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CCA1-D653-742D-CE3B-6CB41B19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3284-EC59-4B4A-DA00-87000653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56ED-9B3E-1E2F-A88D-601688E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697-5C97-14DE-ECD2-EE46FEE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7DA-2938-A88C-25E9-5CFB921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E673-BCE2-07B7-40AF-873D3224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9249-2C21-C3B3-F009-03906F2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4F5C-DF68-7C7D-D761-41BEFCB83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B978-66F5-8A27-EAF7-20C3848B3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7F720-E8B4-F661-937E-053BD11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BF8B-DB3C-B727-DF62-6B6AEAA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E19C-9019-9D25-0618-D891179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81D8-8DA2-8698-FC49-50AC0D11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0AB0-9572-1874-2E4B-5E510F95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CEC0-E0A5-6750-DD8D-0AC6A945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A45C-6E98-8DE4-4CD9-8A23717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72FA-7AA7-7D4C-A258-A5C8A5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DBF8-7852-9C4B-929D-6A6F0D4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4B7F-C22B-E92C-FA03-5BE2E09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FA84-ACB0-CA6F-5E75-A6444F6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153-FFC2-180E-0DAA-C6528350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552A-3B52-C371-ECC8-C841B28A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DAA3-801C-F08C-0433-A7899D9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CC71-2F1B-E254-D304-6565BCF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229B-909D-5EDC-3F8E-086CF25C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73-BA24-DBE2-795C-F9C1A3B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678C-F7B1-0E24-4346-8A5C8C31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D7CD-5665-709E-348A-A384E763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6AE9-293B-9A47-A119-30DE239D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648C-84D0-BF88-481D-633C4EE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ACB-C508-E1EA-D594-7F58CE4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94A3-B708-0FDD-682C-B2F91BB0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A2C6-67D3-D145-723F-308A745B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A57C-81A8-FEF9-963E-C28A4011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BACD-CDB7-184A-B9FA-3F4F222A51F6}" type="datetimeFigureOut"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8B78-E23F-1C47-7E88-021CC91A3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7E7A-B110-C3A4-2E05-005A6408B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api/Foo/?ID=1;stack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7B5D1E-D1E2-880B-AF66-FBDC7FD6FAFB}"/>
              </a:ext>
            </a:extLst>
          </p:cNvPr>
          <p:cNvSpPr/>
          <p:nvPr/>
        </p:nvSpPr>
        <p:spPr>
          <a:xfrm>
            <a:off x="286576" y="3028570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Back stage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4CB44C-1D68-6799-755A-B32AAE8AC6AA}"/>
              </a:ext>
            </a:extLst>
          </p:cNvPr>
          <p:cNvSpPr/>
          <p:nvPr/>
        </p:nvSpPr>
        <p:spPr>
          <a:xfrm>
            <a:off x="6699746" y="719039"/>
            <a:ext cx="3372629" cy="163327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Front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3504E-1E36-8FE2-E039-E0DB9FD5B0F6}"/>
              </a:ext>
            </a:extLst>
          </p:cNvPr>
          <p:cNvSpPr/>
          <p:nvPr/>
        </p:nvSpPr>
        <p:spPr>
          <a:xfrm>
            <a:off x="7592603" y="4654435"/>
            <a:ext cx="3554858" cy="176673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DFFD7-F2E9-25CC-7E0A-F75883ADE12C}"/>
              </a:ext>
            </a:extLst>
          </p:cNvPr>
          <p:cNvSpPr/>
          <p:nvPr/>
        </p:nvSpPr>
        <p:spPr>
          <a:xfrm>
            <a:off x="241932" y="6178873"/>
            <a:ext cx="9985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Foo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B0EF3-3F31-08BA-94B0-60491C5589CB}"/>
              </a:ext>
            </a:extLst>
          </p:cNvPr>
          <p:cNvSpPr/>
          <p:nvPr/>
        </p:nvSpPr>
        <p:spPr>
          <a:xfrm>
            <a:off x="1976842" y="6178873"/>
            <a:ext cx="9985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7FCCC-318B-6A4A-4C44-5E32C96F30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240519" y="6421171"/>
            <a:ext cx="736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19001-D291-DA51-28A7-8D59DB1622A8}"/>
              </a:ext>
            </a:extLst>
          </p:cNvPr>
          <p:cNvSpPr txBox="1"/>
          <p:nvPr/>
        </p:nvSpPr>
        <p:spPr>
          <a:xfrm>
            <a:off x="1457049" y="6075950"/>
            <a:ext cx="609366" cy="371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0..1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247B2E-CDE5-3B45-4165-21CDE953DF80}"/>
              </a:ext>
            </a:extLst>
          </p:cNvPr>
          <p:cNvSpPr/>
          <p:nvPr/>
        </p:nvSpPr>
        <p:spPr>
          <a:xfrm>
            <a:off x="902980" y="3263697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018C6-CBEE-E031-D10F-76673E5199DF}"/>
              </a:ext>
            </a:extLst>
          </p:cNvPr>
          <p:cNvSpPr/>
          <p:nvPr/>
        </p:nvSpPr>
        <p:spPr>
          <a:xfrm>
            <a:off x="902979" y="3667828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B45DBF-9D87-D71D-1353-1519D14117F2}"/>
              </a:ext>
            </a:extLst>
          </p:cNvPr>
          <p:cNvSpPr/>
          <p:nvPr/>
        </p:nvSpPr>
        <p:spPr>
          <a:xfrm>
            <a:off x="2307921" y="3263696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684CD-032B-F6BD-9774-0090F42400E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731655" y="3426982"/>
            <a:ext cx="576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B2EB8-EC0C-8B2D-C376-C21D4F3AED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731654" y="3426982"/>
            <a:ext cx="576267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918333-0B40-7F93-BA41-C430A693F2DF}"/>
              </a:ext>
            </a:extLst>
          </p:cNvPr>
          <p:cNvSpPr/>
          <p:nvPr/>
        </p:nvSpPr>
        <p:spPr>
          <a:xfrm>
            <a:off x="8050812" y="5032626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5945BE-9110-A04C-BE5C-1959864C3F3A}"/>
              </a:ext>
            </a:extLst>
          </p:cNvPr>
          <p:cNvSpPr/>
          <p:nvPr/>
        </p:nvSpPr>
        <p:spPr>
          <a:xfrm>
            <a:off x="8050811" y="5436757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A23B3EF-EC42-1D8C-0578-AD0F7EAD9DB1}"/>
              </a:ext>
            </a:extLst>
          </p:cNvPr>
          <p:cNvSpPr/>
          <p:nvPr/>
        </p:nvSpPr>
        <p:spPr>
          <a:xfrm>
            <a:off x="9455753" y="5032625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DF28A8-8003-9AEA-48E7-8A0CA7B36AE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857116" y="5195911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1311E-2B9E-6701-CCB1-43E3343524F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857115" y="5195911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B1D871A-98FE-8A7D-132D-255D7F8DAD02}"/>
              </a:ext>
            </a:extLst>
          </p:cNvPr>
          <p:cNvSpPr/>
          <p:nvPr/>
        </p:nvSpPr>
        <p:spPr>
          <a:xfrm>
            <a:off x="7273667" y="10837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4F9ADF3-277A-C28C-A47D-28839A3B6D2D}"/>
              </a:ext>
            </a:extLst>
          </p:cNvPr>
          <p:cNvSpPr/>
          <p:nvPr/>
        </p:nvSpPr>
        <p:spPr>
          <a:xfrm>
            <a:off x="7273666" y="1487842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34D35E-4BE2-0E75-B52E-063193C5F1C5}"/>
              </a:ext>
            </a:extLst>
          </p:cNvPr>
          <p:cNvSpPr/>
          <p:nvPr/>
        </p:nvSpPr>
        <p:spPr>
          <a:xfrm>
            <a:off x="8678608" y="1083710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F5369B-8ECA-3D04-ABF9-012DC91927F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8079971" y="1246996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FEED0-FA3A-43FD-30C3-071F974DD8D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079970" y="1246996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264A9EEF-D458-59DE-8294-A6BDF670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22" y="326533"/>
            <a:ext cx="889715" cy="91440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298C502-8F06-811F-AF5D-B288095612BB}"/>
              </a:ext>
            </a:extLst>
          </p:cNvPr>
          <p:cNvCxnSpPr>
            <a:cxnSpLocks/>
            <a:stCxn id="35" idx="0"/>
            <a:endCxn id="54" idx="1"/>
          </p:cNvCxnSpPr>
          <p:nvPr/>
        </p:nvCxnSpPr>
        <p:spPr>
          <a:xfrm rot="16200000" flipH="1">
            <a:off x="2592742" y="-1241930"/>
            <a:ext cx="298183" cy="3435108"/>
          </a:xfrm>
          <a:prstGeom prst="curvedConnector3">
            <a:avLst>
              <a:gd name="adj1" fmla="val -766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C278A1-3E87-6740-314A-82D49BF036E9}"/>
              </a:ext>
            </a:extLst>
          </p:cNvPr>
          <p:cNvSpPr txBox="1"/>
          <p:nvPr/>
        </p:nvSpPr>
        <p:spPr>
          <a:xfrm>
            <a:off x="2652071" y="18114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1. click()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2A9EA5C-C9B2-B0F8-0D9C-20E55EFF9DCA}"/>
              </a:ext>
            </a:extLst>
          </p:cNvPr>
          <p:cNvSpPr/>
          <p:nvPr/>
        </p:nvSpPr>
        <p:spPr>
          <a:xfrm>
            <a:off x="4207608" y="460914"/>
            <a:ext cx="1719261" cy="11185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 tmpl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53812EF-AB40-C3D5-9691-6E147C968926}"/>
              </a:ext>
            </a:extLst>
          </p:cNvPr>
          <p:cNvSpPr/>
          <p:nvPr/>
        </p:nvSpPr>
        <p:spPr>
          <a:xfrm>
            <a:off x="4451146" y="739492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7C5EBA5-1EB5-A1B6-0374-A34718936F2A}"/>
              </a:ext>
            </a:extLst>
          </p:cNvPr>
          <p:cNvCxnSpPr>
            <a:cxnSpLocks/>
            <a:stCxn id="54" idx="7"/>
            <a:endCxn id="5" idx="0"/>
          </p:cNvCxnSpPr>
          <p:nvPr/>
        </p:nvCxnSpPr>
        <p:spPr>
          <a:xfrm rot="16200000" flipH="1">
            <a:off x="6983413" y="-683609"/>
            <a:ext cx="94323" cy="2710972"/>
          </a:xfrm>
          <a:prstGeom prst="curvedConnector3">
            <a:avLst>
              <a:gd name="adj1" fmla="val -4160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A928EA7-CB6C-6352-18B3-41C62C7AF2E0}"/>
              </a:ext>
            </a:extLst>
          </p:cNvPr>
          <p:cNvCxnSpPr>
            <a:cxnSpLocks/>
            <a:stCxn id="5" idx="6"/>
            <a:endCxn id="69" idx="0"/>
          </p:cNvCxnSpPr>
          <p:nvPr/>
        </p:nvCxnSpPr>
        <p:spPr>
          <a:xfrm>
            <a:off x="10072375" y="1535674"/>
            <a:ext cx="760533" cy="7627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A2BB13-9654-AEAC-C4A0-2719D4116744}"/>
              </a:ext>
            </a:extLst>
          </p:cNvPr>
          <p:cNvSpPr txBox="1"/>
          <p:nvPr/>
        </p:nvSpPr>
        <p:spPr>
          <a:xfrm>
            <a:off x="4623223" y="46205"/>
            <a:ext cx="116528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2. Click()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5F60A2-CA67-8CA8-8105-192CB6EC201A}"/>
              </a:ext>
            </a:extLst>
          </p:cNvPr>
          <p:cNvSpPr txBox="1"/>
          <p:nvPr/>
        </p:nvSpPr>
        <p:spPr>
          <a:xfrm>
            <a:off x="9409229" y="2298473"/>
            <a:ext cx="2847358" cy="6174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3. PUT </a:t>
            </a:r>
            <a:r>
              <a:rPr lang="en-US">
                <a:hlinkClick r:id="rId4"/>
              </a:rPr>
              <a:t>http://localhost/api/Foo/?ID=1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85CDC-744E-324E-51E2-86824EE5D3CD}"/>
              </a:ext>
            </a:extLst>
          </p:cNvPr>
          <p:cNvSpPr/>
          <p:nvPr/>
        </p:nvSpPr>
        <p:spPr>
          <a:xfrm>
            <a:off x="7960515" y="3752101"/>
            <a:ext cx="15829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Foo controller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DEBC905-7065-E5EF-E118-0E6F1389147C}"/>
              </a:ext>
            </a:extLst>
          </p:cNvPr>
          <p:cNvCxnSpPr>
            <a:cxnSpLocks/>
            <a:stCxn id="69" idx="2"/>
            <a:endCxn id="71" idx="3"/>
          </p:cNvCxnSpPr>
          <p:nvPr/>
        </p:nvCxnSpPr>
        <p:spPr>
          <a:xfrm rot="5400000">
            <a:off x="9648963" y="2810454"/>
            <a:ext cx="1078484" cy="12894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8720570E-D8E9-B0E9-5E59-9F649F952EE7}"/>
              </a:ext>
            </a:extLst>
          </p:cNvPr>
          <p:cNvCxnSpPr>
            <a:cxnSpLocks/>
            <a:stCxn id="71" idx="1"/>
            <a:endCxn id="85" idx="3"/>
          </p:cNvCxnSpPr>
          <p:nvPr/>
        </p:nvCxnSpPr>
        <p:spPr>
          <a:xfrm rot="10800000">
            <a:off x="4946443" y="2744167"/>
            <a:ext cx="3014072" cy="1250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CF3936A-14E2-A452-071E-3776F543CF68}"/>
              </a:ext>
            </a:extLst>
          </p:cNvPr>
          <p:cNvSpPr/>
          <p:nvPr/>
        </p:nvSpPr>
        <p:spPr>
          <a:xfrm>
            <a:off x="2803250" y="2564542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4.a OnFooUpdate(Foo:1)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9A3A5FB-79FA-068C-BCEF-206A25DB7EC5}"/>
              </a:ext>
            </a:extLst>
          </p:cNvPr>
          <p:cNvCxnSpPr>
            <a:cxnSpLocks/>
            <a:stCxn id="85" idx="1"/>
            <a:endCxn id="4" idx="0"/>
          </p:cNvCxnSpPr>
          <p:nvPr/>
        </p:nvCxnSpPr>
        <p:spPr>
          <a:xfrm rot="10800000" flipV="1">
            <a:off x="2070472" y="2744166"/>
            <a:ext cx="732778" cy="2844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BE658F-4828-C55B-D4AD-C5B6052899E4}"/>
              </a:ext>
            </a:extLst>
          </p:cNvPr>
          <p:cNvSpPr/>
          <p:nvPr/>
        </p:nvSpPr>
        <p:spPr>
          <a:xfrm>
            <a:off x="9890519" y="4232514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4.b save(Foo:1)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17A1FB9-FC48-3B07-610F-05253E19A107}"/>
              </a:ext>
            </a:extLst>
          </p:cNvPr>
          <p:cNvCxnSpPr>
            <a:cxnSpLocks/>
            <a:stCxn id="71" idx="2"/>
            <a:endCxn id="91" idx="0"/>
          </p:cNvCxnSpPr>
          <p:nvPr/>
        </p:nvCxnSpPr>
        <p:spPr>
          <a:xfrm rot="5400000" flipH="1" flipV="1">
            <a:off x="9854970" y="3129552"/>
            <a:ext cx="4183" cy="2210107"/>
          </a:xfrm>
          <a:prstGeom prst="curvedConnector5">
            <a:avLst>
              <a:gd name="adj1" fmla="val -5464977"/>
              <a:gd name="adj2" fmla="val 43663"/>
              <a:gd name="adj3" fmla="val 55649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2A37DFA-54C8-D665-F35E-E9543FA4D33C}"/>
              </a:ext>
            </a:extLst>
          </p:cNvPr>
          <p:cNvCxnSpPr>
            <a:cxnSpLocks/>
            <a:stCxn id="91" idx="2"/>
            <a:endCxn id="24" idx="0"/>
          </p:cNvCxnSpPr>
          <p:nvPr/>
        </p:nvCxnSpPr>
        <p:spPr>
          <a:xfrm rot="5400000">
            <a:off x="9487608" y="3558117"/>
            <a:ext cx="440865" cy="2508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5D1833-A911-22F2-E0C2-6B72E8964DE2}"/>
              </a:ext>
            </a:extLst>
          </p:cNvPr>
          <p:cNvSpPr/>
          <p:nvPr/>
        </p:nvSpPr>
        <p:spPr>
          <a:xfrm>
            <a:off x="3402218" y="5425291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Commit()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962857-6F29-AF85-5D33-98CD9D5F2F01}"/>
              </a:ext>
            </a:extLst>
          </p:cNvPr>
          <p:cNvSpPr/>
          <p:nvPr/>
        </p:nvSpPr>
        <p:spPr>
          <a:xfrm>
            <a:off x="1731654" y="4776573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Business logic()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43A8232-DF39-2616-A91A-F247F120BA9D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rot="16200000" flipH="1">
            <a:off x="956440" y="4180982"/>
            <a:ext cx="627841" cy="9225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D708E585-BE80-4DAC-455F-19981AC19985}"/>
              </a:ext>
            </a:extLst>
          </p:cNvPr>
          <p:cNvCxnSpPr>
            <a:cxnSpLocks/>
            <a:stCxn id="107" idx="2"/>
            <a:endCxn id="106" idx="1"/>
          </p:cNvCxnSpPr>
          <p:nvPr/>
        </p:nvCxnSpPr>
        <p:spPr>
          <a:xfrm rot="16200000" flipH="1">
            <a:off x="2868187" y="5070883"/>
            <a:ext cx="469095" cy="5989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D5F785-534A-F563-1A2C-EF505F3AE632}"/>
              </a:ext>
            </a:extLst>
          </p:cNvPr>
          <p:cNvSpPr/>
          <p:nvPr/>
        </p:nvSpPr>
        <p:spPr>
          <a:xfrm>
            <a:off x="5022184" y="6098358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6.a save(stage)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F75B6F6A-E882-AE8D-0112-1CEE212DBFAF}"/>
              </a:ext>
            </a:extLst>
          </p:cNvPr>
          <p:cNvCxnSpPr>
            <a:cxnSpLocks/>
            <a:stCxn id="106" idx="2"/>
            <a:endCxn id="147" idx="1"/>
          </p:cNvCxnSpPr>
          <p:nvPr/>
        </p:nvCxnSpPr>
        <p:spPr>
          <a:xfrm rot="16200000" flipH="1">
            <a:off x="4501277" y="5757075"/>
            <a:ext cx="493444" cy="54836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CC0FE567-FF62-34C1-8053-C7DD6DE27279}"/>
              </a:ext>
            </a:extLst>
          </p:cNvPr>
          <p:cNvCxnSpPr>
            <a:cxnSpLocks/>
            <a:stCxn id="147" idx="2"/>
            <a:endCxn id="6" idx="3"/>
          </p:cNvCxnSpPr>
          <p:nvPr/>
        </p:nvCxnSpPr>
        <p:spPr>
          <a:xfrm rot="5400000" flipH="1" flipV="1">
            <a:off x="6955907" y="5300312"/>
            <a:ext cx="295166" cy="2019419"/>
          </a:xfrm>
          <a:prstGeom prst="curvedConnector3">
            <a:avLst>
              <a:gd name="adj1" fmla="val -774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304ED04-62CA-5C9B-90E3-EECF1E176ECD}"/>
              </a:ext>
            </a:extLst>
          </p:cNvPr>
          <p:cNvSpPr/>
          <p:nvPr/>
        </p:nvSpPr>
        <p:spPr>
          <a:xfrm>
            <a:off x="4565422" y="4111338"/>
            <a:ext cx="2676816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6.b WebSocket WriteJson()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A5735E06-64E6-9FC8-DF06-15A38A49AD29}"/>
              </a:ext>
            </a:extLst>
          </p:cNvPr>
          <p:cNvCxnSpPr>
            <a:cxnSpLocks/>
            <a:stCxn id="106" idx="0"/>
            <a:endCxn id="172" idx="2"/>
          </p:cNvCxnSpPr>
          <p:nvPr/>
        </p:nvCxnSpPr>
        <p:spPr>
          <a:xfrm rot="5400000" flipH="1" flipV="1">
            <a:off x="4711469" y="4232931"/>
            <a:ext cx="954706" cy="1430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46572362-B7BE-2A53-D443-43C6253D10E2}"/>
              </a:ext>
            </a:extLst>
          </p:cNvPr>
          <p:cNvCxnSpPr>
            <a:cxnSpLocks/>
            <a:stCxn id="172" idx="0"/>
            <a:endCxn id="190" idx="2"/>
          </p:cNvCxnSpPr>
          <p:nvPr/>
        </p:nvCxnSpPr>
        <p:spPr>
          <a:xfrm rot="5400000" flipH="1" flipV="1">
            <a:off x="6245669" y="2605989"/>
            <a:ext cx="1163511" cy="1847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6F084AB3-8892-EDBF-22C7-ED31729D693F}"/>
              </a:ext>
            </a:extLst>
          </p:cNvPr>
          <p:cNvCxnSpPr>
            <a:cxnSpLocks/>
            <a:stCxn id="186" idx="0"/>
            <a:endCxn id="54" idx="4"/>
          </p:cNvCxnSpPr>
          <p:nvPr/>
        </p:nvCxnSpPr>
        <p:spPr>
          <a:xfrm rot="16200000" flipV="1">
            <a:off x="4979276" y="1667385"/>
            <a:ext cx="220445" cy="44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6E77503-8891-F185-D755-B13417DF228A}"/>
              </a:ext>
            </a:extLst>
          </p:cNvPr>
          <p:cNvSpPr/>
          <p:nvPr/>
        </p:nvSpPr>
        <p:spPr>
          <a:xfrm>
            <a:off x="4336680" y="1799866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8 Push()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0CBE95C-9AC2-9571-4833-83D875E7B66E}"/>
              </a:ext>
            </a:extLst>
          </p:cNvPr>
          <p:cNvSpPr/>
          <p:nvPr/>
        </p:nvSpPr>
        <p:spPr>
          <a:xfrm>
            <a:off x="6975943" y="2588580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7. onMessage()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0CC96CBF-3493-9F21-AC9C-D1B4FB502C9A}"/>
              </a:ext>
            </a:extLst>
          </p:cNvPr>
          <p:cNvSpPr/>
          <p:nvPr/>
        </p:nvSpPr>
        <p:spPr>
          <a:xfrm>
            <a:off x="3136596" y="2238880"/>
            <a:ext cx="8411557" cy="1408445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B2047199-0146-B326-302D-1644A5736A6A}"/>
              </a:ext>
            </a:extLst>
          </p:cNvPr>
          <p:cNvCxnSpPr>
            <a:cxnSpLocks/>
            <a:stCxn id="54" idx="3"/>
            <a:endCxn id="209" idx="4"/>
          </p:cNvCxnSpPr>
          <p:nvPr/>
        </p:nvCxnSpPr>
        <p:spPr>
          <a:xfrm rot="5400000" flipH="1">
            <a:off x="2723131" y="-320637"/>
            <a:ext cx="84875" cy="3387639"/>
          </a:xfrm>
          <a:prstGeom prst="curvedConnector3">
            <a:avLst>
              <a:gd name="adj1" fmla="val -4623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3BC8638-DEEE-6A86-9BBD-04452FBD7475}"/>
              </a:ext>
            </a:extLst>
          </p:cNvPr>
          <p:cNvSpPr/>
          <p:nvPr/>
        </p:nvSpPr>
        <p:spPr>
          <a:xfrm flipH="1">
            <a:off x="902979" y="926611"/>
            <a:ext cx="337540" cy="40413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074186A-ECE1-EB80-C7B0-81B2B9892749}"/>
              </a:ext>
            </a:extLst>
          </p:cNvPr>
          <p:cNvSpPr txBox="1"/>
          <p:nvPr/>
        </p:nvSpPr>
        <p:spPr>
          <a:xfrm>
            <a:off x="2615760" y="137907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9. View()</a:t>
            </a:r>
          </a:p>
        </p:txBody>
      </p: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1721C8E7-A23D-058F-24BA-9F9604FC7CFD}"/>
              </a:ext>
            </a:extLst>
          </p:cNvPr>
          <p:cNvCxnSpPr>
            <a:cxnSpLocks/>
            <a:stCxn id="190" idx="1"/>
            <a:endCxn id="186" idx="3"/>
          </p:cNvCxnSpPr>
          <p:nvPr/>
        </p:nvCxnSpPr>
        <p:spPr>
          <a:xfrm rot="10800000">
            <a:off x="5886833" y="1979490"/>
            <a:ext cx="1089111" cy="788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3F584F6-42D3-46B3-55A8-228AFBDBF478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CF4DEE2-F2D0-2C1D-A60C-8A4ED77B0CB7}"/>
              </a:ext>
            </a:extLst>
          </p:cNvPr>
          <p:cNvSpPr txBox="1"/>
          <p:nvPr/>
        </p:nvSpPr>
        <p:spPr>
          <a:xfrm>
            <a:off x="433061" y="5716112"/>
            <a:ext cx="11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datamodel</a:t>
            </a:r>
          </a:p>
        </p:txBody>
      </p:sp>
    </p:spTree>
    <p:extLst>
      <p:ext uri="{BB962C8B-B14F-4D97-AF65-F5344CB8AC3E}">
        <p14:creationId xmlns:p14="http://schemas.microsoft.com/office/powerpoint/2010/main" val="38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Peugeot</dc:creator>
  <cp:lastModifiedBy>Thomas Peugeot</cp:lastModifiedBy>
  <cp:revision>2</cp:revision>
  <dcterms:created xsi:type="dcterms:W3CDTF">2024-11-28T18:51:54Z</dcterms:created>
  <dcterms:modified xsi:type="dcterms:W3CDTF">2024-11-28T19:29:10Z</dcterms:modified>
</cp:coreProperties>
</file>