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8" r:id="rId2"/>
    <p:sldId id="260" r:id="rId3"/>
    <p:sldId id="305" r:id="rId4"/>
    <p:sldId id="321" r:id="rId5"/>
    <p:sldId id="257" r:id="rId6"/>
    <p:sldId id="325" r:id="rId7"/>
    <p:sldId id="284" r:id="rId8"/>
    <p:sldId id="345" r:id="rId9"/>
    <p:sldId id="324" r:id="rId10"/>
    <p:sldId id="346" r:id="rId11"/>
    <p:sldId id="336" r:id="rId12"/>
    <p:sldId id="347" r:id="rId13"/>
    <p:sldId id="348" r:id="rId14"/>
    <p:sldId id="349" r:id="rId15"/>
    <p:sldId id="350" r:id="rId16"/>
    <p:sldId id="352" r:id="rId17"/>
    <p:sldId id="353" r:id="rId18"/>
    <p:sldId id="351" r:id="rId19"/>
    <p:sldId id="354" r:id="rId20"/>
    <p:sldId id="356" r:id="rId21"/>
    <p:sldId id="357" r:id="rId22"/>
    <p:sldId id="355"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324" autoAdjust="0"/>
  </p:normalViewPr>
  <p:slideViewPr>
    <p:cSldViewPr snapToGrid="0">
      <p:cViewPr varScale="1">
        <p:scale>
          <a:sx n="68" d="100"/>
          <a:sy n="68" d="100"/>
        </p:scale>
        <p:origin x="408" y="48"/>
      </p:cViewPr>
      <p:guideLst>
        <p:guide orient="horz" pos="2160"/>
        <p:guide pos="3840"/>
      </p:guideLst>
    </p:cSldViewPr>
  </p:slideViewPr>
  <p:outlineViewPr>
    <p:cViewPr>
      <p:scale>
        <a:sx n="33" d="100"/>
        <a:sy n="33" d="100"/>
      </p:scale>
      <p:origin x="0" y="394"/>
    </p:cViewPr>
  </p:outlineViewPr>
  <p:notesTextViewPr>
    <p:cViewPr>
      <p:scale>
        <a:sx n="3" d="2"/>
        <a:sy n="3" d="2"/>
      </p:scale>
      <p:origin x="0" y="0"/>
    </p:cViewPr>
  </p:notesText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3BAAC-AFDD-47EB-BD43-63929D734E6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E0B580F-3924-4E0A-BD15-6EECBD8E770C}">
      <dgm:prSet phldrT="[Text]" custT="1"/>
      <dgm:spPr/>
      <dgm:t>
        <a:bodyPr/>
        <a:lstStyle/>
        <a:p>
          <a:r>
            <a:rPr lang="en-US" sz="2000" dirty="0"/>
            <a:t>PRE-REQUISITES</a:t>
          </a:r>
        </a:p>
      </dgm:t>
    </dgm:pt>
    <dgm:pt modelId="{4D76E1EB-CA3C-429B-96A4-1073DBE95F55}" type="parTrans" cxnId="{3B1457F2-D6DB-419E-BBA1-83402CF86D36}">
      <dgm:prSet/>
      <dgm:spPr/>
      <dgm:t>
        <a:bodyPr/>
        <a:lstStyle/>
        <a:p>
          <a:endParaRPr lang="en-US" sz="2000"/>
        </a:p>
      </dgm:t>
    </dgm:pt>
    <dgm:pt modelId="{F8B6C437-5BA3-4288-871A-59E5914FC73D}" type="sibTrans" cxnId="{3B1457F2-D6DB-419E-BBA1-83402CF86D36}">
      <dgm:prSet/>
      <dgm:spPr/>
      <dgm:t>
        <a:bodyPr/>
        <a:lstStyle/>
        <a:p>
          <a:endParaRPr lang="en-US" sz="2000"/>
        </a:p>
      </dgm:t>
    </dgm:pt>
    <dgm:pt modelId="{CD9E798F-6878-46A3-A44E-FFAF7D35BF24}">
      <dgm:prSet phldrT="[Text]" custT="1"/>
      <dgm:spPr/>
      <dgm:t>
        <a:bodyPr/>
        <a:lstStyle/>
        <a:p>
          <a:r>
            <a:rPr lang="en-US" sz="2000" dirty="0"/>
            <a:t>Course Outline</a:t>
          </a:r>
        </a:p>
      </dgm:t>
    </dgm:pt>
    <dgm:pt modelId="{AE693CB8-44C2-4E0E-961B-55FE206192CC}" type="parTrans" cxnId="{0EE5C46D-C9B9-4DA0-8D49-091B1D8AC303}">
      <dgm:prSet/>
      <dgm:spPr/>
      <dgm:t>
        <a:bodyPr/>
        <a:lstStyle/>
        <a:p>
          <a:endParaRPr lang="en-US" sz="2000"/>
        </a:p>
      </dgm:t>
    </dgm:pt>
    <dgm:pt modelId="{E8FE2AF5-F6AB-4977-B7D0-ABBF6082144C}" type="sibTrans" cxnId="{0EE5C46D-C9B9-4DA0-8D49-091B1D8AC303}">
      <dgm:prSet/>
      <dgm:spPr/>
      <dgm:t>
        <a:bodyPr/>
        <a:lstStyle/>
        <a:p>
          <a:endParaRPr lang="en-US" sz="2000"/>
        </a:p>
      </dgm:t>
    </dgm:pt>
    <dgm:pt modelId="{2D279A36-EB91-45CD-B6DD-F6F001895A1A}">
      <dgm:prSet phldrT="[Text]" custT="1"/>
      <dgm:spPr/>
      <dgm:t>
        <a:bodyPr/>
        <a:lstStyle/>
        <a:p>
          <a:r>
            <a:rPr lang="en-US" sz="2000" dirty="0"/>
            <a:t>Introduction</a:t>
          </a:r>
        </a:p>
      </dgm:t>
    </dgm:pt>
    <dgm:pt modelId="{91045833-EFC9-4CA1-9518-0EDE87EA9753}" type="parTrans" cxnId="{72C1EB4E-D25B-4C67-940F-90F333A431E3}">
      <dgm:prSet/>
      <dgm:spPr/>
      <dgm:t>
        <a:bodyPr/>
        <a:lstStyle/>
        <a:p>
          <a:endParaRPr lang="en-US" sz="2000"/>
        </a:p>
      </dgm:t>
    </dgm:pt>
    <dgm:pt modelId="{983DFC1F-E3A2-4BBC-B857-96396A5EC091}" type="sibTrans" cxnId="{72C1EB4E-D25B-4C67-940F-90F333A431E3}">
      <dgm:prSet/>
      <dgm:spPr/>
      <dgm:t>
        <a:bodyPr/>
        <a:lstStyle/>
        <a:p>
          <a:endParaRPr lang="en-US" sz="2000"/>
        </a:p>
      </dgm:t>
    </dgm:pt>
    <dgm:pt modelId="{DD0BF6F5-21E8-45AD-9956-E2182631A0FF}">
      <dgm:prSet phldrT="[Text]" custT="1"/>
      <dgm:spPr/>
      <dgm:t>
        <a:bodyPr/>
        <a:lstStyle/>
        <a:p>
          <a:endParaRPr lang="en-US" sz="2000" dirty="0"/>
        </a:p>
      </dgm:t>
    </dgm:pt>
    <dgm:pt modelId="{41DCAFCA-9C4B-4CB4-A651-73A3E11C18B4}" type="parTrans" cxnId="{7D1AEBF7-BDF7-4F30-83D2-E82DD5FA9C99}">
      <dgm:prSet/>
      <dgm:spPr/>
      <dgm:t>
        <a:bodyPr/>
        <a:lstStyle/>
        <a:p>
          <a:endParaRPr lang="en-US"/>
        </a:p>
      </dgm:t>
    </dgm:pt>
    <dgm:pt modelId="{46EB41EC-AA99-4E5D-814C-EDF5E9DE914D}" type="sibTrans" cxnId="{7D1AEBF7-BDF7-4F30-83D2-E82DD5FA9C99}">
      <dgm:prSet/>
      <dgm:spPr/>
      <dgm:t>
        <a:bodyPr/>
        <a:lstStyle/>
        <a:p>
          <a:endParaRPr lang="en-US"/>
        </a:p>
      </dgm:t>
    </dgm:pt>
    <dgm:pt modelId="{9DE9D995-BEFE-4ECB-99B3-200880985048}">
      <dgm:prSet phldrT="[Text]" custT="1"/>
      <dgm:spPr/>
      <dgm:t>
        <a:bodyPr/>
        <a:lstStyle/>
        <a:p>
          <a:endParaRPr lang="en-US" sz="2000" dirty="0"/>
        </a:p>
      </dgm:t>
    </dgm:pt>
    <dgm:pt modelId="{52AFC5A8-02C8-44DB-8D98-77F2CA7FFDF5}" type="parTrans" cxnId="{B9B6185A-A9B5-4E39-96CB-004757E4312A}">
      <dgm:prSet/>
      <dgm:spPr/>
      <dgm:t>
        <a:bodyPr/>
        <a:lstStyle/>
        <a:p>
          <a:endParaRPr lang="en-US"/>
        </a:p>
      </dgm:t>
    </dgm:pt>
    <dgm:pt modelId="{BE800FF5-7C29-49E1-9006-741707272A58}" type="sibTrans" cxnId="{B9B6185A-A9B5-4E39-96CB-004757E4312A}">
      <dgm:prSet/>
      <dgm:spPr/>
      <dgm:t>
        <a:bodyPr/>
        <a:lstStyle/>
        <a:p>
          <a:endParaRPr lang="en-US"/>
        </a:p>
      </dgm:t>
    </dgm:pt>
    <dgm:pt modelId="{A6A823B5-A71D-45CB-8A2D-95F3340B0B29}">
      <dgm:prSet phldrT="[Text]" custT="1"/>
      <dgm:spPr/>
      <dgm:t>
        <a:bodyPr/>
        <a:lstStyle/>
        <a:p>
          <a:endParaRPr lang="en-US" sz="2000" dirty="0"/>
        </a:p>
      </dgm:t>
    </dgm:pt>
    <dgm:pt modelId="{9D2B6071-858F-4A91-93A1-20832B158A80}" type="parTrans" cxnId="{6F28E076-32E3-4365-B1D8-9A9E278537CD}">
      <dgm:prSet/>
      <dgm:spPr/>
      <dgm:t>
        <a:bodyPr/>
        <a:lstStyle/>
        <a:p>
          <a:endParaRPr lang="en-US"/>
        </a:p>
      </dgm:t>
    </dgm:pt>
    <dgm:pt modelId="{825A737B-97EC-4946-9F7C-64F0E7850C0E}" type="sibTrans" cxnId="{6F28E076-32E3-4365-B1D8-9A9E278537CD}">
      <dgm:prSet/>
      <dgm:spPr/>
      <dgm:t>
        <a:bodyPr/>
        <a:lstStyle/>
        <a:p>
          <a:endParaRPr lang="en-US"/>
        </a:p>
      </dgm:t>
    </dgm:pt>
    <dgm:pt modelId="{DBB191E2-6A73-4D29-81AD-20181E283980}" type="pres">
      <dgm:prSet presAssocID="{DC53BAAC-AFDD-47EB-BD43-63929D734E65}" presName="linear" presStyleCnt="0">
        <dgm:presLayoutVars>
          <dgm:dir/>
          <dgm:animLvl val="lvl"/>
          <dgm:resizeHandles val="exact"/>
        </dgm:presLayoutVars>
      </dgm:prSet>
      <dgm:spPr/>
      <dgm:t>
        <a:bodyPr/>
        <a:lstStyle/>
        <a:p>
          <a:endParaRPr lang="en-US"/>
        </a:p>
      </dgm:t>
    </dgm:pt>
    <dgm:pt modelId="{8CB17535-A5D8-470C-B485-FA9C56443EF0}" type="pres">
      <dgm:prSet presAssocID="{1E0B580F-3924-4E0A-BD15-6EECBD8E770C}" presName="parentLin" presStyleCnt="0"/>
      <dgm:spPr/>
    </dgm:pt>
    <dgm:pt modelId="{5CDE0D40-947D-48F0-8C25-8726B876F0EB}" type="pres">
      <dgm:prSet presAssocID="{1E0B580F-3924-4E0A-BD15-6EECBD8E770C}" presName="parentLeftMargin" presStyleLbl="node1" presStyleIdx="0" presStyleCnt="6"/>
      <dgm:spPr/>
      <dgm:t>
        <a:bodyPr/>
        <a:lstStyle/>
        <a:p>
          <a:endParaRPr lang="en-US"/>
        </a:p>
      </dgm:t>
    </dgm:pt>
    <dgm:pt modelId="{078EEC02-2F96-4C7D-913E-5E233033C51A}" type="pres">
      <dgm:prSet presAssocID="{1E0B580F-3924-4E0A-BD15-6EECBD8E770C}" presName="parentText" presStyleLbl="node1" presStyleIdx="0" presStyleCnt="6">
        <dgm:presLayoutVars>
          <dgm:chMax val="0"/>
          <dgm:bulletEnabled val="1"/>
        </dgm:presLayoutVars>
      </dgm:prSet>
      <dgm:spPr/>
      <dgm:t>
        <a:bodyPr/>
        <a:lstStyle/>
        <a:p>
          <a:endParaRPr lang="en-US"/>
        </a:p>
      </dgm:t>
    </dgm:pt>
    <dgm:pt modelId="{4EBBB17C-1485-4D90-B247-E32F58A5C9DC}" type="pres">
      <dgm:prSet presAssocID="{1E0B580F-3924-4E0A-BD15-6EECBD8E770C}" presName="negativeSpace" presStyleCnt="0"/>
      <dgm:spPr/>
    </dgm:pt>
    <dgm:pt modelId="{C436C718-F185-4975-9D05-FE1012563F0B}" type="pres">
      <dgm:prSet presAssocID="{1E0B580F-3924-4E0A-BD15-6EECBD8E770C}" presName="childText" presStyleLbl="conFgAcc1" presStyleIdx="0" presStyleCnt="6">
        <dgm:presLayoutVars>
          <dgm:bulletEnabled val="1"/>
        </dgm:presLayoutVars>
      </dgm:prSet>
      <dgm:spPr/>
    </dgm:pt>
    <dgm:pt modelId="{8E74C474-A1E6-4241-8297-4B4758711D1D}" type="pres">
      <dgm:prSet presAssocID="{F8B6C437-5BA3-4288-871A-59E5914FC73D}" presName="spaceBetweenRectangles" presStyleCnt="0"/>
      <dgm:spPr/>
    </dgm:pt>
    <dgm:pt modelId="{C438C906-8AA0-4993-9234-7FA43148E27E}" type="pres">
      <dgm:prSet presAssocID="{CD9E798F-6878-46A3-A44E-FFAF7D35BF24}" presName="parentLin" presStyleCnt="0"/>
      <dgm:spPr/>
    </dgm:pt>
    <dgm:pt modelId="{38BC3E69-D734-4404-8A3F-89470826F7E2}" type="pres">
      <dgm:prSet presAssocID="{CD9E798F-6878-46A3-A44E-FFAF7D35BF24}" presName="parentLeftMargin" presStyleLbl="node1" presStyleIdx="0" presStyleCnt="6"/>
      <dgm:spPr/>
      <dgm:t>
        <a:bodyPr/>
        <a:lstStyle/>
        <a:p>
          <a:endParaRPr lang="en-US"/>
        </a:p>
      </dgm:t>
    </dgm:pt>
    <dgm:pt modelId="{FF95CFAE-CA3F-48D0-B2E3-490F0178AF36}" type="pres">
      <dgm:prSet presAssocID="{CD9E798F-6878-46A3-A44E-FFAF7D35BF24}" presName="parentText" presStyleLbl="node1" presStyleIdx="1" presStyleCnt="6">
        <dgm:presLayoutVars>
          <dgm:chMax val="0"/>
          <dgm:bulletEnabled val="1"/>
        </dgm:presLayoutVars>
      </dgm:prSet>
      <dgm:spPr/>
      <dgm:t>
        <a:bodyPr/>
        <a:lstStyle/>
        <a:p>
          <a:endParaRPr lang="en-US"/>
        </a:p>
      </dgm:t>
    </dgm:pt>
    <dgm:pt modelId="{79F609AD-8543-48B2-8D5A-34DADD46E872}" type="pres">
      <dgm:prSet presAssocID="{CD9E798F-6878-46A3-A44E-FFAF7D35BF24}" presName="negativeSpace" presStyleCnt="0"/>
      <dgm:spPr/>
    </dgm:pt>
    <dgm:pt modelId="{931A07CD-7D03-4E7D-9508-58DEC8850C86}" type="pres">
      <dgm:prSet presAssocID="{CD9E798F-6878-46A3-A44E-FFAF7D35BF24}" presName="childText" presStyleLbl="conFgAcc1" presStyleIdx="1" presStyleCnt="6">
        <dgm:presLayoutVars>
          <dgm:bulletEnabled val="1"/>
        </dgm:presLayoutVars>
      </dgm:prSet>
      <dgm:spPr/>
    </dgm:pt>
    <dgm:pt modelId="{7FF88DA8-621C-45B7-859D-EB48037F2F9B}" type="pres">
      <dgm:prSet presAssocID="{E8FE2AF5-F6AB-4977-B7D0-ABBF6082144C}" presName="spaceBetweenRectangles" presStyleCnt="0"/>
      <dgm:spPr/>
    </dgm:pt>
    <dgm:pt modelId="{C1E0943C-E431-41FC-B3B0-4F3C1681DD9A}" type="pres">
      <dgm:prSet presAssocID="{2D279A36-EB91-45CD-B6DD-F6F001895A1A}" presName="parentLin" presStyleCnt="0"/>
      <dgm:spPr/>
    </dgm:pt>
    <dgm:pt modelId="{709C763D-4ED4-4748-9939-EAD2551B083D}" type="pres">
      <dgm:prSet presAssocID="{2D279A36-EB91-45CD-B6DD-F6F001895A1A}" presName="parentLeftMargin" presStyleLbl="node1" presStyleIdx="1" presStyleCnt="6"/>
      <dgm:spPr/>
      <dgm:t>
        <a:bodyPr/>
        <a:lstStyle/>
        <a:p>
          <a:endParaRPr lang="en-US"/>
        </a:p>
      </dgm:t>
    </dgm:pt>
    <dgm:pt modelId="{3DCC3199-2AF1-4CD1-861E-AD19138105E5}" type="pres">
      <dgm:prSet presAssocID="{2D279A36-EB91-45CD-B6DD-F6F001895A1A}" presName="parentText" presStyleLbl="node1" presStyleIdx="2" presStyleCnt="6">
        <dgm:presLayoutVars>
          <dgm:chMax val="0"/>
          <dgm:bulletEnabled val="1"/>
        </dgm:presLayoutVars>
      </dgm:prSet>
      <dgm:spPr/>
      <dgm:t>
        <a:bodyPr/>
        <a:lstStyle/>
        <a:p>
          <a:endParaRPr lang="en-US"/>
        </a:p>
      </dgm:t>
    </dgm:pt>
    <dgm:pt modelId="{6975D77E-0880-4AF9-9C33-89668CEBC545}" type="pres">
      <dgm:prSet presAssocID="{2D279A36-EB91-45CD-B6DD-F6F001895A1A}" presName="negativeSpace" presStyleCnt="0"/>
      <dgm:spPr/>
    </dgm:pt>
    <dgm:pt modelId="{5D3F33F4-DBCC-4CDF-9F61-991AD7DE7291}" type="pres">
      <dgm:prSet presAssocID="{2D279A36-EB91-45CD-B6DD-F6F001895A1A}" presName="childText" presStyleLbl="conFgAcc1" presStyleIdx="2" presStyleCnt="6">
        <dgm:presLayoutVars>
          <dgm:bulletEnabled val="1"/>
        </dgm:presLayoutVars>
      </dgm:prSet>
      <dgm:spPr/>
    </dgm:pt>
    <dgm:pt modelId="{2A050903-24C7-4510-9210-107CA8B11AA0}" type="pres">
      <dgm:prSet presAssocID="{983DFC1F-E3A2-4BBC-B857-96396A5EC091}" presName="spaceBetweenRectangles" presStyleCnt="0"/>
      <dgm:spPr/>
    </dgm:pt>
    <dgm:pt modelId="{DDCBB067-7187-4F07-8390-E6BE4DFD3BC9}" type="pres">
      <dgm:prSet presAssocID="{9DE9D995-BEFE-4ECB-99B3-200880985048}" presName="parentLin" presStyleCnt="0"/>
      <dgm:spPr/>
    </dgm:pt>
    <dgm:pt modelId="{F67DF159-282C-4A22-8B9B-0654130A3FE1}" type="pres">
      <dgm:prSet presAssocID="{9DE9D995-BEFE-4ECB-99B3-200880985048}" presName="parentLeftMargin" presStyleLbl="node1" presStyleIdx="2" presStyleCnt="6"/>
      <dgm:spPr/>
      <dgm:t>
        <a:bodyPr/>
        <a:lstStyle/>
        <a:p>
          <a:endParaRPr lang="en-US"/>
        </a:p>
      </dgm:t>
    </dgm:pt>
    <dgm:pt modelId="{48015851-5A83-41D9-8A89-229C65487CA9}" type="pres">
      <dgm:prSet presAssocID="{9DE9D995-BEFE-4ECB-99B3-200880985048}" presName="parentText" presStyleLbl="node1" presStyleIdx="3" presStyleCnt="6">
        <dgm:presLayoutVars>
          <dgm:chMax val="0"/>
          <dgm:bulletEnabled val="1"/>
        </dgm:presLayoutVars>
      </dgm:prSet>
      <dgm:spPr/>
      <dgm:t>
        <a:bodyPr/>
        <a:lstStyle/>
        <a:p>
          <a:endParaRPr lang="en-US"/>
        </a:p>
      </dgm:t>
    </dgm:pt>
    <dgm:pt modelId="{69232DA0-394B-4D06-B728-69117125BF42}" type="pres">
      <dgm:prSet presAssocID="{9DE9D995-BEFE-4ECB-99B3-200880985048}" presName="negativeSpace" presStyleCnt="0"/>
      <dgm:spPr/>
    </dgm:pt>
    <dgm:pt modelId="{E7F31FAD-9F78-441C-911E-4A2FC7C64456}" type="pres">
      <dgm:prSet presAssocID="{9DE9D995-BEFE-4ECB-99B3-200880985048}" presName="childText" presStyleLbl="conFgAcc1" presStyleIdx="3" presStyleCnt="6">
        <dgm:presLayoutVars>
          <dgm:bulletEnabled val="1"/>
        </dgm:presLayoutVars>
      </dgm:prSet>
      <dgm:spPr/>
    </dgm:pt>
    <dgm:pt modelId="{43D320AB-9289-4C9C-AFB5-E88DF5B731F9}" type="pres">
      <dgm:prSet presAssocID="{BE800FF5-7C29-49E1-9006-741707272A58}" presName="spaceBetweenRectangles" presStyleCnt="0"/>
      <dgm:spPr/>
    </dgm:pt>
    <dgm:pt modelId="{4C77199B-D070-4866-8A5A-2E792FD5A153}" type="pres">
      <dgm:prSet presAssocID="{A6A823B5-A71D-45CB-8A2D-95F3340B0B29}" presName="parentLin" presStyleCnt="0"/>
      <dgm:spPr/>
    </dgm:pt>
    <dgm:pt modelId="{4E5623BA-F21F-4356-9038-BF762E602B1F}" type="pres">
      <dgm:prSet presAssocID="{A6A823B5-A71D-45CB-8A2D-95F3340B0B29}" presName="parentLeftMargin" presStyleLbl="node1" presStyleIdx="3" presStyleCnt="6"/>
      <dgm:spPr/>
      <dgm:t>
        <a:bodyPr/>
        <a:lstStyle/>
        <a:p>
          <a:endParaRPr lang="en-US"/>
        </a:p>
      </dgm:t>
    </dgm:pt>
    <dgm:pt modelId="{45759A50-B504-493F-A12E-EF949CED60EA}" type="pres">
      <dgm:prSet presAssocID="{A6A823B5-A71D-45CB-8A2D-95F3340B0B29}" presName="parentText" presStyleLbl="node1" presStyleIdx="4" presStyleCnt="6">
        <dgm:presLayoutVars>
          <dgm:chMax val="0"/>
          <dgm:bulletEnabled val="1"/>
        </dgm:presLayoutVars>
      </dgm:prSet>
      <dgm:spPr/>
      <dgm:t>
        <a:bodyPr/>
        <a:lstStyle/>
        <a:p>
          <a:endParaRPr lang="en-US"/>
        </a:p>
      </dgm:t>
    </dgm:pt>
    <dgm:pt modelId="{489F9D32-EC71-4956-A74A-C02141D98D49}" type="pres">
      <dgm:prSet presAssocID="{A6A823B5-A71D-45CB-8A2D-95F3340B0B29}" presName="negativeSpace" presStyleCnt="0"/>
      <dgm:spPr/>
    </dgm:pt>
    <dgm:pt modelId="{07CD8C6E-3E43-48F3-A44F-A207C73BE835}" type="pres">
      <dgm:prSet presAssocID="{A6A823B5-A71D-45CB-8A2D-95F3340B0B29}" presName="childText" presStyleLbl="conFgAcc1" presStyleIdx="4" presStyleCnt="6">
        <dgm:presLayoutVars>
          <dgm:bulletEnabled val="1"/>
        </dgm:presLayoutVars>
      </dgm:prSet>
      <dgm:spPr/>
    </dgm:pt>
    <dgm:pt modelId="{B70D82B2-5E8C-45B9-A151-A5460E7300EC}" type="pres">
      <dgm:prSet presAssocID="{825A737B-97EC-4946-9F7C-64F0E7850C0E}" presName="spaceBetweenRectangles" presStyleCnt="0"/>
      <dgm:spPr/>
    </dgm:pt>
    <dgm:pt modelId="{57964AF0-72D7-4795-9DD2-7A39DC4A8305}" type="pres">
      <dgm:prSet presAssocID="{DD0BF6F5-21E8-45AD-9956-E2182631A0FF}" presName="parentLin" presStyleCnt="0"/>
      <dgm:spPr/>
    </dgm:pt>
    <dgm:pt modelId="{AA58F217-4251-4ED8-A27E-0ADC54B4B9E3}" type="pres">
      <dgm:prSet presAssocID="{DD0BF6F5-21E8-45AD-9956-E2182631A0FF}" presName="parentLeftMargin" presStyleLbl="node1" presStyleIdx="4" presStyleCnt="6"/>
      <dgm:spPr/>
      <dgm:t>
        <a:bodyPr/>
        <a:lstStyle/>
        <a:p>
          <a:endParaRPr lang="en-US"/>
        </a:p>
      </dgm:t>
    </dgm:pt>
    <dgm:pt modelId="{CE7A757E-9A87-432F-94A4-FC39B0511A9E}" type="pres">
      <dgm:prSet presAssocID="{DD0BF6F5-21E8-45AD-9956-E2182631A0FF}" presName="parentText" presStyleLbl="node1" presStyleIdx="5" presStyleCnt="6">
        <dgm:presLayoutVars>
          <dgm:chMax val="0"/>
          <dgm:bulletEnabled val="1"/>
        </dgm:presLayoutVars>
      </dgm:prSet>
      <dgm:spPr/>
      <dgm:t>
        <a:bodyPr/>
        <a:lstStyle/>
        <a:p>
          <a:endParaRPr lang="en-US"/>
        </a:p>
      </dgm:t>
    </dgm:pt>
    <dgm:pt modelId="{04649B2B-8897-4001-AA86-858517C8E0F8}" type="pres">
      <dgm:prSet presAssocID="{DD0BF6F5-21E8-45AD-9956-E2182631A0FF}" presName="negativeSpace" presStyleCnt="0"/>
      <dgm:spPr/>
    </dgm:pt>
    <dgm:pt modelId="{06D146E9-A8BC-41D2-B330-79F79A63B92F}" type="pres">
      <dgm:prSet presAssocID="{DD0BF6F5-21E8-45AD-9956-E2182631A0FF}" presName="childText" presStyleLbl="conFgAcc1" presStyleIdx="5" presStyleCnt="6">
        <dgm:presLayoutVars>
          <dgm:bulletEnabled val="1"/>
        </dgm:presLayoutVars>
      </dgm:prSet>
      <dgm:spPr/>
    </dgm:pt>
  </dgm:ptLst>
  <dgm:cxnLst>
    <dgm:cxn modelId="{4AB12079-CC97-4550-A3AA-01E25FCF8B74}" type="presOf" srcId="{DD0BF6F5-21E8-45AD-9956-E2182631A0FF}" destId="{CE7A757E-9A87-432F-94A4-FC39B0511A9E}" srcOrd="1" destOrd="0" presId="urn:microsoft.com/office/officeart/2005/8/layout/list1"/>
    <dgm:cxn modelId="{7D1AEBF7-BDF7-4F30-83D2-E82DD5FA9C99}" srcId="{DC53BAAC-AFDD-47EB-BD43-63929D734E65}" destId="{DD0BF6F5-21E8-45AD-9956-E2182631A0FF}" srcOrd="5" destOrd="0" parTransId="{41DCAFCA-9C4B-4CB4-A651-73A3E11C18B4}" sibTransId="{46EB41EC-AA99-4E5D-814C-EDF5E9DE914D}"/>
    <dgm:cxn modelId="{86C4EB48-0DA0-4EE8-B824-B9D5279925B7}" type="presOf" srcId="{CD9E798F-6878-46A3-A44E-FFAF7D35BF24}" destId="{FF95CFAE-CA3F-48D0-B2E3-490F0178AF36}" srcOrd="1" destOrd="0" presId="urn:microsoft.com/office/officeart/2005/8/layout/list1"/>
    <dgm:cxn modelId="{F3A43998-1A91-4D62-A853-809D333AB710}" type="presOf" srcId="{9DE9D995-BEFE-4ECB-99B3-200880985048}" destId="{48015851-5A83-41D9-8A89-229C65487CA9}" srcOrd="1" destOrd="0" presId="urn:microsoft.com/office/officeart/2005/8/layout/list1"/>
    <dgm:cxn modelId="{3B1457F2-D6DB-419E-BBA1-83402CF86D36}" srcId="{DC53BAAC-AFDD-47EB-BD43-63929D734E65}" destId="{1E0B580F-3924-4E0A-BD15-6EECBD8E770C}" srcOrd="0" destOrd="0" parTransId="{4D76E1EB-CA3C-429B-96A4-1073DBE95F55}" sibTransId="{F8B6C437-5BA3-4288-871A-59E5914FC73D}"/>
    <dgm:cxn modelId="{5919EC23-19C6-4233-904A-91E3142C043D}" type="presOf" srcId="{DD0BF6F5-21E8-45AD-9956-E2182631A0FF}" destId="{AA58F217-4251-4ED8-A27E-0ADC54B4B9E3}" srcOrd="0" destOrd="0" presId="urn:microsoft.com/office/officeart/2005/8/layout/list1"/>
    <dgm:cxn modelId="{C86877F0-57AE-4C8B-9D63-916A7025C829}" type="presOf" srcId="{1E0B580F-3924-4E0A-BD15-6EECBD8E770C}" destId="{078EEC02-2F96-4C7D-913E-5E233033C51A}" srcOrd="1" destOrd="0" presId="urn:microsoft.com/office/officeart/2005/8/layout/list1"/>
    <dgm:cxn modelId="{04DB5F13-40F9-4846-95A7-79CEA4E3D52D}" type="presOf" srcId="{A6A823B5-A71D-45CB-8A2D-95F3340B0B29}" destId="{4E5623BA-F21F-4356-9038-BF762E602B1F}" srcOrd="0" destOrd="0" presId="urn:microsoft.com/office/officeart/2005/8/layout/list1"/>
    <dgm:cxn modelId="{0EE5C46D-C9B9-4DA0-8D49-091B1D8AC303}" srcId="{DC53BAAC-AFDD-47EB-BD43-63929D734E65}" destId="{CD9E798F-6878-46A3-A44E-FFAF7D35BF24}" srcOrd="1" destOrd="0" parTransId="{AE693CB8-44C2-4E0E-961B-55FE206192CC}" sibTransId="{E8FE2AF5-F6AB-4977-B7D0-ABBF6082144C}"/>
    <dgm:cxn modelId="{1A51A771-62D7-4064-92D4-28CEAD2D0973}" type="presOf" srcId="{2D279A36-EB91-45CD-B6DD-F6F001895A1A}" destId="{709C763D-4ED4-4748-9939-EAD2551B083D}" srcOrd="0" destOrd="0" presId="urn:microsoft.com/office/officeart/2005/8/layout/list1"/>
    <dgm:cxn modelId="{AD9ACC0F-CA26-4AC6-B751-46E162502C94}" type="presOf" srcId="{9DE9D995-BEFE-4ECB-99B3-200880985048}" destId="{F67DF159-282C-4A22-8B9B-0654130A3FE1}" srcOrd="0" destOrd="0" presId="urn:microsoft.com/office/officeart/2005/8/layout/list1"/>
    <dgm:cxn modelId="{B9B6185A-A9B5-4E39-96CB-004757E4312A}" srcId="{DC53BAAC-AFDD-47EB-BD43-63929D734E65}" destId="{9DE9D995-BEFE-4ECB-99B3-200880985048}" srcOrd="3" destOrd="0" parTransId="{52AFC5A8-02C8-44DB-8D98-77F2CA7FFDF5}" sibTransId="{BE800FF5-7C29-49E1-9006-741707272A58}"/>
    <dgm:cxn modelId="{B9833231-7EED-4E81-800C-C31C8821A296}" type="presOf" srcId="{1E0B580F-3924-4E0A-BD15-6EECBD8E770C}" destId="{5CDE0D40-947D-48F0-8C25-8726B876F0EB}" srcOrd="0" destOrd="0" presId="urn:microsoft.com/office/officeart/2005/8/layout/list1"/>
    <dgm:cxn modelId="{558B9FD9-5F60-4069-B7C4-BF15679E5127}" type="presOf" srcId="{DC53BAAC-AFDD-47EB-BD43-63929D734E65}" destId="{DBB191E2-6A73-4D29-81AD-20181E283980}" srcOrd="0" destOrd="0" presId="urn:microsoft.com/office/officeart/2005/8/layout/list1"/>
    <dgm:cxn modelId="{6F28E076-32E3-4365-B1D8-9A9E278537CD}" srcId="{DC53BAAC-AFDD-47EB-BD43-63929D734E65}" destId="{A6A823B5-A71D-45CB-8A2D-95F3340B0B29}" srcOrd="4" destOrd="0" parTransId="{9D2B6071-858F-4A91-93A1-20832B158A80}" sibTransId="{825A737B-97EC-4946-9F7C-64F0E7850C0E}"/>
    <dgm:cxn modelId="{72C1EB4E-D25B-4C67-940F-90F333A431E3}" srcId="{DC53BAAC-AFDD-47EB-BD43-63929D734E65}" destId="{2D279A36-EB91-45CD-B6DD-F6F001895A1A}" srcOrd="2" destOrd="0" parTransId="{91045833-EFC9-4CA1-9518-0EDE87EA9753}" sibTransId="{983DFC1F-E3A2-4BBC-B857-96396A5EC091}"/>
    <dgm:cxn modelId="{9134FC6A-4EF0-4D8A-9FB3-D2952E14613E}" type="presOf" srcId="{A6A823B5-A71D-45CB-8A2D-95F3340B0B29}" destId="{45759A50-B504-493F-A12E-EF949CED60EA}" srcOrd="1" destOrd="0" presId="urn:microsoft.com/office/officeart/2005/8/layout/list1"/>
    <dgm:cxn modelId="{6782304C-567C-430B-87BD-036E06849E7C}" type="presOf" srcId="{CD9E798F-6878-46A3-A44E-FFAF7D35BF24}" destId="{38BC3E69-D734-4404-8A3F-89470826F7E2}" srcOrd="0" destOrd="0" presId="urn:microsoft.com/office/officeart/2005/8/layout/list1"/>
    <dgm:cxn modelId="{B013B7B0-37FB-40DD-BF37-AC5C3A8704E9}" type="presOf" srcId="{2D279A36-EB91-45CD-B6DD-F6F001895A1A}" destId="{3DCC3199-2AF1-4CD1-861E-AD19138105E5}" srcOrd="1" destOrd="0" presId="urn:microsoft.com/office/officeart/2005/8/layout/list1"/>
    <dgm:cxn modelId="{C306B944-5BEB-4852-9ABF-C67635511B45}" type="presParOf" srcId="{DBB191E2-6A73-4D29-81AD-20181E283980}" destId="{8CB17535-A5D8-470C-B485-FA9C56443EF0}" srcOrd="0" destOrd="0" presId="urn:microsoft.com/office/officeart/2005/8/layout/list1"/>
    <dgm:cxn modelId="{2BCF772F-A3DA-425C-ABC7-EEE92C794CB5}" type="presParOf" srcId="{8CB17535-A5D8-470C-B485-FA9C56443EF0}" destId="{5CDE0D40-947D-48F0-8C25-8726B876F0EB}" srcOrd="0" destOrd="0" presId="urn:microsoft.com/office/officeart/2005/8/layout/list1"/>
    <dgm:cxn modelId="{18F6B80C-AF67-4143-A8F6-A422B1A1B64B}" type="presParOf" srcId="{8CB17535-A5D8-470C-B485-FA9C56443EF0}" destId="{078EEC02-2F96-4C7D-913E-5E233033C51A}" srcOrd="1" destOrd="0" presId="urn:microsoft.com/office/officeart/2005/8/layout/list1"/>
    <dgm:cxn modelId="{684E5BB3-FE4A-4555-8081-E16B45093EE8}" type="presParOf" srcId="{DBB191E2-6A73-4D29-81AD-20181E283980}" destId="{4EBBB17C-1485-4D90-B247-E32F58A5C9DC}" srcOrd="1" destOrd="0" presId="urn:microsoft.com/office/officeart/2005/8/layout/list1"/>
    <dgm:cxn modelId="{E33107EA-6950-4BBC-9575-1DF7200D5CC7}" type="presParOf" srcId="{DBB191E2-6A73-4D29-81AD-20181E283980}" destId="{C436C718-F185-4975-9D05-FE1012563F0B}" srcOrd="2" destOrd="0" presId="urn:microsoft.com/office/officeart/2005/8/layout/list1"/>
    <dgm:cxn modelId="{3B505368-FCB3-4E07-A9BA-1CEACF3AA77F}" type="presParOf" srcId="{DBB191E2-6A73-4D29-81AD-20181E283980}" destId="{8E74C474-A1E6-4241-8297-4B4758711D1D}" srcOrd="3" destOrd="0" presId="urn:microsoft.com/office/officeart/2005/8/layout/list1"/>
    <dgm:cxn modelId="{14605087-0FBD-4F7F-BDFD-4B39B697E83C}" type="presParOf" srcId="{DBB191E2-6A73-4D29-81AD-20181E283980}" destId="{C438C906-8AA0-4993-9234-7FA43148E27E}" srcOrd="4" destOrd="0" presId="urn:microsoft.com/office/officeart/2005/8/layout/list1"/>
    <dgm:cxn modelId="{6A3A35C9-C2FD-45A3-8B4D-CD810788E4B3}" type="presParOf" srcId="{C438C906-8AA0-4993-9234-7FA43148E27E}" destId="{38BC3E69-D734-4404-8A3F-89470826F7E2}" srcOrd="0" destOrd="0" presId="urn:microsoft.com/office/officeart/2005/8/layout/list1"/>
    <dgm:cxn modelId="{2202C8F1-BADA-4D29-8F0F-07A57F8DE72B}" type="presParOf" srcId="{C438C906-8AA0-4993-9234-7FA43148E27E}" destId="{FF95CFAE-CA3F-48D0-B2E3-490F0178AF36}" srcOrd="1" destOrd="0" presId="urn:microsoft.com/office/officeart/2005/8/layout/list1"/>
    <dgm:cxn modelId="{5620AEF0-29A6-489F-9499-844E101C0C3E}" type="presParOf" srcId="{DBB191E2-6A73-4D29-81AD-20181E283980}" destId="{79F609AD-8543-48B2-8D5A-34DADD46E872}" srcOrd="5" destOrd="0" presId="urn:microsoft.com/office/officeart/2005/8/layout/list1"/>
    <dgm:cxn modelId="{33185AF4-A8B6-4ADE-8D1E-1BE4D306619E}" type="presParOf" srcId="{DBB191E2-6A73-4D29-81AD-20181E283980}" destId="{931A07CD-7D03-4E7D-9508-58DEC8850C86}" srcOrd="6" destOrd="0" presId="urn:microsoft.com/office/officeart/2005/8/layout/list1"/>
    <dgm:cxn modelId="{9F8B8B9E-BF13-49E5-AA12-C17682DFDD16}" type="presParOf" srcId="{DBB191E2-6A73-4D29-81AD-20181E283980}" destId="{7FF88DA8-621C-45B7-859D-EB48037F2F9B}" srcOrd="7" destOrd="0" presId="urn:microsoft.com/office/officeart/2005/8/layout/list1"/>
    <dgm:cxn modelId="{9571A702-613D-4C9B-9931-A2A9FE2550EA}" type="presParOf" srcId="{DBB191E2-6A73-4D29-81AD-20181E283980}" destId="{C1E0943C-E431-41FC-B3B0-4F3C1681DD9A}" srcOrd="8" destOrd="0" presId="urn:microsoft.com/office/officeart/2005/8/layout/list1"/>
    <dgm:cxn modelId="{83F344A3-6CBC-42C1-BB79-48AABDEEDF5F}" type="presParOf" srcId="{C1E0943C-E431-41FC-B3B0-4F3C1681DD9A}" destId="{709C763D-4ED4-4748-9939-EAD2551B083D}" srcOrd="0" destOrd="0" presId="urn:microsoft.com/office/officeart/2005/8/layout/list1"/>
    <dgm:cxn modelId="{FB3ED68E-881F-4472-9552-5366267761A1}" type="presParOf" srcId="{C1E0943C-E431-41FC-B3B0-4F3C1681DD9A}" destId="{3DCC3199-2AF1-4CD1-861E-AD19138105E5}" srcOrd="1" destOrd="0" presId="urn:microsoft.com/office/officeart/2005/8/layout/list1"/>
    <dgm:cxn modelId="{A71AD421-C81B-4B1D-A2BF-8125952486C5}" type="presParOf" srcId="{DBB191E2-6A73-4D29-81AD-20181E283980}" destId="{6975D77E-0880-4AF9-9C33-89668CEBC545}" srcOrd="9" destOrd="0" presId="urn:microsoft.com/office/officeart/2005/8/layout/list1"/>
    <dgm:cxn modelId="{E2C7EFC2-4375-4623-93C4-278DE297FA19}" type="presParOf" srcId="{DBB191E2-6A73-4D29-81AD-20181E283980}" destId="{5D3F33F4-DBCC-4CDF-9F61-991AD7DE7291}" srcOrd="10" destOrd="0" presId="urn:microsoft.com/office/officeart/2005/8/layout/list1"/>
    <dgm:cxn modelId="{F3325476-EC40-48E5-8A80-679D43F45A28}" type="presParOf" srcId="{DBB191E2-6A73-4D29-81AD-20181E283980}" destId="{2A050903-24C7-4510-9210-107CA8B11AA0}" srcOrd="11" destOrd="0" presId="urn:microsoft.com/office/officeart/2005/8/layout/list1"/>
    <dgm:cxn modelId="{6E5BB739-9CB7-4AFE-9955-674E5CF57586}" type="presParOf" srcId="{DBB191E2-6A73-4D29-81AD-20181E283980}" destId="{DDCBB067-7187-4F07-8390-E6BE4DFD3BC9}" srcOrd="12" destOrd="0" presId="urn:microsoft.com/office/officeart/2005/8/layout/list1"/>
    <dgm:cxn modelId="{3DFCDA5D-98D7-4597-9F92-5E845378543E}" type="presParOf" srcId="{DDCBB067-7187-4F07-8390-E6BE4DFD3BC9}" destId="{F67DF159-282C-4A22-8B9B-0654130A3FE1}" srcOrd="0" destOrd="0" presId="urn:microsoft.com/office/officeart/2005/8/layout/list1"/>
    <dgm:cxn modelId="{ADF24284-050C-42A5-8281-D21F1AB568B0}" type="presParOf" srcId="{DDCBB067-7187-4F07-8390-E6BE4DFD3BC9}" destId="{48015851-5A83-41D9-8A89-229C65487CA9}" srcOrd="1" destOrd="0" presId="urn:microsoft.com/office/officeart/2005/8/layout/list1"/>
    <dgm:cxn modelId="{524AD9D1-E03A-4C75-B6B8-E2E69C59C88A}" type="presParOf" srcId="{DBB191E2-6A73-4D29-81AD-20181E283980}" destId="{69232DA0-394B-4D06-B728-69117125BF42}" srcOrd="13" destOrd="0" presId="urn:microsoft.com/office/officeart/2005/8/layout/list1"/>
    <dgm:cxn modelId="{A59AA801-EF82-4C4F-AC4B-EDF10CDFD8E6}" type="presParOf" srcId="{DBB191E2-6A73-4D29-81AD-20181E283980}" destId="{E7F31FAD-9F78-441C-911E-4A2FC7C64456}" srcOrd="14" destOrd="0" presId="urn:microsoft.com/office/officeart/2005/8/layout/list1"/>
    <dgm:cxn modelId="{1F994394-5363-4AD5-861C-3C38177E85AC}" type="presParOf" srcId="{DBB191E2-6A73-4D29-81AD-20181E283980}" destId="{43D320AB-9289-4C9C-AFB5-E88DF5B731F9}" srcOrd="15" destOrd="0" presId="urn:microsoft.com/office/officeart/2005/8/layout/list1"/>
    <dgm:cxn modelId="{F3C271D6-B5AE-4CE5-824C-495EF9C6D612}" type="presParOf" srcId="{DBB191E2-6A73-4D29-81AD-20181E283980}" destId="{4C77199B-D070-4866-8A5A-2E792FD5A153}" srcOrd="16" destOrd="0" presId="urn:microsoft.com/office/officeart/2005/8/layout/list1"/>
    <dgm:cxn modelId="{68305EF5-F7DF-4FEB-BC9F-4D676DA6AC67}" type="presParOf" srcId="{4C77199B-D070-4866-8A5A-2E792FD5A153}" destId="{4E5623BA-F21F-4356-9038-BF762E602B1F}" srcOrd="0" destOrd="0" presId="urn:microsoft.com/office/officeart/2005/8/layout/list1"/>
    <dgm:cxn modelId="{CCDCE4F7-D805-4B39-AD6F-5EB5F6119772}" type="presParOf" srcId="{4C77199B-D070-4866-8A5A-2E792FD5A153}" destId="{45759A50-B504-493F-A12E-EF949CED60EA}" srcOrd="1" destOrd="0" presId="urn:microsoft.com/office/officeart/2005/8/layout/list1"/>
    <dgm:cxn modelId="{BD1EA6F4-F810-4AE7-9968-505FDF21B93B}" type="presParOf" srcId="{DBB191E2-6A73-4D29-81AD-20181E283980}" destId="{489F9D32-EC71-4956-A74A-C02141D98D49}" srcOrd="17" destOrd="0" presId="urn:microsoft.com/office/officeart/2005/8/layout/list1"/>
    <dgm:cxn modelId="{633578F2-353C-409D-B7BE-B8D256BB72C3}" type="presParOf" srcId="{DBB191E2-6A73-4D29-81AD-20181E283980}" destId="{07CD8C6E-3E43-48F3-A44F-A207C73BE835}" srcOrd="18" destOrd="0" presId="urn:microsoft.com/office/officeart/2005/8/layout/list1"/>
    <dgm:cxn modelId="{FFF9A196-7B46-4D61-AFD7-2EB4BB174FD9}" type="presParOf" srcId="{DBB191E2-6A73-4D29-81AD-20181E283980}" destId="{B70D82B2-5E8C-45B9-A151-A5460E7300EC}" srcOrd="19" destOrd="0" presId="urn:microsoft.com/office/officeart/2005/8/layout/list1"/>
    <dgm:cxn modelId="{A078E11D-6104-455C-ABA2-B4B77C2D33A7}" type="presParOf" srcId="{DBB191E2-6A73-4D29-81AD-20181E283980}" destId="{57964AF0-72D7-4795-9DD2-7A39DC4A8305}" srcOrd="20" destOrd="0" presId="urn:microsoft.com/office/officeart/2005/8/layout/list1"/>
    <dgm:cxn modelId="{495E1250-B097-4238-95CC-3E889E397B7B}" type="presParOf" srcId="{57964AF0-72D7-4795-9DD2-7A39DC4A8305}" destId="{AA58F217-4251-4ED8-A27E-0ADC54B4B9E3}" srcOrd="0" destOrd="0" presId="urn:microsoft.com/office/officeart/2005/8/layout/list1"/>
    <dgm:cxn modelId="{EFB434B5-204C-4402-AECC-4589A3C21DDF}" type="presParOf" srcId="{57964AF0-72D7-4795-9DD2-7A39DC4A8305}" destId="{CE7A757E-9A87-432F-94A4-FC39B0511A9E}" srcOrd="1" destOrd="0" presId="urn:microsoft.com/office/officeart/2005/8/layout/list1"/>
    <dgm:cxn modelId="{607F3B41-D613-4AEA-ACBE-4A3406F70A51}" type="presParOf" srcId="{DBB191E2-6A73-4D29-81AD-20181E283980}" destId="{04649B2B-8897-4001-AA86-858517C8E0F8}" srcOrd="21" destOrd="0" presId="urn:microsoft.com/office/officeart/2005/8/layout/list1"/>
    <dgm:cxn modelId="{1FA3FAB3-6915-435B-B10D-8F550057BBB7}" type="presParOf" srcId="{DBB191E2-6A73-4D29-81AD-20181E283980}" destId="{06D146E9-A8BC-41D2-B330-79F79A63B92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pPr/>
              <a:t>7/14/2019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p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pPr/>
              <a:t>7/14/2019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p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pPr/>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pPr/>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4</a:t>
            </a:fld>
            <a:endParaRPr lang="en-US"/>
          </a:p>
        </p:txBody>
      </p:sp>
    </p:spTree>
    <p:extLst>
      <p:ext uri="{BB962C8B-B14F-4D97-AF65-F5344CB8AC3E}">
        <p14:creationId xmlns:p14="http://schemas.microsoft.com/office/powerpoint/2010/main" val="103555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6</a:t>
            </a:fld>
            <a:endParaRPr lang="en-US"/>
          </a:p>
        </p:txBody>
      </p:sp>
    </p:spTree>
    <p:extLst>
      <p:ext uri="{BB962C8B-B14F-4D97-AF65-F5344CB8AC3E}">
        <p14:creationId xmlns:p14="http://schemas.microsoft.com/office/powerpoint/2010/main" val="2345009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23</a:t>
            </a:fld>
            <a:endParaRPr lang="en-US"/>
          </a:p>
        </p:txBody>
      </p:sp>
    </p:spTree>
    <p:extLst>
      <p:ext uri="{BB962C8B-B14F-4D97-AF65-F5344CB8AC3E}">
        <p14:creationId xmlns:p14="http://schemas.microsoft.com/office/powerpoint/2010/main" val="67985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4" name="Picture 3">
            <a:extLst>
              <a:ext uri="{FF2B5EF4-FFF2-40B4-BE49-F238E27FC236}">
                <a16:creationId xmlns="" xmlns:a16="http://schemas.microsoft.com/office/drawing/2014/main" id="{9C55573A-3A58-4C15-A1F6-6FDD1B4FED25}"/>
              </a:ext>
            </a:extLst>
          </p:cNvPr>
          <p:cNvPicPr>
            <a:picLocks noChangeAspect="1"/>
          </p:cNvPicPr>
          <p:nvPr userDrawn="1"/>
        </p:nvPicPr>
        <p:blipFill>
          <a:blip r:embed="rId5" cstate="print"/>
          <a:stretch>
            <a:fillRect/>
          </a:stretch>
        </p:blipFill>
        <p:spPr>
          <a:xfrm>
            <a:off x="7315201" y="532846"/>
            <a:ext cx="4258491" cy="995531"/>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08172756-D6C9-43D8-B29A-74A6862B4A44}" type="datetime1">
              <a:rPr lang="en-US" smtClean="0"/>
              <a:pPr/>
              <a:t>7/14/2019</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4164D77-C7C8-408C-9440-CC4368EB6B15}" type="datetime1">
              <a:rPr lang="en-US" smtClean="0"/>
              <a:pPr/>
              <a:t>7/14/2019</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441" y="446831"/>
            <a:ext cx="9371949" cy="617425"/>
          </a:xfrm>
        </p:spPr>
        <p:txBody>
          <a:bodyPr/>
          <a:lstStyle/>
          <a:p>
            <a:r>
              <a:rPr dirty="0"/>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280176C-E858-4892-A884-3F008FA4C85C}" type="datetime1">
              <a:rPr lang="en-US" smtClean="0"/>
              <a:pPr/>
              <a:t>7/14/2019</a:t>
            </a:fld>
            <a:endParaRPr dirty="0"/>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smtClean="0"/>
              <a:pPr/>
              <a:t>‹#›</a:t>
            </a:fld>
            <a:endParaRPr dirty="0"/>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2A20840C-910A-4E93-BDE1-E7C04E22072D}" type="datetime1">
              <a:rPr lang="en-US" smtClean="0"/>
              <a:pPr/>
              <a:t>7/14/2019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a:xfrm>
            <a:off x="446341" y="6614160"/>
            <a:ext cx="1000662" cy="228600"/>
          </a:xfrm>
          <a:prstGeom prst="rect">
            <a:avLst/>
          </a:prstGeom>
        </p:spPr>
        <p:txBody>
          <a:bodyPr/>
          <a:lstStyle/>
          <a:p>
            <a:fld id="{DA1C550D-0368-429C-93E9-EA4E19C28B64}" type="datetime1">
              <a:rPr lang="en-US" smtClean="0"/>
              <a:pPr/>
              <a:t>7/14/2019</a:t>
            </a:fld>
            <a:endParaRPr/>
          </a:p>
        </p:txBody>
      </p:sp>
      <p:sp>
        <p:nvSpPr>
          <p:cNvPr id="8" name="Footer Placeholder 7"/>
          <p:cNvSpPr>
            <a:spLocks noGrp="1"/>
          </p:cNvSpPr>
          <p:nvPr>
            <p:ph type="ftr" sz="quarter" idx="11"/>
          </p:nvPr>
        </p:nvSpPr>
        <p:spPr>
          <a:xfrm>
            <a:off x="1073836" y="5229262"/>
            <a:ext cx="9144259" cy="228600"/>
          </a:xfrm>
          <a:prstGeom prst="rect">
            <a:avLst/>
          </a:prstGeom>
        </p:spPr>
        <p:txBody>
          <a:bodyPr/>
          <a:lstStyle/>
          <a:p>
            <a:endParaRPr/>
          </a:p>
        </p:txBody>
      </p:sp>
      <p:sp>
        <p:nvSpPr>
          <p:cNvPr id="9" name="Slide Number Placeholder 8"/>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a:xfrm>
            <a:off x="446341" y="6614160"/>
            <a:ext cx="1000662" cy="228600"/>
          </a:xfrm>
          <a:prstGeom prst="rect">
            <a:avLst/>
          </a:prstGeom>
        </p:spPr>
        <p:txBody>
          <a:bodyPr/>
          <a:lstStyle/>
          <a:p>
            <a:fld id="{8F6A17CB-E216-4FF0-975F-E97BC6087BC4}" type="datetime1">
              <a:rPr lang="en-US" smtClean="0"/>
              <a:pPr/>
              <a:t>7/14/2019</a:t>
            </a:fld>
            <a:endParaRPr/>
          </a:p>
        </p:txBody>
      </p:sp>
      <p:sp>
        <p:nvSpPr>
          <p:cNvPr id="4" name="Footer Placeholder 3"/>
          <p:cNvSpPr>
            <a:spLocks noGrp="1"/>
          </p:cNvSpPr>
          <p:nvPr>
            <p:ph type="ftr" sz="quarter" idx="11"/>
          </p:nvPr>
        </p:nvSpPr>
        <p:spPr>
          <a:xfrm>
            <a:off x="1073836" y="5229262"/>
            <a:ext cx="9144259" cy="228600"/>
          </a:xfrm>
          <a:prstGeom prst="rect">
            <a:avLst/>
          </a:prstGeom>
        </p:spPr>
        <p:txBody>
          <a:bodyPr/>
          <a:lstStyle/>
          <a:p>
            <a:endParaRPr/>
          </a:p>
        </p:txBody>
      </p:sp>
      <p:sp>
        <p:nvSpPr>
          <p:cNvPr id="5" name="Slide Number Placeholder 4"/>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6341" y="6614160"/>
            <a:ext cx="1000662" cy="228600"/>
          </a:xfrm>
          <a:prstGeom prst="rect">
            <a:avLst/>
          </a:prstGeom>
        </p:spPr>
        <p:txBody>
          <a:bodyPr/>
          <a:lstStyle/>
          <a:p>
            <a:fld id="{D24845AF-8606-4EF6-A3F3-33222BC195AD}" type="datetime1">
              <a:rPr lang="en-US" smtClean="0"/>
              <a:pPr/>
              <a:t>7/14/2019</a:t>
            </a:fld>
            <a:endParaRPr/>
          </a:p>
        </p:txBody>
      </p:sp>
      <p:sp>
        <p:nvSpPr>
          <p:cNvPr id="3" name="Footer Placeholder 2"/>
          <p:cNvSpPr>
            <a:spLocks noGrp="1"/>
          </p:cNvSpPr>
          <p:nvPr>
            <p:ph type="ftr" sz="quarter" idx="11"/>
          </p:nvPr>
        </p:nvSpPr>
        <p:spPr>
          <a:xfrm>
            <a:off x="1073836" y="5229262"/>
            <a:ext cx="9144259" cy="228600"/>
          </a:xfrm>
          <a:prstGeom prst="rect">
            <a:avLst/>
          </a:prstGeom>
        </p:spPr>
        <p:txBody>
          <a:bodyPr/>
          <a:lstStyle/>
          <a:p>
            <a:endParaRPr/>
          </a:p>
        </p:txBody>
      </p:sp>
      <p:sp>
        <p:nvSpPr>
          <p:cNvPr id="4" name="Slide Number Placeholder 3"/>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8CBB284C-E53C-425C-A696-E41577215C4B}" type="datetime1">
              <a:rPr lang="en-US" smtClean="0"/>
              <a:pPr/>
              <a:t>7/14/2019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F4C0DB0B-BAAC-47BA-AA1F-6ED0464BB376}" type="datetime1">
              <a:rPr lang="en-US" smtClean="0"/>
              <a:pPr/>
              <a:t>7/14/2019</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0" y="6629401"/>
            <a:ext cx="12192000" cy="199234"/>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accent1">
                    <a:lumMod val="75000"/>
                  </a:schemeClr>
                </a:solidFill>
              </a:rPr>
              <a:t>Copyright</a:t>
            </a:r>
            <a:r>
              <a:rPr lang="en-US" sz="1400" b="0" baseline="0" dirty="0">
                <a:solidFill>
                  <a:schemeClr val="accent1">
                    <a:lumMod val="75000"/>
                  </a:schemeClr>
                </a:solidFill>
              </a:rPr>
              <a:t> @ 2018                                                                 </a:t>
            </a:r>
            <a:r>
              <a:rPr lang="en-US" sz="1400" b="0" baseline="0" dirty="0" err="1">
                <a:solidFill>
                  <a:schemeClr val="accent1">
                    <a:lumMod val="75000"/>
                  </a:schemeClr>
                </a:solidFill>
              </a:rPr>
              <a:t>ITUpworks</a:t>
            </a:r>
            <a:r>
              <a:rPr lang="en-US" sz="1400" b="0" baseline="0" dirty="0">
                <a:solidFill>
                  <a:schemeClr val="accent1">
                    <a:lumMod val="75000"/>
                  </a:schemeClr>
                </a:solidFill>
              </a:rPr>
              <a:t>   (An initiative by </a:t>
            </a:r>
            <a:r>
              <a:rPr lang="en-US" sz="1400" b="0" baseline="0" dirty="0" err="1">
                <a:solidFill>
                  <a:schemeClr val="accent1">
                    <a:lumMod val="75000"/>
                  </a:schemeClr>
                </a:solidFill>
              </a:rPr>
              <a:t>FoundLay</a:t>
            </a:r>
            <a:r>
              <a:rPr lang="en-US" sz="1400" b="0" dirty="0">
                <a:solidFill>
                  <a:schemeClr val="accent1">
                    <a:lumMod val="75000"/>
                  </a:schemeClr>
                </a:solidFill>
              </a:rPr>
              <a:t> Technologies Pvt. Ltd.)                                                       </a:t>
            </a:r>
            <a:r>
              <a:rPr lang="en-US" sz="1400" b="0" baseline="0" dirty="0">
                <a:solidFill>
                  <a:schemeClr val="accent1">
                    <a:lumMod val="75000"/>
                  </a:schemeClr>
                </a:solidFill>
              </a:rPr>
              <a:t>All right reserved. </a:t>
            </a:r>
            <a:endParaRPr sz="1400" b="0" dirty="0">
              <a:solidFill>
                <a:schemeClr val="accent1">
                  <a:lumMod val="75000"/>
                </a:schemeClr>
              </a:solidFill>
            </a:endParaRPr>
          </a:p>
        </p:txBody>
      </p:sp>
      <p:sp>
        <p:nvSpPr>
          <p:cNvPr id="2" name="Title Placeholder 1"/>
          <p:cNvSpPr>
            <a:spLocks noGrp="1"/>
          </p:cNvSpPr>
          <p:nvPr>
            <p:ph type="title"/>
          </p:nvPr>
        </p:nvSpPr>
        <p:spPr>
          <a:xfrm>
            <a:off x="284441" y="218598"/>
            <a:ext cx="9371949" cy="617425"/>
          </a:xfrm>
          <a:prstGeom prst="rect">
            <a:avLst/>
          </a:prstGeom>
        </p:spPr>
        <p:txBody>
          <a:bodyPr vert="horz" lIns="91440" tIns="45720" rIns="91440" bIns="45720" rtlCol="0" anchor="b">
            <a:normAutofit/>
          </a:bodyPr>
          <a:lstStyle/>
          <a:p>
            <a:r>
              <a:rPr dirty="0"/>
              <a:t>Click to edit Master title style</a:t>
            </a:r>
          </a:p>
        </p:txBody>
      </p:sp>
      <p:sp>
        <p:nvSpPr>
          <p:cNvPr id="3" name="Text Placeholder 2"/>
          <p:cNvSpPr>
            <a:spLocks noGrp="1"/>
          </p:cNvSpPr>
          <p:nvPr>
            <p:ph type="body" idx="1"/>
          </p:nvPr>
        </p:nvSpPr>
        <p:spPr>
          <a:xfrm>
            <a:off x="998547" y="1064256"/>
            <a:ext cx="9371948" cy="4620682"/>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pic>
        <p:nvPicPr>
          <p:cNvPr id="1049" name="Picture 2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806718" y="5049673"/>
            <a:ext cx="1377069" cy="145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id="{F239911B-B4A7-419D-9F4A-0C743EF3EE5B}"/>
              </a:ext>
            </a:extLst>
          </p:cNvPr>
          <p:cNvPicPr>
            <a:picLocks noChangeAspect="1"/>
          </p:cNvPicPr>
          <p:nvPr userDrawn="1"/>
        </p:nvPicPr>
        <p:blipFill>
          <a:blip r:embed="rId14" cstate="print"/>
          <a:stretch>
            <a:fillRect/>
          </a:stretch>
        </p:blipFill>
        <p:spPr>
          <a:xfrm>
            <a:off x="8707160" y="143665"/>
            <a:ext cx="3252651" cy="760390"/>
          </a:xfrm>
          <a:prstGeom prst="rect">
            <a:avLst/>
          </a:prstGeom>
        </p:spPr>
      </p:pic>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ongodb/mongodb_advantage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MongoDb</a:t>
            </a:r>
            <a:r>
              <a:rPr lang="en-US" dirty="0" smtClean="0"/>
              <a:t> </a:t>
            </a:r>
            <a:endParaRPr lang="en-US" noProof="0" dirty="0"/>
          </a:p>
        </p:txBody>
      </p:sp>
      <p:sp>
        <p:nvSpPr>
          <p:cNvPr id="3" name="Subtitle 2"/>
          <p:cNvSpPr>
            <a:spLocks noGrp="1"/>
          </p:cNvSpPr>
          <p:nvPr>
            <p:ph type="subTitle" idx="1"/>
          </p:nvPr>
        </p:nvSpPr>
        <p:spPr>
          <a:xfrm>
            <a:off x="1751777" y="5260932"/>
            <a:ext cx="4846320" cy="569018"/>
          </a:xfrm>
        </p:spPr>
        <p:txBody>
          <a:bodyPr>
            <a:noAutofit/>
          </a:bodyPr>
          <a:lstStyle/>
          <a:p>
            <a:endParaRPr lang="en-US" sz="2000" noProof="0" dirty="0"/>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t>
            </a:r>
            <a:r>
              <a:rPr lang="en-IN" sz="3200" dirty="0"/>
              <a:t/>
            </a:r>
            <a:br>
              <a:rPr lang="en-IN" sz="3200" dirty="0"/>
            </a:br>
            <a:r>
              <a:rPr lang="en-IN" sz="3200" dirty="0" err="1" smtClean="0"/>
              <a:t>Wher</a:t>
            </a:r>
            <a:r>
              <a:rPr lang="en-IN" sz="3200" dirty="0" smtClean="0"/>
              <a:t> to Use Mongo </a:t>
            </a:r>
            <a:r>
              <a:rPr lang="en-IN" sz="3200" dirty="0" err="1" smtClean="0"/>
              <a:t>Db</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800" dirty="0" smtClean="0"/>
              <a:t>Big </a:t>
            </a:r>
            <a:r>
              <a:rPr lang="en-US" sz="2800" dirty="0"/>
              <a:t>Data</a:t>
            </a:r>
          </a:p>
          <a:p>
            <a:r>
              <a:rPr lang="en-US" sz="2800" dirty="0"/>
              <a:t>Content Management and Delivery</a:t>
            </a:r>
          </a:p>
          <a:p>
            <a:r>
              <a:rPr lang="en-US" sz="2800" dirty="0"/>
              <a:t>Mobile and Social Infrastructure</a:t>
            </a:r>
          </a:p>
          <a:p>
            <a:r>
              <a:rPr lang="en-US" sz="2800" dirty="0"/>
              <a:t>User Data Management</a:t>
            </a:r>
          </a:p>
          <a:p>
            <a:r>
              <a:rPr lang="en-US" sz="2800" dirty="0"/>
              <a:t>Data Hub</a:t>
            </a:r>
          </a:p>
          <a:p>
            <a:endParaRPr lang="en-US" sz="2800" dirty="0"/>
          </a:p>
        </p:txBody>
      </p:sp>
    </p:spTree>
    <p:extLst>
      <p:ext uri="{BB962C8B-B14F-4D97-AF65-F5344CB8AC3E}">
        <p14:creationId xmlns:p14="http://schemas.microsoft.com/office/powerpoint/2010/main" val="48931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Installation?</a:t>
            </a:r>
            <a:endParaRPr lang="en-US" dirty="0">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IN" sz="2800" dirty="0"/>
              <a:t>Install </a:t>
            </a:r>
            <a:r>
              <a:rPr lang="en-IN" sz="2800" dirty="0" err="1"/>
              <a:t>MongoDB</a:t>
            </a:r>
            <a:r>
              <a:rPr lang="en-IN" sz="2800" dirty="0"/>
              <a:t> On Windows</a:t>
            </a:r>
          </a:p>
          <a:p>
            <a:pPr marL="0" indent="0">
              <a:buNone/>
            </a:pPr>
            <a:r>
              <a:rPr lang="en-US" sz="2800" dirty="0" smtClean="0"/>
              <a:t/>
            </a:r>
            <a:br>
              <a:rPr lang="en-US" sz="2800" dirty="0" smtClean="0"/>
            </a:br>
            <a:r>
              <a:rPr lang="en-IN" sz="2800" dirty="0">
                <a:hlinkClick r:id="rId2"/>
              </a:rPr>
              <a:t>https://www.mongodb.org/downloads</a:t>
            </a:r>
            <a:endParaRPr lang="en-US" sz="2800" dirty="0"/>
          </a:p>
        </p:txBody>
      </p:sp>
    </p:spTree>
    <p:extLst>
      <p:ext uri="{BB962C8B-B14F-4D97-AF65-F5344CB8AC3E}">
        <p14:creationId xmlns:p14="http://schemas.microsoft.com/office/powerpoint/2010/main" val="295589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Installation?</a:t>
            </a:r>
            <a:endParaRPr lang="en-US" dirty="0">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IN" sz="2800" dirty="0"/>
              <a:t>Install </a:t>
            </a:r>
            <a:r>
              <a:rPr lang="en-IN" sz="2800" dirty="0" err="1"/>
              <a:t>MongoDB</a:t>
            </a:r>
            <a:r>
              <a:rPr lang="en-IN" sz="2800" dirty="0"/>
              <a:t> On Windows</a:t>
            </a:r>
          </a:p>
          <a:p>
            <a:pPr marL="0" indent="0">
              <a:buNone/>
            </a:pPr>
            <a:r>
              <a:rPr lang="en-US" sz="2800" dirty="0" smtClean="0"/>
              <a:t/>
            </a:r>
            <a:br>
              <a:rPr lang="en-US" sz="2800" dirty="0" smtClean="0"/>
            </a:br>
            <a:r>
              <a:rPr lang="en-IN" sz="2800" dirty="0">
                <a:hlinkClick r:id="rId2"/>
              </a:rPr>
              <a:t>https://</a:t>
            </a:r>
            <a:r>
              <a:rPr lang="en-IN" sz="2800" dirty="0" smtClean="0">
                <a:hlinkClick r:id="rId2"/>
              </a:rPr>
              <a:t>www.mongodb.org/downloads</a:t>
            </a:r>
            <a:endParaRPr lang="en-IN" sz="2800" dirty="0" smtClean="0"/>
          </a:p>
          <a:p>
            <a:pPr marL="0" indent="0">
              <a:buNone/>
            </a:pPr>
            <a:endParaRPr lang="en-IN" sz="2800" dirty="0"/>
          </a:p>
          <a:p>
            <a:pPr marL="0" indent="0">
              <a:buNone/>
            </a:pPr>
            <a:r>
              <a:rPr lang="en-IN" sz="2800" dirty="0">
                <a:solidFill>
                  <a:schemeClr val="accent3">
                    <a:lumMod val="75000"/>
                  </a:schemeClr>
                </a:solidFill>
              </a:rPr>
              <a:t>Create </a:t>
            </a:r>
            <a:r>
              <a:rPr lang="en-IN" sz="2800" dirty="0" smtClean="0">
                <a:solidFill>
                  <a:schemeClr val="accent3">
                    <a:lumMod val="75000"/>
                  </a:schemeClr>
                </a:solidFill>
              </a:rPr>
              <a:t>Database (</a:t>
            </a:r>
            <a:r>
              <a:rPr lang="en-IN" sz="2800" dirty="0" smtClean="0"/>
              <a:t>Command)</a:t>
            </a:r>
            <a:endParaRPr lang="en-IN" sz="2800" dirty="0"/>
          </a:p>
          <a:p>
            <a:pPr marL="0" indent="0">
              <a:buNone/>
            </a:pPr>
            <a:endParaRPr lang="en-IN" sz="2800" dirty="0" smtClean="0">
              <a:solidFill>
                <a:schemeClr val="accent3">
                  <a:lumMod val="75000"/>
                </a:schemeClr>
              </a:solidFill>
            </a:endParaRPr>
          </a:p>
          <a:p>
            <a:pPr marL="0" indent="0">
              <a:buNone/>
            </a:pPr>
            <a:r>
              <a:rPr lang="en-IN" sz="2800" dirty="0" smtClean="0">
                <a:solidFill>
                  <a:schemeClr val="accent3">
                    <a:lumMod val="75000"/>
                  </a:schemeClr>
                </a:solidFill>
              </a:rPr>
              <a:t>use </a:t>
            </a:r>
            <a:r>
              <a:rPr lang="en-IN" sz="2800" dirty="0" err="1" smtClean="0">
                <a:solidFill>
                  <a:schemeClr val="accent3">
                    <a:lumMod val="75000"/>
                  </a:schemeClr>
                </a:solidFill>
              </a:rPr>
              <a:t>dataBaseName</a:t>
            </a:r>
            <a:endParaRPr lang="en-IN" sz="2800" dirty="0">
              <a:solidFill>
                <a:schemeClr val="accent3">
                  <a:lumMod val="75000"/>
                </a:schemeClr>
              </a:solidFill>
            </a:endParaRPr>
          </a:p>
          <a:p>
            <a:pPr marL="0" indent="0">
              <a:buNone/>
            </a:pPr>
            <a:endParaRPr lang="en-US" sz="2800" dirty="0"/>
          </a:p>
        </p:txBody>
      </p:sp>
    </p:spTree>
    <p:extLst>
      <p:ext uri="{BB962C8B-B14F-4D97-AF65-F5344CB8AC3E}">
        <p14:creationId xmlns:p14="http://schemas.microsoft.com/office/powerpoint/2010/main" val="4008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Installation?</a:t>
            </a:r>
            <a:endParaRPr lang="en-US" dirty="0">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IN" sz="2800" dirty="0"/>
              <a:t>Install </a:t>
            </a:r>
            <a:r>
              <a:rPr lang="en-IN" sz="2800" dirty="0" err="1"/>
              <a:t>MongoDB</a:t>
            </a:r>
            <a:r>
              <a:rPr lang="en-IN" sz="2800" dirty="0"/>
              <a:t> On Windows</a:t>
            </a:r>
          </a:p>
          <a:p>
            <a:pPr marL="0" indent="0">
              <a:buNone/>
            </a:pPr>
            <a:r>
              <a:rPr lang="en-US" sz="2800" dirty="0" smtClean="0"/>
              <a:t/>
            </a:r>
            <a:br>
              <a:rPr lang="en-US" sz="2800" dirty="0" smtClean="0"/>
            </a:br>
            <a:r>
              <a:rPr lang="en-IN" sz="2800" dirty="0">
                <a:hlinkClick r:id="rId2"/>
              </a:rPr>
              <a:t>https://</a:t>
            </a:r>
            <a:r>
              <a:rPr lang="en-IN" sz="2800" dirty="0" smtClean="0">
                <a:hlinkClick r:id="rId2"/>
              </a:rPr>
              <a:t>www.mongodb.org/downloads</a:t>
            </a:r>
            <a:endParaRPr lang="en-IN" sz="2800" dirty="0" smtClean="0"/>
          </a:p>
          <a:p>
            <a:pPr marL="0" indent="0">
              <a:buNone/>
            </a:pPr>
            <a:endParaRPr lang="en-IN" sz="2800" dirty="0"/>
          </a:p>
          <a:p>
            <a:pPr marL="0" indent="0">
              <a:buNone/>
            </a:pPr>
            <a:r>
              <a:rPr lang="en-IN" sz="2800" dirty="0">
                <a:solidFill>
                  <a:schemeClr val="accent3">
                    <a:lumMod val="75000"/>
                  </a:schemeClr>
                </a:solidFill>
              </a:rPr>
              <a:t>Create </a:t>
            </a:r>
            <a:r>
              <a:rPr lang="en-IN" sz="2800" dirty="0" smtClean="0">
                <a:solidFill>
                  <a:schemeClr val="accent3">
                    <a:lumMod val="75000"/>
                  </a:schemeClr>
                </a:solidFill>
              </a:rPr>
              <a:t>Database (</a:t>
            </a:r>
            <a:r>
              <a:rPr lang="en-IN" sz="2800" dirty="0" smtClean="0"/>
              <a:t>Command)</a:t>
            </a:r>
            <a:endParaRPr lang="en-IN" sz="2800" dirty="0"/>
          </a:p>
          <a:p>
            <a:pPr marL="0" indent="0">
              <a:buNone/>
            </a:pPr>
            <a:endParaRPr lang="en-IN" sz="2800" dirty="0" smtClean="0">
              <a:solidFill>
                <a:schemeClr val="accent3">
                  <a:lumMod val="75000"/>
                </a:schemeClr>
              </a:solidFill>
            </a:endParaRPr>
          </a:p>
          <a:p>
            <a:pPr marL="0" indent="0">
              <a:buNone/>
            </a:pPr>
            <a:r>
              <a:rPr lang="en-IN" sz="2800" dirty="0" smtClean="0">
                <a:solidFill>
                  <a:schemeClr val="accent3">
                    <a:lumMod val="75000"/>
                  </a:schemeClr>
                </a:solidFill>
              </a:rPr>
              <a:t>use </a:t>
            </a:r>
            <a:r>
              <a:rPr lang="en-IN" sz="2800" dirty="0" err="1" smtClean="0">
                <a:solidFill>
                  <a:schemeClr val="accent3">
                    <a:lumMod val="75000"/>
                  </a:schemeClr>
                </a:solidFill>
              </a:rPr>
              <a:t>dataBaseName</a:t>
            </a:r>
            <a:endParaRPr lang="en-IN" sz="2800" dirty="0">
              <a:solidFill>
                <a:schemeClr val="accent3">
                  <a:lumMod val="75000"/>
                </a:schemeClr>
              </a:solidFill>
            </a:endParaRPr>
          </a:p>
          <a:p>
            <a:pPr marL="0" indent="0">
              <a:buNone/>
            </a:pPr>
            <a:endParaRPr lang="en-US" sz="2800" dirty="0"/>
          </a:p>
        </p:txBody>
      </p:sp>
    </p:spTree>
    <p:extLst>
      <p:ext uri="{BB962C8B-B14F-4D97-AF65-F5344CB8AC3E}">
        <p14:creationId xmlns:p14="http://schemas.microsoft.com/office/powerpoint/2010/main" val="403865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solidFill>
                  <a:schemeClr val="accent3">
                    <a:lumMod val="75000"/>
                  </a:schemeClr>
                </a:solidFill>
              </a:rPr>
              <a:t>Create </a:t>
            </a:r>
            <a:r>
              <a:rPr lang="en-IN" dirty="0" err="1" smtClean="0">
                <a:solidFill>
                  <a:schemeClr val="accent3">
                    <a:lumMod val="75000"/>
                  </a:schemeClr>
                </a:solidFill>
              </a:rPr>
              <a:t>Dabase</a:t>
            </a:r>
            <a:r>
              <a:rPr lang="en-IN" dirty="0" smtClean="0">
                <a:solidFill>
                  <a:schemeClr val="accent3">
                    <a:lumMod val="75000"/>
                  </a:schemeClr>
                </a:solidFill>
              </a:rPr>
              <a:t> and Check</a:t>
            </a:r>
            <a:endParaRPr lang="en-US"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800" dirty="0">
                <a:solidFill>
                  <a:schemeClr val="accent1"/>
                </a:solidFill>
              </a:rPr>
              <a:t>To check your currently selected database, use the command </a:t>
            </a:r>
            <a:r>
              <a:rPr lang="en-US" sz="2800" b="1" dirty="0" err="1" smtClean="0">
                <a:solidFill>
                  <a:schemeClr val="accent1"/>
                </a:solidFill>
              </a:rPr>
              <a:t>db</a:t>
            </a:r>
            <a:endParaRPr lang="en-US" sz="2800" b="1" dirty="0" smtClean="0">
              <a:solidFill>
                <a:schemeClr val="accent1"/>
              </a:solidFill>
            </a:endParaRPr>
          </a:p>
          <a:p>
            <a:pPr marL="0" indent="0">
              <a:buNone/>
            </a:pPr>
            <a:r>
              <a:rPr lang="en-US" sz="2800" b="1" dirty="0" smtClean="0">
                <a:solidFill>
                  <a:schemeClr val="accent3">
                    <a:lumMod val="75000"/>
                  </a:schemeClr>
                </a:solidFill>
              </a:rPr>
              <a:t>2.Use database  (For Create </a:t>
            </a:r>
            <a:r>
              <a:rPr lang="en-US" sz="2800" b="1" dirty="0" err="1" smtClean="0">
                <a:solidFill>
                  <a:schemeClr val="accent3">
                    <a:lumMod val="75000"/>
                  </a:schemeClr>
                </a:solidFill>
              </a:rPr>
              <a:t>Db</a:t>
            </a:r>
            <a:r>
              <a:rPr lang="en-US" sz="2800" b="1" dirty="0" smtClean="0">
                <a:solidFill>
                  <a:schemeClr val="accent3">
                    <a:lumMod val="75000"/>
                  </a:schemeClr>
                </a:solidFill>
              </a:rPr>
              <a:t>)</a:t>
            </a:r>
          </a:p>
          <a:p>
            <a:pPr marL="0" indent="0">
              <a:buNone/>
            </a:pPr>
            <a:r>
              <a:rPr lang="en-US" sz="2800" dirty="0"/>
              <a:t>If you want to check your databases list, use the command </a:t>
            </a:r>
            <a:r>
              <a:rPr lang="en-US" sz="2800" b="1" dirty="0"/>
              <a:t>show dbs</a:t>
            </a:r>
            <a:r>
              <a:rPr lang="en-US" sz="2800" dirty="0" smtClean="0"/>
              <a:t>.</a:t>
            </a:r>
          </a:p>
          <a:p>
            <a:pPr marL="0" indent="0">
              <a:buNone/>
            </a:pPr>
            <a:r>
              <a:rPr lang="en-US" sz="2800" b="1" dirty="0" smtClean="0">
                <a:solidFill>
                  <a:schemeClr val="accent3">
                    <a:lumMod val="75000"/>
                  </a:schemeClr>
                </a:solidFill>
              </a:rPr>
              <a:t>Check </a:t>
            </a:r>
            <a:r>
              <a:rPr lang="en-US" sz="2800" b="1" dirty="0" err="1" smtClean="0">
                <a:solidFill>
                  <a:schemeClr val="accent3">
                    <a:lumMod val="75000"/>
                  </a:schemeClr>
                </a:solidFill>
              </a:rPr>
              <a:t>Db</a:t>
            </a:r>
            <a:endParaRPr lang="en-US" sz="2800" b="1" dirty="0">
              <a:solidFill>
                <a:schemeClr val="accent3">
                  <a:lumMod val="75000"/>
                </a:schemeClr>
              </a:solidFill>
            </a:endParaRPr>
          </a:p>
          <a:p>
            <a:pPr marL="0" indent="0">
              <a:buNone/>
            </a:pPr>
            <a:r>
              <a:rPr lang="en-US" sz="2800" b="1" dirty="0" smtClean="0">
                <a:solidFill>
                  <a:schemeClr val="accent3">
                    <a:lumMod val="75000"/>
                  </a:schemeClr>
                </a:solidFill>
              </a:rPr>
              <a:t>show </a:t>
            </a:r>
            <a:r>
              <a:rPr lang="en-US" sz="2800" b="1" dirty="0" err="1" smtClean="0">
                <a:solidFill>
                  <a:schemeClr val="accent3">
                    <a:lumMod val="75000"/>
                  </a:schemeClr>
                </a:solidFill>
              </a:rPr>
              <a:t>dbs</a:t>
            </a:r>
            <a:endParaRPr lang="en-US" sz="2800" b="1" dirty="0">
              <a:solidFill>
                <a:schemeClr val="accent3">
                  <a:lumMod val="75000"/>
                </a:schemeClr>
              </a:solidFill>
            </a:endParaRPr>
          </a:p>
          <a:p>
            <a:pPr marL="0" indent="0">
              <a:buNone/>
            </a:pPr>
            <a:endParaRPr lang="en-US" sz="2800" dirty="0">
              <a:solidFill>
                <a:schemeClr val="accent3">
                  <a:lumMod val="75000"/>
                </a:schemeClr>
              </a:solidFill>
            </a:endParaRPr>
          </a:p>
        </p:txBody>
      </p:sp>
    </p:spTree>
    <p:extLst>
      <p:ext uri="{BB962C8B-B14F-4D97-AF65-F5344CB8AC3E}">
        <p14:creationId xmlns:p14="http://schemas.microsoft.com/office/powerpoint/2010/main" val="102156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Drop </a:t>
            </a:r>
            <a:r>
              <a:rPr lang="en-US" dirty="0" err="1" smtClean="0"/>
              <a:t>Db</a:t>
            </a:r>
            <a:endParaRPr lang="en-US"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endParaRPr lang="en-US" sz="2800" dirty="0" smtClean="0">
              <a:solidFill>
                <a:schemeClr val="accent3">
                  <a:lumMod val="75000"/>
                </a:schemeClr>
              </a:solidFill>
            </a:endParaRPr>
          </a:p>
          <a:p>
            <a:pPr marL="0" indent="0">
              <a:buNone/>
            </a:pPr>
            <a:r>
              <a:rPr lang="en-IN" sz="2800" dirty="0">
                <a:solidFill>
                  <a:schemeClr val="accent1"/>
                </a:solidFill>
              </a:rPr>
              <a:t>Drop Database</a:t>
            </a:r>
          </a:p>
          <a:p>
            <a:pPr marL="0" indent="0">
              <a:buNone/>
            </a:pPr>
            <a:r>
              <a:rPr lang="en-US" sz="2800" dirty="0" err="1">
                <a:solidFill>
                  <a:schemeClr val="accent3">
                    <a:lumMod val="75000"/>
                  </a:schemeClr>
                </a:solidFill>
              </a:rPr>
              <a:t>db.dropDatabase</a:t>
            </a:r>
            <a:r>
              <a:rPr lang="en-US" sz="2800" dirty="0">
                <a:solidFill>
                  <a:schemeClr val="accent3">
                    <a:lumMod val="75000"/>
                  </a:schemeClr>
                </a:solidFill>
              </a:rPr>
              <a:t>()</a:t>
            </a:r>
          </a:p>
          <a:p>
            <a:pPr marL="0" indent="0">
              <a:buNone/>
            </a:pPr>
            <a:r>
              <a:rPr lang="en-US" sz="2800" dirty="0">
                <a:solidFill>
                  <a:schemeClr val="accent3">
                    <a:lumMod val="75000"/>
                  </a:schemeClr>
                </a:solidFill>
              </a:rPr>
              <a:t>This will delete the selected database. If you have not selected any database, then it will delete default 'test' database.</a:t>
            </a:r>
          </a:p>
          <a:p>
            <a:pPr marL="0" indent="0">
              <a:buNone/>
            </a:pPr>
            <a:endParaRPr lang="en-US" sz="2800" dirty="0">
              <a:solidFill>
                <a:schemeClr val="accent3">
                  <a:lumMod val="75000"/>
                </a:schemeClr>
              </a:solidFill>
            </a:endParaRPr>
          </a:p>
        </p:txBody>
      </p:sp>
    </p:spTree>
    <p:extLst>
      <p:ext uri="{BB962C8B-B14F-4D97-AF65-F5344CB8AC3E}">
        <p14:creationId xmlns:p14="http://schemas.microsoft.com/office/powerpoint/2010/main" val="378141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err="1" smtClean="0"/>
              <a:t>createCollection</a:t>
            </a:r>
            <a:r>
              <a:rPr lang="en-IN" dirty="0"/>
              <a:t>() Method</a:t>
            </a:r>
            <a:endParaRPr lang="en-US"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800" dirty="0" err="1"/>
              <a:t>MongoDB</a:t>
            </a:r>
            <a:r>
              <a:rPr lang="en-US" sz="2800" dirty="0"/>
              <a:t> </a:t>
            </a:r>
            <a:r>
              <a:rPr lang="en-US" sz="2800" b="1" dirty="0" err="1">
                <a:solidFill>
                  <a:schemeClr val="accent1"/>
                </a:solidFill>
              </a:rPr>
              <a:t>db.createCollection</a:t>
            </a:r>
            <a:r>
              <a:rPr lang="en-US" sz="2800" b="1" dirty="0">
                <a:solidFill>
                  <a:schemeClr val="accent1"/>
                </a:solidFill>
              </a:rPr>
              <a:t>(name, options)</a:t>
            </a:r>
            <a:r>
              <a:rPr lang="en-US" sz="2800" dirty="0"/>
              <a:t> is used to create </a:t>
            </a:r>
            <a:r>
              <a:rPr lang="en-US" sz="2800" dirty="0" smtClean="0"/>
              <a:t>collection</a:t>
            </a:r>
          </a:p>
          <a:p>
            <a:pPr marL="0" indent="0">
              <a:buNone/>
            </a:pPr>
            <a:endParaRPr lang="en-US" sz="2800" dirty="0">
              <a:solidFill>
                <a:schemeClr val="accent3">
                  <a:lumMod val="75000"/>
                </a:schemeClr>
              </a:solidFill>
            </a:endParaRPr>
          </a:p>
          <a:p>
            <a:pPr marL="0" indent="0">
              <a:buNone/>
            </a:pPr>
            <a:r>
              <a:rPr lang="en-US" sz="2800" b="1" dirty="0" err="1">
                <a:solidFill>
                  <a:schemeClr val="accent3">
                    <a:lumMod val="75000"/>
                  </a:schemeClr>
                </a:solidFill>
              </a:rPr>
              <a:t>db.createCollection</a:t>
            </a:r>
            <a:r>
              <a:rPr lang="en-US" sz="2800" b="1" dirty="0">
                <a:solidFill>
                  <a:schemeClr val="accent3">
                    <a:lumMod val="75000"/>
                  </a:schemeClr>
                </a:solidFill>
              </a:rPr>
              <a:t>(name, options</a:t>
            </a:r>
            <a:r>
              <a:rPr lang="en-US" sz="2800" b="1" dirty="0" smtClean="0">
                <a:solidFill>
                  <a:schemeClr val="accent3">
                    <a:lumMod val="75000"/>
                  </a:schemeClr>
                </a:solidFill>
              </a:rPr>
              <a:t>)</a:t>
            </a:r>
          </a:p>
          <a:p>
            <a:r>
              <a:rPr lang="en-IN" sz="2800" dirty="0" err="1"/>
              <a:t>db.createCollection</a:t>
            </a:r>
            <a:r>
              <a:rPr lang="en-IN" sz="2800" b="1" dirty="0"/>
              <a:t>('Students')</a:t>
            </a:r>
          </a:p>
          <a:p>
            <a:r>
              <a:rPr lang="en-IN" sz="2800" dirty="0" err="1"/>
              <a:t>db.createCollection</a:t>
            </a:r>
            <a:r>
              <a:rPr lang="en-IN" sz="2800" b="1" dirty="0"/>
              <a:t>('</a:t>
            </a:r>
            <a:r>
              <a:rPr lang="en-IN" sz="2800" b="1" dirty="0" err="1"/>
              <a:t>employess</a:t>
            </a:r>
            <a:r>
              <a:rPr lang="en-IN" sz="2800" b="1" dirty="0" smtClean="0"/>
              <a:t>')</a:t>
            </a:r>
          </a:p>
          <a:p>
            <a:r>
              <a:rPr lang="en-IN" sz="2800" b="1" dirty="0">
                <a:solidFill>
                  <a:schemeClr val="accent3">
                    <a:lumMod val="75000"/>
                  </a:schemeClr>
                </a:solidFill>
              </a:rPr>
              <a:t> </a:t>
            </a:r>
            <a:r>
              <a:rPr lang="en-IN" sz="2800" b="1" smtClean="0">
                <a:solidFill>
                  <a:schemeClr val="accent3">
                    <a:lumMod val="75000"/>
                  </a:schemeClr>
                </a:solidFill>
              </a:rPr>
              <a:t>Insert Recode</a:t>
            </a:r>
            <a:endParaRPr lang="en-US" sz="2800" dirty="0" smtClean="0">
              <a:solidFill>
                <a:schemeClr val="accent3">
                  <a:lumMod val="75000"/>
                </a:schemeClr>
              </a:solidFill>
            </a:endParaRPr>
          </a:p>
        </p:txBody>
      </p:sp>
    </p:spTree>
    <p:extLst>
      <p:ext uri="{BB962C8B-B14F-4D97-AF65-F5344CB8AC3E}">
        <p14:creationId xmlns:p14="http://schemas.microsoft.com/office/powerpoint/2010/main" val="223458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endParaRPr lang="en-US" dirty="0">
              <a:solidFill>
                <a:schemeClr val="accent3">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552" y="1749992"/>
            <a:ext cx="7576290" cy="3248478"/>
          </a:xfrm>
        </p:spPr>
      </p:pic>
    </p:spTree>
    <p:extLst>
      <p:ext uri="{BB962C8B-B14F-4D97-AF65-F5344CB8AC3E}">
        <p14:creationId xmlns:p14="http://schemas.microsoft.com/office/powerpoint/2010/main" val="122982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Drop Collections</a:t>
            </a:r>
            <a:endParaRPr lang="en-US"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800" dirty="0" err="1"/>
              <a:t>MongoDB's</a:t>
            </a:r>
            <a:r>
              <a:rPr lang="en-US" sz="2800" dirty="0"/>
              <a:t> </a:t>
            </a:r>
            <a:r>
              <a:rPr lang="en-US" sz="2800" b="1" dirty="0" err="1"/>
              <a:t>db.collection.drop</a:t>
            </a:r>
            <a:r>
              <a:rPr lang="en-US" sz="2800" b="1" dirty="0"/>
              <a:t>()</a:t>
            </a:r>
            <a:r>
              <a:rPr lang="en-US" sz="2800" dirty="0"/>
              <a:t> is used to drop a collection from the </a:t>
            </a:r>
            <a:r>
              <a:rPr lang="en-US" sz="2800" dirty="0" smtClean="0"/>
              <a:t>database.</a:t>
            </a:r>
            <a:endParaRPr lang="en-US" sz="2800" b="1" dirty="0">
              <a:solidFill>
                <a:schemeClr val="accent3">
                  <a:lumMod val="75000"/>
                </a:schemeClr>
              </a:solidFill>
            </a:endParaRPr>
          </a:p>
          <a:p>
            <a:pPr marL="0" indent="0">
              <a:buNone/>
            </a:pPr>
            <a:r>
              <a:rPr lang="en-IN" sz="2800" dirty="0" err="1">
                <a:solidFill>
                  <a:schemeClr val="accent3">
                    <a:lumMod val="75000"/>
                  </a:schemeClr>
                </a:solidFill>
              </a:rPr>
              <a:t>db.employess.drop</a:t>
            </a:r>
            <a:r>
              <a:rPr lang="en-IN" sz="2800" b="1" dirty="0">
                <a:solidFill>
                  <a:schemeClr val="accent3">
                    <a:lumMod val="75000"/>
                  </a:schemeClr>
                </a:solidFill>
              </a:rPr>
              <a:t>()</a:t>
            </a:r>
            <a:endParaRPr lang="en-US" sz="2800" b="1" dirty="0" smtClean="0">
              <a:solidFill>
                <a:schemeClr val="accent3">
                  <a:lumMod val="75000"/>
                </a:schemeClr>
              </a:solidFill>
            </a:endParaRPr>
          </a:p>
          <a:p>
            <a:pPr marL="0" indent="0">
              <a:buNone/>
            </a:pPr>
            <a:r>
              <a:rPr lang="en-US" sz="2800" dirty="0" smtClean="0"/>
              <a:t> </a:t>
            </a:r>
            <a:r>
              <a:rPr lang="en-US" sz="2800" dirty="0">
                <a:solidFill>
                  <a:schemeClr val="tx2">
                    <a:lumMod val="40000"/>
                    <a:lumOff val="60000"/>
                  </a:schemeClr>
                </a:solidFill>
              </a:rPr>
              <a:t>check the list of </a:t>
            </a:r>
            <a:r>
              <a:rPr lang="en-US" sz="2800" dirty="0" smtClean="0">
                <a:solidFill>
                  <a:schemeClr val="tx2">
                    <a:lumMod val="40000"/>
                    <a:lumOff val="60000"/>
                  </a:schemeClr>
                </a:solidFill>
              </a:rPr>
              <a:t>collections </a:t>
            </a:r>
            <a:r>
              <a:rPr lang="en-US" sz="2800" dirty="0">
                <a:solidFill>
                  <a:schemeClr val="tx2">
                    <a:lumMod val="40000"/>
                    <a:lumOff val="60000"/>
                  </a:schemeClr>
                </a:solidFill>
              </a:rPr>
              <a:t>into database</a:t>
            </a:r>
            <a:r>
              <a:rPr lang="en-US" sz="2800" dirty="0" smtClean="0">
                <a:solidFill>
                  <a:schemeClr val="tx2">
                    <a:lumMod val="40000"/>
                    <a:lumOff val="60000"/>
                  </a:schemeClr>
                </a:solidFill>
              </a:rPr>
              <a:t>.</a:t>
            </a:r>
          </a:p>
          <a:p>
            <a:pPr marL="0" indent="0">
              <a:buNone/>
            </a:pPr>
            <a:r>
              <a:rPr lang="en-US" sz="2800" dirty="0">
                <a:solidFill>
                  <a:schemeClr val="tx2">
                    <a:lumMod val="40000"/>
                    <a:lumOff val="60000"/>
                  </a:schemeClr>
                </a:solidFill>
              </a:rPr>
              <a:t>show collections</a:t>
            </a:r>
          </a:p>
        </p:txBody>
      </p:sp>
    </p:spTree>
    <p:extLst>
      <p:ext uri="{BB962C8B-B14F-4D97-AF65-F5344CB8AC3E}">
        <p14:creationId xmlns:p14="http://schemas.microsoft.com/office/powerpoint/2010/main" val="1395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Data Type</a:t>
            </a:r>
            <a:endParaRPr lang="en-US" dirty="0">
              <a:solidFill>
                <a:schemeClr val="accent3">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06" y="1106965"/>
            <a:ext cx="6659251" cy="5512702"/>
          </a:xfrm>
        </p:spPr>
      </p:pic>
    </p:spTree>
    <p:extLst>
      <p:ext uri="{BB962C8B-B14F-4D97-AF65-F5344CB8AC3E}">
        <p14:creationId xmlns:p14="http://schemas.microsoft.com/office/powerpoint/2010/main" val="50365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Agenda</a:t>
            </a:r>
          </a:p>
        </p:txBody>
      </p:sp>
      <p:sp>
        <p:nvSpPr>
          <p:cNvPr id="4" name="Slide Number Placeholder 3"/>
          <p:cNvSpPr>
            <a:spLocks noGrp="1"/>
          </p:cNvSpPr>
          <p:nvPr>
            <p:ph type="sldNum" sz="quarter" idx="12"/>
          </p:nvPr>
        </p:nvSpPr>
        <p:spPr/>
        <p:txBody>
          <a:bodyPr/>
          <a:lstStyle/>
          <a:p>
            <a:fld id="{9CD8D479-8942-46E8-A226-A4E01F7A105C}" type="slidenum">
              <a:rPr lang="en-US" smtClean="0"/>
              <a:pPr/>
              <a:t>2</a:t>
            </a:fld>
            <a:endParaRPr lang="en-US" dirty="0"/>
          </a:p>
        </p:txBody>
      </p:sp>
      <p:sp>
        <p:nvSpPr>
          <p:cNvPr id="5" name="Date Placeholder 4"/>
          <p:cNvSpPr>
            <a:spLocks noGrp="1"/>
          </p:cNvSpPr>
          <p:nvPr>
            <p:ph type="dt" sz="half" idx="10"/>
          </p:nvPr>
        </p:nvSpPr>
        <p:spPr/>
        <p:txBody>
          <a:bodyPr/>
          <a:lstStyle/>
          <a:p>
            <a:fld id="{162AA9F7-4C1A-4CBB-8078-76E574BD7483}" type="datetime1">
              <a:rPr lang="en-US" smtClean="0"/>
              <a:pPr/>
              <a:t>7/14/2019</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5200979"/>
              </p:ext>
            </p:extLst>
          </p:nvPr>
        </p:nvGraphicFramePr>
        <p:xfrm>
          <a:off x="998538" y="1063625"/>
          <a:ext cx="9372600" cy="46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Data Type</a:t>
            </a:r>
            <a:endParaRPr lang="en-US" dirty="0">
              <a:solidFill>
                <a:schemeClr val="accent3">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555" y="2111993"/>
            <a:ext cx="7013155" cy="3374407"/>
          </a:xfrm>
        </p:spPr>
      </p:pic>
    </p:spTree>
    <p:extLst>
      <p:ext uri="{BB962C8B-B14F-4D97-AF65-F5344CB8AC3E}">
        <p14:creationId xmlns:p14="http://schemas.microsoft.com/office/powerpoint/2010/main" val="224952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Data Type</a:t>
            </a:r>
            <a:endParaRPr lang="en-US" dirty="0">
              <a:solidFill>
                <a:schemeClr val="accent3">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555" y="2111993"/>
            <a:ext cx="7013155" cy="3374407"/>
          </a:xfrm>
        </p:spPr>
      </p:pic>
    </p:spTree>
    <p:extLst>
      <p:ext uri="{BB962C8B-B14F-4D97-AF65-F5344CB8AC3E}">
        <p14:creationId xmlns:p14="http://schemas.microsoft.com/office/powerpoint/2010/main" val="408237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Insert Documents</a:t>
            </a:r>
            <a:endParaRPr lang="en-US"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800" dirty="0" err="1">
                <a:solidFill>
                  <a:schemeClr val="accent3">
                    <a:lumMod val="75000"/>
                  </a:schemeClr>
                </a:solidFill>
              </a:rPr>
              <a:t>db.COLLECTION_NAME.insert</a:t>
            </a:r>
            <a:r>
              <a:rPr lang="en-US" sz="2800" dirty="0">
                <a:solidFill>
                  <a:schemeClr val="accent3">
                    <a:lumMod val="75000"/>
                  </a:schemeClr>
                </a:solidFill>
              </a:rPr>
              <a:t>(document)</a:t>
            </a:r>
          </a:p>
        </p:txBody>
      </p:sp>
    </p:spTree>
    <p:extLst>
      <p:ext uri="{BB962C8B-B14F-4D97-AF65-F5344CB8AC3E}">
        <p14:creationId xmlns:p14="http://schemas.microsoft.com/office/powerpoint/2010/main" val="386037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Thank You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956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5"/>
            <a:ext cx="8347875" cy="546902"/>
          </a:xfrm>
        </p:spPr>
        <p:txBody>
          <a:bodyPr>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Pre-Requisites</a:t>
            </a:r>
            <a:endParaRPr lang="en-US" sz="4133"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marL="0" indent="0">
              <a:buNone/>
            </a:pPr>
            <a:r>
              <a:rPr lang="en-US" sz="2800" dirty="0"/>
              <a:t>you should have a basic understanding of database, text editor and execution of programs, etc. Because we are going to develop high performance database, so it will be good if you have an understanding on the basic concepts of Database (RDBMS).</a:t>
            </a:r>
            <a:endParaRPr lang="en-US" dirty="0"/>
          </a:p>
        </p:txBody>
      </p:sp>
    </p:spTree>
    <p:extLst>
      <p:ext uri="{BB962C8B-B14F-4D97-AF65-F5344CB8AC3E}">
        <p14:creationId xmlns:p14="http://schemas.microsoft.com/office/powerpoint/2010/main" val="351913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noProof="0" dirty="0" smtClean="0"/>
              <a:t>Outline</a:t>
            </a:r>
            <a:endParaRPr lang="en-US" noProof="0" dirty="0"/>
          </a:p>
        </p:txBody>
      </p:sp>
      <p:sp>
        <p:nvSpPr>
          <p:cNvPr id="5" name="Text Placeholder 4">
            <a:extLst>
              <a:ext uri="{FF2B5EF4-FFF2-40B4-BE49-F238E27FC236}">
                <a16:creationId xmlns="" xmlns:a16="http://schemas.microsoft.com/office/drawing/2014/main" id="{744D6C91-E7DF-4CE3-BC9A-F553AB9A9723}"/>
              </a:ext>
            </a:extLst>
          </p:cNvPr>
          <p:cNvSpPr>
            <a:spLocks noGrp="1"/>
          </p:cNvSpPr>
          <p:nvPr>
            <p:ph type="body" idx="1"/>
          </p:nvPr>
        </p:nvSpPr>
        <p:spPr/>
        <p:txBody>
          <a:bodyPr/>
          <a:lstStyle/>
          <a:p>
            <a:r>
              <a:rPr lang="en-US" dirty="0" smtClean="0"/>
              <a:t>Node Js</a:t>
            </a:r>
            <a:endParaRPr lang="en-US" dirty="0"/>
          </a:p>
        </p:txBody>
      </p:sp>
    </p:spTree>
    <p:extLst>
      <p:ext uri="{BB962C8B-B14F-4D97-AF65-F5344CB8AC3E}">
        <p14:creationId xmlns:p14="http://schemas.microsoft.com/office/powerpoint/2010/main" val="173156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solidFill>
                  <a:schemeClr val="accent1">
                    <a:lumMod val="75000"/>
                  </a:schemeClr>
                </a:solidFill>
              </a:rPr>
              <a:t>Course </a:t>
            </a:r>
            <a:r>
              <a:rPr lang="en-US" dirty="0" smtClean="0">
                <a:solidFill>
                  <a:schemeClr val="accent1">
                    <a:lumMod val="75000"/>
                  </a:schemeClr>
                </a:solidFill>
              </a:rPr>
              <a:t>Outline</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32500" lnSpcReduction="20000"/>
          </a:bodyPr>
          <a:lstStyle/>
          <a:p>
            <a:endParaRPr lang="en-US" sz="2267" dirty="0"/>
          </a:p>
          <a:p>
            <a:r>
              <a:rPr lang="en-IN" sz="9600" dirty="0"/>
              <a:t>Overview</a:t>
            </a:r>
          </a:p>
          <a:p>
            <a:r>
              <a:rPr lang="en-IN" sz="9600" dirty="0"/>
              <a:t>Advantages</a:t>
            </a:r>
          </a:p>
          <a:p>
            <a:r>
              <a:rPr lang="en-IN" sz="9600" dirty="0"/>
              <a:t>Environment </a:t>
            </a:r>
            <a:r>
              <a:rPr lang="en-IN" sz="9600" dirty="0" err="1"/>
              <a:t>SetUp</a:t>
            </a:r>
            <a:endParaRPr lang="en-IN" sz="9600" dirty="0"/>
          </a:p>
          <a:p>
            <a:r>
              <a:rPr lang="en-IN" sz="9600" dirty="0"/>
              <a:t>Create Database</a:t>
            </a:r>
          </a:p>
          <a:p>
            <a:r>
              <a:rPr lang="en-IN" sz="9600" dirty="0"/>
              <a:t>Drop Database</a:t>
            </a:r>
          </a:p>
          <a:p>
            <a:r>
              <a:rPr lang="en-IN" sz="9600" dirty="0"/>
              <a:t>Create Collection</a:t>
            </a:r>
          </a:p>
          <a:p>
            <a:r>
              <a:rPr lang="en-IN" sz="9600" dirty="0"/>
              <a:t>Drop Collection</a:t>
            </a:r>
          </a:p>
          <a:p>
            <a:r>
              <a:rPr lang="en-IN" sz="9600" dirty="0"/>
              <a:t>Data Types</a:t>
            </a:r>
          </a:p>
          <a:p>
            <a:r>
              <a:rPr lang="en-IN" sz="9600" dirty="0"/>
              <a:t>Insert Document</a:t>
            </a:r>
            <a:endParaRPr lang="en-US"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Introduction </a:t>
            </a:r>
          </a:p>
        </p:txBody>
      </p:sp>
      <p:sp>
        <p:nvSpPr>
          <p:cNvPr id="5" name="Text Placeholder 4">
            <a:extLst>
              <a:ext uri="{FF2B5EF4-FFF2-40B4-BE49-F238E27FC236}">
                <a16:creationId xmlns="" xmlns:a16="http://schemas.microsoft.com/office/drawing/2014/main" id="{744D6C91-E7DF-4CE3-BC9A-F553AB9A972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919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IN" dirty="0"/>
              <a:t/>
            </a:r>
            <a:br>
              <a:rPr lang="en-IN" dirty="0"/>
            </a:br>
            <a:r>
              <a:rPr lang="en-IN" dirty="0" err="1" smtClean="0"/>
              <a:t>MongoDb</a:t>
            </a:r>
            <a:endParaRPr lang="en-US" dirty="0">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US" dirty="0" err="1"/>
              <a:t>MongoDB</a:t>
            </a:r>
            <a:r>
              <a:rPr lang="en-US" dirty="0"/>
              <a:t> is an open-source document database and leading </a:t>
            </a:r>
            <a:r>
              <a:rPr lang="en-US" dirty="0" err="1"/>
              <a:t>NoSQL</a:t>
            </a:r>
            <a:r>
              <a:rPr lang="en-US" dirty="0"/>
              <a:t> database. </a:t>
            </a:r>
            <a:r>
              <a:rPr lang="en-US" dirty="0" err="1"/>
              <a:t>MongoDB</a:t>
            </a:r>
            <a:r>
              <a:rPr lang="en-US" dirty="0"/>
              <a:t> is written in C</a:t>
            </a:r>
            <a:r>
              <a:rPr lang="en-US" dirty="0" smtClean="0"/>
              <a:t>++</a:t>
            </a:r>
          </a:p>
          <a:p>
            <a:pPr marL="0" indent="0">
              <a:buNone/>
            </a:pPr>
            <a:endParaRPr lang="en-US" dirty="0"/>
          </a:p>
          <a:p>
            <a:pPr marL="0" indent="0">
              <a:buNone/>
            </a:pPr>
            <a:r>
              <a:rPr lang="en-US" dirty="0" err="1"/>
              <a:t>MongoDB</a:t>
            </a:r>
            <a:r>
              <a:rPr lang="en-US" dirty="0"/>
              <a:t> is a cross-platform, document oriented database that provides, high performance, high availability, and easy scalability. </a:t>
            </a:r>
            <a:r>
              <a:rPr lang="en-US" dirty="0" err="1"/>
              <a:t>MongoDB</a:t>
            </a:r>
            <a:r>
              <a:rPr lang="en-US" dirty="0"/>
              <a:t> works on concept of collection and document.</a:t>
            </a:r>
          </a:p>
        </p:txBody>
      </p:sp>
    </p:spTree>
    <p:extLst>
      <p:ext uri="{BB962C8B-B14F-4D97-AF65-F5344CB8AC3E}">
        <p14:creationId xmlns:p14="http://schemas.microsoft.com/office/powerpoint/2010/main" val="410983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IN" dirty="0"/>
              <a:t/>
            </a:r>
            <a:br>
              <a:rPr lang="en-IN" dirty="0"/>
            </a:br>
            <a:r>
              <a:rPr lang="en-IN" dirty="0" err="1" smtClean="0"/>
              <a:t>MongoDb</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161" y="1421334"/>
            <a:ext cx="7177576" cy="4258249"/>
          </a:xfrm>
        </p:spPr>
      </p:pic>
    </p:spTree>
    <p:extLst>
      <p:ext uri="{BB962C8B-B14F-4D97-AF65-F5344CB8AC3E}">
        <p14:creationId xmlns:p14="http://schemas.microsoft.com/office/powerpoint/2010/main" val="111502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a:t>Advantages of </a:t>
            </a:r>
            <a:r>
              <a:rPr lang="en-US" dirty="0" err="1"/>
              <a:t>MongoDB</a:t>
            </a:r>
            <a:r>
              <a:rPr lang="en-US" dirty="0"/>
              <a:t> over RDBMS</a:t>
            </a:r>
            <a:endParaRPr lang="en-US" dirty="0">
              <a:solidFill>
                <a:srgbClr val="0070C0"/>
              </a:solidFill>
            </a:endParaRPr>
          </a:p>
        </p:txBody>
      </p:sp>
      <p:sp>
        <p:nvSpPr>
          <p:cNvPr id="3" name="Content Placeholder 2"/>
          <p:cNvSpPr>
            <a:spLocks noGrp="1"/>
          </p:cNvSpPr>
          <p:nvPr>
            <p:ph idx="1"/>
          </p:nvPr>
        </p:nvSpPr>
        <p:spPr/>
        <p:txBody>
          <a:bodyPr>
            <a:normAutofit fontScale="85000" lnSpcReduction="10000"/>
          </a:bodyPr>
          <a:lstStyle/>
          <a:p>
            <a:r>
              <a:rPr lang="en-IN" sz="2800" dirty="0">
                <a:hlinkClick r:id="rId2"/>
              </a:rPr>
              <a:t>https://</a:t>
            </a:r>
            <a:r>
              <a:rPr lang="en-IN" sz="2800" dirty="0" smtClean="0">
                <a:hlinkClick r:id="rId2"/>
              </a:rPr>
              <a:t>www.tutorialspoint.com/mongodb/mongodb_advantages.htm</a:t>
            </a:r>
            <a:endParaRPr lang="en-IN" sz="2800" dirty="0" smtClean="0"/>
          </a:p>
          <a:p>
            <a:endParaRPr lang="en-IN" sz="2800" dirty="0"/>
          </a:p>
          <a:p>
            <a:r>
              <a:rPr lang="en-IN" sz="2800" dirty="0"/>
              <a:t>Why Use </a:t>
            </a:r>
            <a:r>
              <a:rPr lang="en-IN" sz="2800" dirty="0" err="1"/>
              <a:t>MongoDB</a:t>
            </a:r>
            <a:r>
              <a:rPr lang="en-IN" sz="2800" dirty="0"/>
              <a:t>?</a:t>
            </a:r>
          </a:p>
          <a:p>
            <a:r>
              <a:rPr lang="en-US" sz="2800" b="1" dirty="0"/>
              <a:t>Document Oriented Storage</a:t>
            </a:r>
            <a:r>
              <a:rPr lang="en-US" sz="2800" dirty="0"/>
              <a:t> − Data is stored in the form of JSON style documents.</a:t>
            </a:r>
          </a:p>
          <a:p>
            <a:r>
              <a:rPr lang="en-US" sz="2800" dirty="0"/>
              <a:t>Index on any attribute</a:t>
            </a:r>
          </a:p>
          <a:p>
            <a:r>
              <a:rPr lang="en-US" sz="2800" dirty="0"/>
              <a:t>Replication and high availability</a:t>
            </a:r>
          </a:p>
          <a:p>
            <a:r>
              <a:rPr lang="en-US" sz="2800" dirty="0"/>
              <a:t>Auto-</a:t>
            </a:r>
            <a:r>
              <a:rPr lang="en-US" sz="2800" dirty="0" err="1"/>
              <a:t>sharding</a:t>
            </a:r>
            <a:endParaRPr lang="en-US" sz="2800" dirty="0"/>
          </a:p>
          <a:p>
            <a:r>
              <a:rPr lang="en-US" sz="2800" dirty="0"/>
              <a:t>Rich queries</a:t>
            </a:r>
          </a:p>
          <a:p>
            <a:r>
              <a:rPr lang="en-US" sz="2800" dirty="0"/>
              <a:t>Fast in-place updates</a:t>
            </a:r>
          </a:p>
          <a:p>
            <a:r>
              <a:rPr lang="en-US" sz="2800" dirty="0"/>
              <a:t>Professional support by </a:t>
            </a:r>
            <a:r>
              <a:rPr lang="en-US" sz="2800" dirty="0" err="1"/>
              <a:t>MongoDB</a:t>
            </a:r>
            <a:endParaRPr lang="en-US" sz="2800" dirty="0"/>
          </a:p>
          <a:p>
            <a:endParaRPr lang="en-US" sz="2800" dirty="0"/>
          </a:p>
        </p:txBody>
      </p:sp>
    </p:spTree>
    <p:extLst>
      <p:ext uri="{BB962C8B-B14F-4D97-AF65-F5344CB8AC3E}">
        <p14:creationId xmlns:p14="http://schemas.microsoft.com/office/powerpoint/2010/main" val="410983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731</TotalTime>
  <Words>223</Words>
  <Application>Microsoft Office PowerPoint</Application>
  <PresentationFormat>Widescreen</PresentationFormat>
  <Paragraphs>97</Paragraphs>
  <Slides>23</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Corbel</vt:lpstr>
      <vt:lpstr>Ecology 16x9</vt:lpstr>
      <vt:lpstr>MongoDb </vt:lpstr>
      <vt:lpstr>Agenda</vt:lpstr>
      <vt:lpstr> Pre-Requisites</vt:lpstr>
      <vt:lpstr>Course Outline</vt:lpstr>
      <vt:lpstr>Course Outline</vt:lpstr>
      <vt:lpstr>Introduction </vt:lpstr>
      <vt:lpstr>                 MongoDb</vt:lpstr>
      <vt:lpstr>                 MongoDb</vt:lpstr>
      <vt:lpstr>           Advantages of MongoDB over RDBMS</vt:lpstr>
      <vt:lpstr>             Wher to Use Mongo Db</vt:lpstr>
      <vt:lpstr>          Installation?</vt:lpstr>
      <vt:lpstr>          Installation?</vt:lpstr>
      <vt:lpstr>          Installation?</vt:lpstr>
      <vt:lpstr> Create Dabase and Check</vt:lpstr>
      <vt:lpstr>Drop Db</vt:lpstr>
      <vt:lpstr> createCollection() Method</vt:lpstr>
      <vt:lpstr> </vt:lpstr>
      <vt:lpstr>Drop Collections</vt:lpstr>
      <vt:lpstr>Data Type</vt:lpstr>
      <vt:lpstr>Data Type</vt:lpstr>
      <vt:lpstr>Data Type</vt:lpstr>
      <vt:lpstr>Insert Documents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dell</dc:creator>
  <cp:lastModifiedBy>ITRS</cp:lastModifiedBy>
  <cp:revision>216</cp:revision>
  <dcterms:created xsi:type="dcterms:W3CDTF">2014-04-17T22:24:41Z</dcterms:created>
  <dcterms:modified xsi:type="dcterms:W3CDTF">2019-07-14T08:32:55Z</dcterms:modified>
</cp:coreProperties>
</file>